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256" r:id="rId2"/>
    <p:sldId id="258" r:id="rId3"/>
    <p:sldId id="260" r:id="rId4"/>
    <p:sldId id="271" r:id="rId5"/>
    <p:sldId id="290" r:id="rId6"/>
    <p:sldId id="278" r:id="rId7"/>
    <p:sldId id="291" r:id="rId8"/>
    <p:sldId id="295" r:id="rId9"/>
    <p:sldId id="292" r:id="rId10"/>
    <p:sldId id="294" r:id="rId11"/>
    <p:sldId id="298" r:id="rId12"/>
    <p:sldId id="261" r:id="rId13"/>
    <p:sldId id="281" r:id="rId14"/>
    <p:sldId id="272" r:id="rId15"/>
    <p:sldId id="299" r:id="rId16"/>
  </p:sldIdLst>
  <p:sldSz cx="9144000" cy="5143500" type="screen16x9"/>
  <p:notesSz cx="6858000" cy="9144000"/>
  <p:embeddedFontLst>
    <p:embeddedFont>
      <p:font typeface="Abel" panose="02000506030000020004" pitchFamily="2" charset="0"/>
      <p:regular r:id="rId18"/>
    </p:embeddedFont>
    <p:embeddedFont>
      <p:font typeface="Bubblegum Sans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7CA52E-686B-4F18-B6EC-AAD2AE5CD1BE}">
  <a:tblStyle styleId="{4F7CA52E-686B-4F18-B6EC-AAD2AE5CD1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a10bb52e55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a10bb52e55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50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9f4da77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9f4da77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9f4da77512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9f4da77512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a10bb52e55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a10bb52e55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a10bb52e55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a10bb52e55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80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a10bb52e55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a10bb52e55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f4da77512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f4da77512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Google Shape;2539;ga10bb52e55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0" name="Google Shape;2540;ga10bb52e55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a10bb52e55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a10bb52e55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A6E4DC">
            <a:alpha val="2633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75" y="224082"/>
            <a:ext cx="9182550" cy="4610595"/>
            <a:chOff x="-19275" y="224082"/>
            <a:chExt cx="9182550" cy="461059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9275" y="224082"/>
              <a:ext cx="9182550" cy="3184218"/>
              <a:chOff x="-19275" y="224082"/>
              <a:chExt cx="9182550" cy="3184218"/>
            </a:xfrm>
          </p:grpSpPr>
          <p:sp>
            <p:nvSpPr>
              <p:cNvPr id="11" name="Google Shape;11;p2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 rot="10800000">
              <a:off x="-19275" y="3408784"/>
              <a:ext cx="9182550" cy="1425893"/>
              <a:chOff x="-19275" y="224082"/>
              <a:chExt cx="9182550" cy="3184218"/>
            </a:xfrm>
          </p:grpSpPr>
          <p:sp>
            <p:nvSpPr>
              <p:cNvPr id="14" name="Google Shape;14;p2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0000" y="1117500"/>
            <a:ext cx="3852000" cy="21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56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5200">
                <a:solidFill>
                  <a:srgbClr val="0C1D3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5200">
                <a:solidFill>
                  <a:srgbClr val="0C1D3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5200">
                <a:solidFill>
                  <a:srgbClr val="0C1D3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5200">
                <a:solidFill>
                  <a:srgbClr val="0C1D3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5200">
                <a:solidFill>
                  <a:srgbClr val="0C1D3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5200">
                <a:solidFill>
                  <a:srgbClr val="0C1D3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5200">
                <a:solidFill>
                  <a:srgbClr val="0C1D3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5200"/>
              <a:buNone/>
              <a:defRPr sz="5200">
                <a:solidFill>
                  <a:srgbClr val="0C1D3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20000" y="3664925"/>
            <a:ext cx="38520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18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18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18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18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18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18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18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800"/>
              <a:buFont typeface="Abel"/>
              <a:buNone/>
              <a:defRPr sz="18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9"/>
          <p:cNvGrpSpPr/>
          <p:nvPr/>
        </p:nvGrpSpPr>
        <p:grpSpPr>
          <a:xfrm rot="5400000">
            <a:off x="465864" y="-472935"/>
            <a:ext cx="5157862" cy="6089670"/>
            <a:chOff x="-19289" y="224110"/>
            <a:chExt cx="9182592" cy="2588815"/>
          </a:xfrm>
        </p:grpSpPr>
        <p:sp>
          <p:nvSpPr>
            <p:cNvPr id="129" name="Google Shape;129;p19"/>
            <p:cNvSpPr/>
            <p:nvPr/>
          </p:nvSpPr>
          <p:spPr>
            <a:xfrm rot="10800000" flipH="1">
              <a:off x="-19289" y="505937"/>
              <a:ext cx="9182592" cy="230698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 rot="10800000">
              <a:off x="-19257" y="224110"/>
              <a:ext cx="9182538" cy="2588814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1115250" y="2582613"/>
            <a:ext cx="234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2" hasCustomPrompt="1"/>
          </p:nvPr>
        </p:nvSpPr>
        <p:spPr>
          <a:xfrm>
            <a:off x="1115250" y="1023063"/>
            <a:ext cx="234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1115250" y="3380338"/>
            <a:ext cx="2340600" cy="7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7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7"/>
          <p:cNvGrpSpPr/>
          <p:nvPr/>
        </p:nvGrpSpPr>
        <p:grpSpPr>
          <a:xfrm>
            <a:off x="-19275" y="224082"/>
            <a:ext cx="9182550" cy="4610595"/>
            <a:chOff x="-19275" y="224082"/>
            <a:chExt cx="9182550" cy="4610595"/>
          </a:xfrm>
        </p:grpSpPr>
        <p:grpSp>
          <p:nvGrpSpPr>
            <p:cNvPr id="190" name="Google Shape;190;p27"/>
            <p:cNvGrpSpPr/>
            <p:nvPr/>
          </p:nvGrpSpPr>
          <p:grpSpPr>
            <a:xfrm>
              <a:off x="-19275" y="224082"/>
              <a:ext cx="9182550" cy="3184218"/>
              <a:chOff x="-19275" y="224082"/>
              <a:chExt cx="9182550" cy="3184218"/>
            </a:xfrm>
          </p:grpSpPr>
          <p:sp>
            <p:nvSpPr>
              <p:cNvPr id="191" name="Google Shape;191;p27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27"/>
            <p:cNvGrpSpPr/>
            <p:nvPr/>
          </p:nvGrpSpPr>
          <p:grpSpPr>
            <a:xfrm rot="10800000">
              <a:off x="-19275" y="3408784"/>
              <a:ext cx="9182550" cy="1425893"/>
              <a:chOff x="-19275" y="224082"/>
              <a:chExt cx="9182550" cy="3184218"/>
            </a:xfrm>
          </p:grpSpPr>
          <p:sp>
            <p:nvSpPr>
              <p:cNvPr id="194" name="Google Shape;194;p27"/>
              <p:cNvSpPr/>
              <p:nvPr/>
            </p:nvSpPr>
            <p:spPr>
              <a:xfrm rot="10800000" flipH="1">
                <a:off x="-19275" y="505962"/>
                <a:ext cx="9182538" cy="290233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 rot="10800000">
                <a:off x="-19263" y="224082"/>
                <a:ext cx="9182538" cy="318421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8"/>
          <p:cNvGrpSpPr/>
          <p:nvPr/>
        </p:nvGrpSpPr>
        <p:grpSpPr>
          <a:xfrm rot="-5400000">
            <a:off x="3520239" y="-472935"/>
            <a:ext cx="5157862" cy="6089670"/>
            <a:chOff x="-19289" y="224110"/>
            <a:chExt cx="9182592" cy="2588815"/>
          </a:xfrm>
        </p:grpSpPr>
        <p:sp>
          <p:nvSpPr>
            <p:cNvPr id="198" name="Google Shape;198;p28"/>
            <p:cNvSpPr/>
            <p:nvPr/>
          </p:nvSpPr>
          <p:spPr>
            <a:xfrm rot="10800000" flipH="1">
              <a:off x="-19289" y="505937"/>
              <a:ext cx="9182592" cy="230698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 rot="10800000">
              <a:off x="-19257" y="224110"/>
              <a:ext cx="9182538" cy="2588814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9"/>
          <p:cNvGrpSpPr/>
          <p:nvPr/>
        </p:nvGrpSpPr>
        <p:grpSpPr>
          <a:xfrm flipH="1">
            <a:off x="-19275" y="1303334"/>
            <a:ext cx="9182550" cy="3840167"/>
            <a:chOff x="-19275" y="224082"/>
            <a:chExt cx="9182550" cy="3184218"/>
          </a:xfrm>
        </p:grpSpPr>
        <p:sp>
          <p:nvSpPr>
            <p:cNvPr id="202" name="Google Shape;202;p29"/>
            <p:cNvSpPr/>
            <p:nvPr/>
          </p:nvSpPr>
          <p:spPr>
            <a:xfrm rot="10800000" flipH="1">
              <a:off x="-19275" y="505962"/>
              <a:ext cx="9182538" cy="290233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 rot="10800000">
              <a:off x="-19263" y="224082"/>
              <a:ext cx="9182538" cy="318421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47571" y="-7025"/>
            <a:ext cx="9049151" cy="5157862"/>
            <a:chOff x="-828451" y="-7025"/>
            <a:chExt cx="9734457" cy="5157862"/>
          </a:xfrm>
        </p:grpSpPr>
        <p:grpSp>
          <p:nvGrpSpPr>
            <p:cNvPr id="20" name="Google Shape;20;p3"/>
            <p:cNvGrpSpPr/>
            <p:nvPr/>
          </p:nvGrpSpPr>
          <p:grpSpPr>
            <a:xfrm rot="5400000">
              <a:off x="3893459" y="138290"/>
              <a:ext cx="5157862" cy="4867232"/>
              <a:chOff x="-19289" y="224110"/>
              <a:chExt cx="9182592" cy="2588815"/>
            </a:xfrm>
          </p:grpSpPr>
          <p:sp>
            <p:nvSpPr>
              <p:cNvPr id="21" name="Google Shape;21;p3"/>
              <p:cNvSpPr/>
              <p:nvPr/>
            </p:nvSpPr>
            <p:spPr>
              <a:xfrm rot="10800000" flipH="1">
                <a:off x="-19289" y="505937"/>
                <a:ext cx="9182592" cy="230698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10800000">
                <a:off x="-19257" y="224110"/>
                <a:ext cx="9182538" cy="2588814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3"/>
            <p:cNvGrpSpPr/>
            <p:nvPr/>
          </p:nvGrpSpPr>
          <p:grpSpPr>
            <a:xfrm rot="-5400000">
              <a:off x="-973766" y="138290"/>
              <a:ext cx="5157862" cy="4867232"/>
              <a:chOff x="-19289" y="224110"/>
              <a:chExt cx="9182592" cy="2588815"/>
            </a:xfrm>
          </p:grpSpPr>
          <p:sp>
            <p:nvSpPr>
              <p:cNvPr id="24" name="Google Shape;24;p3"/>
              <p:cNvSpPr/>
              <p:nvPr/>
            </p:nvSpPr>
            <p:spPr>
              <a:xfrm rot="10800000" flipH="1">
                <a:off x="-19289" y="505937"/>
                <a:ext cx="9182592" cy="2306988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 rot="10800000">
                <a:off x="-19257" y="224110"/>
                <a:ext cx="9182538" cy="2588814"/>
              </a:xfrm>
              <a:prstGeom prst="flowChartDocument">
                <a:avLst/>
              </a:prstGeom>
              <a:solidFill>
                <a:srgbClr val="B2F2EA">
                  <a:alpha val="263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462550" y="2897400"/>
            <a:ext cx="2272500" cy="6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1462550" y="1393050"/>
            <a:ext cx="22725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974750" y="3629100"/>
            <a:ext cx="32481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-5400000" flipH="1">
            <a:off x="99205" y="-145530"/>
            <a:ext cx="5150898" cy="5441958"/>
          </a:xfrm>
          <a:prstGeom prst="flowChartDocument">
            <a:avLst/>
          </a:prstGeom>
          <a:solidFill>
            <a:srgbClr val="B2F2EA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347313" y="3477250"/>
            <a:ext cx="27678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5028863" y="3477250"/>
            <a:ext cx="27678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1347313" y="3007150"/>
            <a:ext cx="27678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5028863" y="3007150"/>
            <a:ext cx="27678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3"/>
          <p:cNvGrpSpPr/>
          <p:nvPr/>
        </p:nvGrpSpPr>
        <p:grpSpPr>
          <a:xfrm flipH="1">
            <a:off x="-19275" y="1247018"/>
            <a:ext cx="9182550" cy="3932191"/>
            <a:chOff x="-19275" y="224082"/>
            <a:chExt cx="9182550" cy="3184218"/>
          </a:xfrm>
        </p:grpSpPr>
        <p:sp>
          <p:nvSpPr>
            <p:cNvPr id="68" name="Google Shape;68;p13"/>
            <p:cNvSpPr/>
            <p:nvPr/>
          </p:nvSpPr>
          <p:spPr>
            <a:xfrm rot="10800000" flipH="1">
              <a:off x="-19275" y="505962"/>
              <a:ext cx="9182538" cy="290233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rot="10800000">
              <a:off x="-19263" y="224082"/>
              <a:ext cx="9182538" cy="3184218"/>
            </a:xfrm>
            <a:prstGeom prst="flowChartDocument">
              <a:avLst/>
            </a:prstGeom>
            <a:solidFill>
              <a:srgbClr val="B2F2EA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2" hasCustomPrompt="1"/>
          </p:nvPr>
        </p:nvSpPr>
        <p:spPr>
          <a:xfrm>
            <a:off x="2686350" y="1707688"/>
            <a:ext cx="1444800" cy="11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723525" y="1830725"/>
            <a:ext cx="1881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723525" y="2206400"/>
            <a:ext cx="188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" hasCustomPrompt="1"/>
          </p:nvPr>
        </p:nvSpPr>
        <p:spPr>
          <a:xfrm>
            <a:off x="2686350" y="3403075"/>
            <a:ext cx="1444800" cy="11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723525" y="3517188"/>
            <a:ext cx="1881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6"/>
          </p:nvPr>
        </p:nvSpPr>
        <p:spPr>
          <a:xfrm>
            <a:off x="723525" y="3892879"/>
            <a:ext cx="188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7" hasCustomPrompt="1"/>
          </p:nvPr>
        </p:nvSpPr>
        <p:spPr>
          <a:xfrm>
            <a:off x="5059175" y="1707688"/>
            <a:ext cx="1444800" cy="11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8"/>
          </p:nvPr>
        </p:nvSpPr>
        <p:spPr>
          <a:xfrm>
            <a:off x="6542700" y="1830725"/>
            <a:ext cx="1881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9"/>
          </p:nvPr>
        </p:nvSpPr>
        <p:spPr>
          <a:xfrm>
            <a:off x="6542700" y="2206400"/>
            <a:ext cx="188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13" hasCustomPrompt="1"/>
          </p:nvPr>
        </p:nvSpPr>
        <p:spPr>
          <a:xfrm>
            <a:off x="5059175" y="3403075"/>
            <a:ext cx="1444800" cy="11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4"/>
          </p:nvPr>
        </p:nvSpPr>
        <p:spPr>
          <a:xfrm>
            <a:off x="6542700" y="3517188"/>
            <a:ext cx="18813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5"/>
          </p:nvPr>
        </p:nvSpPr>
        <p:spPr>
          <a:xfrm>
            <a:off x="6542700" y="3892879"/>
            <a:ext cx="188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-19275" y="0"/>
            <a:ext cx="9182538" cy="4248828"/>
          </a:xfrm>
          <a:prstGeom prst="flowChartDocument">
            <a:avLst/>
          </a:prstGeom>
          <a:solidFill>
            <a:srgbClr val="B2F2EA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2624700" y="1844025"/>
            <a:ext cx="5799300" cy="15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142850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bel"/>
                <a:ea typeface="Abel"/>
                <a:cs typeface="Abel"/>
                <a:sym typeface="Ab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bel"/>
                <a:ea typeface="Abel"/>
                <a:cs typeface="Abel"/>
                <a:sym typeface="Ab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bel"/>
                <a:ea typeface="Abel"/>
                <a:cs typeface="Abel"/>
                <a:sym typeface="Ab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bel"/>
                <a:ea typeface="Abel"/>
                <a:cs typeface="Abel"/>
                <a:sym typeface="Ab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bel"/>
                <a:ea typeface="Abel"/>
                <a:cs typeface="Abel"/>
                <a:sym typeface="Ab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bel"/>
                <a:ea typeface="Abel"/>
                <a:cs typeface="Abel"/>
                <a:sym typeface="Ab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bel"/>
                <a:ea typeface="Abel"/>
                <a:cs typeface="Abel"/>
                <a:sym typeface="Ab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1"/>
          </p:nvPr>
        </p:nvSpPr>
        <p:spPr>
          <a:xfrm>
            <a:off x="2957700" y="3566150"/>
            <a:ext cx="54663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3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 rot="-5400000" flipH="1">
            <a:off x="99205" y="-145530"/>
            <a:ext cx="5150898" cy="5441958"/>
          </a:xfrm>
          <a:prstGeom prst="flowChartDocument">
            <a:avLst/>
          </a:prstGeom>
          <a:solidFill>
            <a:srgbClr val="B2F2EA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3620411" y="3763100"/>
            <a:ext cx="23355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2"/>
          </p:nvPr>
        </p:nvSpPr>
        <p:spPr>
          <a:xfrm>
            <a:off x="3620400" y="3259375"/>
            <a:ext cx="23355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3"/>
          </p:nvPr>
        </p:nvSpPr>
        <p:spPr>
          <a:xfrm>
            <a:off x="3188102" y="2174850"/>
            <a:ext cx="23355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4"/>
          </p:nvPr>
        </p:nvSpPr>
        <p:spPr>
          <a:xfrm>
            <a:off x="3188100" y="1671125"/>
            <a:ext cx="23355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AND_TWO_COLUMNS_1_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 rot="-5400000" flipH="1">
            <a:off x="99205" y="-145530"/>
            <a:ext cx="5150898" cy="5441958"/>
          </a:xfrm>
          <a:prstGeom prst="flowChartDocument">
            <a:avLst/>
          </a:prstGeom>
          <a:solidFill>
            <a:srgbClr val="B2F2EA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1411788" y="2594863"/>
            <a:ext cx="20040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2"/>
          </p:nvPr>
        </p:nvSpPr>
        <p:spPr>
          <a:xfrm>
            <a:off x="5728225" y="3681775"/>
            <a:ext cx="20628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3"/>
          </p:nvPr>
        </p:nvSpPr>
        <p:spPr>
          <a:xfrm>
            <a:off x="1411788" y="2176738"/>
            <a:ext cx="20040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4"/>
          </p:nvPr>
        </p:nvSpPr>
        <p:spPr>
          <a:xfrm>
            <a:off x="5728225" y="3263650"/>
            <a:ext cx="20628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5" hasCustomPrompt="1"/>
          </p:nvPr>
        </p:nvSpPr>
        <p:spPr>
          <a:xfrm>
            <a:off x="921888" y="1417738"/>
            <a:ext cx="24939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rgbClr val="30838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 idx="6" hasCustomPrompt="1"/>
          </p:nvPr>
        </p:nvSpPr>
        <p:spPr>
          <a:xfrm>
            <a:off x="5728213" y="2504650"/>
            <a:ext cx="24939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rgbClr val="30838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/>
        </p:nvSpPr>
        <p:spPr>
          <a:xfrm rot="5400000">
            <a:off x="3847580" y="-145530"/>
            <a:ext cx="5150898" cy="5441958"/>
          </a:xfrm>
          <a:prstGeom prst="flowChartDocument">
            <a:avLst/>
          </a:prstGeom>
          <a:solidFill>
            <a:srgbClr val="B2F2EA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"/>
          </p:nvPr>
        </p:nvSpPr>
        <p:spPr>
          <a:xfrm>
            <a:off x="844500" y="4080114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2"/>
          </p:nvPr>
        </p:nvSpPr>
        <p:spPr>
          <a:xfrm>
            <a:off x="3489462" y="4080114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3"/>
          </p:nvPr>
        </p:nvSpPr>
        <p:spPr>
          <a:xfrm>
            <a:off x="844500" y="366198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4"/>
          </p:nvPr>
        </p:nvSpPr>
        <p:spPr>
          <a:xfrm>
            <a:off x="3489462" y="366198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5"/>
          </p:nvPr>
        </p:nvSpPr>
        <p:spPr>
          <a:xfrm>
            <a:off x="6134375" y="4080114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6"/>
          </p:nvPr>
        </p:nvSpPr>
        <p:spPr>
          <a:xfrm>
            <a:off x="6134412" y="366198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7"/>
          </p:nvPr>
        </p:nvSpPr>
        <p:spPr>
          <a:xfrm>
            <a:off x="844500" y="2334714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8"/>
          </p:nvPr>
        </p:nvSpPr>
        <p:spPr>
          <a:xfrm>
            <a:off x="3489462" y="2334714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9"/>
          </p:nvPr>
        </p:nvSpPr>
        <p:spPr>
          <a:xfrm>
            <a:off x="844500" y="191658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13"/>
          </p:nvPr>
        </p:nvSpPr>
        <p:spPr>
          <a:xfrm>
            <a:off x="3489462" y="191658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14"/>
          </p:nvPr>
        </p:nvSpPr>
        <p:spPr>
          <a:xfrm>
            <a:off x="6134375" y="2334714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5"/>
          </p:nvPr>
        </p:nvSpPr>
        <p:spPr>
          <a:xfrm>
            <a:off x="6134412" y="191658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2300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6E4DC">
            <a:alpha val="2633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57825"/>
            <a:ext cx="770400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●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○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■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●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○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■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●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○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Char char="■"/>
              <a:defRPr sz="1600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59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4DC">
            <a:alpha val="26339"/>
          </a:srgbClr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/>
          <p:nvPr/>
        </p:nvSpPr>
        <p:spPr>
          <a:xfrm>
            <a:off x="6178314" y="1236960"/>
            <a:ext cx="1011114" cy="1177671"/>
          </a:xfrm>
          <a:custGeom>
            <a:avLst/>
            <a:gdLst/>
            <a:ahLst/>
            <a:cxnLst/>
            <a:rect l="l" t="t" r="r" b="b"/>
            <a:pathLst>
              <a:path w="11624" h="13538" extrusionOk="0">
                <a:moveTo>
                  <a:pt x="4896" y="1"/>
                </a:moveTo>
                <a:cubicBezTo>
                  <a:pt x="4896" y="1"/>
                  <a:pt x="4494" y="5285"/>
                  <a:pt x="161" y="9137"/>
                </a:cubicBezTo>
                <a:cubicBezTo>
                  <a:pt x="161" y="9137"/>
                  <a:pt x="0" y="10662"/>
                  <a:pt x="321" y="11825"/>
                </a:cubicBezTo>
                <a:cubicBezTo>
                  <a:pt x="642" y="12949"/>
                  <a:pt x="1231" y="13537"/>
                  <a:pt x="1231" y="13537"/>
                </a:cubicBezTo>
                <a:cubicBezTo>
                  <a:pt x="1859" y="13257"/>
                  <a:pt x="2515" y="13029"/>
                  <a:pt x="3170" y="12882"/>
                </a:cubicBezTo>
                <a:cubicBezTo>
                  <a:pt x="4053" y="12654"/>
                  <a:pt x="4949" y="12561"/>
                  <a:pt x="5805" y="12561"/>
                </a:cubicBezTo>
                <a:cubicBezTo>
                  <a:pt x="7584" y="12561"/>
                  <a:pt x="9123" y="12829"/>
                  <a:pt x="10460" y="13297"/>
                </a:cubicBezTo>
                <a:cubicBezTo>
                  <a:pt x="11624" y="11973"/>
                  <a:pt x="11142" y="10475"/>
                  <a:pt x="10995" y="10059"/>
                </a:cubicBezTo>
                <a:cubicBezTo>
                  <a:pt x="10848" y="9658"/>
                  <a:pt x="10995" y="7585"/>
                  <a:pt x="10995" y="7585"/>
                </a:cubicBezTo>
                <a:cubicBezTo>
                  <a:pt x="10246" y="7264"/>
                  <a:pt x="9444" y="6769"/>
                  <a:pt x="8641" y="6061"/>
                </a:cubicBezTo>
                <a:cubicBezTo>
                  <a:pt x="6621" y="4227"/>
                  <a:pt x="4896" y="1"/>
                  <a:pt x="4896" y="1"/>
                </a:cubicBezTo>
                <a:close/>
              </a:path>
            </a:pathLst>
          </a:custGeom>
          <a:solidFill>
            <a:srgbClr val="ADD3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6312010" y="1701400"/>
            <a:ext cx="281657" cy="147361"/>
          </a:xfrm>
          <a:custGeom>
            <a:avLst/>
            <a:gdLst/>
            <a:ahLst/>
            <a:cxnLst/>
            <a:rect l="l" t="t" r="r" b="b"/>
            <a:pathLst>
              <a:path w="3238" h="1694" extrusionOk="0">
                <a:moveTo>
                  <a:pt x="2486" y="0"/>
                </a:moveTo>
                <a:cubicBezTo>
                  <a:pt x="1883" y="0"/>
                  <a:pt x="1046" y="210"/>
                  <a:pt x="696" y="494"/>
                </a:cubicBezTo>
                <a:cubicBezTo>
                  <a:pt x="202" y="882"/>
                  <a:pt x="1" y="1604"/>
                  <a:pt x="54" y="1685"/>
                </a:cubicBezTo>
                <a:cubicBezTo>
                  <a:pt x="59" y="1691"/>
                  <a:pt x="67" y="1693"/>
                  <a:pt x="77" y="1693"/>
                </a:cubicBezTo>
                <a:cubicBezTo>
                  <a:pt x="200" y="1693"/>
                  <a:pt x="680" y="1263"/>
                  <a:pt x="964" y="1189"/>
                </a:cubicBezTo>
                <a:cubicBezTo>
                  <a:pt x="1861" y="962"/>
                  <a:pt x="2730" y="1055"/>
                  <a:pt x="3038" y="882"/>
                </a:cubicBezTo>
                <a:cubicBezTo>
                  <a:pt x="3198" y="775"/>
                  <a:pt x="3238" y="253"/>
                  <a:pt x="3065" y="119"/>
                </a:cubicBezTo>
                <a:cubicBezTo>
                  <a:pt x="2947" y="37"/>
                  <a:pt x="2736" y="0"/>
                  <a:pt x="2486" y="0"/>
                </a:cubicBezTo>
                <a:close/>
              </a:path>
            </a:pathLst>
          </a:custGeom>
          <a:solidFill>
            <a:srgbClr val="073E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" name="Google Shape;214;p32"/>
          <p:cNvSpPr/>
          <p:nvPr/>
        </p:nvSpPr>
        <p:spPr>
          <a:xfrm>
            <a:off x="6535475" y="1710099"/>
            <a:ext cx="18702" cy="70636"/>
          </a:xfrm>
          <a:custGeom>
            <a:avLst/>
            <a:gdLst/>
            <a:ahLst/>
            <a:cxnLst/>
            <a:rect l="l" t="t" r="r" b="b"/>
            <a:pathLst>
              <a:path w="215" h="812" extrusionOk="0">
                <a:moveTo>
                  <a:pt x="16" y="0"/>
                </a:moveTo>
                <a:cubicBezTo>
                  <a:pt x="7" y="0"/>
                  <a:pt x="0" y="10"/>
                  <a:pt x="0" y="19"/>
                </a:cubicBezTo>
                <a:cubicBezTo>
                  <a:pt x="14" y="86"/>
                  <a:pt x="41" y="140"/>
                  <a:pt x="67" y="193"/>
                </a:cubicBezTo>
                <a:cubicBezTo>
                  <a:pt x="80" y="260"/>
                  <a:pt x="94" y="327"/>
                  <a:pt x="107" y="381"/>
                </a:cubicBezTo>
                <a:cubicBezTo>
                  <a:pt x="134" y="515"/>
                  <a:pt x="134" y="648"/>
                  <a:pt x="148" y="782"/>
                </a:cubicBezTo>
                <a:cubicBezTo>
                  <a:pt x="148" y="802"/>
                  <a:pt x="161" y="812"/>
                  <a:pt x="174" y="812"/>
                </a:cubicBezTo>
                <a:cubicBezTo>
                  <a:pt x="188" y="812"/>
                  <a:pt x="201" y="802"/>
                  <a:pt x="201" y="782"/>
                </a:cubicBezTo>
                <a:cubicBezTo>
                  <a:pt x="214" y="648"/>
                  <a:pt x="201" y="501"/>
                  <a:pt x="174" y="367"/>
                </a:cubicBezTo>
                <a:cubicBezTo>
                  <a:pt x="161" y="247"/>
                  <a:pt x="121" y="86"/>
                  <a:pt x="27" y="6"/>
                </a:cubicBezTo>
                <a:cubicBezTo>
                  <a:pt x="23" y="2"/>
                  <a:pt x="19" y="0"/>
                  <a:pt x="16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6559918" y="1713578"/>
            <a:ext cx="7046" cy="63068"/>
          </a:xfrm>
          <a:custGeom>
            <a:avLst/>
            <a:gdLst/>
            <a:ahLst/>
            <a:cxnLst/>
            <a:rect l="l" t="t" r="r" b="b"/>
            <a:pathLst>
              <a:path w="81" h="725" extrusionOk="0">
                <a:moveTo>
                  <a:pt x="5" y="1"/>
                </a:moveTo>
                <a:cubicBezTo>
                  <a:pt x="0" y="1"/>
                  <a:pt x="0" y="10"/>
                  <a:pt x="0" y="20"/>
                </a:cubicBezTo>
                <a:cubicBezTo>
                  <a:pt x="0" y="73"/>
                  <a:pt x="27" y="127"/>
                  <a:pt x="27" y="180"/>
                </a:cubicBezTo>
                <a:lnTo>
                  <a:pt x="27" y="341"/>
                </a:lnTo>
                <a:cubicBezTo>
                  <a:pt x="27" y="475"/>
                  <a:pt x="27" y="594"/>
                  <a:pt x="13" y="715"/>
                </a:cubicBezTo>
                <a:cubicBezTo>
                  <a:pt x="13" y="722"/>
                  <a:pt x="20" y="725"/>
                  <a:pt x="27" y="725"/>
                </a:cubicBezTo>
                <a:cubicBezTo>
                  <a:pt x="33" y="725"/>
                  <a:pt x="40" y="722"/>
                  <a:pt x="40" y="715"/>
                </a:cubicBezTo>
                <a:cubicBezTo>
                  <a:pt x="67" y="582"/>
                  <a:pt x="81" y="448"/>
                  <a:pt x="81" y="314"/>
                </a:cubicBezTo>
                <a:lnTo>
                  <a:pt x="81" y="127"/>
                </a:lnTo>
                <a:cubicBezTo>
                  <a:pt x="67" y="86"/>
                  <a:pt x="54" y="33"/>
                  <a:pt x="13" y="6"/>
                </a:cubicBezTo>
                <a:cubicBezTo>
                  <a:pt x="10" y="2"/>
                  <a:pt x="7" y="1"/>
                  <a:pt x="5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6506944" y="1708620"/>
            <a:ext cx="27487" cy="72637"/>
          </a:xfrm>
          <a:custGeom>
            <a:avLst/>
            <a:gdLst/>
            <a:ahLst/>
            <a:cxnLst/>
            <a:rect l="l" t="t" r="r" b="b"/>
            <a:pathLst>
              <a:path w="316" h="835" extrusionOk="0">
                <a:moveTo>
                  <a:pt x="54" y="1"/>
                </a:moveTo>
                <a:cubicBezTo>
                  <a:pt x="28" y="1"/>
                  <a:pt x="0" y="32"/>
                  <a:pt x="21" y="63"/>
                </a:cubicBezTo>
                <a:cubicBezTo>
                  <a:pt x="48" y="116"/>
                  <a:pt x="101" y="170"/>
                  <a:pt x="128" y="223"/>
                </a:cubicBezTo>
                <a:cubicBezTo>
                  <a:pt x="155" y="291"/>
                  <a:pt x="181" y="357"/>
                  <a:pt x="194" y="424"/>
                </a:cubicBezTo>
                <a:cubicBezTo>
                  <a:pt x="235" y="558"/>
                  <a:pt x="248" y="692"/>
                  <a:pt x="275" y="826"/>
                </a:cubicBezTo>
                <a:cubicBezTo>
                  <a:pt x="275" y="831"/>
                  <a:pt x="281" y="834"/>
                  <a:pt x="289" y="834"/>
                </a:cubicBezTo>
                <a:cubicBezTo>
                  <a:pt x="301" y="834"/>
                  <a:pt x="315" y="828"/>
                  <a:pt x="315" y="812"/>
                </a:cubicBezTo>
                <a:cubicBezTo>
                  <a:pt x="301" y="678"/>
                  <a:pt x="288" y="532"/>
                  <a:pt x="248" y="398"/>
                </a:cubicBezTo>
                <a:cubicBezTo>
                  <a:pt x="235" y="330"/>
                  <a:pt x="208" y="264"/>
                  <a:pt x="181" y="197"/>
                </a:cubicBezTo>
                <a:cubicBezTo>
                  <a:pt x="155" y="130"/>
                  <a:pt x="128" y="63"/>
                  <a:pt x="74" y="9"/>
                </a:cubicBezTo>
                <a:cubicBezTo>
                  <a:pt x="68" y="3"/>
                  <a:pt x="61" y="1"/>
                  <a:pt x="54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7" name="Google Shape;217;p32"/>
          <p:cNvSpPr/>
          <p:nvPr/>
        </p:nvSpPr>
        <p:spPr>
          <a:xfrm>
            <a:off x="6479543" y="1715231"/>
            <a:ext cx="29227" cy="68287"/>
          </a:xfrm>
          <a:custGeom>
            <a:avLst/>
            <a:gdLst/>
            <a:ahLst/>
            <a:cxnLst/>
            <a:rect l="l" t="t" r="r" b="b"/>
            <a:pathLst>
              <a:path w="336" h="785" extrusionOk="0">
                <a:moveTo>
                  <a:pt x="42" y="1"/>
                </a:moveTo>
                <a:cubicBezTo>
                  <a:pt x="15" y="1"/>
                  <a:pt x="15" y="14"/>
                  <a:pt x="15" y="27"/>
                </a:cubicBezTo>
                <a:cubicBezTo>
                  <a:pt x="1" y="67"/>
                  <a:pt x="28" y="81"/>
                  <a:pt x="54" y="108"/>
                </a:cubicBezTo>
                <a:cubicBezTo>
                  <a:pt x="68" y="121"/>
                  <a:pt x="95" y="147"/>
                  <a:pt x="108" y="188"/>
                </a:cubicBezTo>
                <a:cubicBezTo>
                  <a:pt x="149" y="241"/>
                  <a:pt x="175" y="295"/>
                  <a:pt x="202" y="348"/>
                </a:cubicBezTo>
                <a:cubicBezTo>
                  <a:pt x="256" y="482"/>
                  <a:pt x="282" y="629"/>
                  <a:pt x="309" y="777"/>
                </a:cubicBezTo>
                <a:cubicBezTo>
                  <a:pt x="309" y="782"/>
                  <a:pt x="314" y="785"/>
                  <a:pt x="319" y="785"/>
                </a:cubicBezTo>
                <a:cubicBezTo>
                  <a:pt x="327" y="785"/>
                  <a:pt x="336" y="778"/>
                  <a:pt x="336" y="763"/>
                </a:cubicBezTo>
                <a:cubicBezTo>
                  <a:pt x="322" y="616"/>
                  <a:pt x="309" y="468"/>
                  <a:pt x="256" y="322"/>
                </a:cubicBezTo>
                <a:cubicBezTo>
                  <a:pt x="229" y="254"/>
                  <a:pt x="202" y="201"/>
                  <a:pt x="175" y="147"/>
                </a:cubicBezTo>
                <a:cubicBezTo>
                  <a:pt x="149" y="108"/>
                  <a:pt x="135" y="81"/>
                  <a:pt x="108" y="54"/>
                </a:cubicBezTo>
                <a:cubicBezTo>
                  <a:pt x="95" y="40"/>
                  <a:pt x="68" y="1"/>
                  <a:pt x="42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8" name="Google Shape;218;p32"/>
          <p:cNvSpPr/>
          <p:nvPr/>
        </p:nvSpPr>
        <p:spPr>
          <a:xfrm>
            <a:off x="6443793" y="1717232"/>
            <a:ext cx="32445" cy="60980"/>
          </a:xfrm>
          <a:custGeom>
            <a:avLst/>
            <a:gdLst/>
            <a:ahLst/>
            <a:cxnLst/>
            <a:rect l="l" t="t" r="r" b="b"/>
            <a:pathLst>
              <a:path w="373" h="701" extrusionOk="0">
                <a:moveTo>
                  <a:pt x="68" y="1"/>
                </a:moveTo>
                <a:cubicBezTo>
                  <a:pt x="34" y="1"/>
                  <a:pt x="0" y="25"/>
                  <a:pt x="11" y="58"/>
                </a:cubicBezTo>
                <a:cubicBezTo>
                  <a:pt x="25" y="98"/>
                  <a:pt x="37" y="111"/>
                  <a:pt x="64" y="138"/>
                </a:cubicBezTo>
                <a:cubicBezTo>
                  <a:pt x="78" y="165"/>
                  <a:pt x="105" y="192"/>
                  <a:pt x="118" y="218"/>
                </a:cubicBezTo>
                <a:cubicBezTo>
                  <a:pt x="144" y="258"/>
                  <a:pt x="185" y="312"/>
                  <a:pt x="212" y="365"/>
                </a:cubicBezTo>
                <a:cubicBezTo>
                  <a:pt x="239" y="419"/>
                  <a:pt x="265" y="472"/>
                  <a:pt x="278" y="526"/>
                </a:cubicBezTo>
                <a:cubicBezTo>
                  <a:pt x="305" y="579"/>
                  <a:pt x="346" y="633"/>
                  <a:pt x="358" y="700"/>
                </a:cubicBezTo>
                <a:cubicBezTo>
                  <a:pt x="358" y="700"/>
                  <a:pt x="372" y="700"/>
                  <a:pt x="372" y="686"/>
                </a:cubicBezTo>
                <a:cubicBezTo>
                  <a:pt x="372" y="633"/>
                  <a:pt x="372" y="566"/>
                  <a:pt x="358" y="513"/>
                </a:cubicBezTo>
                <a:cubicBezTo>
                  <a:pt x="346" y="445"/>
                  <a:pt x="319" y="392"/>
                  <a:pt x="292" y="325"/>
                </a:cubicBezTo>
                <a:lnTo>
                  <a:pt x="212" y="165"/>
                </a:lnTo>
                <a:cubicBezTo>
                  <a:pt x="198" y="138"/>
                  <a:pt x="171" y="111"/>
                  <a:pt x="158" y="85"/>
                </a:cubicBezTo>
                <a:cubicBezTo>
                  <a:pt x="144" y="58"/>
                  <a:pt x="118" y="17"/>
                  <a:pt x="91" y="4"/>
                </a:cubicBezTo>
                <a:cubicBezTo>
                  <a:pt x="84" y="2"/>
                  <a:pt x="76" y="1"/>
                  <a:pt x="68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6420307" y="1727584"/>
            <a:ext cx="26791" cy="65590"/>
          </a:xfrm>
          <a:custGeom>
            <a:avLst/>
            <a:gdLst/>
            <a:ahLst/>
            <a:cxnLst/>
            <a:rect l="l" t="t" r="r" b="b"/>
            <a:pathLst>
              <a:path w="308" h="754" extrusionOk="0">
                <a:moveTo>
                  <a:pt x="21" y="0"/>
                </a:moveTo>
                <a:cubicBezTo>
                  <a:pt x="7" y="0"/>
                  <a:pt x="0" y="12"/>
                  <a:pt x="0" y="32"/>
                </a:cubicBezTo>
                <a:cubicBezTo>
                  <a:pt x="0" y="59"/>
                  <a:pt x="27" y="86"/>
                  <a:pt x="40" y="112"/>
                </a:cubicBezTo>
                <a:lnTo>
                  <a:pt x="81" y="193"/>
                </a:lnTo>
                <a:cubicBezTo>
                  <a:pt x="107" y="246"/>
                  <a:pt x="134" y="314"/>
                  <a:pt x="161" y="367"/>
                </a:cubicBezTo>
                <a:cubicBezTo>
                  <a:pt x="200" y="487"/>
                  <a:pt x="227" y="608"/>
                  <a:pt x="241" y="728"/>
                </a:cubicBezTo>
                <a:cubicBezTo>
                  <a:pt x="247" y="746"/>
                  <a:pt x="261" y="753"/>
                  <a:pt x="275" y="753"/>
                </a:cubicBezTo>
                <a:cubicBezTo>
                  <a:pt x="291" y="753"/>
                  <a:pt x="307" y="742"/>
                  <a:pt x="307" y="728"/>
                </a:cubicBezTo>
                <a:cubicBezTo>
                  <a:pt x="295" y="594"/>
                  <a:pt x="268" y="460"/>
                  <a:pt x="227" y="340"/>
                </a:cubicBezTo>
                <a:cubicBezTo>
                  <a:pt x="200" y="273"/>
                  <a:pt x="174" y="219"/>
                  <a:pt x="147" y="166"/>
                </a:cubicBezTo>
                <a:cubicBezTo>
                  <a:pt x="120" y="112"/>
                  <a:pt x="93" y="32"/>
                  <a:pt x="40" y="5"/>
                </a:cubicBezTo>
                <a:cubicBezTo>
                  <a:pt x="33" y="2"/>
                  <a:pt x="27" y="0"/>
                  <a:pt x="21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6373770" y="1739328"/>
            <a:ext cx="45058" cy="56717"/>
          </a:xfrm>
          <a:custGeom>
            <a:avLst/>
            <a:gdLst/>
            <a:ahLst/>
            <a:cxnLst/>
            <a:rect l="l" t="t" r="r" b="b"/>
            <a:pathLst>
              <a:path w="518" h="652" extrusionOk="0">
                <a:moveTo>
                  <a:pt x="42" y="1"/>
                </a:moveTo>
                <a:cubicBezTo>
                  <a:pt x="37" y="1"/>
                  <a:pt x="32" y="2"/>
                  <a:pt x="27" y="4"/>
                </a:cubicBezTo>
                <a:cubicBezTo>
                  <a:pt x="13" y="4"/>
                  <a:pt x="0" y="18"/>
                  <a:pt x="13" y="31"/>
                </a:cubicBezTo>
                <a:cubicBezTo>
                  <a:pt x="13" y="58"/>
                  <a:pt x="40" y="71"/>
                  <a:pt x="67" y="98"/>
                </a:cubicBezTo>
                <a:cubicBezTo>
                  <a:pt x="147" y="165"/>
                  <a:pt x="214" y="245"/>
                  <a:pt x="281" y="339"/>
                </a:cubicBezTo>
                <a:cubicBezTo>
                  <a:pt x="307" y="379"/>
                  <a:pt x="348" y="432"/>
                  <a:pt x="375" y="486"/>
                </a:cubicBezTo>
                <a:cubicBezTo>
                  <a:pt x="402" y="539"/>
                  <a:pt x="441" y="593"/>
                  <a:pt x="482" y="646"/>
                </a:cubicBezTo>
                <a:cubicBezTo>
                  <a:pt x="485" y="650"/>
                  <a:pt x="490" y="652"/>
                  <a:pt x="494" y="652"/>
                </a:cubicBezTo>
                <a:cubicBezTo>
                  <a:pt x="506" y="652"/>
                  <a:pt x="518" y="639"/>
                  <a:pt x="509" y="619"/>
                </a:cubicBezTo>
                <a:cubicBezTo>
                  <a:pt x="428" y="432"/>
                  <a:pt x="307" y="232"/>
                  <a:pt x="161" y="84"/>
                </a:cubicBezTo>
                <a:cubicBezTo>
                  <a:pt x="134" y="71"/>
                  <a:pt x="120" y="45"/>
                  <a:pt x="93" y="31"/>
                </a:cubicBezTo>
                <a:cubicBezTo>
                  <a:pt x="83" y="20"/>
                  <a:pt x="63" y="1"/>
                  <a:pt x="42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6362375" y="1768469"/>
            <a:ext cx="34533" cy="29751"/>
          </a:xfrm>
          <a:custGeom>
            <a:avLst/>
            <a:gdLst/>
            <a:ahLst/>
            <a:cxnLst/>
            <a:rect l="l" t="t" r="r" b="b"/>
            <a:pathLst>
              <a:path w="397" h="342" extrusionOk="0">
                <a:moveTo>
                  <a:pt x="23" y="0"/>
                </a:moveTo>
                <a:cubicBezTo>
                  <a:pt x="6" y="0"/>
                  <a:pt x="0" y="20"/>
                  <a:pt x="10" y="31"/>
                </a:cubicBezTo>
                <a:lnTo>
                  <a:pt x="91" y="111"/>
                </a:lnTo>
                <a:cubicBezTo>
                  <a:pt x="117" y="138"/>
                  <a:pt x="144" y="165"/>
                  <a:pt x="185" y="191"/>
                </a:cubicBezTo>
                <a:cubicBezTo>
                  <a:pt x="212" y="204"/>
                  <a:pt x="238" y="231"/>
                  <a:pt x="265" y="258"/>
                </a:cubicBezTo>
                <a:cubicBezTo>
                  <a:pt x="292" y="284"/>
                  <a:pt x="319" y="311"/>
                  <a:pt x="358" y="338"/>
                </a:cubicBezTo>
                <a:cubicBezTo>
                  <a:pt x="361" y="341"/>
                  <a:pt x="364" y="342"/>
                  <a:pt x="367" y="342"/>
                </a:cubicBezTo>
                <a:cubicBezTo>
                  <a:pt x="381" y="342"/>
                  <a:pt x="396" y="322"/>
                  <a:pt x="385" y="311"/>
                </a:cubicBezTo>
                <a:cubicBezTo>
                  <a:pt x="358" y="284"/>
                  <a:pt x="345" y="245"/>
                  <a:pt x="319" y="218"/>
                </a:cubicBezTo>
                <a:cubicBezTo>
                  <a:pt x="292" y="191"/>
                  <a:pt x="251" y="165"/>
                  <a:pt x="224" y="138"/>
                </a:cubicBezTo>
                <a:cubicBezTo>
                  <a:pt x="198" y="111"/>
                  <a:pt x="171" y="84"/>
                  <a:pt x="144" y="70"/>
                </a:cubicBezTo>
                <a:cubicBezTo>
                  <a:pt x="105" y="44"/>
                  <a:pt x="64" y="17"/>
                  <a:pt x="37" y="4"/>
                </a:cubicBezTo>
                <a:cubicBezTo>
                  <a:pt x="32" y="1"/>
                  <a:pt x="27" y="0"/>
                  <a:pt x="23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6341150" y="1782301"/>
            <a:ext cx="38273" cy="21747"/>
          </a:xfrm>
          <a:custGeom>
            <a:avLst/>
            <a:gdLst/>
            <a:ahLst/>
            <a:cxnLst/>
            <a:rect l="l" t="t" r="r" b="b"/>
            <a:pathLst>
              <a:path w="440" h="250" extrusionOk="0">
                <a:moveTo>
                  <a:pt x="46" y="0"/>
                </a:moveTo>
                <a:cubicBezTo>
                  <a:pt x="35" y="0"/>
                  <a:pt x="25" y="2"/>
                  <a:pt x="14" y="6"/>
                </a:cubicBezTo>
                <a:cubicBezTo>
                  <a:pt x="1" y="18"/>
                  <a:pt x="1" y="32"/>
                  <a:pt x="1" y="45"/>
                </a:cubicBezTo>
                <a:cubicBezTo>
                  <a:pt x="27" y="86"/>
                  <a:pt x="67" y="86"/>
                  <a:pt x="108" y="99"/>
                </a:cubicBezTo>
                <a:cubicBezTo>
                  <a:pt x="135" y="113"/>
                  <a:pt x="174" y="125"/>
                  <a:pt x="201" y="139"/>
                </a:cubicBezTo>
                <a:cubicBezTo>
                  <a:pt x="242" y="166"/>
                  <a:pt x="268" y="179"/>
                  <a:pt x="295" y="193"/>
                </a:cubicBezTo>
                <a:cubicBezTo>
                  <a:pt x="335" y="206"/>
                  <a:pt x="361" y="232"/>
                  <a:pt x="402" y="246"/>
                </a:cubicBezTo>
                <a:cubicBezTo>
                  <a:pt x="404" y="249"/>
                  <a:pt x="407" y="250"/>
                  <a:pt x="410" y="250"/>
                </a:cubicBezTo>
                <a:cubicBezTo>
                  <a:pt x="423" y="250"/>
                  <a:pt x="439" y="228"/>
                  <a:pt x="429" y="206"/>
                </a:cubicBezTo>
                <a:cubicBezTo>
                  <a:pt x="402" y="179"/>
                  <a:pt x="375" y="152"/>
                  <a:pt x="335" y="139"/>
                </a:cubicBezTo>
                <a:cubicBezTo>
                  <a:pt x="308" y="113"/>
                  <a:pt x="281" y="86"/>
                  <a:pt x="242" y="72"/>
                </a:cubicBezTo>
                <a:cubicBezTo>
                  <a:pt x="201" y="59"/>
                  <a:pt x="174" y="45"/>
                  <a:pt x="135" y="32"/>
                </a:cubicBezTo>
                <a:cubicBezTo>
                  <a:pt x="105" y="13"/>
                  <a:pt x="76" y="0"/>
                  <a:pt x="46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3" name="Google Shape;223;p32"/>
          <p:cNvSpPr/>
          <p:nvPr/>
        </p:nvSpPr>
        <p:spPr>
          <a:xfrm>
            <a:off x="6328364" y="1803700"/>
            <a:ext cx="28009" cy="15658"/>
          </a:xfrm>
          <a:custGeom>
            <a:avLst/>
            <a:gdLst/>
            <a:ahLst/>
            <a:cxnLst/>
            <a:rect l="l" t="t" r="r" b="b"/>
            <a:pathLst>
              <a:path w="322" h="180" extrusionOk="0">
                <a:moveTo>
                  <a:pt x="54" y="0"/>
                </a:moveTo>
                <a:cubicBezTo>
                  <a:pt x="41" y="0"/>
                  <a:pt x="27" y="0"/>
                  <a:pt x="14" y="13"/>
                </a:cubicBezTo>
                <a:cubicBezTo>
                  <a:pt x="0" y="13"/>
                  <a:pt x="0" y="40"/>
                  <a:pt x="14" y="54"/>
                </a:cubicBezTo>
                <a:cubicBezTo>
                  <a:pt x="27" y="81"/>
                  <a:pt x="54" y="81"/>
                  <a:pt x="80" y="93"/>
                </a:cubicBezTo>
                <a:cubicBezTo>
                  <a:pt x="107" y="93"/>
                  <a:pt x="134" y="107"/>
                  <a:pt x="148" y="107"/>
                </a:cubicBezTo>
                <a:cubicBezTo>
                  <a:pt x="201" y="134"/>
                  <a:pt x="241" y="147"/>
                  <a:pt x="282" y="174"/>
                </a:cubicBezTo>
                <a:cubicBezTo>
                  <a:pt x="285" y="178"/>
                  <a:pt x="289" y="179"/>
                  <a:pt x="293" y="179"/>
                </a:cubicBezTo>
                <a:cubicBezTo>
                  <a:pt x="302" y="179"/>
                  <a:pt x="312" y="170"/>
                  <a:pt x="321" y="161"/>
                </a:cubicBezTo>
                <a:cubicBezTo>
                  <a:pt x="321" y="147"/>
                  <a:pt x="321" y="134"/>
                  <a:pt x="308" y="134"/>
                </a:cubicBezTo>
                <a:cubicBezTo>
                  <a:pt x="268" y="93"/>
                  <a:pt x="228" y="67"/>
                  <a:pt x="174" y="54"/>
                </a:cubicBezTo>
                <a:cubicBezTo>
                  <a:pt x="148" y="40"/>
                  <a:pt x="121" y="27"/>
                  <a:pt x="107" y="13"/>
                </a:cubicBezTo>
                <a:cubicBezTo>
                  <a:pt x="94" y="13"/>
                  <a:pt x="80" y="0"/>
                  <a:pt x="54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6339150" y="1797611"/>
            <a:ext cx="23834" cy="16441"/>
          </a:xfrm>
          <a:custGeom>
            <a:avLst/>
            <a:gdLst/>
            <a:ahLst/>
            <a:cxnLst/>
            <a:rect l="l" t="t" r="r" b="b"/>
            <a:pathLst>
              <a:path w="274" h="189" extrusionOk="0">
                <a:moveTo>
                  <a:pt x="26" y="0"/>
                </a:moveTo>
                <a:cubicBezTo>
                  <a:pt x="7" y="0"/>
                  <a:pt x="1" y="32"/>
                  <a:pt x="24" y="44"/>
                </a:cubicBezTo>
                <a:lnTo>
                  <a:pt x="63" y="83"/>
                </a:lnTo>
                <a:cubicBezTo>
                  <a:pt x="90" y="83"/>
                  <a:pt x="104" y="97"/>
                  <a:pt x="131" y="110"/>
                </a:cubicBezTo>
                <a:cubicBezTo>
                  <a:pt x="158" y="137"/>
                  <a:pt x="197" y="151"/>
                  <a:pt x="224" y="177"/>
                </a:cubicBezTo>
                <a:cubicBezTo>
                  <a:pt x="232" y="185"/>
                  <a:pt x="240" y="188"/>
                  <a:pt x="246" y="188"/>
                </a:cubicBezTo>
                <a:cubicBezTo>
                  <a:pt x="263" y="188"/>
                  <a:pt x="274" y="169"/>
                  <a:pt x="265" y="151"/>
                </a:cubicBezTo>
                <a:cubicBezTo>
                  <a:pt x="224" y="124"/>
                  <a:pt x="197" y="83"/>
                  <a:pt x="158" y="56"/>
                </a:cubicBezTo>
                <a:cubicBezTo>
                  <a:pt x="144" y="44"/>
                  <a:pt x="117" y="44"/>
                  <a:pt x="104" y="30"/>
                </a:cubicBezTo>
                <a:cubicBezTo>
                  <a:pt x="77" y="17"/>
                  <a:pt x="63" y="3"/>
                  <a:pt x="37" y="3"/>
                </a:cubicBezTo>
                <a:cubicBezTo>
                  <a:pt x="33" y="1"/>
                  <a:pt x="30" y="0"/>
                  <a:pt x="26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6321318" y="1817619"/>
            <a:ext cx="23399" cy="10526"/>
          </a:xfrm>
          <a:custGeom>
            <a:avLst/>
            <a:gdLst/>
            <a:ahLst/>
            <a:cxnLst/>
            <a:rect l="l" t="t" r="r" b="b"/>
            <a:pathLst>
              <a:path w="269" h="121" extrusionOk="0">
                <a:moveTo>
                  <a:pt x="41" y="1"/>
                </a:moveTo>
                <a:cubicBezTo>
                  <a:pt x="28" y="14"/>
                  <a:pt x="15" y="14"/>
                  <a:pt x="15" y="40"/>
                </a:cubicBezTo>
                <a:cubicBezTo>
                  <a:pt x="1" y="54"/>
                  <a:pt x="15" y="67"/>
                  <a:pt x="28" y="81"/>
                </a:cubicBezTo>
                <a:cubicBezTo>
                  <a:pt x="41" y="94"/>
                  <a:pt x="68" y="94"/>
                  <a:pt x="81" y="94"/>
                </a:cubicBezTo>
                <a:cubicBezTo>
                  <a:pt x="95" y="108"/>
                  <a:pt x="122" y="108"/>
                  <a:pt x="135" y="108"/>
                </a:cubicBezTo>
                <a:cubicBezTo>
                  <a:pt x="161" y="108"/>
                  <a:pt x="202" y="121"/>
                  <a:pt x="229" y="121"/>
                </a:cubicBezTo>
                <a:cubicBezTo>
                  <a:pt x="242" y="121"/>
                  <a:pt x="255" y="108"/>
                  <a:pt x="268" y="94"/>
                </a:cubicBezTo>
                <a:cubicBezTo>
                  <a:pt x="268" y="81"/>
                  <a:pt x="255" y="67"/>
                  <a:pt x="242" y="54"/>
                </a:cubicBezTo>
                <a:cubicBezTo>
                  <a:pt x="215" y="40"/>
                  <a:pt x="175" y="40"/>
                  <a:pt x="148" y="28"/>
                </a:cubicBezTo>
                <a:cubicBezTo>
                  <a:pt x="135" y="14"/>
                  <a:pt x="122" y="14"/>
                  <a:pt x="108" y="14"/>
                </a:cubicBezTo>
                <a:lnTo>
                  <a:pt x="81" y="14"/>
                </a:lnTo>
                <a:cubicBezTo>
                  <a:pt x="68" y="1"/>
                  <a:pt x="54" y="1"/>
                  <a:pt x="41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6808956" y="1691744"/>
            <a:ext cx="267653" cy="171979"/>
          </a:xfrm>
          <a:custGeom>
            <a:avLst/>
            <a:gdLst/>
            <a:ahLst/>
            <a:cxnLst/>
            <a:rect l="l" t="t" r="r" b="b"/>
            <a:pathLst>
              <a:path w="3077" h="1977" extrusionOk="0">
                <a:moveTo>
                  <a:pt x="573" y="0"/>
                </a:moveTo>
                <a:cubicBezTo>
                  <a:pt x="424" y="0"/>
                  <a:pt x="299" y="22"/>
                  <a:pt x="214" y="70"/>
                </a:cubicBezTo>
                <a:cubicBezTo>
                  <a:pt x="27" y="177"/>
                  <a:pt x="0" y="699"/>
                  <a:pt x="161" y="819"/>
                </a:cubicBezTo>
                <a:cubicBezTo>
                  <a:pt x="428" y="1033"/>
                  <a:pt x="1311" y="1047"/>
                  <a:pt x="2167" y="1368"/>
                </a:cubicBezTo>
                <a:cubicBezTo>
                  <a:pt x="2454" y="1479"/>
                  <a:pt x="2881" y="1977"/>
                  <a:pt x="2991" y="1977"/>
                </a:cubicBezTo>
                <a:cubicBezTo>
                  <a:pt x="2999" y="1977"/>
                  <a:pt x="3005" y="1974"/>
                  <a:pt x="3009" y="1969"/>
                </a:cubicBezTo>
                <a:cubicBezTo>
                  <a:pt x="3077" y="1903"/>
                  <a:pt x="2970" y="1154"/>
                  <a:pt x="2515" y="712"/>
                </a:cubicBezTo>
                <a:cubicBezTo>
                  <a:pt x="2161" y="347"/>
                  <a:pt x="1172" y="0"/>
                  <a:pt x="573" y="0"/>
                </a:cubicBezTo>
                <a:close/>
              </a:path>
            </a:pathLst>
          </a:custGeom>
          <a:solidFill>
            <a:srgbClr val="073E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6844967" y="1700791"/>
            <a:ext cx="25313" cy="68287"/>
          </a:xfrm>
          <a:custGeom>
            <a:avLst/>
            <a:gdLst/>
            <a:ahLst/>
            <a:cxnLst/>
            <a:rect l="l" t="t" r="r" b="b"/>
            <a:pathLst>
              <a:path w="291" h="785" extrusionOk="0">
                <a:moveTo>
                  <a:pt x="279" y="0"/>
                </a:moveTo>
                <a:cubicBezTo>
                  <a:pt x="276" y="0"/>
                  <a:pt x="272" y="2"/>
                  <a:pt x="268" y="6"/>
                </a:cubicBezTo>
                <a:cubicBezTo>
                  <a:pt x="161" y="73"/>
                  <a:pt x="107" y="220"/>
                  <a:pt x="68" y="340"/>
                </a:cubicBezTo>
                <a:cubicBezTo>
                  <a:pt x="27" y="474"/>
                  <a:pt x="0" y="622"/>
                  <a:pt x="0" y="755"/>
                </a:cubicBezTo>
                <a:cubicBezTo>
                  <a:pt x="0" y="775"/>
                  <a:pt x="10" y="785"/>
                  <a:pt x="22" y="785"/>
                </a:cubicBezTo>
                <a:cubicBezTo>
                  <a:pt x="34" y="785"/>
                  <a:pt x="47" y="775"/>
                  <a:pt x="54" y="755"/>
                </a:cubicBezTo>
                <a:cubicBezTo>
                  <a:pt x="80" y="634"/>
                  <a:pt x="94" y="501"/>
                  <a:pt x="134" y="367"/>
                </a:cubicBezTo>
                <a:cubicBezTo>
                  <a:pt x="148" y="313"/>
                  <a:pt x="175" y="247"/>
                  <a:pt x="201" y="193"/>
                </a:cubicBezTo>
                <a:cubicBezTo>
                  <a:pt x="228" y="126"/>
                  <a:pt x="268" y="73"/>
                  <a:pt x="282" y="19"/>
                </a:cubicBezTo>
                <a:cubicBezTo>
                  <a:pt x="291" y="10"/>
                  <a:pt x="287" y="0"/>
                  <a:pt x="279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6834529" y="1701313"/>
            <a:ext cx="11743" cy="62633"/>
          </a:xfrm>
          <a:custGeom>
            <a:avLst/>
            <a:gdLst/>
            <a:ahLst/>
            <a:cxnLst/>
            <a:rect l="l" t="t" r="r" b="b"/>
            <a:pathLst>
              <a:path w="135" h="720" extrusionOk="0">
                <a:moveTo>
                  <a:pt x="107" y="0"/>
                </a:moveTo>
                <a:cubicBezTo>
                  <a:pt x="67" y="27"/>
                  <a:pt x="40" y="80"/>
                  <a:pt x="40" y="120"/>
                </a:cubicBezTo>
                <a:cubicBezTo>
                  <a:pt x="27" y="187"/>
                  <a:pt x="13" y="241"/>
                  <a:pt x="13" y="307"/>
                </a:cubicBezTo>
                <a:cubicBezTo>
                  <a:pt x="0" y="441"/>
                  <a:pt x="0" y="575"/>
                  <a:pt x="0" y="709"/>
                </a:cubicBezTo>
                <a:cubicBezTo>
                  <a:pt x="0" y="716"/>
                  <a:pt x="7" y="719"/>
                  <a:pt x="14" y="719"/>
                </a:cubicBezTo>
                <a:cubicBezTo>
                  <a:pt x="20" y="719"/>
                  <a:pt x="27" y="716"/>
                  <a:pt x="27" y="709"/>
                </a:cubicBezTo>
                <a:cubicBezTo>
                  <a:pt x="40" y="589"/>
                  <a:pt x="40" y="468"/>
                  <a:pt x="54" y="348"/>
                </a:cubicBezTo>
                <a:cubicBezTo>
                  <a:pt x="67" y="281"/>
                  <a:pt x="67" y="227"/>
                  <a:pt x="81" y="174"/>
                </a:cubicBezTo>
                <a:cubicBezTo>
                  <a:pt x="93" y="120"/>
                  <a:pt x="107" y="67"/>
                  <a:pt x="134" y="13"/>
                </a:cubicBezTo>
                <a:cubicBezTo>
                  <a:pt x="134" y="13"/>
                  <a:pt x="120" y="0"/>
                  <a:pt x="107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6863582" y="1702879"/>
            <a:ext cx="34446" cy="69070"/>
          </a:xfrm>
          <a:custGeom>
            <a:avLst/>
            <a:gdLst/>
            <a:ahLst/>
            <a:cxnLst/>
            <a:rect l="l" t="t" r="r" b="b"/>
            <a:pathLst>
              <a:path w="396" h="794" extrusionOk="0">
                <a:moveTo>
                  <a:pt x="355" y="0"/>
                </a:moveTo>
                <a:cubicBezTo>
                  <a:pt x="348" y="0"/>
                  <a:pt x="341" y="3"/>
                  <a:pt x="335" y="9"/>
                </a:cubicBezTo>
                <a:cubicBezTo>
                  <a:pt x="268" y="49"/>
                  <a:pt x="228" y="116"/>
                  <a:pt x="201" y="169"/>
                </a:cubicBezTo>
                <a:cubicBezTo>
                  <a:pt x="161" y="236"/>
                  <a:pt x="134" y="289"/>
                  <a:pt x="107" y="357"/>
                </a:cubicBezTo>
                <a:cubicBezTo>
                  <a:pt x="54" y="490"/>
                  <a:pt x="27" y="637"/>
                  <a:pt x="0" y="771"/>
                </a:cubicBezTo>
                <a:cubicBezTo>
                  <a:pt x="0" y="787"/>
                  <a:pt x="10" y="793"/>
                  <a:pt x="20" y="793"/>
                </a:cubicBezTo>
                <a:cubicBezTo>
                  <a:pt x="27" y="793"/>
                  <a:pt x="35" y="790"/>
                  <a:pt x="41" y="785"/>
                </a:cubicBezTo>
                <a:cubicBezTo>
                  <a:pt x="68" y="651"/>
                  <a:pt x="107" y="517"/>
                  <a:pt x="161" y="396"/>
                </a:cubicBezTo>
                <a:cubicBezTo>
                  <a:pt x="187" y="330"/>
                  <a:pt x="214" y="263"/>
                  <a:pt x="255" y="209"/>
                </a:cubicBezTo>
                <a:lnTo>
                  <a:pt x="375" y="49"/>
                </a:lnTo>
                <a:cubicBezTo>
                  <a:pt x="395" y="28"/>
                  <a:pt x="377" y="0"/>
                  <a:pt x="355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6888025" y="1712622"/>
            <a:ext cx="36099" cy="64025"/>
          </a:xfrm>
          <a:custGeom>
            <a:avLst/>
            <a:gdLst/>
            <a:ahLst/>
            <a:cxnLst/>
            <a:rect l="l" t="t" r="r" b="b"/>
            <a:pathLst>
              <a:path w="415" h="736" extrusionOk="0">
                <a:moveTo>
                  <a:pt x="373" y="0"/>
                </a:moveTo>
                <a:cubicBezTo>
                  <a:pt x="351" y="0"/>
                  <a:pt x="329" y="22"/>
                  <a:pt x="308" y="44"/>
                </a:cubicBezTo>
                <a:cubicBezTo>
                  <a:pt x="281" y="70"/>
                  <a:pt x="268" y="97"/>
                  <a:pt x="241" y="124"/>
                </a:cubicBezTo>
                <a:cubicBezTo>
                  <a:pt x="201" y="164"/>
                  <a:pt x="161" y="231"/>
                  <a:pt x="134" y="284"/>
                </a:cubicBezTo>
                <a:cubicBezTo>
                  <a:pt x="67" y="418"/>
                  <a:pt x="27" y="566"/>
                  <a:pt x="1" y="726"/>
                </a:cubicBezTo>
                <a:cubicBezTo>
                  <a:pt x="1" y="733"/>
                  <a:pt x="7" y="736"/>
                  <a:pt x="14" y="736"/>
                </a:cubicBezTo>
                <a:cubicBezTo>
                  <a:pt x="21" y="736"/>
                  <a:pt x="27" y="733"/>
                  <a:pt x="27" y="726"/>
                </a:cubicBezTo>
                <a:cubicBezTo>
                  <a:pt x="81" y="593"/>
                  <a:pt x="120" y="459"/>
                  <a:pt x="188" y="325"/>
                </a:cubicBezTo>
                <a:cubicBezTo>
                  <a:pt x="215" y="271"/>
                  <a:pt x="254" y="218"/>
                  <a:pt x="295" y="164"/>
                </a:cubicBezTo>
                <a:cubicBezTo>
                  <a:pt x="322" y="138"/>
                  <a:pt x="334" y="111"/>
                  <a:pt x="361" y="97"/>
                </a:cubicBezTo>
                <a:cubicBezTo>
                  <a:pt x="388" y="70"/>
                  <a:pt x="415" y="57"/>
                  <a:pt x="415" y="31"/>
                </a:cubicBezTo>
                <a:cubicBezTo>
                  <a:pt x="415" y="17"/>
                  <a:pt x="402" y="4"/>
                  <a:pt x="388" y="4"/>
                </a:cubicBezTo>
                <a:cubicBezTo>
                  <a:pt x="383" y="1"/>
                  <a:pt x="378" y="0"/>
                  <a:pt x="373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6920644" y="1717319"/>
            <a:ext cx="39404" cy="58196"/>
          </a:xfrm>
          <a:custGeom>
            <a:avLst/>
            <a:gdLst/>
            <a:ahLst/>
            <a:cxnLst/>
            <a:rect l="l" t="t" r="r" b="b"/>
            <a:pathLst>
              <a:path w="453" h="669" extrusionOk="0">
                <a:moveTo>
                  <a:pt x="391" y="1"/>
                </a:moveTo>
                <a:cubicBezTo>
                  <a:pt x="386" y="1"/>
                  <a:pt x="380" y="2"/>
                  <a:pt x="375" y="3"/>
                </a:cubicBezTo>
                <a:cubicBezTo>
                  <a:pt x="334" y="16"/>
                  <a:pt x="307" y="57"/>
                  <a:pt x="294" y="84"/>
                </a:cubicBezTo>
                <a:cubicBezTo>
                  <a:pt x="268" y="97"/>
                  <a:pt x="254" y="123"/>
                  <a:pt x="227" y="150"/>
                </a:cubicBezTo>
                <a:cubicBezTo>
                  <a:pt x="187" y="204"/>
                  <a:pt x="161" y="257"/>
                  <a:pt x="120" y="311"/>
                </a:cubicBezTo>
                <a:cubicBezTo>
                  <a:pt x="93" y="364"/>
                  <a:pt x="66" y="418"/>
                  <a:pt x="40" y="485"/>
                </a:cubicBezTo>
                <a:cubicBezTo>
                  <a:pt x="27" y="539"/>
                  <a:pt x="13" y="605"/>
                  <a:pt x="0" y="658"/>
                </a:cubicBezTo>
                <a:cubicBezTo>
                  <a:pt x="0" y="665"/>
                  <a:pt x="3" y="669"/>
                  <a:pt x="7" y="669"/>
                </a:cubicBezTo>
                <a:cubicBezTo>
                  <a:pt x="10" y="669"/>
                  <a:pt x="13" y="665"/>
                  <a:pt x="13" y="658"/>
                </a:cubicBezTo>
                <a:cubicBezTo>
                  <a:pt x="40" y="605"/>
                  <a:pt x="80" y="551"/>
                  <a:pt x="120" y="498"/>
                </a:cubicBezTo>
                <a:cubicBezTo>
                  <a:pt x="147" y="444"/>
                  <a:pt x="173" y="405"/>
                  <a:pt x="200" y="351"/>
                </a:cubicBezTo>
                <a:cubicBezTo>
                  <a:pt x="241" y="311"/>
                  <a:pt x="281" y="257"/>
                  <a:pt x="321" y="217"/>
                </a:cubicBezTo>
                <a:cubicBezTo>
                  <a:pt x="334" y="191"/>
                  <a:pt x="361" y="164"/>
                  <a:pt x="375" y="150"/>
                </a:cubicBezTo>
                <a:cubicBezTo>
                  <a:pt x="401" y="123"/>
                  <a:pt x="428" y="110"/>
                  <a:pt x="441" y="70"/>
                </a:cubicBezTo>
                <a:cubicBezTo>
                  <a:pt x="453" y="36"/>
                  <a:pt x="424" y="1"/>
                  <a:pt x="391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6948567" y="1731237"/>
            <a:ext cx="33750" cy="62981"/>
          </a:xfrm>
          <a:custGeom>
            <a:avLst/>
            <a:gdLst/>
            <a:ahLst/>
            <a:cxnLst/>
            <a:rect l="l" t="t" r="r" b="b"/>
            <a:pathLst>
              <a:path w="388" h="724" extrusionOk="0">
                <a:moveTo>
                  <a:pt x="362" y="0"/>
                </a:moveTo>
                <a:cubicBezTo>
                  <a:pt x="358" y="0"/>
                  <a:pt x="353" y="1"/>
                  <a:pt x="348" y="4"/>
                </a:cubicBezTo>
                <a:cubicBezTo>
                  <a:pt x="294" y="31"/>
                  <a:pt x="268" y="97"/>
                  <a:pt x="227" y="151"/>
                </a:cubicBezTo>
                <a:cubicBezTo>
                  <a:pt x="187" y="204"/>
                  <a:pt x="161" y="258"/>
                  <a:pt x="134" y="311"/>
                </a:cubicBezTo>
                <a:cubicBezTo>
                  <a:pt x="67" y="432"/>
                  <a:pt x="27" y="552"/>
                  <a:pt x="0" y="686"/>
                </a:cubicBezTo>
                <a:cubicBezTo>
                  <a:pt x="0" y="709"/>
                  <a:pt x="18" y="724"/>
                  <a:pt x="36" y="724"/>
                </a:cubicBezTo>
                <a:cubicBezTo>
                  <a:pt x="49" y="724"/>
                  <a:pt x="61" y="716"/>
                  <a:pt x="67" y="700"/>
                </a:cubicBezTo>
                <a:cubicBezTo>
                  <a:pt x="93" y="579"/>
                  <a:pt x="134" y="459"/>
                  <a:pt x="187" y="352"/>
                </a:cubicBezTo>
                <a:cubicBezTo>
                  <a:pt x="214" y="298"/>
                  <a:pt x="254" y="231"/>
                  <a:pt x="281" y="177"/>
                </a:cubicBezTo>
                <a:cubicBezTo>
                  <a:pt x="307" y="164"/>
                  <a:pt x="321" y="138"/>
                  <a:pt x="334" y="111"/>
                </a:cubicBezTo>
                <a:cubicBezTo>
                  <a:pt x="361" y="84"/>
                  <a:pt x="375" y="70"/>
                  <a:pt x="388" y="31"/>
                </a:cubicBezTo>
                <a:cubicBezTo>
                  <a:pt x="388" y="20"/>
                  <a:pt x="379" y="0"/>
                  <a:pt x="362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6976489" y="1747853"/>
            <a:ext cx="50016" cy="52281"/>
          </a:xfrm>
          <a:custGeom>
            <a:avLst/>
            <a:gdLst/>
            <a:ahLst/>
            <a:cxnLst/>
            <a:rect l="l" t="t" r="r" b="b"/>
            <a:pathLst>
              <a:path w="575" h="601" extrusionOk="0">
                <a:moveTo>
                  <a:pt x="548" y="0"/>
                </a:moveTo>
                <a:cubicBezTo>
                  <a:pt x="535" y="0"/>
                  <a:pt x="509" y="13"/>
                  <a:pt x="482" y="27"/>
                </a:cubicBezTo>
                <a:cubicBezTo>
                  <a:pt x="468" y="40"/>
                  <a:pt x="441" y="54"/>
                  <a:pt x="428" y="81"/>
                </a:cubicBezTo>
                <a:cubicBezTo>
                  <a:pt x="254" y="214"/>
                  <a:pt x="120" y="388"/>
                  <a:pt x="0" y="575"/>
                </a:cubicBezTo>
                <a:cubicBezTo>
                  <a:pt x="0" y="585"/>
                  <a:pt x="13" y="600"/>
                  <a:pt x="25" y="600"/>
                </a:cubicBezTo>
                <a:cubicBezTo>
                  <a:pt x="31" y="600"/>
                  <a:pt x="36" y="597"/>
                  <a:pt x="40" y="589"/>
                </a:cubicBezTo>
                <a:cubicBezTo>
                  <a:pt x="80" y="548"/>
                  <a:pt x="120" y="495"/>
                  <a:pt x="161" y="455"/>
                </a:cubicBezTo>
                <a:cubicBezTo>
                  <a:pt x="187" y="402"/>
                  <a:pt x="227" y="361"/>
                  <a:pt x="268" y="307"/>
                </a:cubicBezTo>
                <a:cubicBezTo>
                  <a:pt x="348" y="227"/>
                  <a:pt x="428" y="161"/>
                  <a:pt x="509" y="93"/>
                </a:cubicBezTo>
                <a:cubicBezTo>
                  <a:pt x="535" y="81"/>
                  <a:pt x="562" y="67"/>
                  <a:pt x="575" y="40"/>
                </a:cubicBezTo>
                <a:cubicBezTo>
                  <a:pt x="575" y="27"/>
                  <a:pt x="575" y="13"/>
                  <a:pt x="548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6997365" y="1778908"/>
            <a:ext cx="38012" cy="26010"/>
          </a:xfrm>
          <a:custGeom>
            <a:avLst/>
            <a:gdLst/>
            <a:ahLst/>
            <a:cxnLst/>
            <a:rect l="l" t="t" r="r" b="b"/>
            <a:pathLst>
              <a:path w="437" h="299" extrusionOk="0">
                <a:moveTo>
                  <a:pt x="410" y="0"/>
                </a:moveTo>
                <a:cubicBezTo>
                  <a:pt x="408" y="0"/>
                  <a:pt x="405" y="1"/>
                  <a:pt x="402" y="4"/>
                </a:cubicBezTo>
                <a:cubicBezTo>
                  <a:pt x="362" y="18"/>
                  <a:pt x="322" y="31"/>
                  <a:pt x="295" y="45"/>
                </a:cubicBezTo>
                <a:cubicBezTo>
                  <a:pt x="255" y="71"/>
                  <a:pt x="228" y="98"/>
                  <a:pt x="201" y="111"/>
                </a:cubicBezTo>
                <a:cubicBezTo>
                  <a:pt x="161" y="138"/>
                  <a:pt x="135" y="152"/>
                  <a:pt x="94" y="178"/>
                </a:cubicBezTo>
                <a:cubicBezTo>
                  <a:pt x="67" y="205"/>
                  <a:pt x="41" y="232"/>
                  <a:pt x="14" y="271"/>
                </a:cubicBezTo>
                <a:cubicBezTo>
                  <a:pt x="1" y="285"/>
                  <a:pt x="28" y="298"/>
                  <a:pt x="41" y="298"/>
                </a:cubicBezTo>
                <a:cubicBezTo>
                  <a:pt x="81" y="271"/>
                  <a:pt x="108" y="259"/>
                  <a:pt x="148" y="232"/>
                </a:cubicBezTo>
                <a:cubicBezTo>
                  <a:pt x="174" y="205"/>
                  <a:pt x="201" y="191"/>
                  <a:pt x="242" y="164"/>
                </a:cubicBezTo>
                <a:cubicBezTo>
                  <a:pt x="269" y="138"/>
                  <a:pt x="295" y="125"/>
                  <a:pt x="335" y="98"/>
                </a:cubicBezTo>
                <a:cubicBezTo>
                  <a:pt x="362" y="84"/>
                  <a:pt x="388" y="57"/>
                  <a:pt x="415" y="31"/>
                </a:cubicBezTo>
                <a:cubicBezTo>
                  <a:pt x="437" y="20"/>
                  <a:pt x="423" y="0"/>
                  <a:pt x="410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7014153" y="1794479"/>
            <a:ext cx="40274" cy="17746"/>
          </a:xfrm>
          <a:custGeom>
            <a:avLst/>
            <a:gdLst/>
            <a:ahLst/>
            <a:cxnLst/>
            <a:rect l="l" t="t" r="r" b="b"/>
            <a:pathLst>
              <a:path w="463" h="204" extrusionOk="0">
                <a:moveTo>
                  <a:pt x="410" y="0"/>
                </a:moveTo>
                <a:cubicBezTo>
                  <a:pt x="383" y="0"/>
                  <a:pt x="356" y="12"/>
                  <a:pt x="329" y="12"/>
                </a:cubicBezTo>
                <a:cubicBezTo>
                  <a:pt x="290" y="26"/>
                  <a:pt x="249" y="39"/>
                  <a:pt x="222" y="53"/>
                </a:cubicBezTo>
                <a:cubicBezTo>
                  <a:pt x="183" y="66"/>
                  <a:pt x="142" y="80"/>
                  <a:pt x="115" y="106"/>
                </a:cubicBezTo>
                <a:cubicBezTo>
                  <a:pt x="76" y="119"/>
                  <a:pt x="49" y="146"/>
                  <a:pt x="22" y="173"/>
                </a:cubicBezTo>
                <a:cubicBezTo>
                  <a:pt x="1" y="184"/>
                  <a:pt x="14" y="203"/>
                  <a:pt x="33" y="203"/>
                </a:cubicBezTo>
                <a:cubicBezTo>
                  <a:pt x="38" y="203"/>
                  <a:pt x="43" y="202"/>
                  <a:pt x="49" y="199"/>
                </a:cubicBezTo>
                <a:cubicBezTo>
                  <a:pt x="76" y="187"/>
                  <a:pt x="115" y="173"/>
                  <a:pt x="142" y="160"/>
                </a:cubicBezTo>
                <a:cubicBezTo>
                  <a:pt x="183" y="146"/>
                  <a:pt x="209" y="133"/>
                  <a:pt x="249" y="133"/>
                </a:cubicBezTo>
                <a:cubicBezTo>
                  <a:pt x="276" y="119"/>
                  <a:pt x="316" y="106"/>
                  <a:pt x="356" y="92"/>
                </a:cubicBezTo>
                <a:cubicBezTo>
                  <a:pt x="383" y="92"/>
                  <a:pt x="436" y="92"/>
                  <a:pt x="450" y="53"/>
                </a:cubicBezTo>
                <a:cubicBezTo>
                  <a:pt x="463" y="53"/>
                  <a:pt x="463" y="26"/>
                  <a:pt x="450" y="12"/>
                </a:cubicBezTo>
                <a:cubicBezTo>
                  <a:pt x="436" y="3"/>
                  <a:pt x="423" y="0"/>
                  <a:pt x="410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7035726" y="1817619"/>
            <a:ext cx="29227" cy="12875"/>
          </a:xfrm>
          <a:custGeom>
            <a:avLst/>
            <a:gdLst/>
            <a:ahLst/>
            <a:cxnLst/>
            <a:rect l="l" t="t" r="r" b="b"/>
            <a:pathLst>
              <a:path w="336" h="148" extrusionOk="0">
                <a:moveTo>
                  <a:pt x="229" y="1"/>
                </a:moveTo>
                <a:cubicBezTo>
                  <a:pt x="215" y="14"/>
                  <a:pt x="188" y="28"/>
                  <a:pt x="161" y="28"/>
                </a:cubicBezTo>
                <a:cubicBezTo>
                  <a:pt x="108" y="40"/>
                  <a:pt x="68" y="67"/>
                  <a:pt x="15" y="94"/>
                </a:cubicBezTo>
                <a:cubicBezTo>
                  <a:pt x="1" y="108"/>
                  <a:pt x="1" y="121"/>
                  <a:pt x="1" y="135"/>
                </a:cubicBezTo>
                <a:cubicBezTo>
                  <a:pt x="15" y="147"/>
                  <a:pt x="28" y="147"/>
                  <a:pt x="42" y="147"/>
                </a:cubicBezTo>
                <a:cubicBezTo>
                  <a:pt x="81" y="121"/>
                  <a:pt x="122" y="108"/>
                  <a:pt x="175" y="94"/>
                </a:cubicBezTo>
                <a:cubicBezTo>
                  <a:pt x="202" y="94"/>
                  <a:pt x="229" y="81"/>
                  <a:pt x="242" y="81"/>
                </a:cubicBezTo>
                <a:cubicBezTo>
                  <a:pt x="268" y="81"/>
                  <a:pt x="309" y="81"/>
                  <a:pt x="322" y="54"/>
                </a:cubicBezTo>
                <a:cubicBezTo>
                  <a:pt x="336" y="40"/>
                  <a:pt x="336" y="28"/>
                  <a:pt x="322" y="14"/>
                </a:cubicBezTo>
                <a:cubicBezTo>
                  <a:pt x="309" y="1"/>
                  <a:pt x="295" y="1"/>
                  <a:pt x="282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7029115" y="1810398"/>
            <a:ext cx="26182" cy="14527"/>
          </a:xfrm>
          <a:custGeom>
            <a:avLst/>
            <a:gdLst/>
            <a:ahLst/>
            <a:cxnLst/>
            <a:rect l="l" t="t" r="r" b="b"/>
            <a:pathLst>
              <a:path w="301" h="167" extrusionOk="0">
                <a:moveTo>
                  <a:pt x="275" y="1"/>
                </a:moveTo>
                <a:cubicBezTo>
                  <a:pt x="272" y="1"/>
                  <a:pt x="268" y="2"/>
                  <a:pt x="264" y="4"/>
                </a:cubicBezTo>
                <a:cubicBezTo>
                  <a:pt x="237" y="4"/>
                  <a:pt x="211" y="4"/>
                  <a:pt x="198" y="16"/>
                </a:cubicBezTo>
                <a:cubicBezTo>
                  <a:pt x="171" y="30"/>
                  <a:pt x="157" y="30"/>
                  <a:pt x="130" y="43"/>
                </a:cubicBezTo>
                <a:cubicBezTo>
                  <a:pt x="91" y="70"/>
                  <a:pt x="64" y="97"/>
                  <a:pt x="23" y="123"/>
                </a:cubicBezTo>
                <a:cubicBezTo>
                  <a:pt x="0" y="135"/>
                  <a:pt x="17" y="167"/>
                  <a:pt x="39" y="167"/>
                </a:cubicBezTo>
                <a:cubicBezTo>
                  <a:pt x="43" y="167"/>
                  <a:pt x="46" y="166"/>
                  <a:pt x="50" y="164"/>
                </a:cubicBezTo>
                <a:cubicBezTo>
                  <a:pt x="91" y="137"/>
                  <a:pt x="118" y="111"/>
                  <a:pt x="157" y="97"/>
                </a:cubicBezTo>
                <a:cubicBezTo>
                  <a:pt x="184" y="84"/>
                  <a:pt x="198" y="84"/>
                  <a:pt x="225" y="70"/>
                </a:cubicBezTo>
                <a:cubicBezTo>
                  <a:pt x="237" y="70"/>
                  <a:pt x="251" y="57"/>
                  <a:pt x="278" y="43"/>
                </a:cubicBezTo>
                <a:cubicBezTo>
                  <a:pt x="301" y="32"/>
                  <a:pt x="294" y="1"/>
                  <a:pt x="275" y="1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7046251" y="1832755"/>
            <a:ext cx="23399" cy="8264"/>
          </a:xfrm>
          <a:custGeom>
            <a:avLst/>
            <a:gdLst/>
            <a:ahLst/>
            <a:cxnLst/>
            <a:rect l="l" t="t" r="r" b="b"/>
            <a:pathLst>
              <a:path w="269" h="95" extrusionOk="0">
                <a:moveTo>
                  <a:pt x="121" y="0"/>
                </a:moveTo>
                <a:cubicBezTo>
                  <a:pt x="94" y="14"/>
                  <a:pt x="67" y="14"/>
                  <a:pt x="28" y="27"/>
                </a:cubicBezTo>
                <a:cubicBezTo>
                  <a:pt x="14" y="27"/>
                  <a:pt x="1" y="41"/>
                  <a:pt x="1" y="54"/>
                </a:cubicBezTo>
                <a:cubicBezTo>
                  <a:pt x="1" y="68"/>
                  <a:pt x="14" y="94"/>
                  <a:pt x="28" y="94"/>
                </a:cubicBezTo>
                <a:lnTo>
                  <a:pt x="188" y="94"/>
                </a:lnTo>
                <a:cubicBezTo>
                  <a:pt x="201" y="80"/>
                  <a:pt x="228" y="80"/>
                  <a:pt x="242" y="68"/>
                </a:cubicBezTo>
                <a:cubicBezTo>
                  <a:pt x="254" y="68"/>
                  <a:pt x="268" y="54"/>
                  <a:pt x="268" y="27"/>
                </a:cubicBezTo>
                <a:cubicBezTo>
                  <a:pt x="268" y="14"/>
                  <a:pt x="242" y="0"/>
                  <a:pt x="228" y="0"/>
                </a:cubicBezTo>
                <a:close/>
              </a:path>
            </a:pathLst>
          </a:custGeom>
          <a:solidFill>
            <a:srgbClr val="002D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5027503" y="1070461"/>
            <a:ext cx="3396503" cy="3046477"/>
          </a:xfrm>
          <a:custGeom>
            <a:avLst/>
            <a:gdLst/>
            <a:ahLst/>
            <a:cxnLst/>
            <a:rect l="l" t="t" r="r" b="b"/>
            <a:pathLst>
              <a:path w="39047" h="35021" extrusionOk="0">
                <a:moveTo>
                  <a:pt x="19616" y="0"/>
                </a:moveTo>
                <a:cubicBezTo>
                  <a:pt x="19587" y="0"/>
                  <a:pt x="19558" y="1"/>
                  <a:pt x="19530" y="2"/>
                </a:cubicBezTo>
                <a:cubicBezTo>
                  <a:pt x="17871" y="69"/>
                  <a:pt x="17912" y="925"/>
                  <a:pt x="17912" y="925"/>
                </a:cubicBezTo>
                <a:cubicBezTo>
                  <a:pt x="17912" y="925"/>
                  <a:pt x="17835" y="303"/>
                  <a:pt x="16791" y="303"/>
                </a:cubicBezTo>
                <a:cubicBezTo>
                  <a:pt x="16527" y="303"/>
                  <a:pt x="16201" y="343"/>
                  <a:pt x="15798" y="443"/>
                </a:cubicBezTo>
                <a:cubicBezTo>
                  <a:pt x="13805" y="951"/>
                  <a:pt x="9110" y="4215"/>
                  <a:pt x="8522" y="6931"/>
                </a:cubicBezTo>
                <a:cubicBezTo>
                  <a:pt x="7933" y="9633"/>
                  <a:pt x="8989" y="11626"/>
                  <a:pt x="7571" y="12883"/>
                </a:cubicBezTo>
                <a:cubicBezTo>
                  <a:pt x="6153" y="14140"/>
                  <a:pt x="3986" y="14729"/>
                  <a:pt x="2997" y="16842"/>
                </a:cubicBezTo>
                <a:cubicBezTo>
                  <a:pt x="1994" y="18956"/>
                  <a:pt x="3344" y="20923"/>
                  <a:pt x="2809" y="21899"/>
                </a:cubicBezTo>
                <a:cubicBezTo>
                  <a:pt x="2261" y="22862"/>
                  <a:pt x="0" y="24119"/>
                  <a:pt x="95" y="27424"/>
                </a:cubicBezTo>
                <a:cubicBezTo>
                  <a:pt x="190" y="30507"/>
                  <a:pt x="2454" y="33452"/>
                  <a:pt x="6456" y="33452"/>
                </a:cubicBezTo>
                <a:cubicBezTo>
                  <a:pt x="6933" y="33452"/>
                  <a:pt x="7435" y="33410"/>
                  <a:pt x="7960" y="33322"/>
                </a:cubicBezTo>
                <a:lnTo>
                  <a:pt x="8013" y="33282"/>
                </a:lnTo>
                <a:cubicBezTo>
                  <a:pt x="7010" y="32400"/>
                  <a:pt x="6234" y="31316"/>
                  <a:pt x="6007" y="30058"/>
                </a:cubicBezTo>
                <a:cubicBezTo>
                  <a:pt x="5217" y="25792"/>
                  <a:pt x="7999" y="23170"/>
                  <a:pt x="7999" y="23170"/>
                </a:cubicBezTo>
                <a:cubicBezTo>
                  <a:pt x="8976" y="19250"/>
                  <a:pt x="11557" y="16723"/>
                  <a:pt x="14461" y="15451"/>
                </a:cubicBezTo>
                <a:cubicBezTo>
                  <a:pt x="14461" y="15451"/>
                  <a:pt x="13872" y="14863"/>
                  <a:pt x="13551" y="13739"/>
                </a:cubicBezTo>
                <a:cubicBezTo>
                  <a:pt x="13230" y="12576"/>
                  <a:pt x="13391" y="11051"/>
                  <a:pt x="13391" y="11051"/>
                </a:cubicBezTo>
                <a:cubicBezTo>
                  <a:pt x="17724" y="7199"/>
                  <a:pt x="18126" y="1915"/>
                  <a:pt x="18126" y="1915"/>
                </a:cubicBezTo>
                <a:cubicBezTo>
                  <a:pt x="18126" y="1915"/>
                  <a:pt x="19851" y="6141"/>
                  <a:pt x="21871" y="7975"/>
                </a:cubicBezTo>
                <a:cubicBezTo>
                  <a:pt x="22674" y="8683"/>
                  <a:pt x="23476" y="9178"/>
                  <a:pt x="24225" y="9499"/>
                </a:cubicBezTo>
                <a:cubicBezTo>
                  <a:pt x="24225" y="9499"/>
                  <a:pt x="24078" y="11572"/>
                  <a:pt x="24225" y="11973"/>
                </a:cubicBezTo>
                <a:cubicBezTo>
                  <a:pt x="24372" y="12389"/>
                  <a:pt x="24854" y="13887"/>
                  <a:pt x="23690" y="15211"/>
                </a:cubicBezTo>
                <a:cubicBezTo>
                  <a:pt x="25028" y="15679"/>
                  <a:pt x="26164" y="16361"/>
                  <a:pt x="27101" y="17177"/>
                </a:cubicBezTo>
                <a:cubicBezTo>
                  <a:pt x="28626" y="18488"/>
                  <a:pt x="29656" y="20147"/>
                  <a:pt x="30258" y="21845"/>
                </a:cubicBezTo>
                <a:cubicBezTo>
                  <a:pt x="30258" y="21845"/>
                  <a:pt x="33027" y="25096"/>
                  <a:pt x="32665" y="29015"/>
                </a:cubicBezTo>
                <a:cubicBezTo>
                  <a:pt x="32438" y="31597"/>
                  <a:pt x="31033" y="33563"/>
                  <a:pt x="29362" y="34740"/>
                </a:cubicBezTo>
                <a:lnTo>
                  <a:pt x="29389" y="34767"/>
                </a:lnTo>
                <a:cubicBezTo>
                  <a:pt x="30158" y="34941"/>
                  <a:pt x="30878" y="35020"/>
                  <a:pt x="31552" y="35020"/>
                </a:cubicBezTo>
                <a:cubicBezTo>
                  <a:pt x="36675" y="35020"/>
                  <a:pt x="39047" y="30420"/>
                  <a:pt x="38952" y="27878"/>
                </a:cubicBezTo>
                <a:cubicBezTo>
                  <a:pt x="38845" y="24936"/>
                  <a:pt x="35822" y="23290"/>
                  <a:pt x="35007" y="22728"/>
                </a:cubicBezTo>
                <a:cubicBezTo>
                  <a:pt x="34190" y="22166"/>
                  <a:pt x="35394" y="20588"/>
                  <a:pt x="34472" y="18207"/>
                </a:cubicBezTo>
                <a:cubicBezTo>
                  <a:pt x="33548" y="15826"/>
                  <a:pt x="29776" y="14368"/>
                  <a:pt x="29348" y="13726"/>
                </a:cubicBezTo>
                <a:cubicBezTo>
                  <a:pt x="28920" y="13084"/>
                  <a:pt x="29496" y="12616"/>
                  <a:pt x="30352" y="9847"/>
                </a:cubicBezTo>
                <a:cubicBezTo>
                  <a:pt x="31194" y="7065"/>
                  <a:pt x="27823" y="4001"/>
                  <a:pt x="26111" y="3118"/>
                </a:cubicBezTo>
                <a:cubicBezTo>
                  <a:pt x="24428" y="2238"/>
                  <a:pt x="21298" y="0"/>
                  <a:pt x="196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5481304" y="3085933"/>
            <a:ext cx="878549" cy="1084852"/>
          </a:xfrm>
          <a:custGeom>
            <a:avLst/>
            <a:gdLst/>
            <a:ahLst/>
            <a:cxnLst/>
            <a:rect l="l" t="t" r="r" b="b"/>
            <a:pathLst>
              <a:path w="10100" h="12471" extrusionOk="0">
                <a:moveTo>
                  <a:pt x="7839" y="10782"/>
                </a:moveTo>
                <a:cubicBezTo>
                  <a:pt x="7892" y="10795"/>
                  <a:pt x="8106" y="10809"/>
                  <a:pt x="8388" y="10849"/>
                </a:cubicBezTo>
                <a:cubicBezTo>
                  <a:pt x="8093" y="10822"/>
                  <a:pt x="7879" y="10795"/>
                  <a:pt x="7839" y="10782"/>
                </a:cubicBezTo>
                <a:close/>
                <a:moveTo>
                  <a:pt x="2782" y="1"/>
                </a:moveTo>
                <a:lnTo>
                  <a:pt x="2782" y="1"/>
                </a:lnTo>
                <a:cubicBezTo>
                  <a:pt x="2782" y="1"/>
                  <a:pt x="0" y="2623"/>
                  <a:pt x="790" y="6889"/>
                </a:cubicBezTo>
                <a:cubicBezTo>
                  <a:pt x="1017" y="8147"/>
                  <a:pt x="1793" y="9231"/>
                  <a:pt x="2796" y="10113"/>
                </a:cubicBezTo>
                <a:cubicBezTo>
                  <a:pt x="3906" y="11089"/>
                  <a:pt x="5311" y="11799"/>
                  <a:pt x="6515" y="12186"/>
                </a:cubicBezTo>
                <a:lnTo>
                  <a:pt x="6795" y="12266"/>
                </a:lnTo>
                <a:cubicBezTo>
                  <a:pt x="7330" y="12412"/>
                  <a:pt x="7790" y="12470"/>
                  <a:pt x="8160" y="12470"/>
                </a:cubicBezTo>
                <a:cubicBezTo>
                  <a:pt x="8846" y="12470"/>
                  <a:pt x="9220" y="12270"/>
                  <a:pt x="9176" y="12052"/>
                </a:cubicBezTo>
                <a:cubicBezTo>
                  <a:pt x="9137" y="11865"/>
                  <a:pt x="7906" y="11678"/>
                  <a:pt x="7651" y="11638"/>
                </a:cubicBezTo>
                <a:lnTo>
                  <a:pt x="7651" y="11638"/>
                </a:lnTo>
                <a:cubicBezTo>
                  <a:pt x="7816" y="11659"/>
                  <a:pt x="8383" y="11725"/>
                  <a:pt x="8911" y="11725"/>
                </a:cubicBezTo>
                <a:cubicBezTo>
                  <a:pt x="9410" y="11725"/>
                  <a:pt x="9873" y="11665"/>
                  <a:pt x="9925" y="11451"/>
                </a:cubicBezTo>
                <a:cubicBezTo>
                  <a:pt x="10006" y="11130"/>
                  <a:pt x="9030" y="10943"/>
                  <a:pt x="8388" y="10849"/>
                </a:cubicBezTo>
                <a:lnTo>
                  <a:pt x="8388" y="10849"/>
                </a:lnTo>
                <a:cubicBezTo>
                  <a:pt x="8605" y="10867"/>
                  <a:pt x="8863" y="10883"/>
                  <a:pt x="9110" y="10883"/>
                </a:cubicBezTo>
                <a:cubicBezTo>
                  <a:pt x="9592" y="10883"/>
                  <a:pt x="10033" y="10820"/>
                  <a:pt x="10059" y="10581"/>
                </a:cubicBezTo>
                <a:cubicBezTo>
                  <a:pt x="10100" y="10180"/>
                  <a:pt x="7960" y="9939"/>
                  <a:pt x="7505" y="9471"/>
                </a:cubicBezTo>
                <a:lnTo>
                  <a:pt x="7505" y="9471"/>
                </a:lnTo>
                <a:cubicBezTo>
                  <a:pt x="7505" y="9471"/>
                  <a:pt x="7851" y="9519"/>
                  <a:pt x="8235" y="9519"/>
                </a:cubicBezTo>
                <a:cubicBezTo>
                  <a:pt x="8666" y="9519"/>
                  <a:pt x="9145" y="9459"/>
                  <a:pt x="9230" y="9204"/>
                </a:cubicBezTo>
                <a:cubicBezTo>
                  <a:pt x="9390" y="8749"/>
                  <a:pt x="5672" y="8628"/>
                  <a:pt x="2475" y="5084"/>
                </a:cubicBezTo>
                <a:cubicBezTo>
                  <a:pt x="2381" y="4362"/>
                  <a:pt x="2354" y="3586"/>
                  <a:pt x="2395" y="2756"/>
                </a:cubicBezTo>
                <a:cubicBezTo>
                  <a:pt x="2435" y="1767"/>
                  <a:pt x="2568" y="843"/>
                  <a:pt x="2782" y="1"/>
                </a:cubicBezTo>
                <a:close/>
              </a:path>
            </a:pathLst>
          </a:custGeom>
          <a:solidFill>
            <a:srgbClr val="ADD3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7142804" y="2970758"/>
            <a:ext cx="757552" cy="1226559"/>
          </a:xfrm>
          <a:custGeom>
            <a:avLst/>
            <a:gdLst/>
            <a:ahLst/>
            <a:cxnLst/>
            <a:rect l="l" t="t" r="r" b="b"/>
            <a:pathLst>
              <a:path w="8709" h="14100" extrusionOk="0">
                <a:moveTo>
                  <a:pt x="5940" y="0"/>
                </a:moveTo>
                <a:lnTo>
                  <a:pt x="5940" y="0"/>
                </a:lnTo>
                <a:cubicBezTo>
                  <a:pt x="6382" y="1231"/>
                  <a:pt x="6622" y="2475"/>
                  <a:pt x="6662" y="3626"/>
                </a:cubicBezTo>
                <a:cubicBezTo>
                  <a:pt x="6715" y="4749"/>
                  <a:pt x="6649" y="5886"/>
                  <a:pt x="6462" y="6996"/>
                </a:cubicBezTo>
                <a:cubicBezTo>
                  <a:pt x="4161" y="10781"/>
                  <a:pt x="536" y="10528"/>
                  <a:pt x="750" y="10969"/>
                </a:cubicBezTo>
                <a:cubicBezTo>
                  <a:pt x="827" y="11133"/>
                  <a:pt x="1078" y="11186"/>
                  <a:pt x="1366" y="11186"/>
                </a:cubicBezTo>
                <a:cubicBezTo>
                  <a:pt x="1875" y="11186"/>
                  <a:pt x="2502" y="11022"/>
                  <a:pt x="2502" y="11022"/>
                </a:cubicBezTo>
                <a:lnTo>
                  <a:pt x="2502" y="11022"/>
                </a:lnTo>
                <a:cubicBezTo>
                  <a:pt x="2101" y="11544"/>
                  <a:pt x="0" y="12039"/>
                  <a:pt x="95" y="12427"/>
                </a:cubicBezTo>
                <a:cubicBezTo>
                  <a:pt x="132" y="12589"/>
                  <a:pt x="360" y="12644"/>
                  <a:pt x="659" y="12644"/>
                </a:cubicBezTo>
                <a:cubicBezTo>
                  <a:pt x="1002" y="12644"/>
                  <a:pt x="1437" y="12572"/>
                  <a:pt x="1780" y="12507"/>
                </a:cubicBezTo>
                <a:lnTo>
                  <a:pt x="1780" y="12507"/>
                </a:lnTo>
                <a:cubicBezTo>
                  <a:pt x="1138" y="12668"/>
                  <a:pt x="202" y="12975"/>
                  <a:pt x="322" y="13283"/>
                </a:cubicBezTo>
                <a:cubicBezTo>
                  <a:pt x="373" y="13417"/>
                  <a:pt x="596" y="13465"/>
                  <a:pt x="885" y="13465"/>
                </a:cubicBezTo>
                <a:cubicBezTo>
                  <a:pt x="1489" y="13465"/>
                  <a:pt x="2383" y="13257"/>
                  <a:pt x="2609" y="13203"/>
                </a:cubicBezTo>
                <a:lnTo>
                  <a:pt x="2609" y="13203"/>
                </a:lnTo>
                <a:cubicBezTo>
                  <a:pt x="2342" y="13269"/>
                  <a:pt x="1151" y="13590"/>
                  <a:pt x="1138" y="13792"/>
                </a:cubicBezTo>
                <a:cubicBezTo>
                  <a:pt x="1125" y="13970"/>
                  <a:pt x="1379" y="14100"/>
                  <a:pt x="1830" y="14100"/>
                </a:cubicBezTo>
                <a:cubicBezTo>
                  <a:pt x="1853" y="14100"/>
                  <a:pt x="1876" y="14099"/>
                  <a:pt x="1900" y="14099"/>
                </a:cubicBezTo>
                <a:cubicBezTo>
                  <a:pt x="2369" y="14086"/>
                  <a:pt x="3024" y="13952"/>
                  <a:pt x="3813" y="13604"/>
                </a:cubicBezTo>
                <a:cubicBezTo>
                  <a:pt x="4227" y="13417"/>
                  <a:pt x="4643" y="13176"/>
                  <a:pt x="5044" y="12895"/>
                </a:cubicBezTo>
                <a:cubicBezTo>
                  <a:pt x="6715" y="11718"/>
                  <a:pt x="8120" y="9752"/>
                  <a:pt x="8347" y="7170"/>
                </a:cubicBezTo>
                <a:cubicBezTo>
                  <a:pt x="8709" y="3251"/>
                  <a:pt x="5940" y="1"/>
                  <a:pt x="5940" y="0"/>
                </a:cubicBezTo>
                <a:close/>
              </a:path>
            </a:pathLst>
          </a:custGeom>
          <a:solidFill>
            <a:srgbClr val="ADD3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5686066" y="2357565"/>
            <a:ext cx="1114713" cy="1968932"/>
          </a:xfrm>
          <a:custGeom>
            <a:avLst/>
            <a:gdLst/>
            <a:ahLst/>
            <a:cxnLst/>
            <a:rect l="l" t="t" r="r" b="b"/>
            <a:pathLst>
              <a:path w="12815" h="22634" extrusionOk="0">
                <a:moveTo>
                  <a:pt x="8829" y="0"/>
                </a:moveTo>
                <a:cubicBezTo>
                  <a:pt x="8174" y="147"/>
                  <a:pt x="7518" y="375"/>
                  <a:pt x="6890" y="655"/>
                </a:cubicBezTo>
                <a:cubicBezTo>
                  <a:pt x="3986" y="1927"/>
                  <a:pt x="1405" y="4454"/>
                  <a:pt x="428" y="8374"/>
                </a:cubicBezTo>
                <a:cubicBezTo>
                  <a:pt x="214" y="9216"/>
                  <a:pt x="81" y="10140"/>
                  <a:pt x="41" y="11129"/>
                </a:cubicBezTo>
                <a:cubicBezTo>
                  <a:pt x="0" y="11959"/>
                  <a:pt x="27" y="12735"/>
                  <a:pt x="121" y="13457"/>
                </a:cubicBezTo>
                <a:cubicBezTo>
                  <a:pt x="3318" y="17001"/>
                  <a:pt x="7036" y="17122"/>
                  <a:pt x="6876" y="17577"/>
                </a:cubicBezTo>
                <a:cubicBezTo>
                  <a:pt x="6791" y="17832"/>
                  <a:pt x="6312" y="17892"/>
                  <a:pt x="5881" y="17892"/>
                </a:cubicBezTo>
                <a:cubicBezTo>
                  <a:pt x="5497" y="17892"/>
                  <a:pt x="5151" y="17844"/>
                  <a:pt x="5151" y="17844"/>
                </a:cubicBezTo>
                <a:lnTo>
                  <a:pt x="5151" y="17844"/>
                </a:lnTo>
                <a:cubicBezTo>
                  <a:pt x="5606" y="18312"/>
                  <a:pt x="7746" y="18553"/>
                  <a:pt x="7705" y="18954"/>
                </a:cubicBezTo>
                <a:cubicBezTo>
                  <a:pt x="7679" y="19193"/>
                  <a:pt x="7238" y="19256"/>
                  <a:pt x="6756" y="19256"/>
                </a:cubicBezTo>
                <a:cubicBezTo>
                  <a:pt x="6509" y="19256"/>
                  <a:pt x="6251" y="19240"/>
                  <a:pt x="6034" y="19222"/>
                </a:cubicBezTo>
                <a:lnTo>
                  <a:pt x="6034" y="19222"/>
                </a:lnTo>
                <a:cubicBezTo>
                  <a:pt x="6676" y="19316"/>
                  <a:pt x="7652" y="19503"/>
                  <a:pt x="7571" y="19824"/>
                </a:cubicBezTo>
                <a:cubicBezTo>
                  <a:pt x="7519" y="20038"/>
                  <a:pt x="7056" y="20098"/>
                  <a:pt x="6557" y="20098"/>
                </a:cubicBezTo>
                <a:cubicBezTo>
                  <a:pt x="6029" y="20098"/>
                  <a:pt x="5462" y="20032"/>
                  <a:pt x="5297" y="20011"/>
                </a:cubicBezTo>
                <a:lnTo>
                  <a:pt x="5297" y="20011"/>
                </a:lnTo>
                <a:cubicBezTo>
                  <a:pt x="5552" y="20051"/>
                  <a:pt x="6783" y="20238"/>
                  <a:pt x="6822" y="20425"/>
                </a:cubicBezTo>
                <a:cubicBezTo>
                  <a:pt x="6866" y="20643"/>
                  <a:pt x="6492" y="20843"/>
                  <a:pt x="5806" y="20843"/>
                </a:cubicBezTo>
                <a:cubicBezTo>
                  <a:pt x="5436" y="20843"/>
                  <a:pt x="4976" y="20785"/>
                  <a:pt x="4441" y="20639"/>
                </a:cubicBezTo>
                <a:lnTo>
                  <a:pt x="4441" y="20639"/>
                </a:lnTo>
                <a:cubicBezTo>
                  <a:pt x="6114" y="21750"/>
                  <a:pt x="8120" y="22392"/>
                  <a:pt x="10193" y="22633"/>
                </a:cubicBezTo>
                <a:cubicBezTo>
                  <a:pt x="10193" y="22633"/>
                  <a:pt x="11170" y="21055"/>
                  <a:pt x="11197" y="19958"/>
                </a:cubicBezTo>
                <a:cubicBezTo>
                  <a:pt x="11224" y="18847"/>
                  <a:pt x="9966" y="18888"/>
                  <a:pt x="9645" y="18499"/>
                </a:cubicBezTo>
                <a:cubicBezTo>
                  <a:pt x="9324" y="18112"/>
                  <a:pt x="9712" y="16747"/>
                  <a:pt x="9176" y="16252"/>
                </a:cubicBezTo>
                <a:cubicBezTo>
                  <a:pt x="9034" y="16123"/>
                  <a:pt x="8896" y="16073"/>
                  <a:pt x="8752" y="16073"/>
                </a:cubicBezTo>
                <a:cubicBezTo>
                  <a:pt x="8345" y="16073"/>
                  <a:pt x="7896" y="16475"/>
                  <a:pt x="7184" y="16614"/>
                </a:cubicBezTo>
                <a:cubicBezTo>
                  <a:pt x="7108" y="16628"/>
                  <a:pt x="7032" y="16634"/>
                  <a:pt x="6959" y="16634"/>
                </a:cubicBezTo>
                <a:cubicBezTo>
                  <a:pt x="6121" y="16634"/>
                  <a:pt x="5524" y="15751"/>
                  <a:pt x="5980" y="14607"/>
                </a:cubicBezTo>
                <a:cubicBezTo>
                  <a:pt x="6177" y="14118"/>
                  <a:pt x="6379" y="13978"/>
                  <a:pt x="6574" y="13978"/>
                </a:cubicBezTo>
                <a:cubicBezTo>
                  <a:pt x="6710" y="13978"/>
                  <a:pt x="6843" y="14046"/>
                  <a:pt x="6970" y="14112"/>
                </a:cubicBezTo>
                <a:cubicBezTo>
                  <a:pt x="7091" y="14187"/>
                  <a:pt x="7203" y="14259"/>
                  <a:pt x="7299" y="14259"/>
                </a:cubicBezTo>
                <a:cubicBezTo>
                  <a:pt x="7374" y="14259"/>
                  <a:pt x="7439" y="14216"/>
                  <a:pt x="7491" y="14099"/>
                </a:cubicBezTo>
                <a:cubicBezTo>
                  <a:pt x="7906" y="13243"/>
                  <a:pt x="7304" y="12159"/>
                  <a:pt x="7518" y="11129"/>
                </a:cubicBezTo>
                <a:cubicBezTo>
                  <a:pt x="7732" y="10099"/>
                  <a:pt x="9217" y="9070"/>
                  <a:pt x="10220" y="8788"/>
                </a:cubicBezTo>
                <a:cubicBezTo>
                  <a:pt x="11210" y="8494"/>
                  <a:pt x="11384" y="8173"/>
                  <a:pt x="11197" y="7049"/>
                </a:cubicBezTo>
                <a:cubicBezTo>
                  <a:pt x="11010" y="5926"/>
                  <a:pt x="11959" y="5899"/>
                  <a:pt x="12387" y="4441"/>
                </a:cubicBezTo>
                <a:cubicBezTo>
                  <a:pt x="12815" y="2983"/>
                  <a:pt x="11598" y="2729"/>
                  <a:pt x="11197" y="2381"/>
                </a:cubicBezTo>
                <a:cubicBezTo>
                  <a:pt x="10796" y="2020"/>
                  <a:pt x="11143" y="1913"/>
                  <a:pt x="10755" y="990"/>
                </a:cubicBezTo>
                <a:cubicBezTo>
                  <a:pt x="10380" y="67"/>
                  <a:pt x="8829" y="0"/>
                  <a:pt x="8829" y="0"/>
                </a:cubicBezTo>
                <a:close/>
              </a:path>
            </a:pathLst>
          </a:custGeom>
          <a:solidFill>
            <a:srgbClr val="4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6865844" y="2555207"/>
            <a:ext cx="861151" cy="1713094"/>
          </a:xfrm>
          <a:custGeom>
            <a:avLst/>
            <a:gdLst/>
            <a:ahLst/>
            <a:cxnLst/>
            <a:rect l="l" t="t" r="r" b="b"/>
            <a:pathLst>
              <a:path w="9900" h="19693" extrusionOk="0">
                <a:moveTo>
                  <a:pt x="5040" y="1"/>
                </a:moveTo>
                <a:cubicBezTo>
                  <a:pt x="4297" y="1"/>
                  <a:pt x="3306" y="160"/>
                  <a:pt x="2690" y="751"/>
                </a:cubicBezTo>
                <a:cubicBezTo>
                  <a:pt x="1713" y="1674"/>
                  <a:pt x="2730" y="2904"/>
                  <a:pt x="2931" y="3400"/>
                </a:cubicBezTo>
                <a:cubicBezTo>
                  <a:pt x="3118" y="3894"/>
                  <a:pt x="2623" y="4215"/>
                  <a:pt x="2690" y="4777"/>
                </a:cubicBezTo>
                <a:cubicBezTo>
                  <a:pt x="2756" y="5353"/>
                  <a:pt x="3586" y="6249"/>
                  <a:pt x="2997" y="6771"/>
                </a:cubicBezTo>
                <a:cubicBezTo>
                  <a:pt x="2409" y="7292"/>
                  <a:pt x="1044" y="6917"/>
                  <a:pt x="523" y="8028"/>
                </a:cubicBezTo>
                <a:cubicBezTo>
                  <a:pt x="1" y="9138"/>
                  <a:pt x="723" y="10235"/>
                  <a:pt x="523" y="10663"/>
                </a:cubicBezTo>
                <a:cubicBezTo>
                  <a:pt x="336" y="11091"/>
                  <a:pt x="42" y="11265"/>
                  <a:pt x="336" y="11827"/>
                </a:cubicBezTo>
                <a:cubicBezTo>
                  <a:pt x="446" y="12038"/>
                  <a:pt x="693" y="12117"/>
                  <a:pt x="998" y="12117"/>
                </a:cubicBezTo>
                <a:cubicBezTo>
                  <a:pt x="1507" y="12117"/>
                  <a:pt x="2179" y="11899"/>
                  <a:pt x="2663" y="11706"/>
                </a:cubicBezTo>
                <a:cubicBezTo>
                  <a:pt x="2778" y="11661"/>
                  <a:pt x="2882" y="11641"/>
                  <a:pt x="2977" y="11641"/>
                </a:cubicBezTo>
                <a:cubicBezTo>
                  <a:pt x="3533" y="11641"/>
                  <a:pt x="3747" y="12337"/>
                  <a:pt x="3666" y="12817"/>
                </a:cubicBezTo>
                <a:cubicBezTo>
                  <a:pt x="3559" y="13391"/>
                  <a:pt x="3733" y="13766"/>
                  <a:pt x="4376" y="13820"/>
                </a:cubicBezTo>
                <a:cubicBezTo>
                  <a:pt x="5018" y="13860"/>
                  <a:pt x="5606" y="13887"/>
                  <a:pt x="5485" y="14261"/>
                </a:cubicBezTo>
                <a:cubicBezTo>
                  <a:pt x="5365" y="14649"/>
                  <a:pt x="3399" y="14408"/>
                  <a:pt x="2824" y="15385"/>
                </a:cubicBezTo>
                <a:cubicBezTo>
                  <a:pt x="2262" y="16361"/>
                  <a:pt x="2503" y="16669"/>
                  <a:pt x="2730" y="17070"/>
                </a:cubicBezTo>
                <a:cubicBezTo>
                  <a:pt x="2970" y="17472"/>
                  <a:pt x="2435" y="17993"/>
                  <a:pt x="2409" y="18367"/>
                </a:cubicBezTo>
                <a:cubicBezTo>
                  <a:pt x="2328" y="19104"/>
                  <a:pt x="2944" y="19478"/>
                  <a:pt x="3399" y="19692"/>
                </a:cubicBezTo>
                <a:cubicBezTo>
                  <a:pt x="4014" y="19464"/>
                  <a:pt x="4576" y="19197"/>
                  <a:pt x="5084" y="18876"/>
                </a:cubicBezTo>
                <a:lnTo>
                  <a:pt x="5084" y="18876"/>
                </a:lnTo>
                <a:cubicBezTo>
                  <a:pt x="5060" y="18876"/>
                  <a:pt x="5037" y="18877"/>
                  <a:pt x="5014" y="18877"/>
                </a:cubicBezTo>
                <a:cubicBezTo>
                  <a:pt x="4563" y="18877"/>
                  <a:pt x="4309" y="18747"/>
                  <a:pt x="4322" y="18569"/>
                </a:cubicBezTo>
                <a:cubicBezTo>
                  <a:pt x="4335" y="18367"/>
                  <a:pt x="5526" y="18046"/>
                  <a:pt x="5793" y="17980"/>
                </a:cubicBezTo>
                <a:lnTo>
                  <a:pt x="5793" y="17980"/>
                </a:lnTo>
                <a:cubicBezTo>
                  <a:pt x="5567" y="18034"/>
                  <a:pt x="4673" y="18242"/>
                  <a:pt x="4069" y="18242"/>
                </a:cubicBezTo>
                <a:cubicBezTo>
                  <a:pt x="3780" y="18242"/>
                  <a:pt x="3557" y="18194"/>
                  <a:pt x="3506" y="18060"/>
                </a:cubicBezTo>
                <a:cubicBezTo>
                  <a:pt x="3386" y="17752"/>
                  <a:pt x="4322" y="17445"/>
                  <a:pt x="4964" y="17284"/>
                </a:cubicBezTo>
                <a:lnTo>
                  <a:pt x="4964" y="17284"/>
                </a:lnTo>
                <a:cubicBezTo>
                  <a:pt x="4621" y="17349"/>
                  <a:pt x="4186" y="17421"/>
                  <a:pt x="3843" y="17421"/>
                </a:cubicBezTo>
                <a:cubicBezTo>
                  <a:pt x="3544" y="17421"/>
                  <a:pt x="3316" y="17366"/>
                  <a:pt x="3279" y="17204"/>
                </a:cubicBezTo>
                <a:cubicBezTo>
                  <a:pt x="3184" y="16816"/>
                  <a:pt x="5285" y="16321"/>
                  <a:pt x="5686" y="15799"/>
                </a:cubicBezTo>
                <a:lnTo>
                  <a:pt x="5686" y="15799"/>
                </a:lnTo>
                <a:cubicBezTo>
                  <a:pt x="5686" y="15799"/>
                  <a:pt x="5059" y="15963"/>
                  <a:pt x="4550" y="15963"/>
                </a:cubicBezTo>
                <a:cubicBezTo>
                  <a:pt x="4262" y="15963"/>
                  <a:pt x="4011" y="15910"/>
                  <a:pt x="3934" y="15746"/>
                </a:cubicBezTo>
                <a:cubicBezTo>
                  <a:pt x="3720" y="15305"/>
                  <a:pt x="7345" y="15558"/>
                  <a:pt x="9646" y="11773"/>
                </a:cubicBezTo>
                <a:cubicBezTo>
                  <a:pt x="9833" y="10663"/>
                  <a:pt x="9899" y="9526"/>
                  <a:pt x="9846" y="8403"/>
                </a:cubicBezTo>
                <a:cubicBezTo>
                  <a:pt x="9806" y="7252"/>
                  <a:pt x="9566" y="6008"/>
                  <a:pt x="9124" y="4777"/>
                </a:cubicBezTo>
                <a:cubicBezTo>
                  <a:pt x="8522" y="3079"/>
                  <a:pt x="7492" y="1420"/>
                  <a:pt x="5967" y="109"/>
                </a:cubicBezTo>
                <a:cubicBezTo>
                  <a:pt x="5824" y="55"/>
                  <a:pt x="5474" y="1"/>
                  <a:pt x="5040" y="1"/>
                </a:cubicBezTo>
                <a:close/>
              </a:path>
            </a:pathLst>
          </a:custGeom>
          <a:solidFill>
            <a:srgbClr val="4A9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6166571" y="2329642"/>
            <a:ext cx="1218312" cy="2006685"/>
          </a:xfrm>
          <a:custGeom>
            <a:avLst/>
            <a:gdLst/>
            <a:ahLst/>
            <a:cxnLst/>
            <a:rect l="l" t="t" r="r" b="b"/>
            <a:pathLst>
              <a:path w="14006" h="23068" extrusionOk="0">
                <a:moveTo>
                  <a:pt x="5940" y="0"/>
                </a:moveTo>
                <a:cubicBezTo>
                  <a:pt x="5084" y="0"/>
                  <a:pt x="4188" y="93"/>
                  <a:pt x="3305" y="321"/>
                </a:cubicBezTo>
                <a:cubicBezTo>
                  <a:pt x="3305" y="321"/>
                  <a:pt x="4856" y="388"/>
                  <a:pt x="5231" y="1311"/>
                </a:cubicBezTo>
                <a:cubicBezTo>
                  <a:pt x="5619" y="2234"/>
                  <a:pt x="5272" y="2341"/>
                  <a:pt x="5673" y="2702"/>
                </a:cubicBezTo>
                <a:cubicBezTo>
                  <a:pt x="6074" y="3050"/>
                  <a:pt x="7291" y="3304"/>
                  <a:pt x="6863" y="4762"/>
                </a:cubicBezTo>
                <a:cubicBezTo>
                  <a:pt x="6435" y="6220"/>
                  <a:pt x="5486" y="6247"/>
                  <a:pt x="5673" y="7370"/>
                </a:cubicBezTo>
                <a:cubicBezTo>
                  <a:pt x="5860" y="8494"/>
                  <a:pt x="5686" y="8815"/>
                  <a:pt x="4696" y="9109"/>
                </a:cubicBezTo>
                <a:cubicBezTo>
                  <a:pt x="3693" y="9391"/>
                  <a:pt x="2208" y="10420"/>
                  <a:pt x="1994" y="11450"/>
                </a:cubicBezTo>
                <a:cubicBezTo>
                  <a:pt x="1780" y="12480"/>
                  <a:pt x="2382" y="13564"/>
                  <a:pt x="1967" y="14420"/>
                </a:cubicBezTo>
                <a:cubicBezTo>
                  <a:pt x="1915" y="14537"/>
                  <a:pt x="1850" y="14580"/>
                  <a:pt x="1775" y="14580"/>
                </a:cubicBezTo>
                <a:cubicBezTo>
                  <a:pt x="1679" y="14580"/>
                  <a:pt x="1567" y="14508"/>
                  <a:pt x="1446" y="14433"/>
                </a:cubicBezTo>
                <a:cubicBezTo>
                  <a:pt x="1319" y="14367"/>
                  <a:pt x="1186" y="14299"/>
                  <a:pt x="1050" y="14299"/>
                </a:cubicBezTo>
                <a:cubicBezTo>
                  <a:pt x="855" y="14299"/>
                  <a:pt x="653" y="14439"/>
                  <a:pt x="456" y="14928"/>
                </a:cubicBezTo>
                <a:cubicBezTo>
                  <a:pt x="0" y="16072"/>
                  <a:pt x="597" y="16955"/>
                  <a:pt x="1435" y="16955"/>
                </a:cubicBezTo>
                <a:cubicBezTo>
                  <a:pt x="1508" y="16955"/>
                  <a:pt x="1584" y="16949"/>
                  <a:pt x="1660" y="16935"/>
                </a:cubicBezTo>
                <a:cubicBezTo>
                  <a:pt x="2372" y="16796"/>
                  <a:pt x="2821" y="16394"/>
                  <a:pt x="3228" y="16394"/>
                </a:cubicBezTo>
                <a:cubicBezTo>
                  <a:pt x="3372" y="16394"/>
                  <a:pt x="3510" y="16444"/>
                  <a:pt x="3652" y="16573"/>
                </a:cubicBezTo>
                <a:cubicBezTo>
                  <a:pt x="4188" y="17068"/>
                  <a:pt x="3800" y="18433"/>
                  <a:pt x="4121" y="18820"/>
                </a:cubicBezTo>
                <a:cubicBezTo>
                  <a:pt x="4442" y="19209"/>
                  <a:pt x="5700" y="19168"/>
                  <a:pt x="5673" y="20279"/>
                </a:cubicBezTo>
                <a:cubicBezTo>
                  <a:pt x="5646" y="21376"/>
                  <a:pt x="4669" y="22954"/>
                  <a:pt x="4669" y="22954"/>
                </a:cubicBezTo>
                <a:cubicBezTo>
                  <a:pt x="5309" y="23031"/>
                  <a:pt x="5955" y="23068"/>
                  <a:pt x="6602" y="23068"/>
                </a:cubicBezTo>
                <a:cubicBezTo>
                  <a:pt x="7186" y="23068"/>
                  <a:pt x="7770" y="23038"/>
                  <a:pt x="8348" y="22981"/>
                </a:cubicBezTo>
                <a:cubicBezTo>
                  <a:pt x="9498" y="22874"/>
                  <a:pt x="10515" y="22633"/>
                  <a:pt x="11438" y="22285"/>
                </a:cubicBezTo>
                <a:cubicBezTo>
                  <a:pt x="10983" y="22071"/>
                  <a:pt x="10367" y="21697"/>
                  <a:pt x="10448" y="20960"/>
                </a:cubicBezTo>
                <a:cubicBezTo>
                  <a:pt x="10474" y="20586"/>
                  <a:pt x="11009" y="20065"/>
                  <a:pt x="10769" y="19663"/>
                </a:cubicBezTo>
                <a:cubicBezTo>
                  <a:pt x="10542" y="19262"/>
                  <a:pt x="10301" y="18954"/>
                  <a:pt x="10863" y="17978"/>
                </a:cubicBezTo>
                <a:cubicBezTo>
                  <a:pt x="11438" y="17001"/>
                  <a:pt x="13404" y="17242"/>
                  <a:pt x="13524" y="16854"/>
                </a:cubicBezTo>
                <a:cubicBezTo>
                  <a:pt x="13645" y="16480"/>
                  <a:pt x="13057" y="16453"/>
                  <a:pt x="12415" y="16413"/>
                </a:cubicBezTo>
                <a:cubicBezTo>
                  <a:pt x="11772" y="16359"/>
                  <a:pt x="11598" y="15984"/>
                  <a:pt x="11705" y="15410"/>
                </a:cubicBezTo>
                <a:cubicBezTo>
                  <a:pt x="11786" y="14930"/>
                  <a:pt x="11572" y="14234"/>
                  <a:pt x="11016" y="14234"/>
                </a:cubicBezTo>
                <a:cubicBezTo>
                  <a:pt x="10921" y="14234"/>
                  <a:pt x="10817" y="14254"/>
                  <a:pt x="10702" y="14299"/>
                </a:cubicBezTo>
                <a:cubicBezTo>
                  <a:pt x="10218" y="14492"/>
                  <a:pt x="9546" y="14710"/>
                  <a:pt x="9037" y="14710"/>
                </a:cubicBezTo>
                <a:cubicBezTo>
                  <a:pt x="8732" y="14710"/>
                  <a:pt x="8485" y="14631"/>
                  <a:pt x="8375" y="14420"/>
                </a:cubicBezTo>
                <a:cubicBezTo>
                  <a:pt x="8081" y="13858"/>
                  <a:pt x="8375" y="13684"/>
                  <a:pt x="8562" y="13256"/>
                </a:cubicBezTo>
                <a:cubicBezTo>
                  <a:pt x="8762" y="12828"/>
                  <a:pt x="8040" y="11731"/>
                  <a:pt x="8562" y="10621"/>
                </a:cubicBezTo>
                <a:cubicBezTo>
                  <a:pt x="9083" y="9510"/>
                  <a:pt x="10448" y="9885"/>
                  <a:pt x="11036" y="9364"/>
                </a:cubicBezTo>
                <a:cubicBezTo>
                  <a:pt x="11625" y="8842"/>
                  <a:pt x="10795" y="7946"/>
                  <a:pt x="10729" y="7370"/>
                </a:cubicBezTo>
                <a:cubicBezTo>
                  <a:pt x="10662" y="6808"/>
                  <a:pt x="11157" y="6487"/>
                  <a:pt x="10970" y="5993"/>
                </a:cubicBezTo>
                <a:cubicBezTo>
                  <a:pt x="10769" y="5497"/>
                  <a:pt x="9752" y="4267"/>
                  <a:pt x="10729" y="3344"/>
                </a:cubicBezTo>
                <a:cubicBezTo>
                  <a:pt x="11345" y="2753"/>
                  <a:pt x="12336" y="2594"/>
                  <a:pt x="13079" y="2594"/>
                </a:cubicBezTo>
                <a:cubicBezTo>
                  <a:pt x="13513" y="2594"/>
                  <a:pt x="13863" y="2648"/>
                  <a:pt x="14006" y="2702"/>
                </a:cubicBezTo>
                <a:cubicBezTo>
                  <a:pt x="13069" y="1886"/>
                  <a:pt x="11933" y="1204"/>
                  <a:pt x="10595" y="736"/>
                </a:cubicBezTo>
                <a:cubicBezTo>
                  <a:pt x="9258" y="268"/>
                  <a:pt x="7719" y="0"/>
                  <a:pt x="59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6068887" y="3998197"/>
            <a:ext cx="287485" cy="39406"/>
          </a:xfrm>
          <a:custGeom>
            <a:avLst/>
            <a:gdLst/>
            <a:ahLst/>
            <a:cxnLst/>
            <a:rect l="l" t="t" r="r" b="b"/>
            <a:pathLst>
              <a:path w="3305" h="453" extrusionOk="0">
                <a:moveTo>
                  <a:pt x="14" y="1"/>
                </a:moveTo>
                <a:lnTo>
                  <a:pt x="1" y="14"/>
                </a:lnTo>
                <a:cubicBezTo>
                  <a:pt x="1" y="14"/>
                  <a:pt x="1" y="28"/>
                  <a:pt x="14" y="28"/>
                </a:cubicBezTo>
                <a:cubicBezTo>
                  <a:pt x="281" y="135"/>
                  <a:pt x="562" y="215"/>
                  <a:pt x="843" y="281"/>
                </a:cubicBezTo>
                <a:cubicBezTo>
                  <a:pt x="1124" y="349"/>
                  <a:pt x="1405" y="388"/>
                  <a:pt x="1699" y="415"/>
                </a:cubicBezTo>
                <a:cubicBezTo>
                  <a:pt x="1898" y="434"/>
                  <a:pt x="2103" y="453"/>
                  <a:pt x="2311" y="453"/>
                </a:cubicBezTo>
                <a:cubicBezTo>
                  <a:pt x="2397" y="453"/>
                  <a:pt x="2483" y="450"/>
                  <a:pt x="2569" y="442"/>
                </a:cubicBezTo>
                <a:cubicBezTo>
                  <a:pt x="2716" y="429"/>
                  <a:pt x="2849" y="415"/>
                  <a:pt x="2997" y="362"/>
                </a:cubicBezTo>
                <a:cubicBezTo>
                  <a:pt x="3063" y="349"/>
                  <a:pt x="3131" y="322"/>
                  <a:pt x="3197" y="268"/>
                </a:cubicBezTo>
                <a:cubicBezTo>
                  <a:pt x="3265" y="228"/>
                  <a:pt x="3304" y="161"/>
                  <a:pt x="3304" y="81"/>
                </a:cubicBezTo>
                <a:lnTo>
                  <a:pt x="3304" y="67"/>
                </a:lnTo>
                <a:cubicBezTo>
                  <a:pt x="3291" y="67"/>
                  <a:pt x="3291" y="67"/>
                  <a:pt x="3291" y="81"/>
                </a:cubicBezTo>
                <a:cubicBezTo>
                  <a:pt x="3277" y="148"/>
                  <a:pt x="3238" y="201"/>
                  <a:pt x="3170" y="242"/>
                </a:cubicBezTo>
                <a:cubicBezTo>
                  <a:pt x="3117" y="268"/>
                  <a:pt x="3050" y="295"/>
                  <a:pt x="2983" y="308"/>
                </a:cubicBezTo>
                <a:cubicBezTo>
                  <a:pt x="2849" y="349"/>
                  <a:pt x="2703" y="362"/>
                  <a:pt x="2555" y="362"/>
                </a:cubicBezTo>
                <a:cubicBezTo>
                  <a:pt x="2275" y="362"/>
                  <a:pt x="1993" y="349"/>
                  <a:pt x="1713" y="322"/>
                </a:cubicBezTo>
                <a:cubicBezTo>
                  <a:pt x="1419" y="295"/>
                  <a:pt x="1137" y="255"/>
                  <a:pt x="857" y="201"/>
                </a:cubicBezTo>
                <a:cubicBezTo>
                  <a:pt x="575" y="148"/>
                  <a:pt x="295" y="81"/>
                  <a:pt x="14" y="1"/>
                </a:cubicBez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6065408" y="4076140"/>
            <a:ext cx="281657" cy="33143"/>
          </a:xfrm>
          <a:custGeom>
            <a:avLst/>
            <a:gdLst/>
            <a:ahLst/>
            <a:cxnLst/>
            <a:rect l="l" t="t" r="r" b="b"/>
            <a:pathLst>
              <a:path w="3238" h="381" extrusionOk="0">
                <a:moveTo>
                  <a:pt x="3210" y="1"/>
                </a:moveTo>
                <a:lnTo>
                  <a:pt x="3210" y="15"/>
                </a:lnTo>
                <a:cubicBezTo>
                  <a:pt x="3210" y="81"/>
                  <a:pt x="3157" y="134"/>
                  <a:pt x="3103" y="161"/>
                </a:cubicBezTo>
                <a:cubicBezTo>
                  <a:pt x="3050" y="202"/>
                  <a:pt x="2983" y="229"/>
                  <a:pt x="2916" y="241"/>
                </a:cubicBezTo>
                <a:cubicBezTo>
                  <a:pt x="2782" y="268"/>
                  <a:pt x="2649" y="282"/>
                  <a:pt x="2502" y="282"/>
                </a:cubicBezTo>
                <a:cubicBezTo>
                  <a:pt x="2431" y="285"/>
                  <a:pt x="2358" y="287"/>
                  <a:pt x="2286" y="287"/>
                </a:cubicBezTo>
                <a:cubicBezTo>
                  <a:pt x="2085" y="287"/>
                  <a:pt x="1878" y="275"/>
                  <a:pt x="1673" y="255"/>
                </a:cubicBezTo>
                <a:cubicBezTo>
                  <a:pt x="1391" y="229"/>
                  <a:pt x="1124" y="188"/>
                  <a:pt x="843" y="148"/>
                </a:cubicBezTo>
                <a:lnTo>
                  <a:pt x="14" y="27"/>
                </a:lnTo>
                <a:cubicBezTo>
                  <a:pt x="0" y="27"/>
                  <a:pt x="0" y="27"/>
                  <a:pt x="0" y="41"/>
                </a:cubicBezTo>
                <a:lnTo>
                  <a:pt x="0" y="54"/>
                </a:lnTo>
                <a:cubicBezTo>
                  <a:pt x="281" y="122"/>
                  <a:pt x="549" y="188"/>
                  <a:pt x="829" y="229"/>
                </a:cubicBezTo>
                <a:cubicBezTo>
                  <a:pt x="1111" y="282"/>
                  <a:pt x="1378" y="322"/>
                  <a:pt x="1659" y="348"/>
                </a:cubicBezTo>
                <a:cubicBezTo>
                  <a:pt x="1864" y="368"/>
                  <a:pt x="2077" y="381"/>
                  <a:pt x="2286" y="381"/>
                </a:cubicBezTo>
                <a:cubicBezTo>
                  <a:pt x="2363" y="381"/>
                  <a:pt x="2439" y="379"/>
                  <a:pt x="2515" y="375"/>
                </a:cubicBezTo>
                <a:cubicBezTo>
                  <a:pt x="2649" y="362"/>
                  <a:pt x="2796" y="336"/>
                  <a:pt x="2930" y="295"/>
                </a:cubicBezTo>
                <a:cubicBezTo>
                  <a:pt x="2996" y="268"/>
                  <a:pt x="3064" y="241"/>
                  <a:pt x="3130" y="202"/>
                </a:cubicBezTo>
                <a:cubicBezTo>
                  <a:pt x="3157" y="175"/>
                  <a:pt x="3184" y="148"/>
                  <a:pt x="3197" y="122"/>
                </a:cubicBezTo>
                <a:cubicBezTo>
                  <a:pt x="3224" y="81"/>
                  <a:pt x="3237" y="41"/>
                  <a:pt x="3224" y="15"/>
                </a:cubicBezTo>
                <a:cubicBezTo>
                  <a:pt x="3224" y="1"/>
                  <a:pt x="3224" y="1"/>
                  <a:pt x="3210" y="1"/>
                </a:cubicBez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7149763" y="4012202"/>
            <a:ext cx="271219" cy="62894"/>
          </a:xfrm>
          <a:custGeom>
            <a:avLst/>
            <a:gdLst/>
            <a:ahLst/>
            <a:cxnLst/>
            <a:rect l="l" t="t" r="r" b="b"/>
            <a:pathLst>
              <a:path w="3118" h="723" extrusionOk="0">
                <a:moveTo>
                  <a:pt x="3091" y="0"/>
                </a:moveTo>
                <a:cubicBezTo>
                  <a:pt x="2970" y="67"/>
                  <a:pt x="2850" y="120"/>
                  <a:pt x="2717" y="161"/>
                </a:cubicBezTo>
                <a:cubicBezTo>
                  <a:pt x="2596" y="214"/>
                  <a:pt x="2462" y="268"/>
                  <a:pt x="2328" y="308"/>
                </a:cubicBezTo>
                <a:cubicBezTo>
                  <a:pt x="2075" y="388"/>
                  <a:pt x="1807" y="468"/>
                  <a:pt x="1540" y="522"/>
                </a:cubicBezTo>
                <a:cubicBezTo>
                  <a:pt x="1285" y="589"/>
                  <a:pt x="1004" y="629"/>
                  <a:pt x="737" y="643"/>
                </a:cubicBezTo>
                <a:cubicBezTo>
                  <a:pt x="682" y="648"/>
                  <a:pt x="627" y="651"/>
                  <a:pt x="573" y="651"/>
                </a:cubicBezTo>
                <a:cubicBezTo>
                  <a:pt x="494" y="651"/>
                  <a:pt x="415" y="644"/>
                  <a:pt x="336" y="629"/>
                </a:cubicBezTo>
                <a:cubicBezTo>
                  <a:pt x="268" y="629"/>
                  <a:pt x="202" y="602"/>
                  <a:pt x="148" y="575"/>
                </a:cubicBezTo>
                <a:cubicBezTo>
                  <a:pt x="95" y="548"/>
                  <a:pt x="41" y="495"/>
                  <a:pt x="27" y="428"/>
                </a:cubicBezTo>
                <a:lnTo>
                  <a:pt x="15" y="428"/>
                </a:lnTo>
                <a:cubicBezTo>
                  <a:pt x="15" y="428"/>
                  <a:pt x="1" y="428"/>
                  <a:pt x="1" y="441"/>
                </a:cubicBezTo>
                <a:cubicBezTo>
                  <a:pt x="15" y="509"/>
                  <a:pt x="68" y="575"/>
                  <a:pt x="122" y="616"/>
                </a:cubicBezTo>
                <a:cubicBezTo>
                  <a:pt x="188" y="655"/>
                  <a:pt x="255" y="669"/>
                  <a:pt x="322" y="696"/>
                </a:cubicBezTo>
                <a:cubicBezTo>
                  <a:pt x="469" y="723"/>
                  <a:pt x="603" y="723"/>
                  <a:pt x="737" y="723"/>
                </a:cubicBezTo>
                <a:cubicBezTo>
                  <a:pt x="1017" y="723"/>
                  <a:pt x="1299" y="682"/>
                  <a:pt x="1566" y="616"/>
                </a:cubicBezTo>
                <a:cubicBezTo>
                  <a:pt x="1834" y="562"/>
                  <a:pt x="2101" y="482"/>
                  <a:pt x="2369" y="388"/>
                </a:cubicBezTo>
                <a:cubicBezTo>
                  <a:pt x="2622" y="281"/>
                  <a:pt x="2877" y="174"/>
                  <a:pt x="3104" y="13"/>
                </a:cubicBezTo>
                <a:cubicBezTo>
                  <a:pt x="3104" y="13"/>
                  <a:pt x="3118" y="13"/>
                  <a:pt x="3104" y="0"/>
                </a:cubicBez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7169595" y="4086666"/>
            <a:ext cx="286355" cy="61676"/>
          </a:xfrm>
          <a:custGeom>
            <a:avLst/>
            <a:gdLst/>
            <a:ahLst/>
            <a:cxnLst/>
            <a:rect l="l" t="t" r="r" b="b"/>
            <a:pathLst>
              <a:path w="3292" h="709" extrusionOk="0">
                <a:moveTo>
                  <a:pt x="3277" y="1"/>
                </a:moveTo>
                <a:cubicBezTo>
                  <a:pt x="3010" y="108"/>
                  <a:pt x="2742" y="201"/>
                  <a:pt x="2462" y="281"/>
                </a:cubicBezTo>
                <a:cubicBezTo>
                  <a:pt x="2194" y="375"/>
                  <a:pt x="1913" y="455"/>
                  <a:pt x="1645" y="509"/>
                </a:cubicBezTo>
                <a:cubicBezTo>
                  <a:pt x="1365" y="575"/>
                  <a:pt x="1084" y="616"/>
                  <a:pt x="803" y="629"/>
                </a:cubicBezTo>
                <a:cubicBezTo>
                  <a:pt x="741" y="635"/>
                  <a:pt x="680" y="638"/>
                  <a:pt x="619" y="638"/>
                </a:cubicBezTo>
                <a:cubicBezTo>
                  <a:pt x="535" y="638"/>
                  <a:pt x="453" y="631"/>
                  <a:pt x="375" y="616"/>
                </a:cubicBezTo>
                <a:cubicBezTo>
                  <a:pt x="308" y="616"/>
                  <a:pt x="241" y="602"/>
                  <a:pt x="174" y="575"/>
                </a:cubicBezTo>
                <a:cubicBezTo>
                  <a:pt x="108" y="548"/>
                  <a:pt x="40" y="522"/>
                  <a:pt x="27" y="455"/>
                </a:cubicBezTo>
                <a:cubicBezTo>
                  <a:pt x="27" y="441"/>
                  <a:pt x="14" y="441"/>
                  <a:pt x="14" y="441"/>
                </a:cubicBezTo>
                <a:cubicBezTo>
                  <a:pt x="14" y="441"/>
                  <a:pt x="1" y="441"/>
                  <a:pt x="1" y="455"/>
                </a:cubicBezTo>
                <a:cubicBezTo>
                  <a:pt x="1" y="495"/>
                  <a:pt x="27" y="522"/>
                  <a:pt x="54" y="548"/>
                </a:cubicBezTo>
                <a:cubicBezTo>
                  <a:pt x="94" y="575"/>
                  <a:pt x="121" y="602"/>
                  <a:pt x="161" y="616"/>
                </a:cubicBezTo>
                <a:cubicBezTo>
                  <a:pt x="228" y="643"/>
                  <a:pt x="295" y="655"/>
                  <a:pt x="361" y="682"/>
                </a:cubicBezTo>
                <a:cubicBezTo>
                  <a:pt x="509" y="709"/>
                  <a:pt x="656" y="709"/>
                  <a:pt x="803" y="709"/>
                </a:cubicBezTo>
                <a:cubicBezTo>
                  <a:pt x="1098" y="709"/>
                  <a:pt x="1378" y="669"/>
                  <a:pt x="1659" y="602"/>
                </a:cubicBezTo>
                <a:cubicBezTo>
                  <a:pt x="1940" y="536"/>
                  <a:pt x="2221" y="455"/>
                  <a:pt x="2489" y="361"/>
                </a:cubicBezTo>
                <a:cubicBezTo>
                  <a:pt x="2769" y="268"/>
                  <a:pt x="3024" y="161"/>
                  <a:pt x="3291" y="27"/>
                </a:cubicBezTo>
                <a:lnTo>
                  <a:pt x="3291" y="13"/>
                </a:lnTo>
                <a:lnTo>
                  <a:pt x="3277" y="1"/>
                </a:lnTo>
                <a:close/>
              </a:path>
            </a:pathLst>
          </a:custGeom>
          <a:solidFill>
            <a:srgbClr val="6791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6021132" y="1229740"/>
            <a:ext cx="1409157" cy="930793"/>
          </a:xfrm>
          <a:custGeom>
            <a:avLst/>
            <a:gdLst/>
            <a:ahLst/>
            <a:cxnLst/>
            <a:rect l="l" t="t" r="r" b="b"/>
            <a:pathLst>
              <a:path w="16200" h="10700" extrusionOk="0">
                <a:moveTo>
                  <a:pt x="6696" y="1"/>
                </a:moveTo>
                <a:cubicBezTo>
                  <a:pt x="6653" y="1"/>
                  <a:pt x="6623" y="37"/>
                  <a:pt x="6623" y="84"/>
                </a:cubicBezTo>
                <a:cubicBezTo>
                  <a:pt x="6502" y="1141"/>
                  <a:pt x="6234" y="2184"/>
                  <a:pt x="5886" y="3201"/>
                </a:cubicBezTo>
                <a:cubicBezTo>
                  <a:pt x="5526" y="4217"/>
                  <a:pt x="5057" y="5180"/>
                  <a:pt x="4495" y="6090"/>
                </a:cubicBezTo>
                <a:cubicBezTo>
                  <a:pt x="3933" y="7000"/>
                  <a:pt x="3265" y="7856"/>
                  <a:pt x="2515" y="8605"/>
                </a:cubicBezTo>
                <a:cubicBezTo>
                  <a:pt x="1766" y="9381"/>
                  <a:pt x="924" y="10049"/>
                  <a:pt x="27" y="10638"/>
                </a:cubicBezTo>
                <a:cubicBezTo>
                  <a:pt x="15" y="10651"/>
                  <a:pt x="1" y="10665"/>
                  <a:pt x="15" y="10678"/>
                </a:cubicBezTo>
                <a:cubicBezTo>
                  <a:pt x="22" y="10693"/>
                  <a:pt x="30" y="10700"/>
                  <a:pt x="38" y="10700"/>
                </a:cubicBezTo>
                <a:cubicBezTo>
                  <a:pt x="44" y="10700"/>
                  <a:pt x="49" y="10697"/>
                  <a:pt x="54" y="10691"/>
                </a:cubicBezTo>
                <a:cubicBezTo>
                  <a:pt x="991" y="10142"/>
                  <a:pt x="1847" y="9474"/>
                  <a:pt x="2610" y="8712"/>
                </a:cubicBezTo>
                <a:cubicBezTo>
                  <a:pt x="3385" y="7949"/>
                  <a:pt x="4054" y="7093"/>
                  <a:pt x="4629" y="6170"/>
                </a:cubicBezTo>
                <a:cubicBezTo>
                  <a:pt x="5191" y="5247"/>
                  <a:pt x="5646" y="4271"/>
                  <a:pt x="6020" y="3254"/>
                </a:cubicBezTo>
                <a:cubicBezTo>
                  <a:pt x="6356" y="2330"/>
                  <a:pt x="6617" y="1395"/>
                  <a:pt x="6754" y="431"/>
                </a:cubicBezTo>
                <a:lnTo>
                  <a:pt x="6754" y="431"/>
                </a:lnTo>
                <a:cubicBezTo>
                  <a:pt x="7159" y="1364"/>
                  <a:pt x="7600" y="2266"/>
                  <a:pt x="8107" y="3147"/>
                </a:cubicBezTo>
                <a:cubicBezTo>
                  <a:pt x="8374" y="3642"/>
                  <a:pt x="8682" y="4123"/>
                  <a:pt x="9004" y="4578"/>
                </a:cubicBezTo>
                <a:cubicBezTo>
                  <a:pt x="9325" y="5047"/>
                  <a:pt x="9685" y="5488"/>
                  <a:pt x="10074" y="5903"/>
                </a:cubicBezTo>
                <a:cubicBezTo>
                  <a:pt x="10461" y="6304"/>
                  <a:pt x="10916" y="6665"/>
                  <a:pt x="11384" y="6973"/>
                </a:cubicBezTo>
                <a:cubicBezTo>
                  <a:pt x="11852" y="7294"/>
                  <a:pt x="12348" y="7574"/>
                  <a:pt x="12869" y="7788"/>
                </a:cubicBezTo>
                <a:cubicBezTo>
                  <a:pt x="13391" y="8002"/>
                  <a:pt x="13939" y="8177"/>
                  <a:pt x="14488" y="8284"/>
                </a:cubicBezTo>
                <a:cubicBezTo>
                  <a:pt x="14768" y="8337"/>
                  <a:pt x="15050" y="8377"/>
                  <a:pt x="15330" y="8391"/>
                </a:cubicBezTo>
                <a:cubicBezTo>
                  <a:pt x="15471" y="8404"/>
                  <a:pt x="15611" y="8411"/>
                  <a:pt x="15752" y="8411"/>
                </a:cubicBezTo>
                <a:cubicBezTo>
                  <a:pt x="15892" y="8411"/>
                  <a:pt x="16032" y="8404"/>
                  <a:pt x="16173" y="8391"/>
                </a:cubicBezTo>
                <a:cubicBezTo>
                  <a:pt x="16186" y="8391"/>
                  <a:pt x="16200" y="8377"/>
                  <a:pt x="16200" y="8364"/>
                </a:cubicBezTo>
                <a:cubicBezTo>
                  <a:pt x="16200" y="8350"/>
                  <a:pt x="16186" y="8337"/>
                  <a:pt x="16173" y="8337"/>
                </a:cubicBezTo>
                <a:cubicBezTo>
                  <a:pt x="16104" y="8340"/>
                  <a:pt x="16034" y="8342"/>
                  <a:pt x="15964" y="8342"/>
                </a:cubicBezTo>
                <a:cubicBezTo>
                  <a:pt x="15753" y="8342"/>
                  <a:pt x="15542" y="8327"/>
                  <a:pt x="15330" y="8297"/>
                </a:cubicBezTo>
                <a:cubicBezTo>
                  <a:pt x="15062" y="8270"/>
                  <a:pt x="14782" y="8230"/>
                  <a:pt x="14515" y="8163"/>
                </a:cubicBezTo>
                <a:cubicBezTo>
                  <a:pt x="13966" y="8043"/>
                  <a:pt x="13444" y="7869"/>
                  <a:pt x="12936" y="7642"/>
                </a:cubicBezTo>
                <a:cubicBezTo>
                  <a:pt x="12428" y="7428"/>
                  <a:pt x="11932" y="7146"/>
                  <a:pt x="11478" y="6839"/>
                </a:cubicBezTo>
                <a:cubicBezTo>
                  <a:pt x="11023" y="6518"/>
                  <a:pt x="10595" y="6156"/>
                  <a:pt x="10207" y="5769"/>
                </a:cubicBezTo>
                <a:cubicBezTo>
                  <a:pt x="9444" y="4966"/>
                  <a:pt x="8829" y="4016"/>
                  <a:pt x="8281" y="3053"/>
                </a:cubicBezTo>
                <a:cubicBezTo>
                  <a:pt x="7719" y="2090"/>
                  <a:pt x="7224" y="1087"/>
                  <a:pt x="6783" y="57"/>
                </a:cubicBezTo>
                <a:cubicBezTo>
                  <a:pt x="6769" y="30"/>
                  <a:pt x="6742" y="3"/>
                  <a:pt x="6716" y="3"/>
                </a:cubicBezTo>
                <a:cubicBezTo>
                  <a:pt x="6709" y="2"/>
                  <a:pt x="6702" y="1"/>
                  <a:pt x="6696" y="1"/>
                </a:cubicBezTo>
                <a:close/>
              </a:path>
            </a:pathLst>
          </a:custGeom>
          <a:solidFill>
            <a:srgbClr val="0035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6599496" y="3240079"/>
            <a:ext cx="291226" cy="203383"/>
          </a:xfrm>
          <a:custGeom>
            <a:avLst/>
            <a:gdLst/>
            <a:ahLst/>
            <a:cxnLst/>
            <a:rect l="l" t="t" r="r" b="b"/>
            <a:pathLst>
              <a:path w="3348" h="2338" extrusionOk="0">
                <a:moveTo>
                  <a:pt x="665" y="1"/>
                </a:moveTo>
                <a:cubicBezTo>
                  <a:pt x="640" y="1"/>
                  <a:pt x="614" y="3"/>
                  <a:pt x="589" y="7"/>
                </a:cubicBezTo>
                <a:cubicBezTo>
                  <a:pt x="27" y="102"/>
                  <a:pt x="0" y="770"/>
                  <a:pt x="441" y="1452"/>
                </a:cubicBezTo>
                <a:cubicBezTo>
                  <a:pt x="830" y="2055"/>
                  <a:pt x="1365" y="2281"/>
                  <a:pt x="1565" y="2335"/>
                </a:cubicBezTo>
                <a:cubicBezTo>
                  <a:pt x="1571" y="2337"/>
                  <a:pt x="1579" y="2337"/>
                  <a:pt x="1587" y="2337"/>
                </a:cubicBezTo>
                <a:cubicBezTo>
                  <a:pt x="1780" y="2337"/>
                  <a:pt x="2401" y="1895"/>
                  <a:pt x="2849" y="1292"/>
                </a:cubicBezTo>
                <a:cubicBezTo>
                  <a:pt x="3347" y="619"/>
                  <a:pt x="3080" y="39"/>
                  <a:pt x="2598" y="39"/>
                </a:cubicBezTo>
                <a:cubicBezTo>
                  <a:pt x="2562" y="39"/>
                  <a:pt x="2526" y="42"/>
                  <a:pt x="2488" y="48"/>
                </a:cubicBezTo>
                <a:cubicBezTo>
                  <a:pt x="1886" y="155"/>
                  <a:pt x="1552" y="864"/>
                  <a:pt x="1552" y="864"/>
                </a:cubicBezTo>
                <a:cubicBezTo>
                  <a:pt x="1539" y="611"/>
                  <a:pt x="1097" y="1"/>
                  <a:pt x="6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1" name="Google Shape;251;p32"/>
          <p:cNvSpPr/>
          <p:nvPr/>
        </p:nvSpPr>
        <p:spPr>
          <a:xfrm>
            <a:off x="6292265" y="2866979"/>
            <a:ext cx="199022" cy="172936"/>
          </a:xfrm>
          <a:custGeom>
            <a:avLst/>
            <a:gdLst/>
            <a:ahLst/>
            <a:cxnLst/>
            <a:rect l="l" t="t" r="r" b="b"/>
            <a:pathLst>
              <a:path w="2288" h="1988" extrusionOk="0">
                <a:moveTo>
                  <a:pt x="1132" y="0"/>
                </a:moveTo>
                <a:cubicBezTo>
                  <a:pt x="555" y="0"/>
                  <a:pt x="79" y="389"/>
                  <a:pt x="41" y="913"/>
                </a:cubicBezTo>
                <a:cubicBezTo>
                  <a:pt x="1" y="1461"/>
                  <a:pt x="469" y="1942"/>
                  <a:pt x="1071" y="1983"/>
                </a:cubicBezTo>
                <a:cubicBezTo>
                  <a:pt x="1107" y="1986"/>
                  <a:pt x="1142" y="1988"/>
                  <a:pt x="1178" y="1988"/>
                </a:cubicBezTo>
                <a:cubicBezTo>
                  <a:pt x="1745" y="1988"/>
                  <a:pt x="2210" y="1589"/>
                  <a:pt x="2248" y="1073"/>
                </a:cubicBezTo>
                <a:cubicBezTo>
                  <a:pt x="2288" y="524"/>
                  <a:pt x="1820" y="43"/>
                  <a:pt x="1218" y="3"/>
                </a:cubicBezTo>
                <a:cubicBezTo>
                  <a:pt x="1189" y="1"/>
                  <a:pt x="1160" y="0"/>
                  <a:pt x="1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013718" y="2847319"/>
            <a:ext cx="204850" cy="173632"/>
          </a:xfrm>
          <a:custGeom>
            <a:avLst/>
            <a:gdLst/>
            <a:ahLst/>
            <a:cxnLst/>
            <a:rect l="l" t="t" r="r" b="b"/>
            <a:pathLst>
              <a:path w="2355" h="1996" extrusionOk="0">
                <a:moveTo>
                  <a:pt x="1208" y="0"/>
                </a:moveTo>
                <a:cubicBezTo>
                  <a:pt x="1145" y="0"/>
                  <a:pt x="1081" y="5"/>
                  <a:pt x="1017" y="15"/>
                </a:cubicBezTo>
                <a:cubicBezTo>
                  <a:pt x="428" y="108"/>
                  <a:pt x="0" y="630"/>
                  <a:pt x="93" y="1166"/>
                </a:cubicBezTo>
                <a:cubicBezTo>
                  <a:pt x="165" y="1655"/>
                  <a:pt x="621" y="1996"/>
                  <a:pt x="1147" y="1996"/>
                </a:cubicBezTo>
                <a:cubicBezTo>
                  <a:pt x="1210" y="1996"/>
                  <a:pt x="1274" y="1991"/>
                  <a:pt x="1338" y="1981"/>
                </a:cubicBezTo>
                <a:cubicBezTo>
                  <a:pt x="1939" y="1888"/>
                  <a:pt x="2354" y="1366"/>
                  <a:pt x="2274" y="818"/>
                </a:cubicBezTo>
                <a:cubicBezTo>
                  <a:pt x="2190" y="340"/>
                  <a:pt x="1733" y="0"/>
                  <a:pt x="12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6364462" y="2733362"/>
            <a:ext cx="175710" cy="94384"/>
          </a:xfrm>
          <a:custGeom>
            <a:avLst/>
            <a:gdLst/>
            <a:ahLst/>
            <a:cxnLst/>
            <a:rect l="l" t="t" r="r" b="b"/>
            <a:pathLst>
              <a:path w="2020" h="1085" extrusionOk="0">
                <a:moveTo>
                  <a:pt x="93" y="0"/>
                </a:moveTo>
                <a:cubicBezTo>
                  <a:pt x="40" y="14"/>
                  <a:pt x="0" y="54"/>
                  <a:pt x="13" y="121"/>
                </a:cubicBezTo>
                <a:cubicBezTo>
                  <a:pt x="40" y="348"/>
                  <a:pt x="134" y="576"/>
                  <a:pt x="307" y="763"/>
                </a:cubicBezTo>
                <a:cubicBezTo>
                  <a:pt x="468" y="951"/>
                  <a:pt x="735" y="1071"/>
                  <a:pt x="990" y="1084"/>
                </a:cubicBezTo>
                <a:cubicBezTo>
                  <a:pt x="1056" y="1084"/>
                  <a:pt x="1124" y="1084"/>
                  <a:pt x="1190" y="1071"/>
                </a:cubicBezTo>
                <a:cubicBezTo>
                  <a:pt x="1258" y="1058"/>
                  <a:pt x="1324" y="1044"/>
                  <a:pt x="1377" y="1017"/>
                </a:cubicBezTo>
                <a:cubicBezTo>
                  <a:pt x="1498" y="963"/>
                  <a:pt x="1618" y="897"/>
                  <a:pt x="1712" y="803"/>
                </a:cubicBezTo>
                <a:cubicBezTo>
                  <a:pt x="1886" y="616"/>
                  <a:pt x="1980" y="402"/>
                  <a:pt x="2007" y="161"/>
                </a:cubicBezTo>
                <a:cubicBezTo>
                  <a:pt x="2020" y="121"/>
                  <a:pt x="1993" y="81"/>
                  <a:pt x="1966" y="68"/>
                </a:cubicBezTo>
                <a:cubicBezTo>
                  <a:pt x="1947" y="58"/>
                  <a:pt x="1928" y="54"/>
                  <a:pt x="1910" y="54"/>
                </a:cubicBezTo>
                <a:cubicBezTo>
                  <a:pt x="1878" y="54"/>
                  <a:pt x="1849" y="68"/>
                  <a:pt x="1832" y="95"/>
                </a:cubicBezTo>
                <a:lnTo>
                  <a:pt x="1819" y="107"/>
                </a:lnTo>
                <a:cubicBezTo>
                  <a:pt x="1725" y="268"/>
                  <a:pt x="1605" y="442"/>
                  <a:pt x="1472" y="535"/>
                </a:cubicBezTo>
                <a:cubicBezTo>
                  <a:pt x="1324" y="642"/>
                  <a:pt x="1177" y="683"/>
                  <a:pt x="1003" y="683"/>
                </a:cubicBezTo>
                <a:cubicBezTo>
                  <a:pt x="963" y="683"/>
                  <a:pt x="923" y="669"/>
                  <a:pt x="883" y="669"/>
                </a:cubicBezTo>
                <a:cubicBezTo>
                  <a:pt x="842" y="656"/>
                  <a:pt x="803" y="642"/>
                  <a:pt x="776" y="630"/>
                </a:cubicBezTo>
                <a:cubicBezTo>
                  <a:pt x="696" y="603"/>
                  <a:pt x="628" y="549"/>
                  <a:pt x="548" y="496"/>
                </a:cubicBezTo>
                <a:cubicBezTo>
                  <a:pt x="414" y="389"/>
                  <a:pt x="295" y="228"/>
                  <a:pt x="200" y="68"/>
                </a:cubicBezTo>
                <a:lnTo>
                  <a:pt x="188" y="54"/>
                </a:lnTo>
                <a:cubicBezTo>
                  <a:pt x="174" y="14"/>
                  <a:pt x="134" y="0"/>
                  <a:pt x="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6933344" y="2733362"/>
            <a:ext cx="174666" cy="94384"/>
          </a:xfrm>
          <a:custGeom>
            <a:avLst/>
            <a:gdLst/>
            <a:ahLst/>
            <a:cxnLst/>
            <a:rect l="l" t="t" r="r" b="b"/>
            <a:pathLst>
              <a:path w="2008" h="1085" extrusionOk="0">
                <a:moveTo>
                  <a:pt x="81" y="0"/>
                </a:moveTo>
                <a:cubicBezTo>
                  <a:pt x="27" y="14"/>
                  <a:pt x="1" y="54"/>
                  <a:pt x="1" y="121"/>
                </a:cubicBezTo>
                <a:cubicBezTo>
                  <a:pt x="27" y="348"/>
                  <a:pt x="122" y="576"/>
                  <a:pt x="295" y="763"/>
                </a:cubicBezTo>
                <a:cubicBezTo>
                  <a:pt x="456" y="951"/>
                  <a:pt x="723" y="1071"/>
                  <a:pt x="991" y="1084"/>
                </a:cubicBezTo>
                <a:cubicBezTo>
                  <a:pt x="1044" y="1084"/>
                  <a:pt x="1112" y="1084"/>
                  <a:pt x="1178" y="1071"/>
                </a:cubicBezTo>
                <a:cubicBezTo>
                  <a:pt x="1245" y="1058"/>
                  <a:pt x="1312" y="1044"/>
                  <a:pt x="1379" y="1017"/>
                </a:cubicBezTo>
                <a:cubicBezTo>
                  <a:pt x="1499" y="963"/>
                  <a:pt x="1606" y="897"/>
                  <a:pt x="1700" y="803"/>
                </a:cubicBezTo>
                <a:cubicBezTo>
                  <a:pt x="1873" y="616"/>
                  <a:pt x="1980" y="402"/>
                  <a:pt x="2007" y="161"/>
                </a:cubicBezTo>
                <a:cubicBezTo>
                  <a:pt x="2007" y="121"/>
                  <a:pt x="1994" y="81"/>
                  <a:pt x="1954" y="68"/>
                </a:cubicBezTo>
                <a:cubicBezTo>
                  <a:pt x="1940" y="58"/>
                  <a:pt x="1922" y="54"/>
                  <a:pt x="1904" y="54"/>
                </a:cubicBezTo>
                <a:cubicBezTo>
                  <a:pt x="1871" y="54"/>
                  <a:pt x="1837" y="68"/>
                  <a:pt x="1820" y="95"/>
                </a:cubicBezTo>
                <a:lnTo>
                  <a:pt x="1820" y="107"/>
                </a:lnTo>
                <a:cubicBezTo>
                  <a:pt x="1713" y="268"/>
                  <a:pt x="1593" y="442"/>
                  <a:pt x="1459" y="535"/>
                </a:cubicBezTo>
                <a:cubicBezTo>
                  <a:pt x="1326" y="642"/>
                  <a:pt x="1165" y="683"/>
                  <a:pt x="1005" y="683"/>
                </a:cubicBezTo>
                <a:cubicBezTo>
                  <a:pt x="964" y="683"/>
                  <a:pt x="924" y="669"/>
                  <a:pt x="884" y="669"/>
                </a:cubicBezTo>
                <a:lnTo>
                  <a:pt x="764" y="630"/>
                </a:lnTo>
                <a:cubicBezTo>
                  <a:pt x="683" y="603"/>
                  <a:pt x="616" y="549"/>
                  <a:pt x="550" y="496"/>
                </a:cubicBezTo>
                <a:cubicBezTo>
                  <a:pt x="416" y="389"/>
                  <a:pt x="295" y="228"/>
                  <a:pt x="188" y="68"/>
                </a:cubicBezTo>
                <a:lnTo>
                  <a:pt x="188" y="54"/>
                </a:lnTo>
                <a:cubicBezTo>
                  <a:pt x="161" y="14"/>
                  <a:pt x="122" y="0"/>
                  <a:pt x="8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5" name="Google Shape;255;p32"/>
          <p:cNvSpPr/>
          <p:nvPr/>
        </p:nvSpPr>
        <p:spPr>
          <a:xfrm>
            <a:off x="6627418" y="2767288"/>
            <a:ext cx="235120" cy="103431"/>
          </a:xfrm>
          <a:custGeom>
            <a:avLst/>
            <a:gdLst/>
            <a:ahLst/>
            <a:cxnLst/>
            <a:rect l="l" t="t" r="r" b="b"/>
            <a:pathLst>
              <a:path w="2703" h="1189" extrusionOk="0">
                <a:moveTo>
                  <a:pt x="2627" y="1"/>
                </a:moveTo>
                <a:cubicBezTo>
                  <a:pt x="2599" y="1"/>
                  <a:pt x="2574" y="20"/>
                  <a:pt x="2555" y="38"/>
                </a:cubicBezTo>
                <a:lnTo>
                  <a:pt x="2555" y="52"/>
                </a:lnTo>
                <a:cubicBezTo>
                  <a:pt x="2462" y="293"/>
                  <a:pt x="2301" y="520"/>
                  <a:pt x="2114" y="668"/>
                </a:cubicBezTo>
                <a:cubicBezTo>
                  <a:pt x="1942" y="815"/>
                  <a:pt x="1724" y="883"/>
                  <a:pt x="1492" y="883"/>
                </a:cubicBezTo>
                <a:cubicBezTo>
                  <a:pt x="1472" y="883"/>
                  <a:pt x="1452" y="883"/>
                  <a:pt x="1431" y="882"/>
                </a:cubicBezTo>
                <a:cubicBezTo>
                  <a:pt x="1412" y="885"/>
                  <a:pt x="1394" y="887"/>
                  <a:pt x="1376" y="887"/>
                </a:cubicBezTo>
                <a:cubicBezTo>
                  <a:pt x="1332" y="887"/>
                  <a:pt x="1292" y="878"/>
                  <a:pt x="1244" y="868"/>
                </a:cubicBezTo>
                <a:cubicBezTo>
                  <a:pt x="1190" y="855"/>
                  <a:pt x="1124" y="855"/>
                  <a:pt x="1070" y="828"/>
                </a:cubicBezTo>
                <a:cubicBezTo>
                  <a:pt x="937" y="801"/>
                  <a:pt x="830" y="734"/>
                  <a:pt x="723" y="668"/>
                </a:cubicBezTo>
                <a:cubicBezTo>
                  <a:pt x="495" y="534"/>
                  <a:pt x="307" y="347"/>
                  <a:pt x="147" y="133"/>
                </a:cubicBezTo>
                <a:cubicBezTo>
                  <a:pt x="127" y="113"/>
                  <a:pt x="108" y="100"/>
                  <a:pt x="83" y="100"/>
                </a:cubicBezTo>
                <a:cubicBezTo>
                  <a:pt x="74" y="100"/>
                  <a:pt x="64" y="102"/>
                  <a:pt x="54" y="106"/>
                </a:cubicBezTo>
                <a:cubicBezTo>
                  <a:pt x="27" y="119"/>
                  <a:pt x="0" y="159"/>
                  <a:pt x="27" y="199"/>
                </a:cubicBezTo>
                <a:cubicBezTo>
                  <a:pt x="134" y="480"/>
                  <a:pt x="321" y="721"/>
                  <a:pt x="562" y="895"/>
                </a:cubicBezTo>
                <a:cubicBezTo>
                  <a:pt x="816" y="1082"/>
                  <a:pt x="1110" y="1189"/>
                  <a:pt x="1418" y="1189"/>
                </a:cubicBezTo>
                <a:cubicBezTo>
                  <a:pt x="1498" y="1189"/>
                  <a:pt x="1579" y="1189"/>
                  <a:pt x="1659" y="1176"/>
                </a:cubicBezTo>
                <a:cubicBezTo>
                  <a:pt x="1739" y="1176"/>
                  <a:pt x="1819" y="1149"/>
                  <a:pt x="1886" y="1122"/>
                </a:cubicBezTo>
                <a:cubicBezTo>
                  <a:pt x="2034" y="1069"/>
                  <a:pt x="2180" y="989"/>
                  <a:pt x="2287" y="882"/>
                </a:cubicBezTo>
                <a:cubicBezTo>
                  <a:pt x="2515" y="654"/>
                  <a:pt x="2649" y="386"/>
                  <a:pt x="2702" y="79"/>
                </a:cubicBezTo>
                <a:cubicBezTo>
                  <a:pt x="2702" y="52"/>
                  <a:pt x="2688" y="26"/>
                  <a:pt x="2662" y="12"/>
                </a:cubicBezTo>
                <a:cubicBezTo>
                  <a:pt x="2650" y="4"/>
                  <a:pt x="2638" y="1"/>
                  <a:pt x="26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6805389" y="1919832"/>
            <a:ext cx="236338" cy="115436"/>
          </a:xfrm>
          <a:custGeom>
            <a:avLst/>
            <a:gdLst/>
            <a:ahLst/>
            <a:cxnLst/>
            <a:rect l="l" t="t" r="r" b="b"/>
            <a:pathLst>
              <a:path w="2717" h="1327" extrusionOk="0">
                <a:moveTo>
                  <a:pt x="2567" y="0"/>
                </a:moveTo>
                <a:cubicBezTo>
                  <a:pt x="2407" y="0"/>
                  <a:pt x="1984" y="742"/>
                  <a:pt x="1298" y="872"/>
                </a:cubicBezTo>
                <a:cubicBezTo>
                  <a:pt x="1275" y="876"/>
                  <a:pt x="1250" y="877"/>
                  <a:pt x="1225" y="877"/>
                </a:cubicBezTo>
                <a:cubicBezTo>
                  <a:pt x="832" y="877"/>
                  <a:pt x="293" y="447"/>
                  <a:pt x="160" y="447"/>
                </a:cubicBezTo>
                <a:cubicBezTo>
                  <a:pt x="148" y="447"/>
                  <a:pt x="139" y="451"/>
                  <a:pt x="134" y="458"/>
                </a:cubicBezTo>
                <a:cubicBezTo>
                  <a:pt x="0" y="618"/>
                  <a:pt x="630" y="1327"/>
                  <a:pt x="1298" y="1327"/>
                </a:cubicBezTo>
                <a:cubicBezTo>
                  <a:pt x="2128" y="1327"/>
                  <a:pt x="2716" y="56"/>
                  <a:pt x="2583" y="3"/>
                </a:cubicBezTo>
                <a:cubicBezTo>
                  <a:pt x="2578" y="1"/>
                  <a:pt x="2573" y="0"/>
                  <a:pt x="25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6878718" y="2000298"/>
            <a:ext cx="66370" cy="82554"/>
          </a:xfrm>
          <a:custGeom>
            <a:avLst/>
            <a:gdLst/>
            <a:ahLst/>
            <a:cxnLst/>
            <a:rect l="l" t="t" r="r" b="b"/>
            <a:pathLst>
              <a:path w="763" h="949" extrusionOk="0">
                <a:moveTo>
                  <a:pt x="94" y="0"/>
                </a:moveTo>
                <a:cubicBezTo>
                  <a:pt x="1" y="0"/>
                  <a:pt x="13" y="309"/>
                  <a:pt x="174" y="576"/>
                </a:cubicBezTo>
                <a:cubicBezTo>
                  <a:pt x="311" y="816"/>
                  <a:pt x="585" y="948"/>
                  <a:pt x="687" y="948"/>
                </a:cubicBezTo>
                <a:cubicBezTo>
                  <a:pt x="705" y="948"/>
                  <a:pt x="717" y="944"/>
                  <a:pt x="723" y="937"/>
                </a:cubicBezTo>
                <a:cubicBezTo>
                  <a:pt x="763" y="870"/>
                  <a:pt x="536" y="817"/>
                  <a:pt x="388" y="469"/>
                </a:cubicBezTo>
                <a:cubicBezTo>
                  <a:pt x="241" y="107"/>
                  <a:pt x="322" y="0"/>
                  <a:pt x="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6930996" y="1998210"/>
            <a:ext cx="79243" cy="72985"/>
          </a:xfrm>
          <a:custGeom>
            <a:avLst/>
            <a:gdLst/>
            <a:ahLst/>
            <a:cxnLst/>
            <a:rect l="l" t="t" r="r" b="b"/>
            <a:pathLst>
              <a:path w="911" h="839" extrusionOk="0">
                <a:moveTo>
                  <a:pt x="171" y="0"/>
                </a:moveTo>
                <a:cubicBezTo>
                  <a:pt x="151" y="0"/>
                  <a:pt x="126" y="4"/>
                  <a:pt x="95" y="12"/>
                </a:cubicBezTo>
                <a:cubicBezTo>
                  <a:pt x="1" y="24"/>
                  <a:pt x="68" y="333"/>
                  <a:pt x="282" y="573"/>
                </a:cubicBezTo>
                <a:cubicBezTo>
                  <a:pt x="434" y="756"/>
                  <a:pt x="687" y="838"/>
                  <a:pt x="811" y="838"/>
                </a:cubicBezTo>
                <a:cubicBezTo>
                  <a:pt x="851" y="838"/>
                  <a:pt x="877" y="830"/>
                  <a:pt x="884" y="814"/>
                </a:cubicBezTo>
                <a:cubicBezTo>
                  <a:pt x="911" y="747"/>
                  <a:pt x="670" y="734"/>
                  <a:pt x="456" y="413"/>
                </a:cubicBezTo>
                <a:cubicBezTo>
                  <a:pt x="272" y="138"/>
                  <a:pt x="296" y="0"/>
                  <a:pt x="17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9" name="Google Shape;259;p32"/>
          <p:cNvSpPr/>
          <p:nvPr/>
        </p:nvSpPr>
        <p:spPr>
          <a:xfrm>
            <a:off x="6967181" y="1976810"/>
            <a:ext cx="90812" cy="60719"/>
          </a:xfrm>
          <a:custGeom>
            <a:avLst/>
            <a:gdLst/>
            <a:ahLst/>
            <a:cxnLst/>
            <a:rect l="l" t="t" r="r" b="b"/>
            <a:pathLst>
              <a:path w="1044" h="698" extrusionOk="0">
                <a:moveTo>
                  <a:pt x="194" y="0"/>
                </a:moveTo>
                <a:cubicBezTo>
                  <a:pt x="168" y="0"/>
                  <a:pt x="136" y="10"/>
                  <a:pt x="93" y="30"/>
                </a:cubicBezTo>
                <a:cubicBezTo>
                  <a:pt x="0" y="70"/>
                  <a:pt x="134" y="338"/>
                  <a:pt x="388" y="538"/>
                </a:cubicBezTo>
                <a:cubicBezTo>
                  <a:pt x="540" y="659"/>
                  <a:pt x="737" y="697"/>
                  <a:pt x="872" y="697"/>
                </a:cubicBezTo>
                <a:cubicBezTo>
                  <a:pt x="962" y="697"/>
                  <a:pt x="1025" y="680"/>
                  <a:pt x="1030" y="659"/>
                </a:cubicBezTo>
                <a:cubicBezTo>
                  <a:pt x="1044" y="579"/>
                  <a:pt x="816" y="618"/>
                  <a:pt x="535" y="351"/>
                </a:cubicBezTo>
                <a:cubicBezTo>
                  <a:pt x="314" y="130"/>
                  <a:pt x="292" y="0"/>
                  <a:pt x="1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0" name="Google Shape;260;p32"/>
          <p:cNvSpPr/>
          <p:nvPr/>
        </p:nvSpPr>
        <p:spPr>
          <a:xfrm>
            <a:off x="6314359" y="1925573"/>
            <a:ext cx="236338" cy="115610"/>
          </a:xfrm>
          <a:custGeom>
            <a:avLst/>
            <a:gdLst/>
            <a:ahLst/>
            <a:cxnLst/>
            <a:rect l="l" t="t" r="r" b="b"/>
            <a:pathLst>
              <a:path w="2717" h="1329" extrusionOk="0">
                <a:moveTo>
                  <a:pt x="148" y="1"/>
                </a:moveTo>
                <a:cubicBezTo>
                  <a:pt x="143" y="1"/>
                  <a:pt x="139" y="2"/>
                  <a:pt x="134" y="3"/>
                </a:cubicBezTo>
                <a:cubicBezTo>
                  <a:pt x="1" y="57"/>
                  <a:pt x="589" y="1328"/>
                  <a:pt x="1418" y="1328"/>
                </a:cubicBezTo>
                <a:cubicBezTo>
                  <a:pt x="2087" y="1328"/>
                  <a:pt x="2716" y="619"/>
                  <a:pt x="2583" y="458"/>
                </a:cubicBezTo>
                <a:cubicBezTo>
                  <a:pt x="2578" y="451"/>
                  <a:pt x="2569" y="448"/>
                  <a:pt x="2557" y="448"/>
                </a:cubicBezTo>
                <a:cubicBezTo>
                  <a:pt x="2424" y="448"/>
                  <a:pt x="1886" y="867"/>
                  <a:pt x="1493" y="867"/>
                </a:cubicBezTo>
                <a:cubicBezTo>
                  <a:pt x="1463" y="867"/>
                  <a:pt x="1434" y="865"/>
                  <a:pt x="1406" y="859"/>
                </a:cubicBezTo>
                <a:cubicBezTo>
                  <a:pt x="733" y="743"/>
                  <a:pt x="297" y="1"/>
                  <a:pt x="1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6409781" y="2006039"/>
            <a:ext cx="66457" cy="82640"/>
          </a:xfrm>
          <a:custGeom>
            <a:avLst/>
            <a:gdLst/>
            <a:ahLst/>
            <a:cxnLst/>
            <a:rect l="l" t="t" r="r" b="b"/>
            <a:pathLst>
              <a:path w="764" h="950" extrusionOk="0">
                <a:moveTo>
                  <a:pt x="639" y="1"/>
                </a:moveTo>
                <a:cubicBezTo>
                  <a:pt x="463" y="1"/>
                  <a:pt x="528" y="127"/>
                  <a:pt x="389" y="469"/>
                </a:cubicBezTo>
                <a:cubicBezTo>
                  <a:pt x="241" y="817"/>
                  <a:pt x="0" y="871"/>
                  <a:pt x="54" y="938"/>
                </a:cubicBezTo>
                <a:cubicBezTo>
                  <a:pt x="60" y="946"/>
                  <a:pt x="72" y="950"/>
                  <a:pt x="89" y="950"/>
                </a:cubicBezTo>
                <a:cubicBezTo>
                  <a:pt x="192" y="950"/>
                  <a:pt x="466" y="817"/>
                  <a:pt x="603" y="576"/>
                </a:cubicBezTo>
                <a:cubicBezTo>
                  <a:pt x="749" y="309"/>
                  <a:pt x="763" y="2"/>
                  <a:pt x="669" y="2"/>
                </a:cubicBezTo>
                <a:cubicBezTo>
                  <a:pt x="658" y="1"/>
                  <a:pt x="648" y="1"/>
                  <a:pt x="63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2" name="Google Shape;262;p32"/>
          <p:cNvSpPr/>
          <p:nvPr/>
        </p:nvSpPr>
        <p:spPr>
          <a:xfrm>
            <a:off x="6344630" y="2003864"/>
            <a:ext cx="80374" cy="72637"/>
          </a:xfrm>
          <a:custGeom>
            <a:avLst/>
            <a:gdLst/>
            <a:ahLst/>
            <a:cxnLst/>
            <a:rect l="l" t="t" r="r" b="b"/>
            <a:pathLst>
              <a:path w="924" h="835" extrusionOk="0">
                <a:moveTo>
                  <a:pt x="749" y="1"/>
                </a:moveTo>
                <a:cubicBezTo>
                  <a:pt x="626" y="1"/>
                  <a:pt x="637" y="131"/>
                  <a:pt x="455" y="414"/>
                </a:cubicBezTo>
                <a:cubicBezTo>
                  <a:pt x="241" y="735"/>
                  <a:pt x="0" y="749"/>
                  <a:pt x="41" y="815"/>
                </a:cubicBezTo>
                <a:cubicBezTo>
                  <a:pt x="47" y="828"/>
                  <a:pt x="71" y="834"/>
                  <a:pt x="107" y="834"/>
                </a:cubicBezTo>
                <a:cubicBezTo>
                  <a:pt x="226" y="834"/>
                  <a:pt x="478" y="760"/>
                  <a:pt x="642" y="575"/>
                </a:cubicBezTo>
                <a:cubicBezTo>
                  <a:pt x="856" y="321"/>
                  <a:pt x="924" y="27"/>
                  <a:pt x="830" y="13"/>
                </a:cubicBezTo>
                <a:cubicBezTo>
                  <a:pt x="797" y="5"/>
                  <a:pt x="771" y="1"/>
                  <a:pt x="74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3" name="Google Shape;263;p32"/>
          <p:cNvSpPr/>
          <p:nvPr/>
        </p:nvSpPr>
        <p:spPr>
          <a:xfrm>
            <a:off x="6296962" y="1982639"/>
            <a:ext cx="90812" cy="60371"/>
          </a:xfrm>
          <a:custGeom>
            <a:avLst/>
            <a:gdLst/>
            <a:ahLst/>
            <a:cxnLst/>
            <a:rect l="l" t="t" r="r" b="b"/>
            <a:pathLst>
              <a:path w="1044" h="694" extrusionOk="0">
                <a:moveTo>
                  <a:pt x="860" y="0"/>
                </a:moveTo>
                <a:cubicBezTo>
                  <a:pt x="760" y="0"/>
                  <a:pt x="729" y="130"/>
                  <a:pt x="509" y="351"/>
                </a:cubicBezTo>
                <a:cubicBezTo>
                  <a:pt x="241" y="619"/>
                  <a:pt x="0" y="578"/>
                  <a:pt x="27" y="658"/>
                </a:cubicBezTo>
                <a:cubicBezTo>
                  <a:pt x="32" y="679"/>
                  <a:pt x="87" y="693"/>
                  <a:pt x="168" y="693"/>
                </a:cubicBezTo>
                <a:cubicBezTo>
                  <a:pt x="300" y="693"/>
                  <a:pt x="498" y="654"/>
                  <a:pt x="655" y="538"/>
                </a:cubicBezTo>
                <a:cubicBezTo>
                  <a:pt x="910" y="337"/>
                  <a:pt x="1044" y="70"/>
                  <a:pt x="964" y="30"/>
                </a:cubicBezTo>
                <a:cubicBezTo>
                  <a:pt x="920" y="10"/>
                  <a:pt x="888" y="0"/>
                  <a:pt x="8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6614544" y="2029352"/>
            <a:ext cx="159444" cy="116480"/>
          </a:xfrm>
          <a:custGeom>
            <a:avLst/>
            <a:gdLst/>
            <a:ahLst/>
            <a:cxnLst/>
            <a:rect l="l" t="t" r="r" b="b"/>
            <a:pathLst>
              <a:path w="1833" h="1339" extrusionOk="0">
                <a:moveTo>
                  <a:pt x="853" y="0"/>
                </a:moveTo>
                <a:cubicBezTo>
                  <a:pt x="841" y="0"/>
                  <a:pt x="829" y="1"/>
                  <a:pt x="817" y="1"/>
                </a:cubicBezTo>
                <a:cubicBezTo>
                  <a:pt x="509" y="14"/>
                  <a:pt x="1" y="469"/>
                  <a:pt x="27" y="843"/>
                </a:cubicBezTo>
                <a:cubicBezTo>
                  <a:pt x="41" y="1125"/>
                  <a:pt x="562" y="1339"/>
                  <a:pt x="924" y="1339"/>
                </a:cubicBezTo>
                <a:cubicBezTo>
                  <a:pt x="1299" y="1325"/>
                  <a:pt x="1700" y="1071"/>
                  <a:pt x="1766" y="817"/>
                </a:cubicBezTo>
                <a:cubicBezTo>
                  <a:pt x="1832" y="569"/>
                  <a:pt x="1373" y="0"/>
                  <a:pt x="8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5" name="Google Shape;265;p32"/>
          <p:cNvSpPr/>
          <p:nvPr/>
        </p:nvSpPr>
        <p:spPr>
          <a:xfrm>
            <a:off x="6616545" y="2115211"/>
            <a:ext cx="45667" cy="25140"/>
          </a:xfrm>
          <a:custGeom>
            <a:avLst/>
            <a:gdLst/>
            <a:ahLst/>
            <a:cxnLst/>
            <a:rect l="l" t="t" r="r" b="b"/>
            <a:pathLst>
              <a:path w="525" h="289" extrusionOk="0">
                <a:moveTo>
                  <a:pt x="141" y="0"/>
                </a:moveTo>
                <a:cubicBezTo>
                  <a:pt x="135" y="0"/>
                  <a:pt x="129" y="2"/>
                  <a:pt x="125" y="4"/>
                </a:cubicBezTo>
                <a:cubicBezTo>
                  <a:pt x="1" y="54"/>
                  <a:pt x="304" y="289"/>
                  <a:pt x="455" y="289"/>
                </a:cubicBezTo>
                <a:cubicBezTo>
                  <a:pt x="466" y="289"/>
                  <a:pt x="477" y="287"/>
                  <a:pt x="486" y="285"/>
                </a:cubicBezTo>
                <a:cubicBezTo>
                  <a:pt x="524" y="272"/>
                  <a:pt x="232" y="0"/>
                  <a:pt x="141" y="0"/>
                </a:cubicBezTo>
                <a:close/>
              </a:path>
            </a:pathLst>
          </a:custGeom>
          <a:solidFill>
            <a:srgbClr val="3C4D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6" name="Google Shape;266;p32"/>
          <p:cNvSpPr/>
          <p:nvPr/>
        </p:nvSpPr>
        <p:spPr>
          <a:xfrm>
            <a:off x="6720666" y="2115211"/>
            <a:ext cx="45667" cy="25140"/>
          </a:xfrm>
          <a:custGeom>
            <a:avLst/>
            <a:gdLst/>
            <a:ahLst/>
            <a:cxnLst/>
            <a:rect l="l" t="t" r="r" b="b"/>
            <a:pathLst>
              <a:path w="525" h="289" extrusionOk="0">
                <a:moveTo>
                  <a:pt x="382" y="0"/>
                </a:moveTo>
                <a:cubicBezTo>
                  <a:pt x="281" y="0"/>
                  <a:pt x="1" y="272"/>
                  <a:pt x="38" y="285"/>
                </a:cubicBezTo>
                <a:cubicBezTo>
                  <a:pt x="46" y="287"/>
                  <a:pt x="56" y="289"/>
                  <a:pt x="67" y="289"/>
                </a:cubicBezTo>
                <a:cubicBezTo>
                  <a:pt x="209" y="289"/>
                  <a:pt x="524" y="54"/>
                  <a:pt x="400" y="4"/>
                </a:cubicBezTo>
                <a:cubicBezTo>
                  <a:pt x="395" y="2"/>
                  <a:pt x="389" y="0"/>
                  <a:pt x="382" y="0"/>
                </a:cubicBezTo>
                <a:close/>
              </a:path>
            </a:pathLst>
          </a:custGeom>
          <a:solidFill>
            <a:srgbClr val="3C4D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6493548" y="2161925"/>
            <a:ext cx="386387" cy="129441"/>
          </a:xfrm>
          <a:custGeom>
            <a:avLst/>
            <a:gdLst/>
            <a:ahLst/>
            <a:cxnLst/>
            <a:rect l="l" t="t" r="r" b="b"/>
            <a:pathLst>
              <a:path w="4442" h="1488" extrusionOk="0">
                <a:moveTo>
                  <a:pt x="4357" y="1"/>
                </a:moveTo>
                <a:cubicBezTo>
                  <a:pt x="4333" y="1"/>
                  <a:pt x="4311" y="12"/>
                  <a:pt x="4295" y="29"/>
                </a:cubicBezTo>
                <a:lnTo>
                  <a:pt x="4295" y="42"/>
                </a:lnTo>
                <a:cubicBezTo>
                  <a:pt x="4067" y="377"/>
                  <a:pt x="3773" y="671"/>
                  <a:pt x="3439" y="885"/>
                </a:cubicBezTo>
                <a:cubicBezTo>
                  <a:pt x="3264" y="978"/>
                  <a:pt x="3077" y="1072"/>
                  <a:pt x="2890" y="1112"/>
                </a:cubicBezTo>
                <a:cubicBezTo>
                  <a:pt x="2850" y="1126"/>
                  <a:pt x="2797" y="1139"/>
                  <a:pt x="2756" y="1153"/>
                </a:cubicBezTo>
                <a:cubicBezTo>
                  <a:pt x="2703" y="1153"/>
                  <a:pt x="2649" y="1165"/>
                  <a:pt x="2609" y="1179"/>
                </a:cubicBezTo>
                <a:cubicBezTo>
                  <a:pt x="2502" y="1179"/>
                  <a:pt x="2408" y="1192"/>
                  <a:pt x="2315" y="1192"/>
                </a:cubicBezTo>
                <a:lnTo>
                  <a:pt x="2167" y="1179"/>
                </a:lnTo>
                <a:lnTo>
                  <a:pt x="2021" y="1165"/>
                </a:lnTo>
                <a:cubicBezTo>
                  <a:pt x="1967" y="1153"/>
                  <a:pt x="1914" y="1153"/>
                  <a:pt x="1873" y="1139"/>
                </a:cubicBezTo>
                <a:lnTo>
                  <a:pt x="1727" y="1112"/>
                </a:lnTo>
                <a:cubicBezTo>
                  <a:pt x="1525" y="1058"/>
                  <a:pt x="1338" y="978"/>
                  <a:pt x="1151" y="898"/>
                </a:cubicBezTo>
                <a:cubicBezTo>
                  <a:pt x="790" y="725"/>
                  <a:pt x="442" y="497"/>
                  <a:pt x="134" y="229"/>
                </a:cubicBezTo>
                <a:lnTo>
                  <a:pt x="134" y="216"/>
                </a:lnTo>
                <a:cubicBezTo>
                  <a:pt x="121" y="209"/>
                  <a:pt x="104" y="206"/>
                  <a:pt x="86" y="206"/>
                </a:cubicBezTo>
                <a:cubicBezTo>
                  <a:pt x="68" y="206"/>
                  <a:pt x="48" y="209"/>
                  <a:pt x="27" y="216"/>
                </a:cubicBezTo>
                <a:cubicBezTo>
                  <a:pt x="1" y="243"/>
                  <a:pt x="1" y="296"/>
                  <a:pt x="27" y="323"/>
                </a:cubicBezTo>
                <a:cubicBezTo>
                  <a:pt x="309" y="657"/>
                  <a:pt x="643" y="925"/>
                  <a:pt x="1031" y="1139"/>
                </a:cubicBezTo>
                <a:cubicBezTo>
                  <a:pt x="1231" y="1246"/>
                  <a:pt x="1432" y="1326"/>
                  <a:pt x="1646" y="1393"/>
                </a:cubicBezTo>
                <a:lnTo>
                  <a:pt x="1807" y="1433"/>
                </a:lnTo>
                <a:cubicBezTo>
                  <a:pt x="1860" y="1447"/>
                  <a:pt x="1914" y="1460"/>
                  <a:pt x="1967" y="1460"/>
                </a:cubicBezTo>
                <a:lnTo>
                  <a:pt x="2141" y="1486"/>
                </a:lnTo>
                <a:lnTo>
                  <a:pt x="2301" y="1486"/>
                </a:lnTo>
                <a:cubicBezTo>
                  <a:pt x="2323" y="1487"/>
                  <a:pt x="2344" y="1487"/>
                  <a:pt x="2366" y="1487"/>
                </a:cubicBezTo>
                <a:cubicBezTo>
                  <a:pt x="2799" y="1487"/>
                  <a:pt x="3228" y="1354"/>
                  <a:pt x="3585" y="1099"/>
                </a:cubicBezTo>
                <a:cubicBezTo>
                  <a:pt x="3947" y="844"/>
                  <a:pt x="4227" y="497"/>
                  <a:pt x="4429" y="95"/>
                </a:cubicBezTo>
                <a:cubicBezTo>
                  <a:pt x="4441" y="69"/>
                  <a:pt x="4429" y="29"/>
                  <a:pt x="4402" y="15"/>
                </a:cubicBezTo>
                <a:cubicBezTo>
                  <a:pt x="4386" y="5"/>
                  <a:pt x="4371" y="1"/>
                  <a:pt x="43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6256166" y="2101554"/>
            <a:ext cx="208416" cy="208341"/>
          </a:xfrm>
          <a:custGeom>
            <a:avLst/>
            <a:gdLst/>
            <a:ahLst/>
            <a:cxnLst/>
            <a:rect l="l" t="t" r="r" b="b"/>
            <a:pathLst>
              <a:path w="2396" h="2395" extrusionOk="0">
                <a:moveTo>
                  <a:pt x="1192" y="1"/>
                </a:moveTo>
                <a:cubicBezTo>
                  <a:pt x="536" y="1"/>
                  <a:pt x="1" y="536"/>
                  <a:pt x="1" y="1204"/>
                </a:cubicBezTo>
                <a:cubicBezTo>
                  <a:pt x="1" y="1859"/>
                  <a:pt x="536" y="2394"/>
                  <a:pt x="1192" y="2394"/>
                </a:cubicBezTo>
                <a:cubicBezTo>
                  <a:pt x="1861" y="2394"/>
                  <a:pt x="2396" y="1859"/>
                  <a:pt x="2396" y="1204"/>
                </a:cubicBezTo>
                <a:cubicBezTo>
                  <a:pt x="2396" y="536"/>
                  <a:pt x="1861" y="1"/>
                  <a:pt x="1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6882197" y="2101554"/>
            <a:ext cx="208416" cy="208341"/>
          </a:xfrm>
          <a:custGeom>
            <a:avLst/>
            <a:gdLst/>
            <a:ahLst/>
            <a:cxnLst/>
            <a:rect l="l" t="t" r="r" b="b"/>
            <a:pathLst>
              <a:path w="2396" h="2395" extrusionOk="0">
                <a:moveTo>
                  <a:pt x="1204" y="1"/>
                </a:moveTo>
                <a:cubicBezTo>
                  <a:pt x="535" y="1"/>
                  <a:pt x="0" y="536"/>
                  <a:pt x="0" y="1204"/>
                </a:cubicBezTo>
                <a:cubicBezTo>
                  <a:pt x="0" y="1859"/>
                  <a:pt x="535" y="2394"/>
                  <a:pt x="1204" y="2394"/>
                </a:cubicBezTo>
                <a:cubicBezTo>
                  <a:pt x="1860" y="2394"/>
                  <a:pt x="2395" y="1859"/>
                  <a:pt x="2395" y="1204"/>
                </a:cubicBezTo>
                <a:cubicBezTo>
                  <a:pt x="2395" y="536"/>
                  <a:pt x="1860" y="1"/>
                  <a:pt x="1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5812890" y="1619194"/>
            <a:ext cx="551659" cy="536119"/>
          </a:xfrm>
          <a:custGeom>
            <a:avLst/>
            <a:gdLst/>
            <a:ahLst/>
            <a:cxnLst/>
            <a:rect l="l" t="t" r="r" b="b"/>
            <a:pathLst>
              <a:path w="6342" h="6163" extrusionOk="0">
                <a:moveTo>
                  <a:pt x="5064" y="1"/>
                </a:moveTo>
                <a:cubicBezTo>
                  <a:pt x="4149" y="1"/>
                  <a:pt x="2642" y="650"/>
                  <a:pt x="2435" y="998"/>
                </a:cubicBezTo>
                <a:cubicBezTo>
                  <a:pt x="2168" y="1412"/>
                  <a:pt x="2582" y="1947"/>
                  <a:pt x="2582" y="1947"/>
                </a:cubicBezTo>
                <a:cubicBezTo>
                  <a:pt x="2582" y="1947"/>
                  <a:pt x="1432" y="2428"/>
                  <a:pt x="1339" y="3017"/>
                </a:cubicBezTo>
                <a:cubicBezTo>
                  <a:pt x="1244" y="3606"/>
                  <a:pt x="1499" y="3940"/>
                  <a:pt x="1499" y="3940"/>
                </a:cubicBezTo>
                <a:cubicBezTo>
                  <a:pt x="1499" y="3940"/>
                  <a:pt x="1" y="5558"/>
                  <a:pt x="482" y="6054"/>
                </a:cubicBezTo>
                <a:cubicBezTo>
                  <a:pt x="557" y="6130"/>
                  <a:pt x="660" y="6163"/>
                  <a:pt x="781" y="6163"/>
                </a:cubicBezTo>
                <a:cubicBezTo>
                  <a:pt x="1441" y="6163"/>
                  <a:pt x="2635" y="5198"/>
                  <a:pt x="2635" y="5198"/>
                </a:cubicBezTo>
                <a:lnTo>
                  <a:pt x="2635" y="5198"/>
                </a:lnTo>
                <a:cubicBezTo>
                  <a:pt x="2635" y="5198"/>
                  <a:pt x="2567" y="5503"/>
                  <a:pt x="2815" y="5503"/>
                </a:cubicBezTo>
                <a:cubicBezTo>
                  <a:pt x="2896" y="5503"/>
                  <a:pt x="3010" y="5470"/>
                  <a:pt x="3171" y="5385"/>
                </a:cubicBezTo>
                <a:cubicBezTo>
                  <a:pt x="3827" y="5023"/>
                  <a:pt x="4201" y="4114"/>
                  <a:pt x="4201" y="4114"/>
                </a:cubicBezTo>
                <a:cubicBezTo>
                  <a:pt x="4201" y="4114"/>
                  <a:pt x="4226" y="4122"/>
                  <a:pt x="4274" y="4122"/>
                </a:cubicBezTo>
                <a:cubicBezTo>
                  <a:pt x="4387" y="4122"/>
                  <a:pt x="4625" y="4076"/>
                  <a:pt x="4963" y="3766"/>
                </a:cubicBezTo>
                <a:cubicBezTo>
                  <a:pt x="5445" y="3325"/>
                  <a:pt x="6341" y="596"/>
                  <a:pt x="5578" y="115"/>
                </a:cubicBezTo>
                <a:cubicBezTo>
                  <a:pt x="5453" y="35"/>
                  <a:pt x="5274" y="1"/>
                  <a:pt x="50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1" name="Google Shape;271;p32"/>
          <p:cNvSpPr/>
          <p:nvPr/>
        </p:nvSpPr>
        <p:spPr>
          <a:xfrm>
            <a:off x="5932756" y="1517416"/>
            <a:ext cx="422486" cy="556301"/>
          </a:xfrm>
          <a:custGeom>
            <a:avLst/>
            <a:gdLst/>
            <a:ahLst/>
            <a:cxnLst/>
            <a:rect l="l" t="t" r="r" b="b"/>
            <a:pathLst>
              <a:path w="4857" h="6395" extrusionOk="0">
                <a:moveTo>
                  <a:pt x="4842" y="1"/>
                </a:moveTo>
                <a:cubicBezTo>
                  <a:pt x="4830" y="1"/>
                  <a:pt x="4816" y="1"/>
                  <a:pt x="4803" y="14"/>
                </a:cubicBezTo>
                <a:cubicBezTo>
                  <a:pt x="4735" y="174"/>
                  <a:pt x="4669" y="322"/>
                  <a:pt x="4602" y="482"/>
                </a:cubicBezTo>
                <a:lnTo>
                  <a:pt x="4508" y="709"/>
                </a:lnTo>
                <a:lnTo>
                  <a:pt x="4455" y="830"/>
                </a:lnTo>
                <a:lnTo>
                  <a:pt x="4401" y="937"/>
                </a:lnTo>
                <a:cubicBezTo>
                  <a:pt x="4254" y="1244"/>
                  <a:pt x="4120" y="1552"/>
                  <a:pt x="3947" y="1847"/>
                </a:cubicBezTo>
                <a:cubicBezTo>
                  <a:pt x="3866" y="1993"/>
                  <a:pt x="3799" y="2141"/>
                  <a:pt x="3719" y="2288"/>
                </a:cubicBezTo>
                <a:lnTo>
                  <a:pt x="3451" y="2716"/>
                </a:lnTo>
                <a:cubicBezTo>
                  <a:pt x="3412" y="2783"/>
                  <a:pt x="3371" y="2863"/>
                  <a:pt x="3317" y="2930"/>
                </a:cubicBezTo>
                <a:lnTo>
                  <a:pt x="3184" y="3144"/>
                </a:lnTo>
                <a:cubicBezTo>
                  <a:pt x="3077" y="3277"/>
                  <a:pt x="2996" y="3425"/>
                  <a:pt x="2889" y="3559"/>
                </a:cubicBezTo>
                <a:lnTo>
                  <a:pt x="2595" y="3960"/>
                </a:lnTo>
                <a:cubicBezTo>
                  <a:pt x="2488" y="4094"/>
                  <a:pt x="2381" y="4214"/>
                  <a:pt x="2274" y="4348"/>
                </a:cubicBezTo>
                <a:cubicBezTo>
                  <a:pt x="2167" y="4481"/>
                  <a:pt x="2047" y="4602"/>
                  <a:pt x="1940" y="4722"/>
                </a:cubicBezTo>
                <a:cubicBezTo>
                  <a:pt x="1873" y="4776"/>
                  <a:pt x="1819" y="4843"/>
                  <a:pt x="1766" y="4896"/>
                </a:cubicBezTo>
                <a:lnTo>
                  <a:pt x="1579" y="5070"/>
                </a:lnTo>
                <a:cubicBezTo>
                  <a:pt x="1084" y="5525"/>
                  <a:pt x="562" y="5953"/>
                  <a:pt x="14" y="6341"/>
                </a:cubicBezTo>
                <a:cubicBezTo>
                  <a:pt x="0" y="6354"/>
                  <a:pt x="0" y="6368"/>
                  <a:pt x="0" y="6381"/>
                </a:cubicBezTo>
                <a:cubicBezTo>
                  <a:pt x="14" y="6395"/>
                  <a:pt x="27" y="6395"/>
                  <a:pt x="41" y="6395"/>
                </a:cubicBezTo>
                <a:cubicBezTo>
                  <a:pt x="656" y="6086"/>
                  <a:pt x="1191" y="5658"/>
                  <a:pt x="1673" y="5177"/>
                </a:cubicBezTo>
                <a:cubicBezTo>
                  <a:pt x="2167" y="4695"/>
                  <a:pt x="2622" y="4201"/>
                  <a:pt x="3037" y="3666"/>
                </a:cubicBezTo>
                <a:cubicBezTo>
                  <a:pt x="3451" y="3117"/>
                  <a:pt x="3826" y="2542"/>
                  <a:pt x="4120" y="1927"/>
                </a:cubicBezTo>
                <a:cubicBezTo>
                  <a:pt x="4200" y="1779"/>
                  <a:pt x="4281" y="1633"/>
                  <a:pt x="4334" y="1472"/>
                </a:cubicBezTo>
                <a:lnTo>
                  <a:pt x="4535" y="1003"/>
                </a:lnTo>
                <a:cubicBezTo>
                  <a:pt x="4615" y="843"/>
                  <a:pt x="4655" y="682"/>
                  <a:pt x="4709" y="522"/>
                </a:cubicBezTo>
                <a:cubicBezTo>
                  <a:pt x="4762" y="361"/>
                  <a:pt x="4816" y="201"/>
                  <a:pt x="4856" y="40"/>
                </a:cubicBezTo>
                <a:cubicBezTo>
                  <a:pt x="4856" y="28"/>
                  <a:pt x="4856" y="14"/>
                  <a:pt x="4842" y="1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2" name="Google Shape;272;p32"/>
          <p:cNvSpPr/>
          <p:nvPr/>
        </p:nvSpPr>
        <p:spPr>
          <a:xfrm>
            <a:off x="5988600" y="1840845"/>
            <a:ext cx="197891" cy="174067"/>
          </a:xfrm>
          <a:custGeom>
            <a:avLst/>
            <a:gdLst/>
            <a:ahLst/>
            <a:cxnLst/>
            <a:rect l="l" t="t" r="r" b="b"/>
            <a:pathLst>
              <a:path w="2275" h="2001" extrusionOk="0">
                <a:moveTo>
                  <a:pt x="2163" y="0"/>
                </a:moveTo>
                <a:cubicBezTo>
                  <a:pt x="2145" y="0"/>
                  <a:pt x="2128" y="5"/>
                  <a:pt x="2114" y="14"/>
                </a:cubicBezTo>
                <a:cubicBezTo>
                  <a:pt x="1980" y="121"/>
                  <a:pt x="1819" y="189"/>
                  <a:pt x="1646" y="255"/>
                </a:cubicBezTo>
                <a:cubicBezTo>
                  <a:pt x="1472" y="308"/>
                  <a:pt x="1298" y="349"/>
                  <a:pt x="1124" y="376"/>
                </a:cubicBezTo>
                <a:cubicBezTo>
                  <a:pt x="937" y="403"/>
                  <a:pt x="763" y="415"/>
                  <a:pt x="576" y="442"/>
                </a:cubicBezTo>
                <a:cubicBezTo>
                  <a:pt x="389" y="456"/>
                  <a:pt x="214" y="469"/>
                  <a:pt x="27" y="496"/>
                </a:cubicBezTo>
                <a:lnTo>
                  <a:pt x="27" y="510"/>
                </a:lnTo>
                <a:cubicBezTo>
                  <a:pt x="14" y="510"/>
                  <a:pt x="0" y="510"/>
                  <a:pt x="0" y="522"/>
                </a:cubicBezTo>
                <a:cubicBezTo>
                  <a:pt x="0" y="549"/>
                  <a:pt x="14" y="563"/>
                  <a:pt x="27" y="563"/>
                </a:cubicBezTo>
                <a:cubicBezTo>
                  <a:pt x="214" y="590"/>
                  <a:pt x="401" y="590"/>
                  <a:pt x="589" y="590"/>
                </a:cubicBezTo>
                <a:cubicBezTo>
                  <a:pt x="776" y="576"/>
                  <a:pt x="963" y="549"/>
                  <a:pt x="1138" y="522"/>
                </a:cubicBezTo>
                <a:cubicBezTo>
                  <a:pt x="1325" y="483"/>
                  <a:pt x="1512" y="456"/>
                  <a:pt x="1686" y="403"/>
                </a:cubicBezTo>
                <a:cubicBezTo>
                  <a:pt x="1800" y="370"/>
                  <a:pt x="1914" y="332"/>
                  <a:pt x="2022" y="284"/>
                </a:cubicBezTo>
                <a:lnTo>
                  <a:pt x="2022" y="284"/>
                </a:lnTo>
                <a:lnTo>
                  <a:pt x="1953" y="549"/>
                </a:lnTo>
                <a:cubicBezTo>
                  <a:pt x="1914" y="710"/>
                  <a:pt x="1873" y="870"/>
                  <a:pt x="1819" y="1031"/>
                </a:cubicBezTo>
                <a:cubicBezTo>
                  <a:pt x="1780" y="1178"/>
                  <a:pt x="1726" y="1339"/>
                  <a:pt x="1673" y="1499"/>
                </a:cubicBezTo>
                <a:lnTo>
                  <a:pt x="1512" y="1967"/>
                </a:lnTo>
                <a:cubicBezTo>
                  <a:pt x="1512" y="1967"/>
                  <a:pt x="1512" y="1981"/>
                  <a:pt x="1525" y="1994"/>
                </a:cubicBezTo>
                <a:cubicBezTo>
                  <a:pt x="1530" y="1999"/>
                  <a:pt x="1534" y="2000"/>
                  <a:pt x="1539" y="2000"/>
                </a:cubicBezTo>
                <a:cubicBezTo>
                  <a:pt x="1548" y="2000"/>
                  <a:pt x="1556" y="1994"/>
                  <a:pt x="1566" y="1994"/>
                </a:cubicBezTo>
                <a:cubicBezTo>
                  <a:pt x="1673" y="1860"/>
                  <a:pt x="1753" y="1700"/>
                  <a:pt x="1819" y="1553"/>
                </a:cubicBezTo>
                <a:cubicBezTo>
                  <a:pt x="1887" y="1392"/>
                  <a:pt x="1940" y="1245"/>
                  <a:pt x="2007" y="1084"/>
                </a:cubicBezTo>
                <a:cubicBezTo>
                  <a:pt x="2060" y="924"/>
                  <a:pt x="2101" y="763"/>
                  <a:pt x="2154" y="603"/>
                </a:cubicBezTo>
                <a:cubicBezTo>
                  <a:pt x="2194" y="442"/>
                  <a:pt x="2235" y="282"/>
                  <a:pt x="2261" y="121"/>
                </a:cubicBezTo>
                <a:lnTo>
                  <a:pt x="2261" y="108"/>
                </a:lnTo>
                <a:cubicBezTo>
                  <a:pt x="2274" y="94"/>
                  <a:pt x="2261" y="68"/>
                  <a:pt x="2247" y="41"/>
                </a:cubicBezTo>
                <a:cubicBezTo>
                  <a:pt x="2230" y="15"/>
                  <a:pt x="2196" y="0"/>
                  <a:pt x="2163" y="0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3" name="Google Shape;273;p32"/>
          <p:cNvSpPr/>
          <p:nvPr/>
        </p:nvSpPr>
        <p:spPr>
          <a:xfrm>
            <a:off x="5932756" y="1984204"/>
            <a:ext cx="118735" cy="94645"/>
          </a:xfrm>
          <a:custGeom>
            <a:avLst/>
            <a:gdLst/>
            <a:ahLst/>
            <a:cxnLst/>
            <a:rect l="l" t="t" r="r" b="b"/>
            <a:pathLst>
              <a:path w="1365" h="1088" extrusionOk="0">
                <a:moveTo>
                  <a:pt x="1260" y="1"/>
                </a:moveTo>
                <a:cubicBezTo>
                  <a:pt x="1240" y="1"/>
                  <a:pt x="1221" y="8"/>
                  <a:pt x="1204" y="25"/>
                </a:cubicBezTo>
                <a:cubicBezTo>
                  <a:pt x="1124" y="92"/>
                  <a:pt x="1043" y="146"/>
                  <a:pt x="950" y="199"/>
                </a:cubicBezTo>
                <a:cubicBezTo>
                  <a:pt x="856" y="239"/>
                  <a:pt x="763" y="280"/>
                  <a:pt x="656" y="306"/>
                </a:cubicBezTo>
                <a:cubicBezTo>
                  <a:pt x="455" y="346"/>
                  <a:pt x="241" y="373"/>
                  <a:pt x="27" y="426"/>
                </a:cubicBezTo>
                <a:cubicBezTo>
                  <a:pt x="14" y="426"/>
                  <a:pt x="14" y="440"/>
                  <a:pt x="14" y="440"/>
                </a:cubicBezTo>
                <a:cubicBezTo>
                  <a:pt x="0" y="467"/>
                  <a:pt x="14" y="480"/>
                  <a:pt x="27" y="480"/>
                </a:cubicBezTo>
                <a:cubicBezTo>
                  <a:pt x="94" y="505"/>
                  <a:pt x="167" y="515"/>
                  <a:pt x="239" y="515"/>
                </a:cubicBezTo>
                <a:cubicBezTo>
                  <a:pt x="281" y="515"/>
                  <a:pt x="322" y="512"/>
                  <a:pt x="362" y="506"/>
                </a:cubicBezTo>
                <a:cubicBezTo>
                  <a:pt x="469" y="506"/>
                  <a:pt x="589" y="480"/>
                  <a:pt x="696" y="440"/>
                </a:cubicBezTo>
                <a:cubicBezTo>
                  <a:pt x="803" y="413"/>
                  <a:pt x="910" y="387"/>
                  <a:pt x="1017" y="333"/>
                </a:cubicBezTo>
                <a:cubicBezTo>
                  <a:pt x="1028" y="329"/>
                  <a:pt x="1039" y="324"/>
                  <a:pt x="1050" y="320"/>
                </a:cubicBezTo>
                <a:lnTo>
                  <a:pt x="1050" y="320"/>
                </a:lnTo>
                <a:cubicBezTo>
                  <a:pt x="1013" y="398"/>
                  <a:pt x="975" y="477"/>
                  <a:pt x="936" y="560"/>
                </a:cubicBezTo>
                <a:cubicBezTo>
                  <a:pt x="910" y="640"/>
                  <a:pt x="870" y="720"/>
                  <a:pt x="829" y="801"/>
                </a:cubicBezTo>
                <a:lnTo>
                  <a:pt x="710" y="1041"/>
                </a:lnTo>
                <a:cubicBezTo>
                  <a:pt x="710" y="1055"/>
                  <a:pt x="710" y="1068"/>
                  <a:pt x="722" y="1068"/>
                </a:cubicBezTo>
                <a:cubicBezTo>
                  <a:pt x="722" y="1078"/>
                  <a:pt x="729" y="1087"/>
                  <a:pt x="738" y="1087"/>
                </a:cubicBezTo>
                <a:cubicBezTo>
                  <a:pt x="742" y="1087"/>
                  <a:pt x="745" y="1086"/>
                  <a:pt x="749" y="1082"/>
                </a:cubicBezTo>
                <a:cubicBezTo>
                  <a:pt x="843" y="1029"/>
                  <a:pt x="897" y="948"/>
                  <a:pt x="963" y="881"/>
                </a:cubicBezTo>
                <a:cubicBezTo>
                  <a:pt x="1017" y="801"/>
                  <a:pt x="1057" y="720"/>
                  <a:pt x="1111" y="640"/>
                </a:cubicBezTo>
                <a:cubicBezTo>
                  <a:pt x="1204" y="480"/>
                  <a:pt x="1284" y="306"/>
                  <a:pt x="1352" y="132"/>
                </a:cubicBezTo>
                <a:cubicBezTo>
                  <a:pt x="1365" y="105"/>
                  <a:pt x="1352" y="66"/>
                  <a:pt x="1338" y="39"/>
                </a:cubicBezTo>
                <a:cubicBezTo>
                  <a:pt x="1315" y="15"/>
                  <a:pt x="1287" y="1"/>
                  <a:pt x="1260" y="1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4" name="Google Shape;274;p32"/>
          <p:cNvSpPr/>
          <p:nvPr/>
        </p:nvSpPr>
        <p:spPr>
          <a:xfrm>
            <a:off x="6082892" y="1720103"/>
            <a:ext cx="185017" cy="184854"/>
          </a:xfrm>
          <a:custGeom>
            <a:avLst/>
            <a:gdLst/>
            <a:ahLst/>
            <a:cxnLst/>
            <a:rect l="l" t="t" r="r" b="b"/>
            <a:pathLst>
              <a:path w="2127" h="2125" extrusionOk="0">
                <a:moveTo>
                  <a:pt x="2022" y="0"/>
                </a:moveTo>
                <a:cubicBezTo>
                  <a:pt x="2002" y="0"/>
                  <a:pt x="1983" y="8"/>
                  <a:pt x="1966" y="25"/>
                </a:cubicBezTo>
                <a:cubicBezTo>
                  <a:pt x="1846" y="118"/>
                  <a:pt x="1698" y="185"/>
                  <a:pt x="1538" y="239"/>
                </a:cubicBezTo>
                <a:lnTo>
                  <a:pt x="1418" y="266"/>
                </a:lnTo>
                <a:cubicBezTo>
                  <a:pt x="1377" y="279"/>
                  <a:pt x="1338" y="279"/>
                  <a:pt x="1297" y="292"/>
                </a:cubicBezTo>
                <a:cubicBezTo>
                  <a:pt x="1217" y="305"/>
                  <a:pt x="1137" y="319"/>
                  <a:pt x="1044" y="319"/>
                </a:cubicBezTo>
                <a:cubicBezTo>
                  <a:pt x="963" y="319"/>
                  <a:pt x="883" y="332"/>
                  <a:pt x="789" y="332"/>
                </a:cubicBezTo>
                <a:lnTo>
                  <a:pt x="40" y="332"/>
                </a:lnTo>
                <a:cubicBezTo>
                  <a:pt x="27" y="332"/>
                  <a:pt x="13" y="332"/>
                  <a:pt x="0" y="346"/>
                </a:cubicBezTo>
                <a:cubicBezTo>
                  <a:pt x="0" y="373"/>
                  <a:pt x="13" y="386"/>
                  <a:pt x="27" y="386"/>
                </a:cubicBezTo>
                <a:cubicBezTo>
                  <a:pt x="187" y="439"/>
                  <a:pt x="361" y="466"/>
                  <a:pt x="535" y="480"/>
                </a:cubicBezTo>
                <a:cubicBezTo>
                  <a:pt x="606" y="485"/>
                  <a:pt x="677" y="488"/>
                  <a:pt x="748" y="488"/>
                </a:cubicBezTo>
                <a:cubicBezTo>
                  <a:pt x="851" y="488"/>
                  <a:pt x="954" y="482"/>
                  <a:pt x="1056" y="466"/>
                </a:cubicBezTo>
                <a:cubicBezTo>
                  <a:pt x="1231" y="439"/>
                  <a:pt x="1404" y="426"/>
                  <a:pt x="1579" y="373"/>
                </a:cubicBezTo>
                <a:cubicBezTo>
                  <a:pt x="1701" y="344"/>
                  <a:pt x="1823" y="303"/>
                  <a:pt x="1936" y="248"/>
                </a:cubicBezTo>
                <a:lnTo>
                  <a:pt x="1936" y="248"/>
                </a:lnTo>
                <a:cubicBezTo>
                  <a:pt x="1932" y="366"/>
                  <a:pt x="1922" y="486"/>
                  <a:pt x="1912" y="600"/>
                </a:cubicBezTo>
                <a:cubicBezTo>
                  <a:pt x="1900" y="774"/>
                  <a:pt x="1886" y="935"/>
                  <a:pt x="1859" y="1108"/>
                </a:cubicBezTo>
                <a:cubicBezTo>
                  <a:pt x="1846" y="1268"/>
                  <a:pt x="1805" y="1429"/>
                  <a:pt x="1766" y="1603"/>
                </a:cubicBezTo>
                <a:lnTo>
                  <a:pt x="1645" y="2085"/>
                </a:lnTo>
                <a:lnTo>
                  <a:pt x="1645" y="2098"/>
                </a:lnTo>
                <a:cubicBezTo>
                  <a:pt x="1645" y="2098"/>
                  <a:pt x="1645" y="2112"/>
                  <a:pt x="1659" y="2125"/>
                </a:cubicBezTo>
                <a:cubicBezTo>
                  <a:pt x="1672" y="2125"/>
                  <a:pt x="1686" y="2125"/>
                  <a:pt x="1686" y="2112"/>
                </a:cubicBezTo>
                <a:cubicBezTo>
                  <a:pt x="1793" y="1964"/>
                  <a:pt x="1859" y="1803"/>
                  <a:pt x="1912" y="1643"/>
                </a:cubicBezTo>
                <a:cubicBezTo>
                  <a:pt x="1966" y="1470"/>
                  <a:pt x="2019" y="1309"/>
                  <a:pt x="2046" y="1135"/>
                </a:cubicBezTo>
                <a:cubicBezTo>
                  <a:pt x="2087" y="961"/>
                  <a:pt x="2100" y="787"/>
                  <a:pt x="2114" y="614"/>
                </a:cubicBezTo>
                <a:cubicBezTo>
                  <a:pt x="2126" y="439"/>
                  <a:pt x="2126" y="266"/>
                  <a:pt x="2114" y="91"/>
                </a:cubicBezTo>
                <a:lnTo>
                  <a:pt x="2114" y="78"/>
                </a:lnTo>
                <a:cubicBezTo>
                  <a:pt x="2114" y="65"/>
                  <a:pt x="2100" y="52"/>
                  <a:pt x="2100" y="38"/>
                </a:cubicBezTo>
                <a:cubicBezTo>
                  <a:pt x="2077" y="15"/>
                  <a:pt x="2049" y="0"/>
                  <a:pt x="2022" y="0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6985187" y="1476792"/>
            <a:ext cx="570796" cy="439995"/>
          </a:xfrm>
          <a:custGeom>
            <a:avLst/>
            <a:gdLst/>
            <a:ahLst/>
            <a:cxnLst/>
            <a:rect l="l" t="t" r="r" b="b"/>
            <a:pathLst>
              <a:path w="6562" h="5058" extrusionOk="0">
                <a:moveTo>
                  <a:pt x="234" y="1"/>
                </a:moveTo>
                <a:cubicBezTo>
                  <a:pt x="0" y="1"/>
                  <a:pt x="297" y="3179"/>
                  <a:pt x="1666" y="4199"/>
                </a:cubicBezTo>
                <a:cubicBezTo>
                  <a:pt x="2467" y="4788"/>
                  <a:pt x="3630" y="5058"/>
                  <a:pt x="4572" y="5058"/>
                </a:cubicBezTo>
                <a:cubicBezTo>
                  <a:pt x="5299" y="5058"/>
                  <a:pt x="5895" y="4898"/>
                  <a:pt x="6093" y="4600"/>
                </a:cubicBezTo>
                <a:cubicBezTo>
                  <a:pt x="6562" y="3919"/>
                  <a:pt x="5706" y="2541"/>
                  <a:pt x="5210" y="2233"/>
                </a:cubicBezTo>
                <a:cubicBezTo>
                  <a:pt x="4140" y="1577"/>
                  <a:pt x="1746" y="1324"/>
                  <a:pt x="261" y="13"/>
                </a:cubicBezTo>
                <a:cubicBezTo>
                  <a:pt x="251" y="5"/>
                  <a:pt x="242" y="1"/>
                  <a:pt x="23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6974140" y="1419117"/>
            <a:ext cx="513125" cy="463744"/>
          </a:xfrm>
          <a:custGeom>
            <a:avLst/>
            <a:gdLst/>
            <a:ahLst/>
            <a:cxnLst/>
            <a:rect l="l" t="t" r="r" b="b"/>
            <a:pathLst>
              <a:path w="5899" h="5331" extrusionOk="0">
                <a:moveTo>
                  <a:pt x="27" y="1"/>
                </a:moveTo>
                <a:cubicBezTo>
                  <a:pt x="22" y="1"/>
                  <a:pt x="18" y="3"/>
                  <a:pt x="13" y="7"/>
                </a:cubicBezTo>
                <a:cubicBezTo>
                  <a:pt x="0" y="7"/>
                  <a:pt x="0" y="20"/>
                  <a:pt x="0" y="34"/>
                </a:cubicBezTo>
                <a:cubicBezTo>
                  <a:pt x="120" y="355"/>
                  <a:pt x="254" y="676"/>
                  <a:pt x="415" y="983"/>
                </a:cubicBezTo>
                <a:lnTo>
                  <a:pt x="655" y="1425"/>
                </a:lnTo>
                <a:lnTo>
                  <a:pt x="789" y="1652"/>
                </a:lnTo>
                <a:cubicBezTo>
                  <a:pt x="830" y="1732"/>
                  <a:pt x="883" y="1800"/>
                  <a:pt x="923" y="1866"/>
                </a:cubicBezTo>
                <a:lnTo>
                  <a:pt x="1217" y="2294"/>
                </a:lnTo>
                <a:cubicBezTo>
                  <a:pt x="1271" y="2374"/>
                  <a:pt x="1324" y="2442"/>
                  <a:pt x="1378" y="2508"/>
                </a:cubicBezTo>
                <a:lnTo>
                  <a:pt x="1538" y="2695"/>
                </a:lnTo>
                <a:cubicBezTo>
                  <a:pt x="1752" y="2977"/>
                  <a:pt x="2007" y="3217"/>
                  <a:pt x="2248" y="3458"/>
                </a:cubicBezTo>
                <a:cubicBezTo>
                  <a:pt x="2769" y="3913"/>
                  <a:pt x="3318" y="4327"/>
                  <a:pt x="3919" y="4662"/>
                </a:cubicBezTo>
                <a:cubicBezTo>
                  <a:pt x="4522" y="5010"/>
                  <a:pt x="5177" y="5263"/>
                  <a:pt x="5859" y="5331"/>
                </a:cubicBezTo>
                <a:cubicBezTo>
                  <a:pt x="5872" y="5331"/>
                  <a:pt x="5886" y="5317"/>
                  <a:pt x="5899" y="5304"/>
                </a:cubicBezTo>
                <a:cubicBezTo>
                  <a:pt x="5899" y="5290"/>
                  <a:pt x="5886" y="5277"/>
                  <a:pt x="5872" y="5277"/>
                </a:cubicBezTo>
                <a:cubicBezTo>
                  <a:pt x="5217" y="5117"/>
                  <a:pt x="4588" y="4849"/>
                  <a:pt x="3987" y="4541"/>
                </a:cubicBezTo>
                <a:cubicBezTo>
                  <a:pt x="3398" y="4220"/>
                  <a:pt x="2863" y="3792"/>
                  <a:pt x="2381" y="3324"/>
                </a:cubicBezTo>
                <a:cubicBezTo>
                  <a:pt x="2154" y="3070"/>
                  <a:pt x="1900" y="2843"/>
                  <a:pt x="1699" y="2575"/>
                </a:cubicBezTo>
                <a:lnTo>
                  <a:pt x="1538" y="2374"/>
                </a:lnTo>
                <a:cubicBezTo>
                  <a:pt x="1485" y="2308"/>
                  <a:pt x="1431" y="2254"/>
                  <a:pt x="1378" y="2174"/>
                </a:cubicBezTo>
                <a:lnTo>
                  <a:pt x="1083" y="1759"/>
                </a:lnTo>
                <a:cubicBezTo>
                  <a:pt x="1044" y="1693"/>
                  <a:pt x="990" y="1625"/>
                  <a:pt x="950" y="1559"/>
                </a:cubicBezTo>
                <a:lnTo>
                  <a:pt x="816" y="1345"/>
                </a:lnTo>
                <a:lnTo>
                  <a:pt x="548" y="903"/>
                </a:lnTo>
                <a:cubicBezTo>
                  <a:pt x="388" y="609"/>
                  <a:pt x="227" y="301"/>
                  <a:pt x="54" y="20"/>
                </a:cubicBezTo>
                <a:lnTo>
                  <a:pt x="54" y="7"/>
                </a:lnTo>
                <a:cubicBezTo>
                  <a:pt x="45" y="7"/>
                  <a:pt x="36" y="1"/>
                  <a:pt x="27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7" name="Google Shape;277;p32"/>
          <p:cNvSpPr/>
          <p:nvPr/>
        </p:nvSpPr>
        <p:spPr>
          <a:xfrm>
            <a:off x="7107923" y="1639550"/>
            <a:ext cx="270001" cy="192161"/>
          </a:xfrm>
          <a:custGeom>
            <a:avLst/>
            <a:gdLst/>
            <a:ahLst/>
            <a:cxnLst/>
            <a:rect l="l" t="t" r="r" b="b"/>
            <a:pathLst>
              <a:path w="3104" h="2209" extrusionOk="0">
                <a:moveTo>
                  <a:pt x="3064" y="1"/>
                </a:moveTo>
                <a:cubicBezTo>
                  <a:pt x="2823" y="41"/>
                  <a:pt x="2568" y="68"/>
                  <a:pt x="2328" y="81"/>
                </a:cubicBezTo>
                <a:cubicBezTo>
                  <a:pt x="2074" y="108"/>
                  <a:pt x="1833" y="108"/>
                  <a:pt x="1579" y="108"/>
                </a:cubicBezTo>
                <a:cubicBezTo>
                  <a:pt x="1338" y="108"/>
                  <a:pt x="1084" y="95"/>
                  <a:pt x="830" y="95"/>
                </a:cubicBezTo>
                <a:cubicBezTo>
                  <a:pt x="589" y="81"/>
                  <a:pt x="335" y="68"/>
                  <a:pt x="94" y="54"/>
                </a:cubicBezTo>
                <a:lnTo>
                  <a:pt x="68" y="54"/>
                </a:lnTo>
                <a:cubicBezTo>
                  <a:pt x="27" y="68"/>
                  <a:pt x="0" y="108"/>
                  <a:pt x="0" y="148"/>
                </a:cubicBezTo>
                <a:cubicBezTo>
                  <a:pt x="41" y="295"/>
                  <a:pt x="54" y="469"/>
                  <a:pt x="54" y="643"/>
                </a:cubicBezTo>
                <a:cubicBezTo>
                  <a:pt x="54" y="817"/>
                  <a:pt x="54" y="978"/>
                  <a:pt x="41" y="1151"/>
                </a:cubicBezTo>
                <a:cubicBezTo>
                  <a:pt x="41" y="1486"/>
                  <a:pt x="27" y="1834"/>
                  <a:pt x="54" y="2168"/>
                </a:cubicBezTo>
                <a:cubicBezTo>
                  <a:pt x="54" y="2182"/>
                  <a:pt x="54" y="2194"/>
                  <a:pt x="68" y="2208"/>
                </a:cubicBezTo>
                <a:cubicBezTo>
                  <a:pt x="94" y="2208"/>
                  <a:pt x="107" y="2194"/>
                  <a:pt x="107" y="2182"/>
                </a:cubicBezTo>
                <a:cubicBezTo>
                  <a:pt x="175" y="1834"/>
                  <a:pt x="201" y="1499"/>
                  <a:pt x="201" y="1151"/>
                </a:cubicBezTo>
                <a:lnTo>
                  <a:pt x="201" y="643"/>
                </a:lnTo>
                <a:cubicBezTo>
                  <a:pt x="190" y="504"/>
                  <a:pt x="188" y="364"/>
                  <a:pt x="174" y="218"/>
                </a:cubicBezTo>
                <a:lnTo>
                  <a:pt x="174" y="218"/>
                </a:lnTo>
                <a:cubicBezTo>
                  <a:pt x="392" y="249"/>
                  <a:pt x="611" y="270"/>
                  <a:pt x="830" y="282"/>
                </a:cubicBezTo>
                <a:cubicBezTo>
                  <a:pt x="1084" y="295"/>
                  <a:pt x="1325" y="309"/>
                  <a:pt x="1579" y="309"/>
                </a:cubicBezTo>
                <a:cubicBezTo>
                  <a:pt x="1833" y="295"/>
                  <a:pt x="2087" y="282"/>
                  <a:pt x="2342" y="241"/>
                </a:cubicBezTo>
                <a:cubicBezTo>
                  <a:pt x="2595" y="215"/>
                  <a:pt x="2850" y="161"/>
                  <a:pt x="3077" y="54"/>
                </a:cubicBezTo>
                <a:cubicBezTo>
                  <a:pt x="3091" y="54"/>
                  <a:pt x="3103" y="41"/>
                  <a:pt x="3103" y="27"/>
                </a:cubicBezTo>
                <a:cubicBezTo>
                  <a:pt x="3091" y="15"/>
                  <a:pt x="3077" y="1"/>
                  <a:pt x="3064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7166116" y="1680348"/>
            <a:ext cx="289834" cy="204861"/>
          </a:xfrm>
          <a:custGeom>
            <a:avLst/>
            <a:gdLst/>
            <a:ahLst/>
            <a:cxnLst/>
            <a:rect l="l" t="t" r="r" b="b"/>
            <a:pathLst>
              <a:path w="3332" h="2355" extrusionOk="0">
                <a:moveTo>
                  <a:pt x="3278" y="0"/>
                </a:moveTo>
                <a:cubicBezTo>
                  <a:pt x="3023" y="94"/>
                  <a:pt x="2769" y="161"/>
                  <a:pt x="2515" y="227"/>
                </a:cubicBezTo>
                <a:cubicBezTo>
                  <a:pt x="2247" y="295"/>
                  <a:pt x="1994" y="348"/>
                  <a:pt x="1726" y="375"/>
                </a:cubicBezTo>
                <a:cubicBezTo>
                  <a:pt x="1659" y="388"/>
                  <a:pt x="1592" y="388"/>
                  <a:pt x="1525" y="388"/>
                </a:cubicBezTo>
                <a:cubicBezTo>
                  <a:pt x="1459" y="402"/>
                  <a:pt x="1391" y="402"/>
                  <a:pt x="1325" y="402"/>
                </a:cubicBezTo>
                <a:lnTo>
                  <a:pt x="1124" y="402"/>
                </a:lnTo>
                <a:lnTo>
                  <a:pt x="924" y="388"/>
                </a:lnTo>
                <a:cubicBezTo>
                  <a:pt x="656" y="375"/>
                  <a:pt x="401" y="334"/>
                  <a:pt x="134" y="295"/>
                </a:cubicBezTo>
                <a:lnTo>
                  <a:pt x="94" y="295"/>
                </a:lnTo>
                <a:cubicBezTo>
                  <a:pt x="41" y="308"/>
                  <a:pt x="0" y="375"/>
                  <a:pt x="14" y="428"/>
                </a:cubicBezTo>
                <a:cubicBezTo>
                  <a:pt x="54" y="575"/>
                  <a:pt x="94" y="736"/>
                  <a:pt x="134" y="896"/>
                </a:cubicBezTo>
                <a:lnTo>
                  <a:pt x="241" y="1365"/>
                </a:lnTo>
                <a:cubicBezTo>
                  <a:pt x="321" y="1686"/>
                  <a:pt x="362" y="2007"/>
                  <a:pt x="428" y="2328"/>
                </a:cubicBezTo>
                <a:cubicBezTo>
                  <a:pt x="428" y="2341"/>
                  <a:pt x="442" y="2355"/>
                  <a:pt x="455" y="2355"/>
                </a:cubicBezTo>
                <a:cubicBezTo>
                  <a:pt x="469" y="2355"/>
                  <a:pt x="482" y="2341"/>
                  <a:pt x="482" y="2328"/>
                </a:cubicBezTo>
                <a:cubicBezTo>
                  <a:pt x="495" y="2153"/>
                  <a:pt x="495" y="1993"/>
                  <a:pt x="482" y="1832"/>
                </a:cubicBezTo>
                <a:cubicBezTo>
                  <a:pt x="469" y="1659"/>
                  <a:pt x="442" y="1499"/>
                  <a:pt x="415" y="1338"/>
                </a:cubicBezTo>
                <a:cubicBezTo>
                  <a:pt x="388" y="1178"/>
                  <a:pt x="362" y="1017"/>
                  <a:pt x="321" y="857"/>
                </a:cubicBezTo>
                <a:cubicBezTo>
                  <a:pt x="302" y="742"/>
                  <a:pt x="276" y="628"/>
                  <a:pt x="249" y="514"/>
                </a:cubicBezTo>
                <a:lnTo>
                  <a:pt x="249" y="514"/>
                </a:lnTo>
                <a:cubicBezTo>
                  <a:pt x="337" y="526"/>
                  <a:pt x="423" y="540"/>
                  <a:pt x="508" y="548"/>
                </a:cubicBezTo>
                <a:cubicBezTo>
                  <a:pt x="642" y="548"/>
                  <a:pt x="776" y="562"/>
                  <a:pt x="924" y="562"/>
                </a:cubicBezTo>
                <a:cubicBezTo>
                  <a:pt x="1191" y="562"/>
                  <a:pt x="1471" y="548"/>
                  <a:pt x="1739" y="522"/>
                </a:cubicBezTo>
                <a:cubicBezTo>
                  <a:pt x="2020" y="495"/>
                  <a:pt x="2288" y="455"/>
                  <a:pt x="2555" y="375"/>
                </a:cubicBezTo>
                <a:cubicBezTo>
                  <a:pt x="2823" y="308"/>
                  <a:pt x="3077" y="214"/>
                  <a:pt x="3304" y="54"/>
                </a:cubicBezTo>
                <a:cubicBezTo>
                  <a:pt x="3317" y="54"/>
                  <a:pt x="3331" y="40"/>
                  <a:pt x="3317" y="27"/>
                </a:cubicBezTo>
                <a:cubicBezTo>
                  <a:pt x="3317" y="0"/>
                  <a:pt x="3304" y="0"/>
                  <a:pt x="3278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7270759" y="1774558"/>
            <a:ext cx="245646" cy="138575"/>
          </a:xfrm>
          <a:custGeom>
            <a:avLst/>
            <a:gdLst/>
            <a:ahLst/>
            <a:cxnLst/>
            <a:rect l="l" t="t" r="r" b="b"/>
            <a:pathLst>
              <a:path w="2824" h="1593" extrusionOk="0">
                <a:moveTo>
                  <a:pt x="2783" y="0"/>
                </a:moveTo>
                <a:cubicBezTo>
                  <a:pt x="2569" y="54"/>
                  <a:pt x="2355" y="95"/>
                  <a:pt x="2128" y="148"/>
                </a:cubicBezTo>
                <a:cubicBezTo>
                  <a:pt x="1914" y="188"/>
                  <a:pt x="1686" y="241"/>
                  <a:pt x="1472" y="255"/>
                </a:cubicBezTo>
                <a:cubicBezTo>
                  <a:pt x="1359" y="261"/>
                  <a:pt x="1245" y="265"/>
                  <a:pt x="1131" y="265"/>
                </a:cubicBezTo>
                <a:cubicBezTo>
                  <a:pt x="1018" y="265"/>
                  <a:pt x="904" y="261"/>
                  <a:pt x="791" y="255"/>
                </a:cubicBezTo>
                <a:cubicBezTo>
                  <a:pt x="577" y="241"/>
                  <a:pt x="349" y="202"/>
                  <a:pt x="135" y="161"/>
                </a:cubicBezTo>
                <a:cubicBezTo>
                  <a:pt x="108" y="161"/>
                  <a:pt x="95" y="161"/>
                  <a:pt x="68" y="175"/>
                </a:cubicBezTo>
                <a:cubicBezTo>
                  <a:pt x="15" y="202"/>
                  <a:pt x="1" y="268"/>
                  <a:pt x="28" y="309"/>
                </a:cubicBezTo>
                <a:cubicBezTo>
                  <a:pt x="95" y="442"/>
                  <a:pt x="175" y="562"/>
                  <a:pt x="256" y="683"/>
                </a:cubicBezTo>
                <a:cubicBezTo>
                  <a:pt x="336" y="803"/>
                  <a:pt x="416" y="924"/>
                  <a:pt x="509" y="1031"/>
                </a:cubicBezTo>
                <a:cubicBezTo>
                  <a:pt x="603" y="1151"/>
                  <a:pt x="710" y="1258"/>
                  <a:pt x="817" y="1352"/>
                </a:cubicBezTo>
                <a:cubicBezTo>
                  <a:pt x="924" y="1459"/>
                  <a:pt x="1044" y="1552"/>
                  <a:pt x="1192" y="1593"/>
                </a:cubicBezTo>
                <a:lnTo>
                  <a:pt x="1219" y="1593"/>
                </a:lnTo>
                <a:cubicBezTo>
                  <a:pt x="1231" y="1579"/>
                  <a:pt x="1231" y="1552"/>
                  <a:pt x="1219" y="1552"/>
                </a:cubicBezTo>
                <a:cubicBezTo>
                  <a:pt x="1098" y="1459"/>
                  <a:pt x="1005" y="1365"/>
                  <a:pt x="910" y="1258"/>
                </a:cubicBezTo>
                <a:cubicBezTo>
                  <a:pt x="817" y="1151"/>
                  <a:pt x="737" y="1044"/>
                  <a:pt x="657" y="924"/>
                </a:cubicBezTo>
                <a:cubicBezTo>
                  <a:pt x="577" y="817"/>
                  <a:pt x="496" y="696"/>
                  <a:pt x="416" y="576"/>
                </a:cubicBezTo>
                <a:cubicBezTo>
                  <a:pt x="382" y="515"/>
                  <a:pt x="345" y="455"/>
                  <a:pt x="308" y="395"/>
                </a:cubicBezTo>
                <a:lnTo>
                  <a:pt x="308" y="395"/>
                </a:lnTo>
                <a:cubicBezTo>
                  <a:pt x="469" y="416"/>
                  <a:pt x="633" y="428"/>
                  <a:pt x="791" y="428"/>
                </a:cubicBezTo>
                <a:cubicBezTo>
                  <a:pt x="910" y="428"/>
                  <a:pt x="1017" y="416"/>
                  <a:pt x="1138" y="416"/>
                </a:cubicBezTo>
                <a:cubicBezTo>
                  <a:pt x="1245" y="416"/>
                  <a:pt x="1365" y="402"/>
                  <a:pt x="1486" y="389"/>
                </a:cubicBezTo>
                <a:cubicBezTo>
                  <a:pt x="1713" y="375"/>
                  <a:pt x="1941" y="348"/>
                  <a:pt x="2168" y="295"/>
                </a:cubicBezTo>
                <a:cubicBezTo>
                  <a:pt x="2382" y="241"/>
                  <a:pt x="2610" y="175"/>
                  <a:pt x="2810" y="54"/>
                </a:cubicBezTo>
                <a:cubicBezTo>
                  <a:pt x="2824" y="41"/>
                  <a:pt x="2824" y="27"/>
                  <a:pt x="2824" y="14"/>
                </a:cubicBezTo>
                <a:cubicBezTo>
                  <a:pt x="2824" y="0"/>
                  <a:pt x="2810" y="0"/>
                  <a:pt x="2797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0" name="Google Shape;280;p32"/>
          <p:cNvSpPr/>
          <p:nvPr/>
        </p:nvSpPr>
        <p:spPr>
          <a:xfrm>
            <a:off x="7164985" y="2065018"/>
            <a:ext cx="474764" cy="401111"/>
          </a:xfrm>
          <a:custGeom>
            <a:avLst/>
            <a:gdLst/>
            <a:ahLst/>
            <a:cxnLst/>
            <a:rect l="l" t="t" r="r" b="b"/>
            <a:pathLst>
              <a:path w="5458" h="4611" extrusionOk="0">
                <a:moveTo>
                  <a:pt x="1510" y="1"/>
                </a:moveTo>
                <a:cubicBezTo>
                  <a:pt x="1482" y="1"/>
                  <a:pt x="1456" y="2"/>
                  <a:pt x="1431" y="5"/>
                </a:cubicBezTo>
                <a:cubicBezTo>
                  <a:pt x="990" y="59"/>
                  <a:pt x="0" y="1557"/>
                  <a:pt x="187" y="2374"/>
                </a:cubicBezTo>
                <a:cubicBezTo>
                  <a:pt x="313" y="2921"/>
                  <a:pt x="673" y="3011"/>
                  <a:pt x="897" y="3011"/>
                </a:cubicBezTo>
                <a:cubicBezTo>
                  <a:pt x="1006" y="3011"/>
                  <a:pt x="1083" y="2989"/>
                  <a:pt x="1083" y="2989"/>
                </a:cubicBezTo>
                <a:cubicBezTo>
                  <a:pt x="1083" y="2989"/>
                  <a:pt x="1445" y="4179"/>
                  <a:pt x="1912" y="4380"/>
                </a:cubicBezTo>
                <a:cubicBezTo>
                  <a:pt x="1984" y="4412"/>
                  <a:pt x="2049" y="4425"/>
                  <a:pt x="2107" y="4425"/>
                </a:cubicBezTo>
                <a:cubicBezTo>
                  <a:pt x="2418" y="4425"/>
                  <a:pt x="2542" y="4045"/>
                  <a:pt x="2542" y="4045"/>
                </a:cubicBezTo>
                <a:cubicBezTo>
                  <a:pt x="2542" y="4045"/>
                  <a:pt x="3020" y="4610"/>
                  <a:pt x="3695" y="4610"/>
                </a:cubicBezTo>
                <a:cubicBezTo>
                  <a:pt x="3901" y="4610"/>
                  <a:pt x="4126" y="4557"/>
                  <a:pt x="4361" y="4420"/>
                </a:cubicBezTo>
                <a:cubicBezTo>
                  <a:pt x="5458" y="3791"/>
                  <a:pt x="3291" y="2186"/>
                  <a:pt x="3291" y="2186"/>
                </a:cubicBezTo>
                <a:lnTo>
                  <a:pt x="3291" y="2186"/>
                </a:lnTo>
                <a:cubicBezTo>
                  <a:pt x="3291" y="2186"/>
                  <a:pt x="3313" y="2188"/>
                  <a:pt x="3349" y="2188"/>
                </a:cubicBezTo>
                <a:cubicBezTo>
                  <a:pt x="3537" y="2188"/>
                  <a:pt x="4108" y="2141"/>
                  <a:pt x="3906" y="1557"/>
                </a:cubicBezTo>
                <a:cubicBezTo>
                  <a:pt x="3687" y="890"/>
                  <a:pt x="2176" y="1"/>
                  <a:pt x="15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7239444" y="1974722"/>
            <a:ext cx="276960" cy="432949"/>
          </a:xfrm>
          <a:custGeom>
            <a:avLst/>
            <a:gdLst/>
            <a:ahLst/>
            <a:cxnLst/>
            <a:rect l="l" t="t" r="r" b="b"/>
            <a:pathLst>
              <a:path w="3184" h="4977" extrusionOk="0">
                <a:moveTo>
                  <a:pt x="40" y="0"/>
                </a:moveTo>
                <a:cubicBezTo>
                  <a:pt x="27" y="0"/>
                  <a:pt x="13" y="0"/>
                  <a:pt x="0" y="14"/>
                </a:cubicBezTo>
                <a:cubicBezTo>
                  <a:pt x="0" y="27"/>
                  <a:pt x="0" y="41"/>
                  <a:pt x="13" y="54"/>
                </a:cubicBezTo>
                <a:cubicBezTo>
                  <a:pt x="428" y="362"/>
                  <a:pt x="682" y="817"/>
                  <a:pt x="735" y="1325"/>
                </a:cubicBezTo>
                <a:cubicBezTo>
                  <a:pt x="762" y="1445"/>
                  <a:pt x="762" y="1578"/>
                  <a:pt x="776" y="1712"/>
                </a:cubicBezTo>
                <a:cubicBezTo>
                  <a:pt x="789" y="1833"/>
                  <a:pt x="803" y="1967"/>
                  <a:pt x="816" y="2101"/>
                </a:cubicBezTo>
                <a:cubicBezTo>
                  <a:pt x="842" y="2234"/>
                  <a:pt x="856" y="2354"/>
                  <a:pt x="883" y="2488"/>
                </a:cubicBezTo>
                <a:lnTo>
                  <a:pt x="923" y="2689"/>
                </a:lnTo>
                <a:lnTo>
                  <a:pt x="976" y="2877"/>
                </a:lnTo>
                <a:cubicBezTo>
                  <a:pt x="1003" y="2943"/>
                  <a:pt x="1017" y="2996"/>
                  <a:pt x="1044" y="3064"/>
                </a:cubicBezTo>
                <a:cubicBezTo>
                  <a:pt x="1070" y="3130"/>
                  <a:pt x="1083" y="3184"/>
                  <a:pt x="1110" y="3251"/>
                </a:cubicBezTo>
                <a:cubicBezTo>
                  <a:pt x="1163" y="3371"/>
                  <a:pt x="1217" y="3492"/>
                  <a:pt x="1284" y="3612"/>
                </a:cubicBezTo>
                <a:cubicBezTo>
                  <a:pt x="1404" y="3852"/>
                  <a:pt x="1565" y="4066"/>
                  <a:pt x="1752" y="4268"/>
                </a:cubicBezTo>
                <a:lnTo>
                  <a:pt x="1886" y="4414"/>
                </a:lnTo>
                <a:lnTo>
                  <a:pt x="2046" y="4535"/>
                </a:lnTo>
                <a:cubicBezTo>
                  <a:pt x="2073" y="4562"/>
                  <a:pt x="2100" y="4575"/>
                  <a:pt x="2127" y="4602"/>
                </a:cubicBezTo>
                <a:lnTo>
                  <a:pt x="2221" y="4655"/>
                </a:lnTo>
                <a:cubicBezTo>
                  <a:pt x="2274" y="4682"/>
                  <a:pt x="2328" y="4722"/>
                  <a:pt x="2394" y="4749"/>
                </a:cubicBezTo>
                <a:cubicBezTo>
                  <a:pt x="2622" y="4883"/>
                  <a:pt x="2890" y="4949"/>
                  <a:pt x="3157" y="4976"/>
                </a:cubicBezTo>
                <a:cubicBezTo>
                  <a:pt x="3170" y="4976"/>
                  <a:pt x="3184" y="4963"/>
                  <a:pt x="3184" y="4949"/>
                </a:cubicBezTo>
                <a:cubicBezTo>
                  <a:pt x="3184" y="4936"/>
                  <a:pt x="3184" y="4923"/>
                  <a:pt x="3170" y="4923"/>
                </a:cubicBezTo>
                <a:lnTo>
                  <a:pt x="3157" y="4923"/>
                </a:lnTo>
                <a:cubicBezTo>
                  <a:pt x="2916" y="4842"/>
                  <a:pt x="2676" y="4749"/>
                  <a:pt x="2461" y="4628"/>
                </a:cubicBezTo>
                <a:cubicBezTo>
                  <a:pt x="2247" y="4495"/>
                  <a:pt x="2046" y="4334"/>
                  <a:pt x="1886" y="4134"/>
                </a:cubicBezTo>
                <a:cubicBezTo>
                  <a:pt x="1725" y="3947"/>
                  <a:pt x="1579" y="3745"/>
                  <a:pt x="1458" y="3519"/>
                </a:cubicBezTo>
                <a:cubicBezTo>
                  <a:pt x="1391" y="3412"/>
                  <a:pt x="1351" y="3291"/>
                  <a:pt x="1297" y="3171"/>
                </a:cubicBezTo>
                <a:cubicBezTo>
                  <a:pt x="1244" y="3064"/>
                  <a:pt x="1190" y="2943"/>
                  <a:pt x="1151" y="2823"/>
                </a:cubicBezTo>
                <a:lnTo>
                  <a:pt x="1097" y="2636"/>
                </a:lnTo>
                <a:cubicBezTo>
                  <a:pt x="1070" y="2582"/>
                  <a:pt x="1056" y="2515"/>
                  <a:pt x="1044" y="2448"/>
                </a:cubicBezTo>
                <a:cubicBezTo>
                  <a:pt x="1003" y="2328"/>
                  <a:pt x="990" y="2208"/>
                  <a:pt x="963" y="2074"/>
                </a:cubicBezTo>
                <a:cubicBezTo>
                  <a:pt x="949" y="1953"/>
                  <a:pt x="923" y="1819"/>
                  <a:pt x="910" y="1699"/>
                </a:cubicBezTo>
                <a:lnTo>
                  <a:pt x="896" y="1298"/>
                </a:lnTo>
                <a:cubicBezTo>
                  <a:pt x="856" y="763"/>
                  <a:pt x="535" y="228"/>
                  <a:pt x="40" y="0"/>
                </a:cubicBezTo>
                <a:close/>
              </a:path>
            </a:pathLst>
          </a:custGeom>
          <a:solidFill>
            <a:srgbClr val="0023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5484783" y="2285451"/>
            <a:ext cx="534088" cy="934186"/>
          </a:xfrm>
          <a:custGeom>
            <a:avLst/>
            <a:gdLst/>
            <a:ahLst/>
            <a:cxnLst/>
            <a:rect l="l" t="t" r="r" b="b"/>
            <a:pathLst>
              <a:path w="6140" h="10739" extrusionOk="0">
                <a:moveTo>
                  <a:pt x="6140" y="0"/>
                </a:moveTo>
                <a:cubicBezTo>
                  <a:pt x="6140" y="0"/>
                  <a:pt x="2796" y="723"/>
                  <a:pt x="1833" y="3036"/>
                </a:cubicBezTo>
                <a:cubicBezTo>
                  <a:pt x="1776" y="3176"/>
                  <a:pt x="1809" y="3225"/>
                  <a:pt x="1891" y="3225"/>
                </a:cubicBezTo>
                <a:cubicBezTo>
                  <a:pt x="1980" y="3225"/>
                  <a:pt x="2127" y="3166"/>
                  <a:pt x="2275" y="3103"/>
                </a:cubicBezTo>
                <a:cubicBezTo>
                  <a:pt x="2423" y="3038"/>
                  <a:pt x="2565" y="2977"/>
                  <a:pt x="2650" y="2977"/>
                </a:cubicBezTo>
                <a:cubicBezTo>
                  <a:pt x="2704" y="2977"/>
                  <a:pt x="2735" y="3001"/>
                  <a:pt x="2730" y="3063"/>
                </a:cubicBezTo>
                <a:cubicBezTo>
                  <a:pt x="2676" y="3410"/>
                  <a:pt x="1820" y="3585"/>
                  <a:pt x="1445" y="4267"/>
                </a:cubicBezTo>
                <a:cubicBezTo>
                  <a:pt x="429" y="6100"/>
                  <a:pt x="1" y="8707"/>
                  <a:pt x="415" y="10541"/>
                </a:cubicBezTo>
                <a:cubicBezTo>
                  <a:pt x="446" y="10677"/>
                  <a:pt x="491" y="10739"/>
                  <a:pt x="549" y="10739"/>
                </a:cubicBezTo>
                <a:cubicBezTo>
                  <a:pt x="841" y="10739"/>
                  <a:pt x="1477" y="9197"/>
                  <a:pt x="2502" y="7637"/>
                </a:cubicBezTo>
                <a:cubicBezTo>
                  <a:pt x="2689" y="7357"/>
                  <a:pt x="2516" y="6380"/>
                  <a:pt x="2662" y="6059"/>
                </a:cubicBezTo>
                <a:cubicBezTo>
                  <a:pt x="2682" y="6016"/>
                  <a:pt x="2702" y="5998"/>
                  <a:pt x="2723" y="5998"/>
                </a:cubicBezTo>
                <a:cubicBezTo>
                  <a:pt x="2787" y="5998"/>
                  <a:pt x="2853" y="6172"/>
                  <a:pt x="2903" y="6353"/>
                </a:cubicBezTo>
                <a:cubicBezTo>
                  <a:pt x="2963" y="6532"/>
                  <a:pt x="3022" y="6710"/>
                  <a:pt x="3063" y="6710"/>
                </a:cubicBezTo>
                <a:cubicBezTo>
                  <a:pt x="3068" y="6710"/>
                  <a:pt x="3073" y="6707"/>
                  <a:pt x="3077" y="6701"/>
                </a:cubicBezTo>
                <a:cubicBezTo>
                  <a:pt x="3184" y="6594"/>
                  <a:pt x="6047" y="2849"/>
                  <a:pt x="61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3" name="Google Shape;283;p32"/>
          <p:cNvSpPr/>
          <p:nvPr/>
        </p:nvSpPr>
        <p:spPr>
          <a:xfrm>
            <a:off x="5537148" y="2176017"/>
            <a:ext cx="602806" cy="994905"/>
          </a:xfrm>
          <a:custGeom>
            <a:avLst/>
            <a:gdLst/>
            <a:ahLst/>
            <a:cxnLst/>
            <a:rect l="l" t="t" r="r" b="b"/>
            <a:pathLst>
              <a:path w="6930" h="11437" extrusionOk="0">
                <a:moveTo>
                  <a:pt x="6890" y="1"/>
                </a:moveTo>
                <a:cubicBezTo>
                  <a:pt x="6635" y="147"/>
                  <a:pt x="6408" y="322"/>
                  <a:pt x="6194" y="509"/>
                </a:cubicBezTo>
                <a:cubicBezTo>
                  <a:pt x="5980" y="696"/>
                  <a:pt x="5766" y="884"/>
                  <a:pt x="5565" y="1084"/>
                </a:cubicBezTo>
                <a:cubicBezTo>
                  <a:pt x="5163" y="1485"/>
                  <a:pt x="4776" y="1900"/>
                  <a:pt x="4402" y="2328"/>
                </a:cubicBezTo>
                <a:cubicBezTo>
                  <a:pt x="3665" y="3197"/>
                  <a:pt x="2930" y="4067"/>
                  <a:pt x="2328" y="5043"/>
                </a:cubicBezTo>
                <a:cubicBezTo>
                  <a:pt x="2021" y="5525"/>
                  <a:pt x="1753" y="6020"/>
                  <a:pt x="1512" y="6528"/>
                </a:cubicBezTo>
                <a:cubicBezTo>
                  <a:pt x="1445" y="6662"/>
                  <a:pt x="1391" y="6796"/>
                  <a:pt x="1325" y="6916"/>
                </a:cubicBezTo>
                <a:cubicBezTo>
                  <a:pt x="1271" y="7049"/>
                  <a:pt x="1204" y="7183"/>
                  <a:pt x="1151" y="7317"/>
                </a:cubicBezTo>
                <a:cubicBezTo>
                  <a:pt x="1044" y="7572"/>
                  <a:pt x="937" y="7839"/>
                  <a:pt x="830" y="8107"/>
                </a:cubicBezTo>
                <a:cubicBezTo>
                  <a:pt x="736" y="8360"/>
                  <a:pt x="642" y="8642"/>
                  <a:pt x="549" y="8909"/>
                </a:cubicBezTo>
                <a:lnTo>
                  <a:pt x="428" y="9311"/>
                </a:lnTo>
                <a:cubicBezTo>
                  <a:pt x="389" y="9444"/>
                  <a:pt x="348" y="9591"/>
                  <a:pt x="308" y="9725"/>
                </a:cubicBezTo>
                <a:cubicBezTo>
                  <a:pt x="175" y="10274"/>
                  <a:pt x="54" y="10835"/>
                  <a:pt x="0" y="11397"/>
                </a:cubicBezTo>
                <a:cubicBezTo>
                  <a:pt x="0" y="11424"/>
                  <a:pt x="14" y="11437"/>
                  <a:pt x="27" y="11437"/>
                </a:cubicBezTo>
                <a:cubicBezTo>
                  <a:pt x="54" y="11437"/>
                  <a:pt x="68" y="11424"/>
                  <a:pt x="68" y="11410"/>
                </a:cubicBezTo>
                <a:cubicBezTo>
                  <a:pt x="175" y="10848"/>
                  <a:pt x="308" y="10300"/>
                  <a:pt x="455" y="9765"/>
                </a:cubicBezTo>
                <a:cubicBezTo>
                  <a:pt x="615" y="9216"/>
                  <a:pt x="776" y="8681"/>
                  <a:pt x="977" y="8160"/>
                </a:cubicBezTo>
                <a:cubicBezTo>
                  <a:pt x="1352" y="7090"/>
                  <a:pt x="1873" y="6086"/>
                  <a:pt x="2488" y="5137"/>
                </a:cubicBezTo>
                <a:lnTo>
                  <a:pt x="2716" y="4789"/>
                </a:lnTo>
                <a:cubicBezTo>
                  <a:pt x="2796" y="4668"/>
                  <a:pt x="2877" y="4561"/>
                  <a:pt x="2957" y="4442"/>
                </a:cubicBezTo>
                <a:lnTo>
                  <a:pt x="3210" y="4107"/>
                </a:lnTo>
                <a:cubicBezTo>
                  <a:pt x="3291" y="3987"/>
                  <a:pt x="3385" y="3880"/>
                  <a:pt x="3478" y="3773"/>
                </a:cubicBezTo>
                <a:cubicBezTo>
                  <a:pt x="3826" y="3318"/>
                  <a:pt x="4174" y="2890"/>
                  <a:pt x="4535" y="2448"/>
                </a:cubicBezTo>
                <a:cubicBezTo>
                  <a:pt x="4910" y="2020"/>
                  <a:pt x="5284" y="1592"/>
                  <a:pt x="5672" y="1191"/>
                </a:cubicBezTo>
                <a:cubicBezTo>
                  <a:pt x="5873" y="991"/>
                  <a:pt x="6073" y="789"/>
                  <a:pt x="6274" y="602"/>
                </a:cubicBezTo>
                <a:cubicBezTo>
                  <a:pt x="6474" y="402"/>
                  <a:pt x="6688" y="215"/>
                  <a:pt x="6916" y="54"/>
                </a:cubicBezTo>
                <a:lnTo>
                  <a:pt x="6916" y="40"/>
                </a:lnTo>
                <a:cubicBezTo>
                  <a:pt x="6929" y="40"/>
                  <a:pt x="6929" y="27"/>
                  <a:pt x="6916" y="14"/>
                </a:cubicBezTo>
                <a:cubicBezTo>
                  <a:pt x="6916" y="1"/>
                  <a:pt x="6890" y="1"/>
                  <a:pt x="6890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5263754" y="2421068"/>
            <a:ext cx="349158" cy="407635"/>
          </a:xfrm>
          <a:custGeom>
            <a:avLst/>
            <a:gdLst/>
            <a:ahLst/>
            <a:cxnLst/>
            <a:rect l="l" t="t" r="r" b="b"/>
            <a:pathLst>
              <a:path w="4014" h="4686" extrusionOk="0">
                <a:moveTo>
                  <a:pt x="2541" y="0"/>
                </a:moveTo>
                <a:cubicBezTo>
                  <a:pt x="1939" y="0"/>
                  <a:pt x="1256" y="224"/>
                  <a:pt x="803" y="929"/>
                </a:cubicBezTo>
                <a:cubicBezTo>
                  <a:pt x="0" y="2173"/>
                  <a:pt x="482" y="4487"/>
                  <a:pt x="910" y="4674"/>
                </a:cubicBezTo>
                <a:cubicBezTo>
                  <a:pt x="930" y="4682"/>
                  <a:pt x="954" y="4686"/>
                  <a:pt x="981" y="4686"/>
                </a:cubicBezTo>
                <a:cubicBezTo>
                  <a:pt x="1516" y="4686"/>
                  <a:pt x="3364" y="3239"/>
                  <a:pt x="3746" y="2374"/>
                </a:cubicBezTo>
                <a:cubicBezTo>
                  <a:pt x="4013" y="1758"/>
                  <a:pt x="3933" y="287"/>
                  <a:pt x="3184" y="86"/>
                </a:cubicBezTo>
                <a:cubicBezTo>
                  <a:pt x="2994" y="34"/>
                  <a:pt x="2773" y="0"/>
                  <a:pt x="25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5" name="Google Shape;285;p32"/>
          <p:cNvSpPr/>
          <p:nvPr/>
        </p:nvSpPr>
        <p:spPr>
          <a:xfrm>
            <a:off x="5354479" y="2307807"/>
            <a:ext cx="316538" cy="473400"/>
          </a:xfrm>
          <a:custGeom>
            <a:avLst/>
            <a:gdLst/>
            <a:ahLst/>
            <a:cxnLst/>
            <a:rect l="l" t="t" r="r" b="b"/>
            <a:pathLst>
              <a:path w="3639" h="5442" extrusionOk="0">
                <a:moveTo>
                  <a:pt x="3617" y="0"/>
                </a:moveTo>
                <a:cubicBezTo>
                  <a:pt x="3612" y="0"/>
                  <a:pt x="3605" y="4"/>
                  <a:pt x="3598" y="11"/>
                </a:cubicBezTo>
                <a:cubicBezTo>
                  <a:pt x="3478" y="77"/>
                  <a:pt x="3358" y="144"/>
                  <a:pt x="3238" y="225"/>
                </a:cubicBezTo>
                <a:lnTo>
                  <a:pt x="3063" y="344"/>
                </a:lnTo>
                <a:cubicBezTo>
                  <a:pt x="3010" y="385"/>
                  <a:pt x="2956" y="425"/>
                  <a:pt x="2903" y="478"/>
                </a:cubicBezTo>
                <a:lnTo>
                  <a:pt x="2596" y="746"/>
                </a:lnTo>
                <a:cubicBezTo>
                  <a:pt x="2489" y="840"/>
                  <a:pt x="2394" y="933"/>
                  <a:pt x="2287" y="1040"/>
                </a:cubicBezTo>
                <a:lnTo>
                  <a:pt x="2141" y="1188"/>
                </a:lnTo>
                <a:lnTo>
                  <a:pt x="2007" y="1348"/>
                </a:lnTo>
                <a:cubicBezTo>
                  <a:pt x="1927" y="1455"/>
                  <a:pt x="1820" y="1548"/>
                  <a:pt x="1740" y="1669"/>
                </a:cubicBezTo>
                <a:lnTo>
                  <a:pt x="1499" y="2003"/>
                </a:lnTo>
                <a:cubicBezTo>
                  <a:pt x="1419" y="2110"/>
                  <a:pt x="1351" y="2231"/>
                  <a:pt x="1271" y="2351"/>
                </a:cubicBezTo>
                <a:cubicBezTo>
                  <a:pt x="977" y="2820"/>
                  <a:pt x="736" y="3314"/>
                  <a:pt x="495" y="3822"/>
                </a:cubicBezTo>
                <a:lnTo>
                  <a:pt x="334" y="4211"/>
                </a:lnTo>
                <a:cubicBezTo>
                  <a:pt x="295" y="4331"/>
                  <a:pt x="241" y="4464"/>
                  <a:pt x="201" y="4598"/>
                </a:cubicBezTo>
                <a:cubicBezTo>
                  <a:pt x="120" y="4853"/>
                  <a:pt x="40" y="5120"/>
                  <a:pt x="1" y="5401"/>
                </a:cubicBezTo>
                <a:cubicBezTo>
                  <a:pt x="1" y="5415"/>
                  <a:pt x="13" y="5427"/>
                  <a:pt x="27" y="5441"/>
                </a:cubicBezTo>
                <a:cubicBezTo>
                  <a:pt x="40" y="5441"/>
                  <a:pt x="54" y="5427"/>
                  <a:pt x="67" y="5415"/>
                </a:cubicBezTo>
                <a:cubicBezTo>
                  <a:pt x="241" y="4892"/>
                  <a:pt x="429" y="4384"/>
                  <a:pt x="643" y="3876"/>
                </a:cubicBezTo>
                <a:cubicBezTo>
                  <a:pt x="843" y="3381"/>
                  <a:pt x="1124" y="2900"/>
                  <a:pt x="1431" y="2445"/>
                </a:cubicBezTo>
                <a:cubicBezTo>
                  <a:pt x="1579" y="2217"/>
                  <a:pt x="1740" y="2003"/>
                  <a:pt x="1900" y="1789"/>
                </a:cubicBezTo>
                <a:cubicBezTo>
                  <a:pt x="1980" y="1682"/>
                  <a:pt x="2073" y="1575"/>
                  <a:pt x="2168" y="1468"/>
                </a:cubicBezTo>
                <a:lnTo>
                  <a:pt x="2287" y="1321"/>
                </a:lnTo>
                <a:cubicBezTo>
                  <a:pt x="2341" y="1268"/>
                  <a:pt x="2382" y="1214"/>
                  <a:pt x="2435" y="1174"/>
                </a:cubicBezTo>
                <a:cubicBezTo>
                  <a:pt x="2783" y="746"/>
                  <a:pt x="3211" y="425"/>
                  <a:pt x="3625" y="50"/>
                </a:cubicBezTo>
                <a:cubicBezTo>
                  <a:pt x="3639" y="37"/>
                  <a:pt x="3639" y="23"/>
                  <a:pt x="3625" y="11"/>
                </a:cubicBezTo>
                <a:cubicBezTo>
                  <a:pt x="3625" y="4"/>
                  <a:pt x="3622" y="0"/>
                  <a:pt x="3617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5309073" y="2653853"/>
            <a:ext cx="126911" cy="104040"/>
          </a:xfrm>
          <a:custGeom>
            <a:avLst/>
            <a:gdLst/>
            <a:ahLst/>
            <a:cxnLst/>
            <a:rect l="l" t="t" r="r" b="b"/>
            <a:pathLst>
              <a:path w="1459" h="1196" extrusionOk="0">
                <a:moveTo>
                  <a:pt x="998" y="0"/>
                </a:moveTo>
                <a:cubicBezTo>
                  <a:pt x="974" y="0"/>
                  <a:pt x="951" y="10"/>
                  <a:pt x="937" y="32"/>
                </a:cubicBezTo>
                <a:cubicBezTo>
                  <a:pt x="830" y="152"/>
                  <a:pt x="683" y="260"/>
                  <a:pt x="509" y="326"/>
                </a:cubicBezTo>
                <a:cubicBezTo>
                  <a:pt x="348" y="379"/>
                  <a:pt x="175" y="433"/>
                  <a:pt x="14" y="527"/>
                </a:cubicBezTo>
                <a:cubicBezTo>
                  <a:pt x="0" y="527"/>
                  <a:pt x="0" y="540"/>
                  <a:pt x="0" y="554"/>
                </a:cubicBezTo>
                <a:cubicBezTo>
                  <a:pt x="0" y="567"/>
                  <a:pt x="14" y="581"/>
                  <a:pt x="27" y="581"/>
                </a:cubicBezTo>
                <a:cubicBezTo>
                  <a:pt x="52" y="584"/>
                  <a:pt x="77" y="586"/>
                  <a:pt x="102" y="586"/>
                </a:cubicBezTo>
                <a:cubicBezTo>
                  <a:pt x="171" y="586"/>
                  <a:pt x="240" y="573"/>
                  <a:pt x="309" y="554"/>
                </a:cubicBezTo>
                <a:cubicBezTo>
                  <a:pt x="402" y="540"/>
                  <a:pt x="482" y="500"/>
                  <a:pt x="576" y="460"/>
                </a:cubicBezTo>
                <a:cubicBezTo>
                  <a:pt x="656" y="420"/>
                  <a:pt x="737" y="367"/>
                  <a:pt x="817" y="326"/>
                </a:cubicBezTo>
                <a:cubicBezTo>
                  <a:pt x="863" y="299"/>
                  <a:pt x="906" y="273"/>
                  <a:pt x="945" y="245"/>
                </a:cubicBezTo>
                <a:lnTo>
                  <a:pt x="945" y="245"/>
                </a:lnTo>
                <a:cubicBezTo>
                  <a:pt x="962" y="299"/>
                  <a:pt x="981" y="353"/>
                  <a:pt x="1004" y="406"/>
                </a:cubicBezTo>
                <a:cubicBezTo>
                  <a:pt x="1031" y="500"/>
                  <a:pt x="1058" y="581"/>
                  <a:pt x="1097" y="674"/>
                </a:cubicBezTo>
                <a:cubicBezTo>
                  <a:pt x="1138" y="768"/>
                  <a:pt x="1178" y="861"/>
                  <a:pt x="1231" y="941"/>
                </a:cubicBezTo>
                <a:cubicBezTo>
                  <a:pt x="1272" y="1035"/>
                  <a:pt x="1325" y="1116"/>
                  <a:pt x="1405" y="1182"/>
                </a:cubicBezTo>
                <a:cubicBezTo>
                  <a:pt x="1405" y="1196"/>
                  <a:pt x="1418" y="1196"/>
                  <a:pt x="1432" y="1196"/>
                </a:cubicBezTo>
                <a:cubicBezTo>
                  <a:pt x="1445" y="1196"/>
                  <a:pt x="1459" y="1182"/>
                  <a:pt x="1445" y="1155"/>
                </a:cubicBezTo>
                <a:cubicBezTo>
                  <a:pt x="1432" y="1062"/>
                  <a:pt x="1405" y="968"/>
                  <a:pt x="1365" y="888"/>
                </a:cubicBezTo>
                <a:lnTo>
                  <a:pt x="1285" y="607"/>
                </a:lnTo>
                <a:cubicBezTo>
                  <a:pt x="1258" y="513"/>
                  <a:pt x="1218" y="420"/>
                  <a:pt x="1191" y="340"/>
                </a:cubicBezTo>
                <a:cubicBezTo>
                  <a:pt x="1151" y="246"/>
                  <a:pt x="1124" y="152"/>
                  <a:pt x="1084" y="72"/>
                </a:cubicBezTo>
                <a:lnTo>
                  <a:pt x="1084" y="58"/>
                </a:lnTo>
                <a:cubicBezTo>
                  <a:pt x="1071" y="45"/>
                  <a:pt x="1071" y="32"/>
                  <a:pt x="1058" y="19"/>
                </a:cubicBezTo>
                <a:cubicBezTo>
                  <a:pt x="1039" y="7"/>
                  <a:pt x="1018" y="0"/>
                  <a:pt x="998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5319598" y="2530589"/>
            <a:ext cx="195542" cy="156321"/>
          </a:xfrm>
          <a:custGeom>
            <a:avLst/>
            <a:gdLst/>
            <a:ahLst/>
            <a:cxnLst/>
            <a:rect l="l" t="t" r="r" b="b"/>
            <a:pathLst>
              <a:path w="2248" h="1797" extrusionOk="0">
                <a:moveTo>
                  <a:pt x="1592" y="1"/>
                </a:moveTo>
                <a:cubicBezTo>
                  <a:pt x="1568" y="1"/>
                  <a:pt x="1545" y="11"/>
                  <a:pt x="1525" y="31"/>
                </a:cubicBezTo>
                <a:cubicBezTo>
                  <a:pt x="1431" y="111"/>
                  <a:pt x="1311" y="191"/>
                  <a:pt x="1190" y="271"/>
                </a:cubicBezTo>
                <a:cubicBezTo>
                  <a:pt x="1070" y="339"/>
                  <a:pt x="950" y="392"/>
                  <a:pt x="816" y="446"/>
                </a:cubicBezTo>
                <a:lnTo>
                  <a:pt x="414" y="592"/>
                </a:lnTo>
                <a:cubicBezTo>
                  <a:pt x="281" y="646"/>
                  <a:pt x="147" y="700"/>
                  <a:pt x="13" y="767"/>
                </a:cubicBezTo>
                <a:cubicBezTo>
                  <a:pt x="0" y="767"/>
                  <a:pt x="0" y="780"/>
                  <a:pt x="0" y="794"/>
                </a:cubicBezTo>
                <a:cubicBezTo>
                  <a:pt x="0" y="807"/>
                  <a:pt x="13" y="820"/>
                  <a:pt x="27" y="820"/>
                </a:cubicBezTo>
                <a:cubicBezTo>
                  <a:pt x="174" y="807"/>
                  <a:pt x="321" y="780"/>
                  <a:pt x="455" y="740"/>
                </a:cubicBezTo>
                <a:cubicBezTo>
                  <a:pt x="602" y="700"/>
                  <a:pt x="735" y="646"/>
                  <a:pt x="869" y="580"/>
                </a:cubicBezTo>
                <a:cubicBezTo>
                  <a:pt x="1003" y="526"/>
                  <a:pt x="1137" y="459"/>
                  <a:pt x="1271" y="392"/>
                </a:cubicBezTo>
                <a:cubicBezTo>
                  <a:pt x="1352" y="347"/>
                  <a:pt x="1439" y="302"/>
                  <a:pt x="1524" y="249"/>
                </a:cubicBezTo>
                <a:lnTo>
                  <a:pt x="1524" y="249"/>
                </a:lnTo>
                <a:cubicBezTo>
                  <a:pt x="1543" y="350"/>
                  <a:pt x="1564" y="451"/>
                  <a:pt x="1592" y="553"/>
                </a:cubicBezTo>
                <a:cubicBezTo>
                  <a:pt x="1632" y="713"/>
                  <a:pt x="1672" y="847"/>
                  <a:pt x="1725" y="994"/>
                </a:cubicBezTo>
                <a:cubicBezTo>
                  <a:pt x="1779" y="1141"/>
                  <a:pt x="1846" y="1288"/>
                  <a:pt x="1913" y="1422"/>
                </a:cubicBezTo>
                <a:cubicBezTo>
                  <a:pt x="1980" y="1556"/>
                  <a:pt x="2073" y="1703"/>
                  <a:pt x="2207" y="1796"/>
                </a:cubicBezTo>
                <a:lnTo>
                  <a:pt x="2234" y="1796"/>
                </a:lnTo>
                <a:cubicBezTo>
                  <a:pt x="2248" y="1784"/>
                  <a:pt x="2248" y="1770"/>
                  <a:pt x="2248" y="1757"/>
                </a:cubicBezTo>
                <a:cubicBezTo>
                  <a:pt x="2167" y="1623"/>
                  <a:pt x="2114" y="1489"/>
                  <a:pt x="2046" y="1355"/>
                </a:cubicBezTo>
                <a:cubicBezTo>
                  <a:pt x="1993" y="1222"/>
                  <a:pt x="1953" y="1074"/>
                  <a:pt x="1913" y="940"/>
                </a:cubicBezTo>
                <a:cubicBezTo>
                  <a:pt x="1873" y="794"/>
                  <a:pt x="1832" y="646"/>
                  <a:pt x="1793" y="512"/>
                </a:cubicBezTo>
                <a:lnTo>
                  <a:pt x="1672" y="71"/>
                </a:lnTo>
                <a:cubicBezTo>
                  <a:pt x="1672" y="57"/>
                  <a:pt x="1659" y="45"/>
                  <a:pt x="1659" y="31"/>
                </a:cubicBezTo>
                <a:cubicBezTo>
                  <a:pt x="1639" y="11"/>
                  <a:pt x="1615" y="1"/>
                  <a:pt x="1592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5354479" y="2449427"/>
            <a:ext cx="200239" cy="147883"/>
          </a:xfrm>
          <a:custGeom>
            <a:avLst/>
            <a:gdLst/>
            <a:ahLst/>
            <a:cxnLst/>
            <a:rect l="l" t="t" r="r" b="b"/>
            <a:pathLst>
              <a:path w="2302" h="1700" extrusionOk="0">
                <a:moveTo>
                  <a:pt x="1816" y="0"/>
                </a:moveTo>
                <a:cubicBezTo>
                  <a:pt x="1798" y="0"/>
                  <a:pt x="1780" y="5"/>
                  <a:pt x="1766" y="15"/>
                </a:cubicBezTo>
                <a:cubicBezTo>
                  <a:pt x="1645" y="108"/>
                  <a:pt x="1512" y="175"/>
                  <a:pt x="1365" y="241"/>
                </a:cubicBezTo>
                <a:cubicBezTo>
                  <a:pt x="1217" y="309"/>
                  <a:pt x="1071" y="375"/>
                  <a:pt x="923" y="416"/>
                </a:cubicBezTo>
                <a:cubicBezTo>
                  <a:pt x="776" y="469"/>
                  <a:pt x="629" y="509"/>
                  <a:pt x="468" y="562"/>
                </a:cubicBezTo>
                <a:cubicBezTo>
                  <a:pt x="322" y="616"/>
                  <a:pt x="174" y="669"/>
                  <a:pt x="27" y="737"/>
                </a:cubicBezTo>
                <a:cubicBezTo>
                  <a:pt x="13" y="737"/>
                  <a:pt x="1" y="750"/>
                  <a:pt x="13" y="764"/>
                </a:cubicBezTo>
                <a:cubicBezTo>
                  <a:pt x="13" y="790"/>
                  <a:pt x="27" y="790"/>
                  <a:pt x="40" y="790"/>
                </a:cubicBezTo>
                <a:cubicBezTo>
                  <a:pt x="201" y="776"/>
                  <a:pt x="361" y="750"/>
                  <a:pt x="522" y="710"/>
                </a:cubicBezTo>
                <a:cubicBezTo>
                  <a:pt x="669" y="669"/>
                  <a:pt x="816" y="616"/>
                  <a:pt x="977" y="562"/>
                </a:cubicBezTo>
                <a:cubicBezTo>
                  <a:pt x="1124" y="496"/>
                  <a:pt x="1271" y="443"/>
                  <a:pt x="1431" y="389"/>
                </a:cubicBezTo>
                <a:cubicBezTo>
                  <a:pt x="1534" y="352"/>
                  <a:pt x="1637" y="308"/>
                  <a:pt x="1740" y="253"/>
                </a:cubicBezTo>
                <a:lnTo>
                  <a:pt x="1740" y="253"/>
                </a:lnTo>
                <a:cubicBezTo>
                  <a:pt x="1750" y="345"/>
                  <a:pt x="1761" y="434"/>
                  <a:pt x="1779" y="523"/>
                </a:cubicBezTo>
                <a:cubicBezTo>
                  <a:pt x="1806" y="657"/>
                  <a:pt x="1847" y="803"/>
                  <a:pt x="1886" y="937"/>
                </a:cubicBezTo>
                <a:cubicBezTo>
                  <a:pt x="1927" y="1071"/>
                  <a:pt x="1966" y="1204"/>
                  <a:pt x="2020" y="1325"/>
                </a:cubicBezTo>
                <a:cubicBezTo>
                  <a:pt x="2087" y="1459"/>
                  <a:pt x="2154" y="1593"/>
                  <a:pt x="2261" y="1686"/>
                </a:cubicBezTo>
                <a:cubicBezTo>
                  <a:pt x="2261" y="1700"/>
                  <a:pt x="2275" y="1700"/>
                  <a:pt x="2287" y="1700"/>
                </a:cubicBezTo>
                <a:cubicBezTo>
                  <a:pt x="2301" y="1686"/>
                  <a:pt x="2301" y="1673"/>
                  <a:pt x="2301" y="1659"/>
                </a:cubicBezTo>
                <a:cubicBezTo>
                  <a:pt x="2248" y="1525"/>
                  <a:pt x="2207" y="1406"/>
                  <a:pt x="2168" y="1272"/>
                </a:cubicBezTo>
                <a:cubicBezTo>
                  <a:pt x="2127" y="1151"/>
                  <a:pt x="2087" y="1017"/>
                  <a:pt x="2061" y="883"/>
                </a:cubicBezTo>
                <a:lnTo>
                  <a:pt x="1980" y="482"/>
                </a:lnTo>
                <a:cubicBezTo>
                  <a:pt x="1954" y="348"/>
                  <a:pt x="1940" y="215"/>
                  <a:pt x="1913" y="95"/>
                </a:cubicBezTo>
                <a:lnTo>
                  <a:pt x="1913" y="81"/>
                </a:lnTo>
                <a:cubicBezTo>
                  <a:pt x="1913" y="68"/>
                  <a:pt x="1913" y="54"/>
                  <a:pt x="1900" y="41"/>
                </a:cubicBezTo>
                <a:cubicBezTo>
                  <a:pt x="1883" y="15"/>
                  <a:pt x="1849" y="0"/>
                  <a:pt x="1816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5070560" y="3119685"/>
            <a:ext cx="463195" cy="787173"/>
          </a:xfrm>
          <a:custGeom>
            <a:avLst/>
            <a:gdLst/>
            <a:ahLst/>
            <a:cxnLst/>
            <a:rect l="l" t="t" r="r" b="b"/>
            <a:pathLst>
              <a:path w="5325" h="9049" extrusionOk="0">
                <a:moveTo>
                  <a:pt x="2735" y="0"/>
                </a:moveTo>
                <a:cubicBezTo>
                  <a:pt x="2339" y="0"/>
                  <a:pt x="215" y="931"/>
                  <a:pt x="215" y="1980"/>
                </a:cubicBezTo>
                <a:cubicBezTo>
                  <a:pt x="215" y="2495"/>
                  <a:pt x="524" y="2625"/>
                  <a:pt x="838" y="2625"/>
                </a:cubicBezTo>
                <a:cubicBezTo>
                  <a:pt x="1159" y="2625"/>
                  <a:pt x="1485" y="2488"/>
                  <a:pt x="1485" y="2488"/>
                </a:cubicBezTo>
                <a:lnTo>
                  <a:pt x="1485" y="2488"/>
                </a:lnTo>
                <a:cubicBezTo>
                  <a:pt x="1485" y="2489"/>
                  <a:pt x="1" y="4295"/>
                  <a:pt x="468" y="4963"/>
                </a:cubicBezTo>
                <a:cubicBezTo>
                  <a:pt x="606" y="5169"/>
                  <a:pt x="767" y="5241"/>
                  <a:pt x="926" y="5241"/>
                </a:cubicBezTo>
                <a:cubicBezTo>
                  <a:pt x="1293" y="5241"/>
                  <a:pt x="1645" y="4857"/>
                  <a:pt x="1646" y="4856"/>
                </a:cubicBezTo>
                <a:lnTo>
                  <a:pt x="1646" y="4856"/>
                </a:lnTo>
                <a:cubicBezTo>
                  <a:pt x="1645" y="4857"/>
                  <a:pt x="1030" y="6890"/>
                  <a:pt x="1753" y="7491"/>
                </a:cubicBezTo>
                <a:cubicBezTo>
                  <a:pt x="1929" y="7635"/>
                  <a:pt x="2070" y="7689"/>
                  <a:pt x="2181" y="7689"/>
                </a:cubicBezTo>
                <a:cubicBezTo>
                  <a:pt x="2527" y="7689"/>
                  <a:pt x="2596" y="7170"/>
                  <a:pt x="2596" y="7170"/>
                </a:cubicBezTo>
                <a:cubicBezTo>
                  <a:pt x="2596" y="7170"/>
                  <a:pt x="3051" y="8936"/>
                  <a:pt x="3920" y="9043"/>
                </a:cubicBezTo>
                <a:cubicBezTo>
                  <a:pt x="3951" y="9047"/>
                  <a:pt x="3982" y="9048"/>
                  <a:pt x="4010" y="9048"/>
                </a:cubicBezTo>
                <a:cubicBezTo>
                  <a:pt x="4758" y="9048"/>
                  <a:pt x="4348" y="7746"/>
                  <a:pt x="4348" y="7746"/>
                </a:cubicBezTo>
                <a:lnTo>
                  <a:pt x="4348" y="7746"/>
                </a:lnTo>
                <a:cubicBezTo>
                  <a:pt x="4348" y="7746"/>
                  <a:pt x="4649" y="8012"/>
                  <a:pt x="4876" y="8012"/>
                </a:cubicBezTo>
                <a:cubicBezTo>
                  <a:pt x="4963" y="8012"/>
                  <a:pt x="5039" y="7973"/>
                  <a:pt x="5084" y="7866"/>
                </a:cubicBezTo>
                <a:cubicBezTo>
                  <a:pt x="5325" y="7277"/>
                  <a:pt x="4348" y="6234"/>
                  <a:pt x="4348" y="6234"/>
                </a:cubicBezTo>
                <a:lnTo>
                  <a:pt x="4348" y="6234"/>
                </a:lnTo>
                <a:cubicBezTo>
                  <a:pt x="4348" y="6234"/>
                  <a:pt x="4421" y="6256"/>
                  <a:pt x="4514" y="6256"/>
                </a:cubicBezTo>
                <a:cubicBezTo>
                  <a:pt x="4674" y="6256"/>
                  <a:pt x="4893" y="6192"/>
                  <a:pt x="4909" y="5846"/>
                </a:cubicBezTo>
                <a:cubicBezTo>
                  <a:pt x="4923" y="5297"/>
                  <a:pt x="3987" y="4429"/>
                  <a:pt x="3987" y="4428"/>
                </a:cubicBezTo>
                <a:lnTo>
                  <a:pt x="3987" y="4428"/>
                </a:lnTo>
                <a:cubicBezTo>
                  <a:pt x="3987" y="4429"/>
                  <a:pt x="4146" y="4558"/>
                  <a:pt x="4307" y="4558"/>
                </a:cubicBezTo>
                <a:cubicBezTo>
                  <a:pt x="4415" y="4558"/>
                  <a:pt x="4524" y="4500"/>
                  <a:pt x="4588" y="4307"/>
                </a:cubicBezTo>
                <a:cubicBezTo>
                  <a:pt x="4749" y="3826"/>
                  <a:pt x="3720" y="2810"/>
                  <a:pt x="3719" y="2809"/>
                </a:cubicBezTo>
                <a:lnTo>
                  <a:pt x="3719" y="2809"/>
                </a:lnTo>
                <a:cubicBezTo>
                  <a:pt x="3720" y="2809"/>
                  <a:pt x="3991" y="3016"/>
                  <a:pt x="4220" y="3016"/>
                </a:cubicBezTo>
                <a:cubicBezTo>
                  <a:pt x="4320" y="3016"/>
                  <a:pt x="4411" y="2977"/>
                  <a:pt x="4468" y="2863"/>
                </a:cubicBezTo>
                <a:cubicBezTo>
                  <a:pt x="4736" y="2301"/>
                  <a:pt x="3491" y="14"/>
                  <a:pt x="2742" y="0"/>
                </a:cubicBezTo>
                <a:cubicBezTo>
                  <a:pt x="2740" y="0"/>
                  <a:pt x="2737" y="0"/>
                  <a:pt x="27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5273061" y="2953969"/>
            <a:ext cx="150136" cy="895388"/>
          </a:xfrm>
          <a:custGeom>
            <a:avLst/>
            <a:gdLst/>
            <a:ahLst/>
            <a:cxnLst/>
            <a:rect l="l" t="t" r="r" b="b"/>
            <a:pathLst>
              <a:path w="1726" h="10293" extrusionOk="0">
                <a:moveTo>
                  <a:pt x="1685" y="0"/>
                </a:moveTo>
                <a:cubicBezTo>
                  <a:pt x="1681" y="0"/>
                  <a:pt x="1676" y="2"/>
                  <a:pt x="1672" y="6"/>
                </a:cubicBezTo>
                <a:cubicBezTo>
                  <a:pt x="1311" y="314"/>
                  <a:pt x="1044" y="689"/>
                  <a:pt x="816" y="1076"/>
                </a:cubicBezTo>
                <a:cubicBezTo>
                  <a:pt x="762" y="1183"/>
                  <a:pt x="709" y="1277"/>
                  <a:pt x="655" y="1384"/>
                </a:cubicBezTo>
                <a:lnTo>
                  <a:pt x="589" y="1545"/>
                </a:lnTo>
                <a:lnTo>
                  <a:pt x="521" y="1705"/>
                </a:lnTo>
                <a:cubicBezTo>
                  <a:pt x="428" y="1905"/>
                  <a:pt x="361" y="2133"/>
                  <a:pt x="295" y="2347"/>
                </a:cubicBezTo>
                <a:cubicBezTo>
                  <a:pt x="174" y="2788"/>
                  <a:pt x="93" y="3243"/>
                  <a:pt x="40" y="3698"/>
                </a:cubicBezTo>
                <a:cubicBezTo>
                  <a:pt x="27" y="3805"/>
                  <a:pt x="27" y="3926"/>
                  <a:pt x="27" y="4033"/>
                </a:cubicBezTo>
                <a:cubicBezTo>
                  <a:pt x="13" y="4153"/>
                  <a:pt x="13" y="4260"/>
                  <a:pt x="0" y="4380"/>
                </a:cubicBezTo>
                <a:cubicBezTo>
                  <a:pt x="13" y="4607"/>
                  <a:pt x="13" y="4835"/>
                  <a:pt x="27" y="5062"/>
                </a:cubicBezTo>
                <a:cubicBezTo>
                  <a:pt x="81" y="5972"/>
                  <a:pt x="227" y="6868"/>
                  <a:pt x="468" y="7751"/>
                </a:cubicBezTo>
                <a:cubicBezTo>
                  <a:pt x="589" y="8192"/>
                  <a:pt x="735" y="8620"/>
                  <a:pt x="896" y="9048"/>
                </a:cubicBezTo>
                <a:cubicBezTo>
                  <a:pt x="1056" y="9476"/>
                  <a:pt x="1231" y="9891"/>
                  <a:pt x="1472" y="10279"/>
                </a:cubicBezTo>
                <a:cubicBezTo>
                  <a:pt x="1472" y="10293"/>
                  <a:pt x="1485" y="10293"/>
                  <a:pt x="1498" y="10293"/>
                </a:cubicBezTo>
                <a:cubicBezTo>
                  <a:pt x="1511" y="10293"/>
                  <a:pt x="1525" y="10279"/>
                  <a:pt x="1511" y="10252"/>
                </a:cubicBezTo>
                <a:cubicBezTo>
                  <a:pt x="1177" y="9423"/>
                  <a:pt x="869" y="8581"/>
                  <a:pt x="655" y="7698"/>
                </a:cubicBezTo>
                <a:cubicBezTo>
                  <a:pt x="589" y="7484"/>
                  <a:pt x="548" y="7270"/>
                  <a:pt x="495" y="7042"/>
                </a:cubicBezTo>
                <a:cubicBezTo>
                  <a:pt x="455" y="6828"/>
                  <a:pt x="414" y="6601"/>
                  <a:pt x="375" y="6387"/>
                </a:cubicBezTo>
                <a:lnTo>
                  <a:pt x="321" y="6052"/>
                </a:lnTo>
                <a:lnTo>
                  <a:pt x="281" y="5718"/>
                </a:lnTo>
                <a:cubicBezTo>
                  <a:pt x="241" y="5490"/>
                  <a:pt x="227" y="5276"/>
                  <a:pt x="200" y="5049"/>
                </a:cubicBezTo>
                <a:cubicBezTo>
                  <a:pt x="120" y="4153"/>
                  <a:pt x="188" y="3243"/>
                  <a:pt x="441" y="2387"/>
                </a:cubicBezTo>
                <a:cubicBezTo>
                  <a:pt x="575" y="1959"/>
                  <a:pt x="735" y="1545"/>
                  <a:pt x="949" y="1156"/>
                </a:cubicBezTo>
                <a:cubicBezTo>
                  <a:pt x="1163" y="755"/>
                  <a:pt x="1404" y="380"/>
                  <a:pt x="1712" y="59"/>
                </a:cubicBezTo>
                <a:lnTo>
                  <a:pt x="1712" y="47"/>
                </a:lnTo>
                <a:cubicBezTo>
                  <a:pt x="1725" y="47"/>
                  <a:pt x="1725" y="20"/>
                  <a:pt x="1712" y="6"/>
                </a:cubicBezTo>
                <a:cubicBezTo>
                  <a:pt x="1703" y="6"/>
                  <a:pt x="1694" y="0"/>
                  <a:pt x="1685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5696591" y="2250481"/>
            <a:ext cx="40709" cy="39667"/>
          </a:xfrm>
          <a:custGeom>
            <a:avLst/>
            <a:gdLst/>
            <a:ahLst/>
            <a:cxnLst/>
            <a:rect l="l" t="t" r="r" b="b"/>
            <a:pathLst>
              <a:path w="468" h="456" extrusionOk="0">
                <a:moveTo>
                  <a:pt x="241" y="1"/>
                </a:moveTo>
                <a:cubicBezTo>
                  <a:pt x="200" y="1"/>
                  <a:pt x="174" y="1"/>
                  <a:pt x="147" y="14"/>
                </a:cubicBezTo>
                <a:cubicBezTo>
                  <a:pt x="120" y="28"/>
                  <a:pt x="93" y="40"/>
                  <a:pt x="67" y="67"/>
                </a:cubicBezTo>
                <a:cubicBezTo>
                  <a:pt x="54" y="81"/>
                  <a:pt x="40" y="108"/>
                  <a:pt x="27" y="135"/>
                </a:cubicBezTo>
                <a:cubicBezTo>
                  <a:pt x="13" y="161"/>
                  <a:pt x="0" y="201"/>
                  <a:pt x="0" y="228"/>
                </a:cubicBezTo>
                <a:cubicBezTo>
                  <a:pt x="13" y="254"/>
                  <a:pt x="13" y="268"/>
                  <a:pt x="13" y="295"/>
                </a:cubicBezTo>
                <a:cubicBezTo>
                  <a:pt x="27" y="335"/>
                  <a:pt x="40" y="361"/>
                  <a:pt x="67" y="388"/>
                </a:cubicBezTo>
                <a:cubicBezTo>
                  <a:pt x="93" y="402"/>
                  <a:pt x="107" y="415"/>
                  <a:pt x="120" y="429"/>
                </a:cubicBezTo>
                <a:cubicBezTo>
                  <a:pt x="161" y="456"/>
                  <a:pt x="200" y="456"/>
                  <a:pt x="241" y="456"/>
                </a:cubicBezTo>
                <a:cubicBezTo>
                  <a:pt x="268" y="456"/>
                  <a:pt x="295" y="456"/>
                  <a:pt x="321" y="442"/>
                </a:cubicBezTo>
                <a:cubicBezTo>
                  <a:pt x="348" y="429"/>
                  <a:pt x="375" y="415"/>
                  <a:pt x="402" y="388"/>
                </a:cubicBezTo>
                <a:cubicBezTo>
                  <a:pt x="428" y="375"/>
                  <a:pt x="441" y="349"/>
                  <a:pt x="441" y="322"/>
                </a:cubicBezTo>
                <a:cubicBezTo>
                  <a:pt x="468" y="295"/>
                  <a:pt x="468" y="254"/>
                  <a:pt x="468" y="228"/>
                </a:cubicBezTo>
                <a:cubicBezTo>
                  <a:pt x="468" y="201"/>
                  <a:pt x="468" y="188"/>
                  <a:pt x="455" y="161"/>
                </a:cubicBezTo>
                <a:cubicBezTo>
                  <a:pt x="455" y="121"/>
                  <a:pt x="428" y="94"/>
                  <a:pt x="402" y="67"/>
                </a:cubicBezTo>
                <a:cubicBezTo>
                  <a:pt x="388" y="54"/>
                  <a:pt x="375" y="40"/>
                  <a:pt x="348" y="28"/>
                </a:cubicBezTo>
                <a:cubicBezTo>
                  <a:pt x="321" y="1"/>
                  <a:pt x="281" y="1"/>
                  <a:pt x="2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5776792" y="2267879"/>
            <a:ext cx="29227" cy="29229"/>
          </a:xfrm>
          <a:custGeom>
            <a:avLst/>
            <a:gdLst/>
            <a:ahLst/>
            <a:cxnLst/>
            <a:rect l="l" t="t" r="r" b="b"/>
            <a:pathLst>
              <a:path w="336" h="336" extrusionOk="0">
                <a:moveTo>
                  <a:pt x="161" y="1"/>
                </a:moveTo>
                <a:cubicBezTo>
                  <a:pt x="134" y="1"/>
                  <a:pt x="108" y="15"/>
                  <a:pt x="81" y="28"/>
                </a:cubicBezTo>
                <a:cubicBezTo>
                  <a:pt x="54" y="42"/>
                  <a:pt x="41" y="68"/>
                  <a:pt x="27" y="81"/>
                </a:cubicBezTo>
                <a:cubicBezTo>
                  <a:pt x="15" y="108"/>
                  <a:pt x="1" y="135"/>
                  <a:pt x="1" y="175"/>
                </a:cubicBezTo>
                <a:cubicBezTo>
                  <a:pt x="1" y="202"/>
                  <a:pt x="15" y="229"/>
                  <a:pt x="27" y="256"/>
                </a:cubicBezTo>
                <a:cubicBezTo>
                  <a:pt x="41" y="282"/>
                  <a:pt x="54" y="295"/>
                  <a:pt x="81" y="309"/>
                </a:cubicBezTo>
                <a:cubicBezTo>
                  <a:pt x="108" y="322"/>
                  <a:pt x="134" y="336"/>
                  <a:pt x="161" y="336"/>
                </a:cubicBezTo>
                <a:cubicBezTo>
                  <a:pt x="202" y="336"/>
                  <a:pt x="229" y="322"/>
                  <a:pt x="255" y="309"/>
                </a:cubicBezTo>
                <a:cubicBezTo>
                  <a:pt x="268" y="295"/>
                  <a:pt x="282" y="295"/>
                  <a:pt x="295" y="282"/>
                </a:cubicBezTo>
                <a:cubicBezTo>
                  <a:pt x="309" y="268"/>
                  <a:pt x="309" y="256"/>
                  <a:pt x="322" y="242"/>
                </a:cubicBezTo>
                <a:cubicBezTo>
                  <a:pt x="322" y="242"/>
                  <a:pt x="322" y="229"/>
                  <a:pt x="336" y="229"/>
                </a:cubicBezTo>
                <a:lnTo>
                  <a:pt x="336" y="175"/>
                </a:lnTo>
                <a:lnTo>
                  <a:pt x="336" y="135"/>
                </a:lnTo>
                <a:cubicBezTo>
                  <a:pt x="336" y="122"/>
                  <a:pt x="336" y="122"/>
                  <a:pt x="322" y="108"/>
                </a:cubicBezTo>
                <a:cubicBezTo>
                  <a:pt x="322" y="95"/>
                  <a:pt x="309" y="81"/>
                  <a:pt x="309" y="68"/>
                </a:cubicBezTo>
                <a:cubicBezTo>
                  <a:pt x="282" y="54"/>
                  <a:pt x="295" y="54"/>
                  <a:pt x="268" y="42"/>
                </a:cubicBezTo>
                <a:cubicBezTo>
                  <a:pt x="268" y="42"/>
                  <a:pt x="268" y="28"/>
                  <a:pt x="255" y="28"/>
                </a:cubicBezTo>
                <a:cubicBezTo>
                  <a:pt x="229" y="15"/>
                  <a:pt x="202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5780358" y="2226037"/>
            <a:ext cx="24443" cy="21052"/>
          </a:xfrm>
          <a:custGeom>
            <a:avLst/>
            <a:gdLst/>
            <a:ahLst/>
            <a:cxnLst/>
            <a:rect l="l" t="t" r="r" b="b"/>
            <a:pathLst>
              <a:path w="281" h="242" extrusionOk="0">
                <a:moveTo>
                  <a:pt x="120" y="0"/>
                </a:moveTo>
                <a:cubicBezTo>
                  <a:pt x="107" y="0"/>
                  <a:pt x="93" y="0"/>
                  <a:pt x="81" y="14"/>
                </a:cubicBezTo>
                <a:cubicBezTo>
                  <a:pt x="67" y="14"/>
                  <a:pt x="54" y="14"/>
                  <a:pt x="40" y="27"/>
                </a:cubicBezTo>
                <a:cubicBezTo>
                  <a:pt x="27" y="41"/>
                  <a:pt x="27" y="54"/>
                  <a:pt x="13" y="68"/>
                </a:cubicBezTo>
                <a:cubicBezTo>
                  <a:pt x="13" y="81"/>
                  <a:pt x="0" y="95"/>
                  <a:pt x="0" y="121"/>
                </a:cubicBezTo>
                <a:cubicBezTo>
                  <a:pt x="13" y="134"/>
                  <a:pt x="13" y="134"/>
                  <a:pt x="13" y="148"/>
                </a:cubicBezTo>
                <a:cubicBezTo>
                  <a:pt x="13" y="175"/>
                  <a:pt x="27" y="188"/>
                  <a:pt x="40" y="202"/>
                </a:cubicBezTo>
                <a:lnTo>
                  <a:pt x="67" y="228"/>
                </a:lnTo>
                <a:cubicBezTo>
                  <a:pt x="81" y="228"/>
                  <a:pt x="107" y="241"/>
                  <a:pt x="120" y="241"/>
                </a:cubicBezTo>
                <a:lnTo>
                  <a:pt x="174" y="241"/>
                </a:lnTo>
                <a:cubicBezTo>
                  <a:pt x="174" y="228"/>
                  <a:pt x="174" y="228"/>
                  <a:pt x="188" y="228"/>
                </a:cubicBezTo>
                <a:cubicBezTo>
                  <a:pt x="200" y="228"/>
                  <a:pt x="200" y="228"/>
                  <a:pt x="214" y="214"/>
                </a:cubicBezTo>
                <a:cubicBezTo>
                  <a:pt x="241" y="202"/>
                  <a:pt x="254" y="188"/>
                  <a:pt x="254" y="175"/>
                </a:cubicBezTo>
                <a:cubicBezTo>
                  <a:pt x="268" y="161"/>
                  <a:pt x="281" y="134"/>
                  <a:pt x="281" y="121"/>
                </a:cubicBezTo>
                <a:cubicBezTo>
                  <a:pt x="281" y="95"/>
                  <a:pt x="268" y="81"/>
                  <a:pt x="254" y="54"/>
                </a:cubicBezTo>
                <a:cubicBezTo>
                  <a:pt x="254" y="41"/>
                  <a:pt x="241" y="27"/>
                  <a:pt x="214" y="14"/>
                </a:cubicBezTo>
                <a:cubicBezTo>
                  <a:pt x="200" y="14"/>
                  <a:pt x="200" y="14"/>
                  <a:pt x="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5509226" y="3900507"/>
            <a:ext cx="32619" cy="32621"/>
          </a:xfrm>
          <a:custGeom>
            <a:avLst/>
            <a:gdLst/>
            <a:ahLst/>
            <a:cxnLst/>
            <a:rect l="l" t="t" r="r" b="b"/>
            <a:pathLst>
              <a:path w="375" h="375" extrusionOk="0">
                <a:moveTo>
                  <a:pt x="187" y="0"/>
                </a:moveTo>
                <a:cubicBezTo>
                  <a:pt x="161" y="0"/>
                  <a:pt x="134" y="13"/>
                  <a:pt x="107" y="27"/>
                </a:cubicBezTo>
                <a:cubicBezTo>
                  <a:pt x="94" y="27"/>
                  <a:pt x="68" y="40"/>
                  <a:pt x="54" y="54"/>
                </a:cubicBezTo>
                <a:cubicBezTo>
                  <a:pt x="41" y="81"/>
                  <a:pt x="27" y="93"/>
                  <a:pt x="14" y="120"/>
                </a:cubicBezTo>
                <a:cubicBezTo>
                  <a:pt x="0" y="147"/>
                  <a:pt x="0" y="161"/>
                  <a:pt x="0" y="188"/>
                </a:cubicBezTo>
                <a:lnTo>
                  <a:pt x="0" y="241"/>
                </a:lnTo>
                <a:cubicBezTo>
                  <a:pt x="14" y="268"/>
                  <a:pt x="27" y="295"/>
                  <a:pt x="54" y="321"/>
                </a:cubicBezTo>
                <a:cubicBezTo>
                  <a:pt x="68" y="334"/>
                  <a:pt x="80" y="334"/>
                  <a:pt x="94" y="348"/>
                </a:cubicBezTo>
                <a:cubicBezTo>
                  <a:pt x="121" y="361"/>
                  <a:pt x="148" y="375"/>
                  <a:pt x="187" y="375"/>
                </a:cubicBezTo>
                <a:cubicBezTo>
                  <a:pt x="214" y="375"/>
                  <a:pt x="228" y="375"/>
                  <a:pt x="255" y="361"/>
                </a:cubicBezTo>
                <a:cubicBezTo>
                  <a:pt x="282" y="348"/>
                  <a:pt x="294" y="334"/>
                  <a:pt x="308" y="321"/>
                </a:cubicBezTo>
                <a:cubicBezTo>
                  <a:pt x="335" y="307"/>
                  <a:pt x="348" y="281"/>
                  <a:pt x="348" y="254"/>
                </a:cubicBezTo>
                <a:cubicBezTo>
                  <a:pt x="362" y="241"/>
                  <a:pt x="375" y="214"/>
                  <a:pt x="362" y="188"/>
                </a:cubicBezTo>
                <a:lnTo>
                  <a:pt x="362" y="147"/>
                </a:lnTo>
                <a:cubicBezTo>
                  <a:pt x="348" y="107"/>
                  <a:pt x="335" y="81"/>
                  <a:pt x="308" y="54"/>
                </a:cubicBezTo>
                <a:cubicBezTo>
                  <a:pt x="294" y="54"/>
                  <a:pt x="294" y="40"/>
                  <a:pt x="282" y="27"/>
                </a:cubicBezTo>
                <a:cubicBezTo>
                  <a:pt x="255" y="13"/>
                  <a:pt x="214" y="0"/>
                  <a:pt x="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5577857" y="3912425"/>
            <a:ext cx="23399" cy="21574"/>
          </a:xfrm>
          <a:custGeom>
            <a:avLst/>
            <a:gdLst/>
            <a:ahLst/>
            <a:cxnLst/>
            <a:rect l="l" t="t" r="r" b="b"/>
            <a:pathLst>
              <a:path w="269" h="248" extrusionOk="0">
                <a:moveTo>
                  <a:pt x="141" y="0"/>
                </a:moveTo>
                <a:cubicBezTo>
                  <a:pt x="131" y="0"/>
                  <a:pt x="121" y="4"/>
                  <a:pt x="108" y="10"/>
                </a:cubicBezTo>
                <a:lnTo>
                  <a:pt x="94" y="10"/>
                </a:lnTo>
                <a:cubicBezTo>
                  <a:pt x="81" y="10"/>
                  <a:pt x="81" y="24"/>
                  <a:pt x="67" y="24"/>
                </a:cubicBezTo>
                <a:cubicBezTo>
                  <a:pt x="54" y="37"/>
                  <a:pt x="40" y="37"/>
                  <a:pt x="28" y="51"/>
                </a:cubicBezTo>
                <a:cubicBezTo>
                  <a:pt x="28" y="63"/>
                  <a:pt x="14" y="63"/>
                  <a:pt x="14" y="77"/>
                </a:cubicBezTo>
                <a:cubicBezTo>
                  <a:pt x="14" y="90"/>
                  <a:pt x="1" y="104"/>
                  <a:pt x="1" y="131"/>
                </a:cubicBezTo>
                <a:cubicBezTo>
                  <a:pt x="14" y="131"/>
                  <a:pt x="14" y="144"/>
                  <a:pt x="14" y="158"/>
                </a:cubicBezTo>
                <a:cubicBezTo>
                  <a:pt x="14" y="170"/>
                  <a:pt x="14" y="170"/>
                  <a:pt x="28" y="184"/>
                </a:cubicBezTo>
                <a:cubicBezTo>
                  <a:pt x="28" y="197"/>
                  <a:pt x="40" y="211"/>
                  <a:pt x="54" y="211"/>
                </a:cubicBezTo>
                <a:cubicBezTo>
                  <a:pt x="67" y="224"/>
                  <a:pt x="81" y="238"/>
                  <a:pt x="94" y="238"/>
                </a:cubicBezTo>
                <a:lnTo>
                  <a:pt x="108" y="238"/>
                </a:lnTo>
                <a:cubicBezTo>
                  <a:pt x="121" y="244"/>
                  <a:pt x="131" y="247"/>
                  <a:pt x="141" y="247"/>
                </a:cubicBezTo>
                <a:cubicBezTo>
                  <a:pt x="151" y="247"/>
                  <a:pt x="161" y="244"/>
                  <a:pt x="174" y="238"/>
                </a:cubicBezTo>
                <a:cubicBezTo>
                  <a:pt x="188" y="238"/>
                  <a:pt x="215" y="224"/>
                  <a:pt x="228" y="211"/>
                </a:cubicBezTo>
                <a:cubicBezTo>
                  <a:pt x="228" y="197"/>
                  <a:pt x="242" y="197"/>
                  <a:pt x="242" y="184"/>
                </a:cubicBezTo>
                <a:cubicBezTo>
                  <a:pt x="254" y="170"/>
                  <a:pt x="268" y="144"/>
                  <a:pt x="268" y="131"/>
                </a:cubicBezTo>
                <a:cubicBezTo>
                  <a:pt x="268" y="104"/>
                  <a:pt x="254" y="90"/>
                  <a:pt x="254" y="77"/>
                </a:cubicBezTo>
                <a:cubicBezTo>
                  <a:pt x="242" y="63"/>
                  <a:pt x="242" y="51"/>
                  <a:pt x="228" y="37"/>
                </a:cubicBezTo>
                <a:cubicBezTo>
                  <a:pt x="215" y="24"/>
                  <a:pt x="188" y="10"/>
                  <a:pt x="174" y="10"/>
                </a:cubicBezTo>
                <a:cubicBezTo>
                  <a:pt x="161" y="4"/>
                  <a:pt x="151" y="0"/>
                  <a:pt x="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5527841" y="3834134"/>
            <a:ext cx="30271" cy="30360"/>
          </a:xfrm>
          <a:custGeom>
            <a:avLst/>
            <a:gdLst/>
            <a:ahLst/>
            <a:cxnLst/>
            <a:rect l="l" t="t" r="r" b="b"/>
            <a:pathLst>
              <a:path w="348" h="349" extrusionOk="0">
                <a:moveTo>
                  <a:pt x="187" y="0"/>
                </a:moveTo>
                <a:cubicBezTo>
                  <a:pt x="175" y="14"/>
                  <a:pt x="148" y="14"/>
                  <a:pt x="134" y="14"/>
                </a:cubicBezTo>
                <a:cubicBezTo>
                  <a:pt x="107" y="14"/>
                  <a:pt x="94" y="27"/>
                  <a:pt x="68" y="54"/>
                </a:cubicBezTo>
                <a:lnTo>
                  <a:pt x="54" y="68"/>
                </a:lnTo>
                <a:cubicBezTo>
                  <a:pt x="41" y="81"/>
                  <a:pt x="41" y="95"/>
                  <a:pt x="27" y="107"/>
                </a:cubicBezTo>
                <a:cubicBezTo>
                  <a:pt x="14" y="121"/>
                  <a:pt x="14" y="134"/>
                  <a:pt x="14" y="148"/>
                </a:cubicBezTo>
                <a:lnTo>
                  <a:pt x="14" y="161"/>
                </a:lnTo>
                <a:cubicBezTo>
                  <a:pt x="0" y="188"/>
                  <a:pt x="0" y="214"/>
                  <a:pt x="14" y="241"/>
                </a:cubicBezTo>
                <a:cubicBezTo>
                  <a:pt x="14" y="268"/>
                  <a:pt x="27" y="282"/>
                  <a:pt x="54" y="309"/>
                </a:cubicBezTo>
                <a:cubicBezTo>
                  <a:pt x="68" y="321"/>
                  <a:pt x="94" y="335"/>
                  <a:pt x="121" y="348"/>
                </a:cubicBezTo>
                <a:lnTo>
                  <a:pt x="214" y="348"/>
                </a:lnTo>
                <a:cubicBezTo>
                  <a:pt x="228" y="335"/>
                  <a:pt x="241" y="335"/>
                  <a:pt x="255" y="321"/>
                </a:cubicBezTo>
                <a:cubicBezTo>
                  <a:pt x="268" y="321"/>
                  <a:pt x="268" y="309"/>
                  <a:pt x="282" y="295"/>
                </a:cubicBezTo>
                <a:cubicBezTo>
                  <a:pt x="294" y="295"/>
                  <a:pt x="294" y="295"/>
                  <a:pt x="294" y="282"/>
                </a:cubicBezTo>
                <a:cubicBezTo>
                  <a:pt x="321" y="268"/>
                  <a:pt x="321" y="255"/>
                  <a:pt x="335" y="228"/>
                </a:cubicBezTo>
                <a:cubicBezTo>
                  <a:pt x="348" y="214"/>
                  <a:pt x="348" y="188"/>
                  <a:pt x="348" y="175"/>
                </a:cubicBezTo>
                <a:cubicBezTo>
                  <a:pt x="348" y="148"/>
                  <a:pt x="348" y="121"/>
                  <a:pt x="335" y="107"/>
                </a:cubicBezTo>
                <a:cubicBezTo>
                  <a:pt x="321" y="81"/>
                  <a:pt x="321" y="68"/>
                  <a:pt x="294" y="54"/>
                </a:cubicBezTo>
                <a:cubicBezTo>
                  <a:pt x="294" y="41"/>
                  <a:pt x="282" y="41"/>
                  <a:pt x="268" y="27"/>
                </a:cubicBezTo>
                <a:cubicBezTo>
                  <a:pt x="241" y="14"/>
                  <a:pt x="214" y="0"/>
                  <a:pt x="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7497703" y="1961935"/>
            <a:ext cx="45406" cy="43060"/>
          </a:xfrm>
          <a:custGeom>
            <a:avLst/>
            <a:gdLst/>
            <a:ahLst/>
            <a:cxnLst/>
            <a:rect l="l" t="t" r="r" b="b"/>
            <a:pathLst>
              <a:path w="522" h="495" extrusionOk="0">
                <a:moveTo>
                  <a:pt x="188" y="0"/>
                </a:moveTo>
                <a:cubicBezTo>
                  <a:pt x="147" y="13"/>
                  <a:pt x="121" y="27"/>
                  <a:pt x="94" y="54"/>
                </a:cubicBezTo>
                <a:cubicBezTo>
                  <a:pt x="67" y="67"/>
                  <a:pt x="54" y="94"/>
                  <a:pt x="28" y="120"/>
                </a:cubicBezTo>
                <a:cubicBezTo>
                  <a:pt x="14" y="147"/>
                  <a:pt x="1" y="174"/>
                  <a:pt x="1" y="215"/>
                </a:cubicBezTo>
                <a:cubicBezTo>
                  <a:pt x="1" y="241"/>
                  <a:pt x="1" y="281"/>
                  <a:pt x="14" y="308"/>
                </a:cubicBezTo>
                <a:cubicBezTo>
                  <a:pt x="14" y="334"/>
                  <a:pt x="28" y="348"/>
                  <a:pt x="28" y="375"/>
                </a:cubicBezTo>
                <a:cubicBezTo>
                  <a:pt x="54" y="415"/>
                  <a:pt x="81" y="441"/>
                  <a:pt x="121" y="468"/>
                </a:cubicBezTo>
                <a:cubicBezTo>
                  <a:pt x="147" y="468"/>
                  <a:pt x="161" y="482"/>
                  <a:pt x="188" y="495"/>
                </a:cubicBezTo>
                <a:lnTo>
                  <a:pt x="322" y="495"/>
                </a:lnTo>
                <a:cubicBezTo>
                  <a:pt x="335" y="482"/>
                  <a:pt x="361" y="468"/>
                  <a:pt x="375" y="455"/>
                </a:cubicBezTo>
                <a:lnTo>
                  <a:pt x="388" y="455"/>
                </a:lnTo>
                <a:cubicBezTo>
                  <a:pt x="388" y="455"/>
                  <a:pt x="402" y="455"/>
                  <a:pt x="402" y="441"/>
                </a:cubicBezTo>
                <a:cubicBezTo>
                  <a:pt x="415" y="429"/>
                  <a:pt x="429" y="415"/>
                  <a:pt x="442" y="415"/>
                </a:cubicBezTo>
                <a:cubicBezTo>
                  <a:pt x="468" y="388"/>
                  <a:pt x="482" y="361"/>
                  <a:pt x="495" y="334"/>
                </a:cubicBezTo>
                <a:cubicBezTo>
                  <a:pt x="509" y="308"/>
                  <a:pt x="509" y="295"/>
                  <a:pt x="509" y="268"/>
                </a:cubicBezTo>
                <a:cubicBezTo>
                  <a:pt x="522" y="241"/>
                  <a:pt x="522" y="201"/>
                  <a:pt x="509" y="174"/>
                </a:cubicBezTo>
                <a:cubicBezTo>
                  <a:pt x="509" y="161"/>
                  <a:pt x="495" y="134"/>
                  <a:pt x="482" y="120"/>
                </a:cubicBezTo>
                <a:cubicBezTo>
                  <a:pt x="468" y="94"/>
                  <a:pt x="456" y="81"/>
                  <a:pt x="442" y="67"/>
                </a:cubicBezTo>
                <a:cubicBezTo>
                  <a:pt x="429" y="40"/>
                  <a:pt x="402" y="27"/>
                  <a:pt x="375" y="13"/>
                </a:cubicBezTo>
                <a:cubicBezTo>
                  <a:pt x="349" y="0"/>
                  <a:pt x="308" y="0"/>
                  <a:pt x="2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7433682" y="2024742"/>
            <a:ext cx="28009" cy="27402"/>
          </a:xfrm>
          <a:custGeom>
            <a:avLst/>
            <a:gdLst/>
            <a:ahLst/>
            <a:cxnLst/>
            <a:rect l="l" t="t" r="r" b="b"/>
            <a:pathLst>
              <a:path w="322" h="315" extrusionOk="0">
                <a:moveTo>
                  <a:pt x="134" y="1"/>
                </a:moveTo>
                <a:cubicBezTo>
                  <a:pt x="121" y="1"/>
                  <a:pt x="108" y="1"/>
                  <a:pt x="95" y="14"/>
                </a:cubicBezTo>
                <a:cubicBezTo>
                  <a:pt x="81" y="14"/>
                  <a:pt x="68" y="14"/>
                  <a:pt x="68" y="28"/>
                </a:cubicBezTo>
                <a:cubicBezTo>
                  <a:pt x="41" y="40"/>
                  <a:pt x="27" y="54"/>
                  <a:pt x="14" y="67"/>
                </a:cubicBezTo>
                <a:cubicBezTo>
                  <a:pt x="1" y="94"/>
                  <a:pt x="1" y="121"/>
                  <a:pt x="1" y="147"/>
                </a:cubicBezTo>
                <a:cubicBezTo>
                  <a:pt x="1" y="188"/>
                  <a:pt x="1" y="215"/>
                  <a:pt x="14" y="228"/>
                </a:cubicBezTo>
                <a:cubicBezTo>
                  <a:pt x="27" y="242"/>
                  <a:pt x="41" y="254"/>
                  <a:pt x="41" y="268"/>
                </a:cubicBezTo>
                <a:cubicBezTo>
                  <a:pt x="54" y="281"/>
                  <a:pt x="68" y="281"/>
                  <a:pt x="81" y="295"/>
                </a:cubicBezTo>
                <a:cubicBezTo>
                  <a:pt x="95" y="295"/>
                  <a:pt x="108" y="308"/>
                  <a:pt x="121" y="308"/>
                </a:cubicBezTo>
                <a:cubicBezTo>
                  <a:pt x="130" y="308"/>
                  <a:pt x="145" y="314"/>
                  <a:pt x="158" y="314"/>
                </a:cubicBezTo>
                <a:cubicBezTo>
                  <a:pt x="164" y="314"/>
                  <a:pt x="170" y="313"/>
                  <a:pt x="175" y="308"/>
                </a:cubicBezTo>
                <a:cubicBezTo>
                  <a:pt x="188" y="308"/>
                  <a:pt x="202" y="308"/>
                  <a:pt x="215" y="295"/>
                </a:cubicBezTo>
                <a:cubicBezTo>
                  <a:pt x="228" y="295"/>
                  <a:pt x="241" y="295"/>
                  <a:pt x="255" y="281"/>
                </a:cubicBezTo>
                <a:cubicBezTo>
                  <a:pt x="268" y="268"/>
                  <a:pt x="282" y="268"/>
                  <a:pt x="282" y="254"/>
                </a:cubicBezTo>
                <a:cubicBezTo>
                  <a:pt x="295" y="242"/>
                  <a:pt x="309" y="228"/>
                  <a:pt x="309" y="215"/>
                </a:cubicBezTo>
                <a:lnTo>
                  <a:pt x="309" y="201"/>
                </a:lnTo>
                <a:cubicBezTo>
                  <a:pt x="322" y="188"/>
                  <a:pt x="322" y="174"/>
                  <a:pt x="322" y="147"/>
                </a:cubicBezTo>
                <a:lnTo>
                  <a:pt x="322" y="121"/>
                </a:lnTo>
                <a:cubicBezTo>
                  <a:pt x="309" y="108"/>
                  <a:pt x="309" y="94"/>
                  <a:pt x="295" y="81"/>
                </a:cubicBezTo>
                <a:lnTo>
                  <a:pt x="295" y="67"/>
                </a:lnTo>
                <a:cubicBezTo>
                  <a:pt x="282" y="67"/>
                  <a:pt x="282" y="54"/>
                  <a:pt x="268" y="40"/>
                </a:cubicBezTo>
                <a:lnTo>
                  <a:pt x="241" y="14"/>
                </a:lnTo>
                <a:cubicBezTo>
                  <a:pt x="215" y="1"/>
                  <a:pt x="202" y="1"/>
                  <a:pt x="1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7496485" y="2058494"/>
            <a:ext cx="25748" cy="20965"/>
          </a:xfrm>
          <a:custGeom>
            <a:avLst/>
            <a:gdLst/>
            <a:ahLst/>
            <a:cxnLst/>
            <a:rect l="l" t="t" r="r" b="b"/>
            <a:pathLst>
              <a:path w="296" h="241" extrusionOk="0">
                <a:moveTo>
                  <a:pt x="149" y="0"/>
                </a:moveTo>
                <a:cubicBezTo>
                  <a:pt x="1" y="0"/>
                  <a:pt x="1" y="241"/>
                  <a:pt x="149" y="241"/>
                </a:cubicBezTo>
                <a:cubicBezTo>
                  <a:pt x="295" y="241"/>
                  <a:pt x="295" y="0"/>
                  <a:pt x="1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7279023" y="1513067"/>
            <a:ext cx="33750" cy="35840"/>
          </a:xfrm>
          <a:custGeom>
            <a:avLst/>
            <a:gdLst/>
            <a:ahLst/>
            <a:cxnLst/>
            <a:rect l="l" t="t" r="r" b="b"/>
            <a:pathLst>
              <a:path w="388" h="412" extrusionOk="0">
                <a:moveTo>
                  <a:pt x="174" y="0"/>
                </a:moveTo>
                <a:cubicBezTo>
                  <a:pt x="161" y="0"/>
                  <a:pt x="147" y="4"/>
                  <a:pt x="134" y="10"/>
                </a:cubicBezTo>
                <a:cubicBezTo>
                  <a:pt x="120" y="10"/>
                  <a:pt x="107" y="24"/>
                  <a:pt x="93" y="24"/>
                </a:cubicBezTo>
                <a:cubicBezTo>
                  <a:pt x="66" y="37"/>
                  <a:pt x="54" y="64"/>
                  <a:pt x="40" y="78"/>
                </a:cubicBezTo>
                <a:cubicBezTo>
                  <a:pt x="13" y="104"/>
                  <a:pt x="13" y="117"/>
                  <a:pt x="0" y="144"/>
                </a:cubicBezTo>
                <a:lnTo>
                  <a:pt x="0" y="197"/>
                </a:lnTo>
                <a:cubicBezTo>
                  <a:pt x="0" y="238"/>
                  <a:pt x="0" y="265"/>
                  <a:pt x="27" y="304"/>
                </a:cubicBezTo>
                <a:lnTo>
                  <a:pt x="54" y="345"/>
                </a:lnTo>
                <a:cubicBezTo>
                  <a:pt x="66" y="345"/>
                  <a:pt x="80" y="358"/>
                  <a:pt x="80" y="372"/>
                </a:cubicBezTo>
                <a:lnTo>
                  <a:pt x="93" y="372"/>
                </a:lnTo>
                <a:cubicBezTo>
                  <a:pt x="107" y="385"/>
                  <a:pt x="107" y="385"/>
                  <a:pt x="134" y="399"/>
                </a:cubicBezTo>
                <a:cubicBezTo>
                  <a:pt x="147" y="399"/>
                  <a:pt x="173" y="411"/>
                  <a:pt x="187" y="411"/>
                </a:cubicBezTo>
                <a:cubicBezTo>
                  <a:pt x="200" y="411"/>
                  <a:pt x="227" y="399"/>
                  <a:pt x="241" y="399"/>
                </a:cubicBezTo>
                <a:cubicBezTo>
                  <a:pt x="254" y="399"/>
                  <a:pt x="268" y="385"/>
                  <a:pt x="280" y="385"/>
                </a:cubicBezTo>
                <a:cubicBezTo>
                  <a:pt x="280" y="385"/>
                  <a:pt x="280" y="372"/>
                  <a:pt x="294" y="372"/>
                </a:cubicBezTo>
                <a:cubicBezTo>
                  <a:pt x="307" y="358"/>
                  <a:pt x="321" y="358"/>
                  <a:pt x="334" y="345"/>
                </a:cubicBezTo>
                <a:cubicBezTo>
                  <a:pt x="348" y="318"/>
                  <a:pt x="361" y="304"/>
                  <a:pt x="375" y="278"/>
                </a:cubicBezTo>
                <a:cubicBezTo>
                  <a:pt x="387" y="251"/>
                  <a:pt x="387" y="224"/>
                  <a:pt x="387" y="197"/>
                </a:cubicBezTo>
                <a:lnTo>
                  <a:pt x="387" y="144"/>
                </a:lnTo>
                <a:cubicBezTo>
                  <a:pt x="375" y="117"/>
                  <a:pt x="361" y="104"/>
                  <a:pt x="348" y="78"/>
                </a:cubicBezTo>
                <a:cubicBezTo>
                  <a:pt x="334" y="64"/>
                  <a:pt x="321" y="37"/>
                  <a:pt x="294" y="24"/>
                </a:cubicBezTo>
                <a:cubicBezTo>
                  <a:pt x="268" y="10"/>
                  <a:pt x="241" y="10"/>
                  <a:pt x="214" y="10"/>
                </a:cubicBezTo>
                <a:cubicBezTo>
                  <a:pt x="201" y="4"/>
                  <a:pt x="187" y="0"/>
                  <a:pt x="1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7339999" y="1557431"/>
            <a:ext cx="34098" cy="26010"/>
          </a:xfrm>
          <a:custGeom>
            <a:avLst/>
            <a:gdLst/>
            <a:ahLst/>
            <a:cxnLst/>
            <a:rect l="l" t="t" r="r" b="b"/>
            <a:pathLst>
              <a:path w="392" h="299" extrusionOk="0">
                <a:moveTo>
                  <a:pt x="212" y="1"/>
                </a:moveTo>
                <a:cubicBezTo>
                  <a:pt x="179" y="1"/>
                  <a:pt x="145" y="15"/>
                  <a:pt x="114" y="49"/>
                </a:cubicBezTo>
                <a:cubicBezTo>
                  <a:pt x="0" y="163"/>
                  <a:pt x="124" y="298"/>
                  <a:pt x="233" y="298"/>
                </a:cubicBezTo>
                <a:cubicBezTo>
                  <a:pt x="278" y="298"/>
                  <a:pt x="319" y="276"/>
                  <a:pt x="342" y="222"/>
                </a:cubicBezTo>
                <a:cubicBezTo>
                  <a:pt x="392" y="123"/>
                  <a:pt x="308" y="1"/>
                  <a:pt x="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7404629" y="1579092"/>
            <a:ext cx="28009" cy="19921"/>
          </a:xfrm>
          <a:custGeom>
            <a:avLst/>
            <a:gdLst/>
            <a:ahLst/>
            <a:cxnLst/>
            <a:rect l="l" t="t" r="r" b="b"/>
            <a:pathLst>
              <a:path w="322" h="229" extrusionOk="0">
                <a:moveTo>
                  <a:pt x="147" y="0"/>
                </a:moveTo>
                <a:cubicBezTo>
                  <a:pt x="4" y="0"/>
                  <a:pt x="1" y="229"/>
                  <a:pt x="136" y="229"/>
                </a:cubicBezTo>
                <a:cubicBezTo>
                  <a:pt x="140" y="229"/>
                  <a:pt x="143" y="228"/>
                  <a:pt x="147" y="228"/>
                </a:cubicBezTo>
                <a:lnTo>
                  <a:pt x="174" y="228"/>
                </a:lnTo>
                <a:cubicBezTo>
                  <a:pt x="322" y="228"/>
                  <a:pt x="322" y="14"/>
                  <a:pt x="1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6878718" y="1526724"/>
            <a:ext cx="36099" cy="36101"/>
          </a:xfrm>
          <a:custGeom>
            <a:avLst/>
            <a:gdLst/>
            <a:ahLst/>
            <a:cxnLst/>
            <a:rect l="l" t="t" r="r" b="b"/>
            <a:pathLst>
              <a:path w="415" h="415" extrusionOk="0">
                <a:moveTo>
                  <a:pt x="188" y="1"/>
                </a:moveTo>
                <a:cubicBezTo>
                  <a:pt x="161" y="1"/>
                  <a:pt x="147" y="14"/>
                  <a:pt x="134" y="28"/>
                </a:cubicBezTo>
                <a:cubicBezTo>
                  <a:pt x="108" y="28"/>
                  <a:pt x="81" y="40"/>
                  <a:pt x="67" y="67"/>
                </a:cubicBezTo>
                <a:lnTo>
                  <a:pt x="27" y="108"/>
                </a:lnTo>
                <a:lnTo>
                  <a:pt x="13" y="147"/>
                </a:lnTo>
                <a:lnTo>
                  <a:pt x="13" y="161"/>
                </a:lnTo>
                <a:cubicBezTo>
                  <a:pt x="1" y="174"/>
                  <a:pt x="13" y="174"/>
                  <a:pt x="1" y="188"/>
                </a:cubicBezTo>
                <a:lnTo>
                  <a:pt x="1" y="242"/>
                </a:lnTo>
                <a:cubicBezTo>
                  <a:pt x="1" y="254"/>
                  <a:pt x="1" y="268"/>
                  <a:pt x="13" y="268"/>
                </a:cubicBezTo>
                <a:lnTo>
                  <a:pt x="13" y="295"/>
                </a:lnTo>
                <a:cubicBezTo>
                  <a:pt x="27" y="322"/>
                  <a:pt x="40" y="335"/>
                  <a:pt x="54" y="361"/>
                </a:cubicBezTo>
                <a:cubicBezTo>
                  <a:pt x="67" y="375"/>
                  <a:pt x="81" y="375"/>
                  <a:pt x="94" y="388"/>
                </a:cubicBezTo>
                <a:lnTo>
                  <a:pt x="147" y="402"/>
                </a:lnTo>
                <a:lnTo>
                  <a:pt x="147" y="415"/>
                </a:lnTo>
                <a:lnTo>
                  <a:pt x="201" y="415"/>
                </a:lnTo>
                <a:cubicBezTo>
                  <a:pt x="227" y="415"/>
                  <a:pt x="241" y="415"/>
                  <a:pt x="268" y="402"/>
                </a:cubicBezTo>
                <a:cubicBezTo>
                  <a:pt x="268" y="402"/>
                  <a:pt x="281" y="402"/>
                  <a:pt x="295" y="388"/>
                </a:cubicBezTo>
                <a:cubicBezTo>
                  <a:pt x="308" y="388"/>
                  <a:pt x="334" y="375"/>
                  <a:pt x="348" y="349"/>
                </a:cubicBezTo>
                <a:lnTo>
                  <a:pt x="388" y="308"/>
                </a:lnTo>
                <a:lnTo>
                  <a:pt x="402" y="268"/>
                </a:lnTo>
                <a:cubicBezTo>
                  <a:pt x="415" y="242"/>
                  <a:pt x="415" y="201"/>
                  <a:pt x="415" y="174"/>
                </a:cubicBezTo>
                <a:cubicBezTo>
                  <a:pt x="415" y="161"/>
                  <a:pt x="402" y="147"/>
                  <a:pt x="402" y="135"/>
                </a:cubicBezTo>
                <a:cubicBezTo>
                  <a:pt x="388" y="108"/>
                  <a:pt x="375" y="81"/>
                  <a:pt x="348" y="67"/>
                </a:cubicBezTo>
                <a:lnTo>
                  <a:pt x="308" y="28"/>
                </a:lnTo>
                <a:lnTo>
                  <a:pt x="268" y="14"/>
                </a:lnTo>
                <a:cubicBezTo>
                  <a:pt x="241" y="1"/>
                  <a:pt x="215" y="1"/>
                  <a:pt x="1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4" name="Google Shape;304;p32"/>
          <p:cNvSpPr/>
          <p:nvPr/>
        </p:nvSpPr>
        <p:spPr>
          <a:xfrm>
            <a:off x="6889156" y="1613105"/>
            <a:ext cx="23312" cy="24183"/>
          </a:xfrm>
          <a:custGeom>
            <a:avLst/>
            <a:gdLst/>
            <a:ahLst/>
            <a:cxnLst/>
            <a:rect l="l" t="t" r="r" b="b"/>
            <a:pathLst>
              <a:path w="268" h="278" extrusionOk="0">
                <a:moveTo>
                  <a:pt x="161" y="1"/>
                </a:moveTo>
                <a:cubicBezTo>
                  <a:pt x="151" y="1"/>
                  <a:pt x="141" y="4"/>
                  <a:pt x="134" y="10"/>
                </a:cubicBezTo>
                <a:cubicBezTo>
                  <a:pt x="121" y="10"/>
                  <a:pt x="107" y="10"/>
                  <a:pt x="95" y="24"/>
                </a:cubicBezTo>
                <a:cubicBezTo>
                  <a:pt x="95" y="24"/>
                  <a:pt x="81" y="24"/>
                  <a:pt x="81" y="37"/>
                </a:cubicBezTo>
                <a:lnTo>
                  <a:pt x="54" y="37"/>
                </a:lnTo>
                <a:cubicBezTo>
                  <a:pt x="54" y="37"/>
                  <a:pt x="54" y="51"/>
                  <a:pt x="41" y="51"/>
                </a:cubicBezTo>
                <a:cubicBezTo>
                  <a:pt x="41" y="51"/>
                  <a:pt x="27" y="64"/>
                  <a:pt x="27" y="78"/>
                </a:cubicBezTo>
                <a:cubicBezTo>
                  <a:pt x="14" y="91"/>
                  <a:pt x="14" y="78"/>
                  <a:pt x="14" y="105"/>
                </a:cubicBezTo>
                <a:cubicBezTo>
                  <a:pt x="0" y="117"/>
                  <a:pt x="0" y="131"/>
                  <a:pt x="0" y="144"/>
                </a:cubicBezTo>
                <a:lnTo>
                  <a:pt x="0" y="158"/>
                </a:lnTo>
                <a:cubicBezTo>
                  <a:pt x="0" y="171"/>
                  <a:pt x="0" y="185"/>
                  <a:pt x="14" y="198"/>
                </a:cubicBezTo>
                <a:cubicBezTo>
                  <a:pt x="14" y="212"/>
                  <a:pt x="27" y="224"/>
                  <a:pt x="27" y="238"/>
                </a:cubicBezTo>
                <a:cubicBezTo>
                  <a:pt x="41" y="251"/>
                  <a:pt x="54" y="251"/>
                  <a:pt x="54" y="251"/>
                </a:cubicBezTo>
                <a:cubicBezTo>
                  <a:pt x="81" y="265"/>
                  <a:pt x="95" y="278"/>
                  <a:pt x="121" y="278"/>
                </a:cubicBezTo>
                <a:cubicBezTo>
                  <a:pt x="134" y="278"/>
                  <a:pt x="148" y="278"/>
                  <a:pt x="161" y="265"/>
                </a:cubicBezTo>
                <a:lnTo>
                  <a:pt x="188" y="251"/>
                </a:lnTo>
                <a:cubicBezTo>
                  <a:pt x="202" y="251"/>
                  <a:pt x="202" y="238"/>
                  <a:pt x="214" y="238"/>
                </a:cubicBezTo>
                <a:cubicBezTo>
                  <a:pt x="214" y="224"/>
                  <a:pt x="228" y="224"/>
                  <a:pt x="228" y="212"/>
                </a:cubicBezTo>
                <a:lnTo>
                  <a:pt x="241" y="198"/>
                </a:lnTo>
                <a:cubicBezTo>
                  <a:pt x="241" y="185"/>
                  <a:pt x="255" y="185"/>
                  <a:pt x="255" y="171"/>
                </a:cubicBezTo>
                <a:cubicBezTo>
                  <a:pt x="255" y="171"/>
                  <a:pt x="268" y="158"/>
                  <a:pt x="268" y="144"/>
                </a:cubicBezTo>
                <a:lnTo>
                  <a:pt x="268" y="105"/>
                </a:lnTo>
                <a:cubicBezTo>
                  <a:pt x="268" y="91"/>
                  <a:pt x="268" y="78"/>
                  <a:pt x="255" y="78"/>
                </a:cubicBezTo>
                <a:cubicBezTo>
                  <a:pt x="255" y="64"/>
                  <a:pt x="241" y="51"/>
                  <a:pt x="241" y="37"/>
                </a:cubicBezTo>
                <a:cubicBezTo>
                  <a:pt x="228" y="24"/>
                  <a:pt x="214" y="24"/>
                  <a:pt x="214" y="24"/>
                </a:cubicBezTo>
                <a:cubicBezTo>
                  <a:pt x="202" y="10"/>
                  <a:pt x="188" y="10"/>
                  <a:pt x="188" y="10"/>
                </a:cubicBezTo>
                <a:cubicBezTo>
                  <a:pt x="181" y="4"/>
                  <a:pt x="171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5" name="Google Shape;305;p32"/>
          <p:cNvSpPr/>
          <p:nvPr/>
        </p:nvSpPr>
        <p:spPr>
          <a:xfrm>
            <a:off x="6417958" y="1593010"/>
            <a:ext cx="28009" cy="26880"/>
          </a:xfrm>
          <a:custGeom>
            <a:avLst/>
            <a:gdLst/>
            <a:ahLst/>
            <a:cxnLst/>
            <a:rect l="l" t="t" r="r" b="b"/>
            <a:pathLst>
              <a:path w="322" h="309" extrusionOk="0">
                <a:moveTo>
                  <a:pt x="161" y="1"/>
                </a:moveTo>
                <a:cubicBezTo>
                  <a:pt x="134" y="1"/>
                  <a:pt x="120" y="1"/>
                  <a:pt x="108" y="15"/>
                </a:cubicBezTo>
                <a:cubicBezTo>
                  <a:pt x="81" y="15"/>
                  <a:pt x="67" y="27"/>
                  <a:pt x="54" y="41"/>
                </a:cubicBezTo>
                <a:cubicBezTo>
                  <a:pt x="40" y="54"/>
                  <a:pt x="27" y="68"/>
                  <a:pt x="13" y="95"/>
                </a:cubicBezTo>
                <a:cubicBezTo>
                  <a:pt x="13" y="108"/>
                  <a:pt x="1" y="134"/>
                  <a:pt x="1" y="161"/>
                </a:cubicBezTo>
                <a:cubicBezTo>
                  <a:pt x="1" y="175"/>
                  <a:pt x="13" y="188"/>
                  <a:pt x="13" y="202"/>
                </a:cubicBezTo>
                <a:cubicBezTo>
                  <a:pt x="13" y="229"/>
                  <a:pt x="27" y="241"/>
                  <a:pt x="54" y="268"/>
                </a:cubicBezTo>
                <a:lnTo>
                  <a:pt x="81" y="295"/>
                </a:lnTo>
                <a:cubicBezTo>
                  <a:pt x="108" y="309"/>
                  <a:pt x="134" y="309"/>
                  <a:pt x="161" y="309"/>
                </a:cubicBezTo>
                <a:cubicBezTo>
                  <a:pt x="188" y="309"/>
                  <a:pt x="201" y="309"/>
                  <a:pt x="227" y="295"/>
                </a:cubicBezTo>
                <a:cubicBezTo>
                  <a:pt x="241" y="295"/>
                  <a:pt x="254" y="282"/>
                  <a:pt x="281" y="268"/>
                </a:cubicBezTo>
                <a:cubicBezTo>
                  <a:pt x="295" y="255"/>
                  <a:pt x="308" y="241"/>
                  <a:pt x="308" y="215"/>
                </a:cubicBezTo>
                <a:cubicBezTo>
                  <a:pt x="322" y="202"/>
                  <a:pt x="322" y="175"/>
                  <a:pt x="322" y="161"/>
                </a:cubicBezTo>
                <a:lnTo>
                  <a:pt x="322" y="108"/>
                </a:lnTo>
                <a:cubicBezTo>
                  <a:pt x="308" y="81"/>
                  <a:pt x="295" y="68"/>
                  <a:pt x="281" y="41"/>
                </a:cubicBezTo>
                <a:cubicBezTo>
                  <a:pt x="268" y="27"/>
                  <a:pt x="254" y="27"/>
                  <a:pt x="241" y="15"/>
                </a:cubicBezTo>
                <a:cubicBezTo>
                  <a:pt x="215" y="1"/>
                  <a:pt x="188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6459885" y="1540729"/>
            <a:ext cx="30271" cy="23313"/>
          </a:xfrm>
          <a:custGeom>
            <a:avLst/>
            <a:gdLst/>
            <a:ahLst/>
            <a:cxnLst/>
            <a:rect l="l" t="t" r="r" b="b"/>
            <a:pathLst>
              <a:path w="348" h="268" extrusionOk="0">
                <a:moveTo>
                  <a:pt x="173" y="0"/>
                </a:moveTo>
                <a:cubicBezTo>
                  <a:pt x="0" y="0"/>
                  <a:pt x="0" y="268"/>
                  <a:pt x="173" y="268"/>
                </a:cubicBezTo>
                <a:cubicBezTo>
                  <a:pt x="348" y="268"/>
                  <a:pt x="348" y="0"/>
                  <a:pt x="1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7657059" y="1679130"/>
            <a:ext cx="115342" cy="131877"/>
          </a:xfrm>
          <a:custGeom>
            <a:avLst/>
            <a:gdLst/>
            <a:ahLst/>
            <a:cxnLst/>
            <a:rect l="l" t="t" r="r" b="b"/>
            <a:pathLst>
              <a:path w="1326" h="1516" extrusionOk="0">
                <a:moveTo>
                  <a:pt x="1098" y="1"/>
                </a:moveTo>
                <a:lnTo>
                  <a:pt x="1098" y="1"/>
                </a:lnTo>
                <a:cubicBezTo>
                  <a:pt x="710" y="27"/>
                  <a:pt x="1" y="1151"/>
                  <a:pt x="536" y="1445"/>
                </a:cubicBezTo>
                <a:cubicBezTo>
                  <a:pt x="622" y="1494"/>
                  <a:pt x="698" y="1515"/>
                  <a:pt x="765" y="1515"/>
                </a:cubicBezTo>
                <a:cubicBezTo>
                  <a:pt x="1325" y="1515"/>
                  <a:pt x="1265" y="1"/>
                  <a:pt x="1098" y="1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7680545" y="1893126"/>
            <a:ext cx="152050" cy="111782"/>
          </a:xfrm>
          <a:custGeom>
            <a:avLst/>
            <a:gdLst/>
            <a:ahLst/>
            <a:cxnLst/>
            <a:rect l="l" t="t" r="r" b="b"/>
            <a:pathLst>
              <a:path w="1748" h="1285" extrusionOk="0">
                <a:moveTo>
                  <a:pt x="1513" y="1"/>
                </a:moveTo>
                <a:cubicBezTo>
                  <a:pt x="1095" y="1"/>
                  <a:pt x="0" y="643"/>
                  <a:pt x="574" y="1193"/>
                </a:cubicBezTo>
                <a:cubicBezTo>
                  <a:pt x="641" y="1256"/>
                  <a:pt x="712" y="1284"/>
                  <a:pt x="785" y="1284"/>
                </a:cubicBezTo>
                <a:cubicBezTo>
                  <a:pt x="1243" y="1284"/>
                  <a:pt x="1748" y="169"/>
                  <a:pt x="1644" y="42"/>
                </a:cubicBezTo>
                <a:cubicBezTo>
                  <a:pt x="1619" y="14"/>
                  <a:pt x="1573" y="1"/>
                  <a:pt x="1513" y="1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9" name="Google Shape;309;p32"/>
          <p:cNvSpPr/>
          <p:nvPr/>
        </p:nvSpPr>
        <p:spPr>
          <a:xfrm>
            <a:off x="7745349" y="1679565"/>
            <a:ext cx="223812" cy="137444"/>
          </a:xfrm>
          <a:custGeom>
            <a:avLst/>
            <a:gdLst/>
            <a:ahLst/>
            <a:cxnLst/>
            <a:rect l="l" t="t" r="r" b="b"/>
            <a:pathLst>
              <a:path w="2573" h="1580" extrusionOk="0">
                <a:moveTo>
                  <a:pt x="419" y="0"/>
                </a:moveTo>
                <a:cubicBezTo>
                  <a:pt x="340" y="0"/>
                  <a:pt x="268" y="12"/>
                  <a:pt x="204" y="36"/>
                </a:cubicBezTo>
                <a:cubicBezTo>
                  <a:pt x="1" y="119"/>
                  <a:pt x="1155" y="1580"/>
                  <a:pt x="1835" y="1580"/>
                </a:cubicBezTo>
                <a:cubicBezTo>
                  <a:pt x="1919" y="1580"/>
                  <a:pt x="1996" y="1558"/>
                  <a:pt x="2062" y="1508"/>
                </a:cubicBezTo>
                <a:cubicBezTo>
                  <a:pt x="2572" y="1106"/>
                  <a:pt x="1197" y="0"/>
                  <a:pt x="419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7815285" y="1894953"/>
            <a:ext cx="101425" cy="127614"/>
          </a:xfrm>
          <a:custGeom>
            <a:avLst/>
            <a:gdLst/>
            <a:ahLst/>
            <a:cxnLst/>
            <a:rect l="l" t="t" r="r" b="b"/>
            <a:pathLst>
              <a:path w="1166" h="1467" extrusionOk="0">
                <a:moveTo>
                  <a:pt x="244" y="0"/>
                </a:moveTo>
                <a:cubicBezTo>
                  <a:pt x="208" y="0"/>
                  <a:pt x="180" y="11"/>
                  <a:pt x="162" y="34"/>
                </a:cubicBezTo>
                <a:cubicBezTo>
                  <a:pt x="1" y="209"/>
                  <a:pt x="175" y="1466"/>
                  <a:pt x="737" y="1466"/>
                </a:cubicBezTo>
                <a:cubicBezTo>
                  <a:pt x="1165" y="1466"/>
                  <a:pt x="1151" y="944"/>
                  <a:pt x="937" y="556"/>
                </a:cubicBezTo>
                <a:cubicBezTo>
                  <a:pt x="750" y="247"/>
                  <a:pt x="415" y="0"/>
                  <a:pt x="244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1" name="Google Shape;311;p32"/>
          <p:cNvSpPr/>
          <p:nvPr/>
        </p:nvSpPr>
        <p:spPr>
          <a:xfrm>
            <a:off x="7643142" y="2085374"/>
            <a:ext cx="129434" cy="67678"/>
          </a:xfrm>
          <a:custGeom>
            <a:avLst/>
            <a:gdLst/>
            <a:ahLst/>
            <a:cxnLst/>
            <a:rect l="l" t="t" r="r" b="b"/>
            <a:pathLst>
              <a:path w="1488" h="778" extrusionOk="0">
                <a:moveTo>
                  <a:pt x="902" y="0"/>
                </a:moveTo>
                <a:cubicBezTo>
                  <a:pt x="761" y="0"/>
                  <a:pt x="609" y="16"/>
                  <a:pt x="469" y="53"/>
                </a:cubicBezTo>
                <a:cubicBezTo>
                  <a:pt x="14" y="173"/>
                  <a:pt x="0" y="748"/>
                  <a:pt x="402" y="775"/>
                </a:cubicBezTo>
                <a:cubicBezTo>
                  <a:pt x="416" y="777"/>
                  <a:pt x="431" y="777"/>
                  <a:pt x="446" y="777"/>
                </a:cubicBezTo>
                <a:cubicBezTo>
                  <a:pt x="832" y="777"/>
                  <a:pt x="1367" y="301"/>
                  <a:pt x="1432" y="173"/>
                </a:cubicBezTo>
                <a:cubicBezTo>
                  <a:pt x="1488" y="80"/>
                  <a:pt x="1222" y="0"/>
                  <a:pt x="902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2" name="Google Shape;312;p32"/>
          <p:cNvSpPr/>
          <p:nvPr/>
        </p:nvSpPr>
        <p:spPr>
          <a:xfrm>
            <a:off x="7763007" y="2079371"/>
            <a:ext cx="78547" cy="118219"/>
          </a:xfrm>
          <a:custGeom>
            <a:avLst/>
            <a:gdLst/>
            <a:ahLst/>
            <a:cxnLst/>
            <a:rect l="l" t="t" r="r" b="b"/>
            <a:pathLst>
              <a:path w="903" h="1359" extrusionOk="0">
                <a:moveTo>
                  <a:pt x="255" y="0"/>
                </a:moveTo>
                <a:cubicBezTo>
                  <a:pt x="237" y="0"/>
                  <a:pt x="223" y="9"/>
                  <a:pt x="215" y="28"/>
                </a:cubicBezTo>
                <a:cubicBezTo>
                  <a:pt x="134" y="149"/>
                  <a:pt x="1" y="911"/>
                  <a:pt x="227" y="1232"/>
                </a:cubicBezTo>
                <a:cubicBezTo>
                  <a:pt x="293" y="1320"/>
                  <a:pt x="378" y="1358"/>
                  <a:pt x="465" y="1358"/>
                </a:cubicBezTo>
                <a:cubicBezTo>
                  <a:pt x="681" y="1358"/>
                  <a:pt x="902" y="1116"/>
                  <a:pt x="816" y="791"/>
                </a:cubicBezTo>
                <a:cubicBezTo>
                  <a:pt x="699" y="405"/>
                  <a:pt x="379" y="0"/>
                  <a:pt x="255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3" name="Google Shape;313;p32"/>
          <p:cNvSpPr/>
          <p:nvPr/>
        </p:nvSpPr>
        <p:spPr>
          <a:xfrm>
            <a:off x="7207956" y="1289415"/>
            <a:ext cx="626031" cy="918962"/>
          </a:xfrm>
          <a:custGeom>
            <a:avLst/>
            <a:gdLst/>
            <a:ahLst/>
            <a:cxnLst/>
            <a:rect l="l" t="t" r="r" b="b"/>
            <a:pathLst>
              <a:path w="7197" h="10564" extrusionOk="0">
                <a:moveTo>
                  <a:pt x="41" y="0"/>
                </a:moveTo>
                <a:cubicBezTo>
                  <a:pt x="27" y="0"/>
                  <a:pt x="14" y="0"/>
                  <a:pt x="1" y="13"/>
                </a:cubicBezTo>
                <a:cubicBezTo>
                  <a:pt x="1" y="27"/>
                  <a:pt x="1" y="40"/>
                  <a:pt x="14" y="54"/>
                </a:cubicBezTo>
                <a:cubicBezTo>
                  <a:pt x="1017" y="735"/>
                  <a:pt x="2087" y="1311"/>
                  <a:pt x="3157" y="1886"/>
                </a:cubicBezTo>
                <a:cubicBezTo>
                  <a:pt x="3680" y="2180"/>
                  <a:pt x="4201" y="2488"/>
                  <a:pt x="4682" y="2863"/>
                </a:cubicBezTo>
                <a:cubicBezTo>
                  <a:pt x="5151" y="3223"/>
                  <a:pt x="5579" y="3638"/>
                  <a:pt x="5927" y="4133"/>
                </a:cubicBezTo>
                <a:lnTo>
                  <a:pt x="6047" y="4320"/>
                </a:lnTo>
                <a:cubicBezTo>
                  <a:pt x="6087" y="4374"/>
                  <a:pt x="6127" y="4441"/>
                  <a:pt x="6168" y="4507"/>
                </a:cubicBezTo>
                <a:lnTo>
                  <a:pt x="6275" y="4708"/>
                </a:lnTo>
                <a:cubicBezTo>
                  <a:pt x="6287" y="4735"/>
                  <a:pt x="6301" y="4775"/>
                  <a:pt x="6328" y="4802"/>
                </a:cubicBezTo>
                <a:lnTo>
                  <a:pt x="6368" y="4909"/>
                </a:lnTo>
                <a:cubicBezTo>
                  <a:pt x="6435" y="5042"/>
                  <a:pt x="6501" y="5176"/>
                  <a:pt x="6555" y="5310"/>
                </a:cubicBezTo>
                <a:lnTo>
                  <a:pt x="6703" y="5738"/>
                </a:lnTo>
                <a:cubicBezTo>
                  <a:pt x="6903" y="6300"/>
                  <a:pt x="7010" y="6888"/>
                  <a:pt x="6970" y="7477"/>
                </a:cubicBezTo>
                <a:cubicBezTo>
                  <a:pt x="6943" y="8065"/>
                  <a:pt x="6769" y="8654"/>
                  <a:pt x="6462" y="9162"/>
                </a:cubicBezTo>
                <a:cubicBezTo>
                  <a:pt x="6168" y="9684"/>
                  <a:pt x="5766" y="10139"/>
                  <a:pt x="5298" y="10514"/>
                </a:cubicBezTo>
                <a:cubicBezTo>
                  <a:pt x="5285" y="10527"/>
                  <a:pt x="5285" y="10540"/>
                  <a:pt x="5298" y="10553"/>
                </a:cubicBezTo>
                <a:cubicBezTo>
                  <a:pt x="5298" y="10560"/>
                  <a:pt x="5301" y="10564"/>
                  <a:pt x="5306" y="10564"/>
                </a:cubicBezTo>
                <a:cubicBezTo>
                  <a:pt x="5311" y="10564"/>
                  <a:pt x="5318" y="10560"/>
                  <a:pt x="5324" y="10553"/>
                </a:cubicBezTo>
                <a:cubicBezTo>
                  <a:pt x="6355" y="9898"/>
                  <a:pt x="7077" y="8734"/>
                  <a:pt x="7157" y="7491"/>
                </a:cubicBezTo>
                <a:cubicBezTo>
                  <a:pt x="7197" y="6875"/>
                  <a:pt x="7104" y="6246"/>
                  <a:pt x="6903" y="5672"/>
                </a:cubicBezTo>
                <a:cubicBezTo>
                  <a:pt x="6703" y="5083"/>
                  <a:pt x="6435" y="4534"/>
                  <a:pt x="6073" y="4026"/>
                </a:cubicBezTo>
                <a:cubicBezTo>
                  <a:pt x="5713" y="3531"/>
                  <a:pt x="5258" y="3103"/>
                  <a:pt x="4763" y="2742"/>
                </a:cubicBezTo>
                <a:cubicBezTo>
                  <a:pt x="4643" y="2649"/>
                  <a:pt x="4522" y="2554"/>
                  <a:pt x="4388" y="2474"/>
                </a:cubicBezTo>
                <a:lnTo>
                  <a:pt x="4013" y="2220"/>
                </a:lnTo>
                <a:cubicBezTo>
                  <a:pt x="3746" y="2073"/>
                  <a:pt x="3492" y="1912"/>
                  <a:pt x="3225" y="1766"/>
                </a:cubicBezTo>
                <a:cubicBezTo>
                  <a:pt x="2957" y="1605"/>
                  <a:pt x="2690" y="1457"/>
                  <a:pt x="2435" y="1311"/>
                </a:cubicBezTo>
                <a:lnTo>
                  <a:pt x="1632" y="883"/>
                </a:lnTo>
                <a:cubicBezTo>
                  <a:pt x="1365" y="735"/>
                  <a:pt x="1111" y="589"/>
                  <a:pt x="844" y="441"/>
                </a:cubicBezTo>
                <a:lnTo>
                  <a:pt x="41" y="0"/>
                </a:ln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7664105" y="2232996"/>
            <a:ext cx="39578" cy="38537"/>
          </a:xfrm>
          <a:custGeom>
            <a:avLst/>
            <a:gdLst/>
            <a:ahLst/>
            <a:cxnLst/>
            <a:rect l="l" t="t" r="r" b="b"/>
            <a:pathLst>
              <a:path w="455" h="443" extrusionOk="0">
                <a:moveTo>
                  <a:pt x="228" y="1"/>
                </a:moveTo>
                <a:cubicBezTo>
                  <a:pt x="201" y="1"/>
                  <a:pt x="174" y="1"/>
                  <a:pt x="148" y="15"/>
                </a:cubicBezTo>
                <a:cubicBezTo>
                  <a:pt x="121" y="27"/>
                  <a:pt x="94" y="41"/>
                  <a:pt x="67" y="68"/>
                </a:cubicBezTo>
                <a:cubicBezTo>
                  <a:pt x="54" y="81"/>
                  <a:pt x="41" y="108"/>
                  <a:pt x="27" y="134"/>
                </a:cubicBezTo>
                <a:cubicBezTo>
                  <a:pt x="14" y="161"/>
                  <a:pt x="0" y="188"/>
                  <a:pt x="0" y="215"/>
                </a:cubicBezTo>
                <a:cubicBezTo>
                  <a:pt x="14" y="241"/>
                  <a:pt x="14" y="255"/>
                  <a:pt x="14" y="282"/>
                </a:cubicBezTo>
                <a:cubicBezTo>
                  <a:pt x="27" y="322"/>
                  <a:pt x="41" y="348"/>
                  <a:pt x="67" y="375"/>
                </a:cubicBezTo>
                <a:cubicBezTo>
                  <a:pt x="80" y="389"/>
                  <a:pt x="107" y="402"/>
                  <a:pt x="121" y="416"/>
                </a:cubicBezTo>
                <a:cubicBezTo>
                  <a:pt x="148" y="429"/>
                  <a:pt x="187" y="443"/>
                  <a:pt x="228" y="443"/>
                </a:cubicBezTo>
                <a:cubicBezTo>
                  <a:pt x="255" y="443"/>
                  <a:pt x="282" y="443"/>
                  <a:pt x="308" y="429"/>
                </a:cubicBezTo>
                <a:cubicBezTo>
                  <a:pt x="335" y="416"/>
                  <a:pt x="362" y="402"/>
                  <a:pt x="389" y="375"/>
                </a:cubicBezTo>
                <a:cubicBezTo>
                  <a:pt x="401" y="362"/>
                  <a:pt x="415" y="336"/>
                  <a:pt x="428" y="309"/>
                </a:cubicBezTo>
                <a:cubicBezTo>
                  <a:pt x="442" y="282"/>
                  <a:pt x="455" y="255"/>
                  <a:pt x="442" y="215"/>
                </a:cubicBezTo>
                <a:lnTo>
                  <a:pt x="442" y="161"/>
                </a:lnTo>
                <a:cubicBezTo>
                  <a:pt x="428" y="122"/>
                  <a:pt x="415" y="95"/>
                  <a:pt x="389" y="68"/>
                </a:cubicBezTo>
                <a:cubicBezTo>
                  <a:pt x="375" y="54"/>
                  <a:pt x="348" y="41"/>
                  <a:pt x="335" y="27"/>
                </a:cubicBezTo>
                <a:cubicBezTo>
                  <a:pt x="308" y="15"/>
                  <a:pt x="268" y="1"/>
                  <a:pt x="228" y="1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5" name="Google Shape;315;p32"/>
          <p:cNvSpPr/>
          <p:nvPr/>
        </p:nvSpPr>
        <p:spPr>
          <a:xfrm>
            <a:off x="7730475" y="2219077"/>
            <a:ext cx="30271" cy="30012"/>
          </a:xfrm>
          <a:custGeom>
            <a:avLst/>
            <a:gdLst/>
            <a:ahLst/>
            <a:cxnLst/>
            <a:rect l="l" t="t" r="r" b="b"/>
            <a:pathLst>
              <a:path w="348" h="345" extrusionOk="0">
                <a:moveTo>
                  <a:pt x="120" y="0"/>
                </a:moveTo>
                <a:cubicBezTo>
                  <a:pt x="93" y="14"/>
                  <a:pt x="66" y="27"/>
                  <a:pt x="54" y="54"/>
                </a:cubicBezTo>
                <a:cubicBezTo>
                  <a:pt x="27" y="68"/>
                  <a:pt x="13" y="94"/>
                  <a:pt x="0" y="121"/>
                </a:cubicBezTo>
                <a:lnTo>
                  <a:pt x="0" y="214"/>
                </a:lnTo>
                <a:cubicBezTo>
                  <a:pt x="13" y="241"/>
                  <a:pt x="27" y="268"/>
                  <a:pt x="54" y="294"/>
                </a:cubicBezTo>
                <a:cubicBezTo>
                  <a:pt x="66" y="308"/>
                  <a:pt x="93" y="321"/>
                  <a:pt x="120" y="335"/>
                </a:cubicBezTo>
                <a:lnTo>
                  <a:pt x="147" y="335"/>
                </a:lnTo>
                <a:cubicBezTo>
                  <a:pt x="154" y="341"/>
                  <a:pt x="160" y="345"/>
                  <a:pt x="167" y="345"/>
                </a:cubicBezTo>
                <a:cubicBezTo>
                  <a:pt x="174" y="345"/>
                  <a:pt x="180" y="341"/>
                  <a:pt x="187" y="335"/>
                </a:cubicBezTo>
                <a:lnTo>
                  <a:pt x="227" y="335"/>
                </a:lnTo>
                <a:lnTo>
                  <a:pt x="254" y="321"/>
                </a:lnTo>
                <a:cubicBezTo>
                  <a:pt x="280" y="308"/>
                  <a:pt x="294" y="294"/>
                  <a:pt x="307" y="282"/>
                </a:cubicBezTo>
                <a:cubicBezTo>
                  <a:pt x="321" y="255"/>
                  <a:pt x="334" y="241"/>
                  <a:pt x="334" y="228"/>
                </a:cubicBezTo>
                <a:lnTo>
                  <a:pt x="334" y="214"/>
                </a:lnTo>
                <a:lnTo>
                  <a:pt x="334" y="187"/>
                </a:lnTo>
                <a:cubicBezTo>
                  <a:pt x="348" y="175"/>
                  <a:pt x="348" y="161"/>
                  <a:pt x="334" y="148"/>
                </a:cubicBezTo>
                <a:lnTo>
                  <a:pt x="334" y="121"/>
                </a:lnTo>
                <a:cubicBezTo>
                  <a:pt x="321" y="94"/>
                  <a:pt x="307" y="68"/>
                  <a:pt x="294" y="54"/>
                </a:cubicBezTo>
                <a:cubicBezTo>
                  <a:pt x="268" y="27"/>
                  <a:pt x="241" y="14"/>
                  <a:pt x="214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7752482" y="2181846"/>
            <a:ext cx="21050" cy="22182"/>
          </a:xfrm>
          <a:custGeom>
            <a:avLst/>
            <a:gdLst/>
            <a:ahLst/>
            <a:cxnLst/>
            <a:rect l="l" t="t" r="r" b="b"/>
            <a:pathLst>
              <a:path w="242" h="255" extrusionOk="0">
                <a:moveTo>
                  <a:pt x="122" y="0"/>
                </a:moveTo>
                <a:cubicBezTo>
                  <a:pt x="108" y="0"/>
                  <a:pt x="95" y="0"/>
                  <a:pt x="68" y="14"/>
                </a:cubicBezTo>
                <a:cubicBezTo>
                  <a:pt x="54" y="14"/>
                  <a:pt x="41" y="27"/>
                  <a:pt x="27" y="41"/>
                </a:cubicBezTo>
                <a:cubicBezTo>
                  <a:pt x="27" y="54"/>
                  <a:pt x="15" y="67"/>
                  <a:pt x="15" y="80"/>
                </a:cubicBezTo>
                <a:cubicBezTo>
                  <a:pt x="1" y="94"/>
                  <a:pt x="1" y="107"/>
                  <a:pt x="1" y="121"/>
                </a:cubicBezTo>
                <a:lnTo>
                  <a:pt x="1" y="161"/>
                </a:lnTo>
                <a:cubicBezTo>
                  <a:pt x="15" y="187"/>
                  <a:pt x="15" y="201"/>
                  <a:pt x="27" y="214"/>
                </a:cubicBezTo>
                <a:cubicBezTo>
                  <a:pt x="41" y="228"/>
                  <a:pt x="54" y="228"/>
                  <a:pt x="54" y="241"/>
                </a:cubicBezTo>
                <a:cubicBezTo>
                  <a:pt x="81" y="241"/>
                  <a:pt x="95" y="255"/>
                  <a:pt x="122" y="255"/>
                </a:cubicBezTo>
                <a:cubicBezTo>
                  <a:pt x="134" y="255"/>
                  <a:pt x="148" y="255"/>
                  <a:pt x="175" y="241"/>
                </a:cubicBezTo>
                <a:cubicBezTo>
                  <a:pt x="188" y="241"/>
                  <a:pt x="202" y="228"/>
                  <a:pt x="215" y="214"/>
                </a:cubicBezTo>
                <a:cubicBezTo>
                  <a:pt x="215" y="201"/>
                  <a:pt x="229" y="187"/>
                  <a:pt x="229" y="174"/>
                </a:cubicBezTo>
                <a:cubicBezTo>
                  <a:pt x="241" y="161"/>
                  <a:pt x="241" y="148"/>
                  <a:pt x="241" y="121"/>
                </a:cubicBezTo>
                <a:lnTo>
                  <a:pt x="241" y="94"/>
                </a:lnTo>
                <a:cubicBezTo>
                  <a:pt x="241" y="67"/>
                  <a:pt x="229" y="54"/>
                  <a:pt x="215" y="41"/>
                </a:cubicBezTo>
                <a:cubicBezTo>
                  <a:pt x="202" y="27"/>
                  <a:pt x="188" y="27"/>
                  <a:pt x="188" y="14"/>
                </a:cubicBezTo>
                <a:cubicBezTo>
                  <a:pt x="161" y="14"/>
                  <a:pt x="148" y="0"/>
                  <a:pt x="122" y="0"/>
                </a:cubicBezTo>
                <a:close/>
              </a:path>
            </a:pathLst>
          </a:custGeom>
          <a:solidFill>
            <a:srgbClr val="92C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5153196" y="3934955"/>
            <a:ext cx="144395" cy="70723"/>
          </a:xfrm>
          <a:custGeom>
            <a:avLst/>
            <a:gdLst/>
            <a:ahLst/>
            <a:cxnLst/>
            <a:rect l="l" t="t" r="r" b="b"/>
            <a:pathLst>
              <a:path w="1660" h="813" extrusionOk="0">
                <a:moveTo>
                  <a:pt x="1031" y="1"/>
                </a:moveTo>
                <a:cubicBezTo>
                  <a:pt x="618" y="1"/>
                  <a:pt x="114" y="219"/>
                  <a:pt x="41" y="446"/>
                </a:cubicBezTo>
                <a:cubicBezTo>
                  <a:pt x="0" y="551"/>
                  <a:pt x="628" y="812"/>
                  <a:pt x="1098" y="812"/>
                </a:cubicBezTo>
                <a:cubicBezTo>
                  <a:pt x="1415" y="812"/>
                  <a:pt x="1659" y="693"/>
                  <a:pt x="1578" y="327"/>
                </a:cubicBezTo>
                <a:cubicBezTo>
                  <a:pt x="1526" y="91"/>
                  <a:pt x="1297" y="1"/>
                  <a:pt x="1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8" name="Google Shape;318;p32"/>
          <p:cNvSpPr/>
          <p:nvPr/>
        </p:nvSpPr>
        <p:spPr>
          <a:xfrm>
            <a:off x="5333342" y="4021075"/>
            <a:ext cx="154311" cy="88469"/>
          </a:xfrm>
          <a:custGeom>
            <a:avLst/>
            <a:gdLst/>
            <a:ahLst/>
            <a:cxnLst/>
            <a:rect l="l" t="t" r="r" b="b"/>
            <a:pathLst>
              <a:path w="1774" h="1017" extrusionOk="0">
                <a:moveTo>
                  <a:pt x="1137" y="1"/>
                </a:moveTo>
                <a:cubicBezTo>
                  <a:pt x="645" y="1"/>
                  <a:pt x="1" y="775"/>
                  <a:pt x="123" y="969"/>
                </a:cubicBezTo>
                <a:cubicBezTo>
                  <a:pt x="144" y="1001"/>
                  <a:pt x="227" y="1017"/>
                  <a:pt x="342" y="1017"/>
                </a:cubicBezTo>
                <a:cubicBezTo>
                  <a:pt x="799" y="1017"/>
                  <a:pt x="1773" y="764"/>
                  <a:pt x="1528" y="273"/>
                </a:cubicBezTo>
                <a:cubicBezTo>
                  <a:pt x="1432" y="78"/>
                  <a:pt x="1292" y="1"/>
                  <a:pt x="11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5120838" y="3982713"/>
            <a:ext cx="139524" cy="148492"/>
          </a:xfrm>
          <a:custGeom>
            <a:avLst/>
            <a:gdLst/>
            <a:ahLst/>
            <a:cxnLst/>
            <a:rect l="l" t="t" r="r" b="b"/>
            <a:pathLst>
              <a:path w="1604" h="1707" extrusionOk="0">
                <a:moveTo>
                  <a:pt x="451" y="1"/>
                </a:moveTo>
                <a:cubicBezTo>
                  <a:pt x="435" y="1"/>
                  <a:pt x="422" y="7"/>
                  <a:pt x="413" y="18"/>
                </a:cubicBezTo>
                <a:cubicBezTo>
                  <a:pt x="0" y="536"/>
                  <a:pt x="344" y="1706"/>
                  <a:pt x="816" y="1706"/>
                </a:cubicBezTo>
                <a:cubicBezTo>
                  <a:pt x="880" y="1706"/>
                  <a:pt x="947" y="1685"/>
                  <a:pt x="1014" y="1636"/>
                </a:cubicBezTo>
                <a:cubicBezTo>
                  <a:pt x="1603" y="1224"/>
                  <a:pt x="690" y="1"/>
                  <a:pt x="4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5328906" y="4109022"/>
            <a:ext cx="131608" cy="107694"/>
          </a:xfrm>
          <a:custGeom>
            <a:avLst/>
            <a:gdLst/>
            <a:ahLst/>
            <a:cxnLst/>
            <a:rect l="l" t="t" r="r" b="b"/>
            <a:pathLst>
              <a:path w="1513" h="1238" extrusionOk="0">
                <a:moveTo>
                  <a:pt x="224" y="0"/>
                </a:moveTo>
                <a:cubicBezTo>
                  <a:pt x="198" y="0"/>
                  <a:pt x="176" y="4"/>
                  <a:pt x="161" y="11"/>
                </a:cubicBezTo>
                <a:cubicBezTo>
                  <a:pt x="0" y="91"/>
                  <a:pt x="147" y="600"/>
                  <a:pt x="441" y="907"/>
                </a:cubicBezTo>
                <a:cubicBezTo>
                  <a:pt x="613" y="1102"/>
                  <a:pt x="853" y="1238"/>
                  <a:pt x="1049" y="1238"/>
                </a:cubicBezTo>
                <a:cubicBezTo>
                  <a:pt x="1190" y="1238"/>
                  <a:pt x="1309" y="1168"/>
                  <a:pt x="1365" y="1001"/>
                </a:cubicBezTo>
                <a:cubicBezTo>
                  <a:pt x="1513" y="495"/>
                  <a:pt x="534" y="0"/>
                  <a:pt x="2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5542193" y="4007853"/>
            <a:ext cx="93509" cy="103431"/>
          </a:xfrm>
          <a:custGeom>
            <a:avLst/>
            <a:gdLst/>
            <a:ahLst/>
            <a:cxnLst/>
            <a:rect l="l" t="t" r="r" b="b"/>
            <a:pathLst>
              <a:path w="1075" h="1189" extrusionOk="0">
                <a:moveTo>
                  <a:pt x="697" y="1"/>
                </a:moveTo>
                <a:cubicBezTo>
                  <a:pt x="561" y="1"/>
                  <a:pt x="414" y="68"/>
                  <a:pt x="317" y="224"/>
                </a:cubicBezTo>
                <a:cubicBezTo>
                  <a:pt x="71" y="612"/>
                  <a:pt x="0" y="1189"/>
                  <a:pt x="130" y="1189"/>
                </a:cubicBezTo>
                <a:cubicBezTo>
                  <a:pt x="134" y="1189"/>
                  <a:pt x="139" y="1188"/>
                  <a:pt x="143" y="1187"/>
                </a:cubicBezTo>
                <a:cubicBezTo>
                  <a:pt x="290" y="1160"/>
                  <a:pt x="946" y="759"/>
                  <a:pt x="1026" y="371"/>
                </a:cubicBezTo>
                <a:cubicBezTo>
                  <a:pt x="1074" y="148"/>
                  <a:pt x="898" y="1"/>
                  <a:pt x="6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2" name="Google Shape;322;p32"/>
          <p:cNvSpPr/>
          <p:nvPr/>
        </p:nvSpPr>
        <p:spPr>
          <a:xfrm>
            <a:off x="5518533" y="4117634"/>
            <a:ext cx="129086" cy="77682"/>
          </a:xfrm>
          <a:custGeom>
            <a:avLst/>
            <a:gdLst/>
            <a:ahLst/>
            <a:cxnLst/>
            <a:rect l="l" t="t" r="r" b="b"/>
            <a:pathLst>
              <a:path w="1484" h="893" extrusionOk="0">
                <a:moveTo>
                  <a:pt x="227" y="1"/>
                </a:moveTo>
                <a:cubicBezTo>
                  <a:pt x="199" y="1"/>
                  <a:pt x="176" y="2"/>
                  <a:pt x="161" y="5"/>
                </a:cubicBezTo>
                <a:cubicBezTo>
                  <a:pt x="0" y="46"/>
                  <a:pt x="321" y="554"/>
                  <a:pt x="722" y="808"/>
                </a:cubicBezTo>
                <a:cubicBezTo>
                  <a:pt x="813" y="867"/>
                  <a:pt x="905" y="892"/>
                  <a:pt x="991" y="892"/>
                </a:cubicBezTo>
                <a:cubicBezTo>
                  <a:pt x="1274" y="892"/>
                  <a:pt x="1483" y="616"/>
                  <a:pt x="1298" y="380"/>
                </a:cubicBezTo>
                <a:cubicBezTo>
                  <a:pt x="1094" y="105"/>
                  <a:pt x="464" y="1"/>
                  <a:pt x="2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5022806" y="3440852"/>
            <a:ext cx="663348" cy="692092"/>
          </a:xfrm>
          <a:custGeom>
            <a:avLst/>
            <a:gdLst/>
            <a:ahLst/>
            <a:cxnLst/>
            <a:rect l="l" t="t" r="r" b="b"/>
            <a:pathLst>
              <a:path w="7626" h="7956" extrusionOk="0">
                <a:moveTo>
                  <a:pt x="161" y="0"/>
                </a:moveTo>
                <a:cubicBezTo>
                  <a:pt x="135" y="0"/>
                  <a:pt x="122" y="14"/>
                  <a:pt x="122" y="27"/>
                </a:cubicBezTo>
                <a:cubicBezTo>
                  <a:pt x="28" y="576"/>
                  <a:pt x="1" y="1124"/>
                  <a:pt x="15" y="1673"/>
                </a:cubicBezTo>
                <a:cubicBezTo>
                  <a:pt x="15" y="1953"/>
                  <a:pt x="42" y="2235"/>
                  <a:pt x="68" y="2502"/>
                </a:cubicBezTo>
                <a:cubicBezTo>
                  <a:pt x="108" y="2782"/>
                  <a:pt x="161" y="3050"/>
                  <a:pt x="215" y="3317"/>
                </a:cubicBezTo>
                <a:cubicBezTo>
                  <a:pt x="336" y="3853"/>
                  <a:pt x="496" y="4388"/>
                  <a:pt x="737" y="4896"/>
                </a:cubicBezTo>
                <a:cubicBezTo>
                  <a:pt x="964" y="5404"/>
                  <a:pt x="1258" y="5886"/>
                  <a:pt x="1633" y="6301"/>
                </a:cubicBezTo>
                <a:cubicBezTo>
                  <a:pt x="1994" y="6715"/>
                  <a:pt x="2435" y="7077"/>
                  <a:pt x="2917" y="7357"/>
                </a:cubicBezTo>
                <a:cubicBezTo>
                  <a:pt x="3158" y="7505"/>
                  <a:pt x="3412" y="7625"/>
                  <a:pt x="3680" y="7719"/>
                </a:cubicBezTo>
                <a:cubicBezTo>
                  <a:pt x="3933" y="7812"/>
                  <a:pt x="4215" y="7879"/>
                  <a:pt x="4495" y="7919"/>
                </a:cubicBezTo>
                <a:cubicBezTo>
                  <a:pt x="4665" y="7944"/>
                  <a:pt x="4838" y="7956"/>
                  <a:pt x="5011" y="7956"/>
                </a:cubicBezTo>
                <a:cubicBezTo>
                  <a:pt x="5396" y="7956"/>
                  <a:pt x="5785" y="7896"/>
                  <a:pt x="6154" y="7785"/>
                </a:cubicBezTo>
                <a:cubicBezTo>
                  <a:pt x="6689" y="7625"/>
                  <a:pt x="7197" y="7371"/>
                  <a:pt x="7613" y="7009"/>
                </a:cubicBezTo>
                <a:cubicBezTo>
                  <a:pt x="7625" y="6996"/>
                  <a:pt x="7625" y="6983"/>
                  <a:pt x="7625" y="6970"/>
                </a:cubicBezTo>
                <a:cubicBezTo>
                  <a:pt x="7619" y="6963"/>
                  <a:pt x="7612" y="6959"/>
                  <a:pt x="7606" y="6959"/>
                </a:cubicBezTo>
                <a:cubicBezTo>
                  <a:pt x="7599" y="6959"/>
                  <a:pt x="7592" y="6963"/>
                  <a:pt x="7586" y="6970"/>
                </a:cubicBezTo>
                <a:cubicBezTo>
                  <a:pt x="7131" y="7277"/>
                  <a:pt x="6635" y="7505"/>
                  <a:pt x="6114" y="7639"/>
                </a:cubicBezTo>
                <a:cubicBezTo>
                  <a:pt x="5784" y="7731"/>
                  <a:pt x="5443" y="7776"/>
                  <a:pt x="5105" y="7776"/>
                </a:cubicBezTo>
                <a:cubicBezTo>
                  <a:pt x="4909" y="7776"/>
                  <a:pt x="4714" y="7761"/>
                  <a:pt x="4522" y="7732"/>
                </a:cubicBezTo>
                <a:cubicBezTo>
                  <a:pt x="3987" y="7651"/>
                  <a:pt x="3479" y="7451"/>
                  <a:pt x="3011" y="7184"/>
                </a:cubicBezTo>
                <a:cubicBezTo>
                  <a:pt x="2542" y="6916"/>
                  <a:pt x="2128" y="6581"/>
                  <a:pt x="1767" y="6180"/>
                </a:cubicBezTo>
                <a:cubicBezTo>
                  <a:pt x="1392" y="5779"/>
                  <a:pt x="1098" y="5324"/>
                  <a:pt x="871" y="4830"/>
                </a:cubicBezTo>
                <a:cubicBezTo>
                  <a:pt x="630" y="4348"/>
                  <a:pt x="470" y="3826"/>
                  <a:pt x="363" y="3291"/>
                </a:cubicBezTo>
                <a:cubicBezTo>
                  <a:pt x="149" y="2221"/>
                  <a:pt x="95" y="1124"/>
                  <a:pt x="175" y="41"/>
                </a:cubicBezTo>
                <a:cubicBezTo>
                  <a:pt x="188" y="14"/>
                  <a:pt x="175" y="0"/>
                  <a:pt x="161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4" name="Google Shape;324;p32"/>
          <p:cNvSpPr/>
          <p:nvPr/>
        </p:nvSpPr>
        <p:spPr>
          <a:xfrm>
            <a:off x="7598171" y="2460388"/>
            <a:ext cx="523302" cy="460003"/>
          </a:xfrm>
          <a:custGeom>
            <a:avLst/>
            <a:gdLst/>
            <a:ahLst/>
            <a:cxnLst/>
            <a:rect l="l" t="t" r="r" b="b"/>
            <a:pathLst>
              <a:path w="6016" h="5288" extrusionOk="0">
                <a:moveTo>
                  <a:pt x="1089" y="0"/>
                </a:moveTo>
                <a:cubicBezTo>
                  <a:pt x="863" y="0"/>
                  <a:pt x="627" y="20"/>
                  <a:pt x="384" y="62"/>
                </a:cubicBezTo>
                <a:cubicBezTo>
                  <a:pt x="0" y="138"/>
                  <a:pt x="801" y="5288"/>
                  <a:pt x="3353" y="5288"/>
                </a:cubicBezTo>
                <a:cubicBezTo>
                  <a:pt x="3474" y="5288"/>
                  <a:pt x="3599" y="5276"/>
                  <a:pt x="3728" y="5252"/>
                </a:cubicBezTo>
                <a:cubicBezTo>
                  <a:pt x="6016" y="4812"/>
                  <a:pt x="4630" y="0"/>
                  <a:pt x="10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7579208" y="2446034"/>
            <a:ext cx="374731" cy="434515"/>
          </a:xfrm>
          <a:custGeom>
            <a:avLst/>
            <a:gdLst/>
            <a:ahLst/>
            <a:cxnLst/>
            <a:rect l="l" t="t" r="r" b="b"/>
            <a:pathLst>
              <a:path w="4308" h="4995" extrusionOk="0">
                <a:moveTo>
                  <a:pt x="40" y="0"/>
                </a:moveTo>
                <a:cubicBezTo>
                  <a:pt x="27" y="0"/>
                  <a:pt x="13" y="0"/>
                  <a:pt x="0" y="13"/>
                </a:cubicBezTo>
                <a:cubicBezTo>
                  <a:pt x="0" y="27"/>
                  <a:pt x="0" y="54"/>
                  <a:pt x="27" y="54"/>
                </a:cubicBezTo>
                <a:cubicBezTo>
                  <a:pt x="268" y="161"/>
                  <a:pt x="521" y="307"/>
                  <a:pt x="749" y="455"/>
                </a:cubicBezTo>
                <a:cubicBezTo>
                  <a:pt x="869" y="521"/>
                  <a:pt x="976" y="601"/>
                  <a:pt x="1083" y="682"/>
                </a:cubicBezTo>
                <a:cubicBezTo>
                  <a:pt x="1204" y="762"/>
                  <a:pt x="1311" y="842"/>
                  <a:pt x="1418" y="922"/>
                </a:cubicBezTo>
                <a:cubicBezTo>
                  <a:pt x="1859" y="1270"/>
                  <a:pt x="2233" y="1685"/>
                  <a:pt x="2568" y="2126"/>
                </a:cubicBezTo>
                <a:lnTo>
                  <a:pt x="2809" y="2461"/>
                </a:lnTo>
                <a:lnTo>
                  <a:pt x="3036" y="2809"/>
                </a:lnTo>
                <a:lnTo>
                  <a:pt x="3157" y="2970"/>
                </a:lnTo>
                <a:cubicBezTo>
                  <a:pt x="3197" y="3036"/>
                  <a:pt x="3237" y="3089"/>
                  <a:pt x="3264" y="3157"/>
                </a:cubicBezTo>
                <a:lnTo>
                  <a:pt x="3478" y="3505"/>
                </a:lnTo>
                <a:cubicBezTo>
                  <a:pt x="3625" y="3745"/>
                  <a:pt x="3745" y="3999"/>
                  <a:pt x="3879" y="4240"/>
                </a:cubicBezTo>
                <a:cubicBezTo>
                  <a:pt x="3999" y="4494"/>
                  <a:pt x="4120" y="4735"/>
                  <a:pt x="4254" y="4976"/>
                </a:cubicBezTo>
                <a:lnTo>
                  <a:pt x="4254" y="4989"/>
                </a:lnTo>
                <a:cubicBezTo>
                  <a:pt x="4262" y="4989"/>
                  <a:pt x="4271" y="4995"/>
                  <a:pt x="4280" y="4995"/>
                </a:cubicBezTo>
                <a:cubicBezTo>
                  <a:pt x="4285" y="4995"/>
                  <a:pt x="4289" y="4993"/>
                  <a:pt x="4293" y="4989"/>
                </a:cubicBezTo>
                <a:cubicBezTo>
                  <a:pt x="4307" y="4989"/>
                  <a:pt x="4307" y="4976"/>
                  <a:pt x="4307" y="4962"/>
                </a:cubicBezTo>
                <a:cubicBezTo>
                  <a:pt x="4227" y="4695"/>
                  <a:pt x="4120" y="4427"/>
                  <a:pt x="4013" y="4173"/>
                </a:cubicBezTo>
                <a:lnTo>
                  <a:pt x="3839" y="3785"/>
                </a:lnTo>
                <a:lnTo>
                  <a:pt x="3745" y="3598"/>
                </a:lnTo>
                <a:lnTo>
                  <a:pt x="3705" y="3505"/>
                </a:lnTo>
                <a:lnTo>
                  <a:pt x="3651" y="3410"/>
                </a:lnTo>
                <a:lnTo>
                  <a:pt x="3437" y="3050"/>
                </a:lnTo>
                <a:cubicBezTo>
                  <a:pt x="3398" y="2982"/>
                  <a:pt x="3371" y="2929"/>
                  <a:pt x="3330" y="2863"/>
                </a:cubicBezTo>
                <a:lnTo>
                  <a:pt x="3210" y="2688"/>
                </a:lnTo>
                <a:lnTo>
                  <a:pt x="2970" y="2340"/>
                </a:lnTo>
                <a:lnTo>
                  <a:pt x="2702" y="2006"/>
                </a:lnTo>
                <a:cubicBezTo>
                  <a:pt x="2340" y="1578"/>
                  <a:pt x="1953" y="1177"/>
                  <a:pt x="1511" y="815"/>
                </a:cubicBezTo>
                <a:cubicBezTo>
                  <a:pt x="1297" y="628"/>
                  <a:pt x="1070" y="468"/>
                  <a:pt x="829" y="321"/>
                </a:cubicBezTo>
                <a:cubicBezTo>
                  <a:pt x="575" y="187"/>
                  <a:pt x="321" y="66"/>
                  <a:pt x="40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6" name="Google Shape;326;p32"/>
          <p:cNvSpPr/>
          <p:nvPr/>
        </p:nvSpPr>
        <p:spPr>
          <a:xfrm>
            <a:off x="7864171" y="2761025"/>
            <a:ext cx="135088" cy="133530"/>
          </a:xfrm>
          <a:custGeom>
            <a:avLst/>
            <a:gdLst/>
            <a:ahLst/>
            <a:cxnLst/>
            <a:rect l="l" t="t" r="r" b="b"/>
            <a:pathLst>
              <a:path w="1553" h="1535" extrusionOk="0">
                <a:moveTo>
                  <a:pt x="426" y="1"/>
                </a:moveTo>
                <a:cubicBezTo>
                  <a:pt x="389" y="1"/>
                  <a:pt x="347" y="36"/>
                  <a:pt x="336" y="71"/>
                </a:cubicBezTo>
                <a:lnTo>
                  <a:pt x="255" y="431"/>
                </a:lnTo>
                <a:cubicBezTo>
                  <a:pt x="229" y="552"/>
                  <a:pt x="202" y="672"/>
                  <a:pt x="161" y="779"/>
                </a:cubicBezTo>
                <a:cubicBezTo>
                  <a:pt x="122" y="900"/>
                  <a:pt x="81" y="1020"/>
                  <a:pt x="54" y="1141"/>
                </a:cubicBezTo>
                <a:cubicBezTo>
                  <a:pt x="28" y="1261"/>
                  <a:pt x="1" y="1382"/>
                  <a:pt x="1" y="1502"/>
                </a:cubicBezTo>
                <a:cubicBezTo>
                  <a:pt x="1" y="1515"/>
                  <a:pt x="15" y="1528"/>
                  <a:pt x="15" y="1528"/>
                </a:cubicBezTo>
                <a:cubicBezTo>
                  <a:pt x="18" y="1532"/>
                  <a:pt x="23" y="1534"/>
                  <a:pt x="29" y="1534"/>
                </a:cubicBezTo>
                <a:cubicBezTo>
                  <a:pt x="41" y="1534"/>
                  <a:pt x="54" y="1525"/>
                  <a:pt x="54" y="1515"/>
                </a:cubicBezTo>
                <a:cubicBezTo>
                  <a:pt x="122" y="1408"/>
                  <a:pt x="161" y="1301"/>
                  <a:pt x="202" y="1181"/>
                </a:cubicBezTo>
                <a:cubicBezTo>
                  <a:pt x="242" y="1061"/>
                  <a:pt x="268" y="940"/>
                  <a:pt x="295" y="820"/>
                </a:cubicBezTo>
                <a:cubicBezTo>
                  <a:pt x="336" y="713"/>
                  <a:pt x="362" y="592"/>
                  <a:pt x="402" y="472"/>
                </a:cubicBezTo>
                <a:lnTo>
                  <a:pt x="491" y="217"/>
                </a:lnTo>
                <a:lnTo>
                  <a:pt x="491" y="217"/>
                </a:lnTo>
                <a:cubicBezTo>
                  <a:pt x="557" y="240"/>
                  <a:pt x="630" y="266"/>
                  <a:pt x="696" y="285"/>
                </a:cubicBezTo>
                <a:cubicBezTo>
                  <a:pt x="777" y="324"/>
                  <a:pt x="871" y="365"/>
                  <a:pt x="964" y="405"/>
                </a:cubicBezTo>
                <a:cubicBezTo>
                  <a:pt x="1058" y="445"/>
                  <a:pt x="1151" y="485"/>
                  <a:pt x="1231" y="538"/>
                </a:cubicBezTo>
                <a:cubicBezTo>
                  <a:pt x="1326" y="579"/>
                  <a:pt x="1406" y="633"/>
                  <a:pt x="1513" y="672"/>
                </a:cubicBezTo>
                <a:cubicBezTo>
                  <a:pt x="1513" y="679"/>
                  <a:pt x="1516" y="683"/>
                  <a:pt x="1521" y="683"/>
                </a:cubicBezTo>
                <a:cubicBezTo>
                  <a:pt x="1526" y="683"/>
                  <a:pt x="1533" y="679"/>
                  <a:pt x="1540" y="672"/>
                </a:cubicBezTo>
                <a:cubicBezTo>
                  <a:pt x="1552" y="672"/>
                  <a:pt x="1552" y="645"/>
                  <a:pt x="1540" y="633"/>
                </a:cubicBezTo>
                <a:cubicBezTo>
                  <a:pt x="1472" y="552"/>
                  <a:pt x="1406" y="472"/>
                  <a:pt x="1312" y="405"/>
                </a:cubicBezTo>
                <a:cubicBezTo>
                  <a:pt x="1231" y="351"/>
                  <a:pt x="1138" y="285"/>
                  <a:pt x="1044" y="231"/>
                </a:cubicBezTo>
                <a:cubicBezTo>
                  <a:pt x="964" y="178"/>
                  <a:pt x="857" y="137"/>
                  <a:pt x="764" y="98"/>
                </a:cubicBezTo>
                <a:cubicBezTo>
                  <a:pt x="657" y="57"/>
                  <a:pt x="563" y="30"/>
                  <a:pt x="456" y="3"/>
                </a:cubicBezTo>
                <a:lnTo>
                  <a:pt x="443" y="3"/>
                </a:lnTo>
                <a:cubicBezTo>
                  <a:pt x="437" y="2"/>
                  <a:pt x="432" y="1"/>
                  <a:pt x="426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7789712" y="2652810"/>
            <a:ext cx="200239" cy="180678"/>
          </a:xfrm>
          <a:custGeom>
            <a:avLst/>
            <a:gdLst/>
            <a:ahLst/>
            <a:cxnLst/>
            <a:rect l="l" t="t" r="r" b="b"/>
            <a:pathLst>
              <a:path w="2302" h="2077" extrusionOk="0">
                <a:moveTo>
                  <a:pt x="515" y="0"/>
                </a:moveTo>
                <a:cubicBezTo>
                  <a:pt x="483" y="0"/>
                  <a:pt x="453" y="26"/>
                  <a:pt x="443" y="70"/>
                </a:cubicBezTo>
                <a:cubicBezTo>
                  <a:pt x="389" y="245"/>
                  <a:pt x="362" y="405"/>
                  <a:pt x="322" y="566"/>
                </a:cubicBezTo>
                <a:cubicBezTo>
                  <a:pt x="282" y="726"/>
                  <a:pt x="241" y="887"/>
                  <a:pt x="202" y="1060"/>
                </a:cubicBezTo>
                <a:cubicBezTo>
                  <a:pt x="148" y="1221"/>
                  <a:pt x="108" y="1381"/>
                  <a:pt x="81" y="1542"/>
                </a:cubicBezTo>
                <a:cubicBezTo>
                  <a:pt x="41" y="1702"/>
                  <a:pt x="15" y="1877"/>
                  <a:pt x="1" y="2037"/>
                </a:cubicBezTo>
                <a:cubicBezTo>
                  <a:pt x="1" y="2050"/>
                  <a:pt x="15" y="2064"/>
                  <a:pt x="15" y="2077"/>
                </a:cubicBezTo>
                <a:cubicBezTo>
                  <a:pt x="41" y="2077"/>
                  <a:pt x="54" y="2077"/>
                  <a:pt x="54" y="2050"/>
                </a:cubicBezTo>
                <a:cubicBezTo>
                  <a:pt x="122" y="1903"/>
                  <a:pt x="175" y="1743"/>
                  <a:pt x="229" y="1582"/>
                </a:cubicBezTo>
                <a:cubicBezTo>
                  <a:pt x="268" y="1422"/>
                  <a:pt x="309" y="1247"/>
                  <a:pt x="336" y="1087"/>
                </a:cubicBezTo>
                <a:cubicBezTo>
                  <a:pt x="375" y="926"/>
                  <a:pt x="416" y="766"/>
                  <a:pt x="469" y="605"/>
                </a:cubicBezTo>
                <a:cubicBezTo>
                  <a:pt x="501" y="476"/>
                  <a:pt x="542" y="338"/>
                  <a:pt x="585" y="212"/>
                </a:cubicBezTo>
                <a:lnTo>
                  <a:pt x="585" y="212"/>
                </a:lnTo>
                <a:cubicBezTo>
                  <a:pt x="707" y="245"/>
                  <a:pt x="829" y="281"/>
                  <a:pt x="951" y="325"/>
                </a:cubicBezTo>
                <a:cubicBezTo>
                  <a:pt x="1098" y="365"/>
                  <a:pt x="1245" y="405"/>
                  <a:pt x="1392" y="459"/>
                </a:cubicBezTo>
                <a:cubicBezTo>
                  <a:pt x="1540" y="512"/>
                  <a:pt x="1673" y="552"/>
                  <a:pt x="1820" y="605"/>
                </a:cubicBezTo>
                <a:cubicBezTo>
                  <a:pt x="1968" y="659"/>
                  <a:pt x="2114" y="726"/>
                  <a:pt x="2262" y="766"/>
                </a:cubicBezTo>
                <a:cubicBezTo>
                  <a:pt x="2275" y="766"/>
                  <a:pt x="2289" y="766"/>
                  <a:pt x="2289" y="753"/>
                </a:cubicBezTo>
                <a:cubicBezTo>
                  <a:pt x="2301" y="753"/>
                  <a:pt x="2301" y="726"/>
                  <a:pt x="2289" y="726"/>
                </a:cubicBezTo>
                <a:cubicBezTo>
                  <a:pt x="2168" y="619"/>
                  <a:pt x="2021" y="539"/>
                  <a:pt x="1887" y="472"/>
                </a:cubicBezTo>
                <a:cubicBezTo>
                  <a:pt x="1740" y="405"/>
                  <a:pt x="1593" y="338"/>
                  <a:pt x="1445" y="284"/>
                </a:cubicBezTo>
                <a:cubicBezTo>
                  <a:pt x="1299" y="218"/>
                  <a:pt x="1151" y="177"/>
                  <a:pt x="1004" y="124"/>
                </a:cubicBezTo>
                <a:cubicBezTo>
                  <a:pt x="857" y="84"/>
                  <a:pt x="710" y="44"/>
                  <a:pt x="550" y="4"/>
                </a:cubicBezTo>
                <a:lnTo>
                  <a:pt x="536" y="4"/>
                </a:lnTo>
                <a:cubicBezTo>
                  <a:pt x="529" y="2"/>
                  <a:pt x="522" y="0"/>
                  <a:pt x="515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8" name="Google Shape;328;p32"/>
          <p:cNvSpPr/>
          <p:nvPr/>
        </p:nvSpPr>
        <p:spPr>
          <a:xfrm>
            <a:off x="7721167" y="2550683"/>
            <a:ext cx="223464" cy="204948"/>
          </a:xfrm>
          <a:custGeom>
            <a:avLst/>
            <a:gdLst/>
            <a:ahLst/>
            <a:cxnLst/>
            <a:rect l="l" t="t" r="r" b="b"/>
            <a:pathLst>
              <a:path w="2569" h="2356" extrusionOk="0">
                <a:moveTo>
                  <a:pt x="428" y="1"/>
                </a:moveTo>
                <a:cubicBezTo>
                  <a:pt x="414" y="14"/>
                  <a:pt x="401" y="14"/>
                  <a:pt x="387" y="14"/>
                </a:cubicBezTo>
                <a:lnTo>
                  <a:pt x="361" y="28"/>
                </a:lnTo>
                <a:cubicBezTo>
                  <a:pt x="348" y="28"/>
                  <a:pt x="334" y="40"/>
                  <a:pt x="334" y="40"/>
                </a:cubicBezTo>
                <a:cubicBezTo>
                  <a:pt x="321" y="40"/>
                  <a:pt x="280" y="94"/>
                  <a:pt x="280" y="94"/>
                </a:cubicBezTo>
                <a:lnTo>
                  <a:pt x="254" y="147"/>
                </a:lnTo>
                <a:cubicBezTo>
                  <a:pt x="241" y="174"/>
                  <a:pt x="241" y="201"/>
                  <a:pt x="241" y="228"/>
                </a:cubicBezTo>
                <a:cubicBezTo>
                  <a:pt x="227" y="268"/>
                  <a:pt x="227" y="322"/>
                  <a:pt x="214" y="361"/>
                </a:cubicBezTo>
                <a:lnTo>
                  <a:pt x="173" y="643"/>
                </a:lnTo>
                <a:lnTo>
                  <a:pt x="93" y="1205"/>
                </a:lnTo>
                <a:cubicBezTo>
                  <a:pt x="40" y="1579"/>
                  <a:pt x="0" y="1940"/>
                  <a:pt x="0" y="2328"/>
                </a:cubicBezTo>
                <a:cubicBezTo>
                  <a:pt x="0" y="2341"/>
                  <a:pt x="13" y="2355"/>
                  <a:pt x="27" y="2355"/>
                </a:cubicBezTo>
                <a:cubicBezTo>
                  <a:pt x="40" y="2355"/>
                  <a:pt x="66" y="2341"/>
                  <a:pt x="66" y="2328"/>
                </a:cubicBezTo>
                <a:cubicBezTo>
                  <a:pt x="161" y="1967"/>
                  <a:pt x="200" y="1592"/>
                  <a:pt x="241" y="1218"/>
                </a:cubicBezTo>
                <a:cubicBezTo>
                  <a:pt x="268" y="1030"/>
                  <a:pt x="294" y="857"/>
                  <a:pt x="321" y="670"/>
                </a:cubicBezTo>
                <a:cubicBezTo>
                  <a:pt x="334" y="576"/>
                  <a:pt x="348" y="482"/>
                  <a:pt x="375" y="402"/>
                </a:cubicBezTo>
                <a:cubicBezTo>
                  <a:pt x="387" y="349"/>
                  <a:pt x="387" y="308"/>
                  <a:pt x="401" y="268"/>
                </a:cubicBezTo>
                <a:cubicBezTo>
                  <a:pt x="414" y="242"/>
                  <a:pt x="414" y="215"/>
                  <a:pt x="428" y="201"/>
                </a:cubicBezTo>
                <a:cubicBezTo>
                  <a:pt x="428" y="188"/>
                  <a:pt x="482" y="188"/>
                  <a:pt x="521" y="188"/>
                </a:cubicBezTo>
                <a:cubicBezTo>
                  <a:pt x="562" y="188"/>
                  <a:pt x="601" y="201"/>
                  <a:pt x="642" y="201"/>
                </a:cubicBezTo>
                <a:cubicBezTo>
                  <a:pt x="735" y="215"/>
                  <a:pt x="829" y="228"/>
                  <a:pt x="910" y="242"/>
                </a:cubicBezTo>
                <a:cubicBezTo>
                  <a:pt x="1097" y="281"/>
                  <a:pt x="1270" y="322"/>
                  <a:pt x="1458" y="361"/>
                </a:cubicBezTo>
                <a:cubicBezTo>
                  <a:pt x="1632" y="402"/>
                  <a:pt x="1819" y="456"/>
                  <a:pt x="1993" y="495"/>
                </a:cubicBezTo>
                <a:cubicBezTo>
                  <a:pt x="2167" y="549"/>
                  <a:pt x="2354" y="602"/>
                  <a:pt x="2542" y="643"/>
                </a:cubicBezTo>
                <a:cubicBezTo>
                  <a:pt x="2542" y="643"/>
                  <a:pt x="2554" y="643"/>
                  <a:pt x="2568" y="629"/>
                </a:cubicBezTo>
                <a:cubicBezTo>
                  <a:pt x="2568" y="616"/>
                  <a:pt x="2568" y="602"/>
                  <a:pt x="2554" y="589"/>
                </a:cubicBezTo>
                <a:cubicBezTo>
                  <a:pt x="2394" y="495"/>
                  <a:pt x="2221" y="415"/>
                  <a:pt x="2046" y="361"/>
                </a:cubicBezTo>
                <a:cubicBezTo>
                  <a:pt x="1859" y="295"/>
                  <a:pt x="1685" y="228"/>
                  <a:pt x="1498" y="174"/>
                </a:cubicBezTo>
                <a:cubicBezTo>
                  <a:pt x="1324" y="121"/>
                  <a:pt x="1136" y="81"/>
                  <a:pt x="949" y="40"/>
                </a:cubicBezTo>
                <a:lnTo>
                  <a:pt x="669" y="1"/>
                </a:ln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7858430" y="3110725"/>
            <a:ext cx="510863" cy="919397"/>
          </a:xfrm>
          <a:custGeom>
            <a:avLst/>
            <a:gdLst/>
            <a:ahLst/>
            <a:cxnLst/>
            <a:rect l="l" t="t" r="r" b="b"/>
            <a:pathLst>
              <a:path w="5873" h="10569" extrusionOk="0">
                <a:moveTo>
                  <a:pt x="1991" y="0"/>
                </a:moveTo>
                <a:cubicBezTo>
                  <a:pt x="1892" y="0"/>
                  <a:pt x="1806" y="16"/>
                  <a:pt x="1739" y="50"/>
                </a:cubicBezTo>
                <a:cubicBezTo>
                  <a:pt x="937" y="451"/>
                  <a:pt x="402" y="2244"/>
                  <a:pt x="669" y="2966"/>
                </a:cubicBezTo>
                <a:cubicBezTo>
                  <a:pt x="818" y="3347"/>
                  <a:pt x="1153" y="3405"/>
                  <a:pt x="1344" y="3405"/>
                </a:cubicBezTo>
                <a:cubicBezTo>
                  <a:pt x="1428" y="3405"/>
                  <a:pt x="1485" y="3394"/>
                  <a:pt x="1485" y="3394"/>
                </a:cubicBezTo>
                <a:lnTo>
                  <a:pt x="1485" y="3394"/>
                </a:lnTo>
                <a:cubicBezTo>
                  <a:pt x="1485" y="3394"/>
                  <a:pt x="589" y="4598"/>
                  <a:pt x="750" y="5280"/>
                </a:cubicBezTo>
                <a:cubicBezTo>
                  <a:pt x="850" y="5654"/>
                  <a:pt x="1218" y="5699"/>
                  <a:pt x="1392" y="5699"/>
                </a:cubicBezTo>
                <a:cubicBezTo>
                  <a:pt x="1449" y="5699"/>
                  <a:pt x="1485" y="5695"/>
                  <a:pt x="1485" y="5695"/>
                </a:cubicBezTo>
                <a:lnTo>
                  <a:pt x="1485" y="5695"/>
                </a:lnTo>
                <a:cubicBezTo>
                  <a:pt x="1485" y="5695"/>
                  <a:pt x="0" y="7340"/>
                  <a:pt x="174" y="8129"/>
                </a:cubicBezTo>
                <a:cubicBezTo>
                  <a:pt x="303" y="8767"/>
                  <a:pt x="712" y="8828"/>
                  <a:pt x="865" y="8828"/>
                </a:cubicBezTo>
                <a:cubicBezTo>
                  <a:pt x="901" y="8828"/>
                  <a:pt x="923" y="8825"/>
                  <a:pt x="923" y="8825"/>
                </a:cubicBezTo>
                <a:lnTo>
                  <a:pt x="923" y="8825"/>
                </a:lnTo>
                <a:cubicBezTo>
                  <a:pt x="923" y="8825"/>
                  <a:pt x="509" y="10230"/>
                  <a:pt x="1231" y="10524"/>
                </a:cubicBezTo>
                <a:cubicBezTo>
                  <a:pt x="1309" y="10554"/>
                  <a:pt x="1399" y="10568"/>
                  <a:pt x="1497" y="10568"/>
                </a:cubicBezTo>
                <a:cubicBezTo>
                  <a:pt x="2320" y="10568"/>
                  <a:pt x="3725" y="9542"/>
                  <a:pt x="3773" y="7929"/>
                </a:cubicBezTo>
                <a:cubicBezTo>
                  <a:pt x="3773" y="7929"/>
                  <a:pt x="3970" y="8139"/>
                  <a:pt x="4223" y="8139"/>
                </a:cubicBezTo>
                <a:cubicBezTo>
                  <a:pt x="4342" y="8139"/>
                  <a:pt x="4473" y="8093"/>
                  <a:pt x="4602" y="7956"/>
                </a:cubicBezTo>
                <a:cubicBezTo>
                  <a:pt x="5110" y="7380"/>
                  <a:pt x="4428" y="5602"/>
                  <a:pt x="4427" y="5602"/>
                </a:cubicBezTo>
                <a:lnTo>
                  <a:pt x="4427" y="5602"/>
                </a:lnTo>
                <a:cubicBezTo>
                  <a:pt x="4428" y="5602"/>
                  <a:pt x="4854" y="6103"/>
                  <a:pt x="5192" y="6103"/>
                </a:cubicBezTo>
                <a:cubicBezTo>
                  <a:pt x="5329" y="6103"/>
                  <a:pt x="5451" y="6020"/>
                  <a:pt x="5524" y="5789"/>
                </a:cubicBezTo>
                <a:cubicBezTo>
                  <a:pt x="5872" y="4705"/>
                  <a:pt x="5043" y="3528"/>
                  <a:pt x="5043" y="3528"/>
                </a:cubicBezTo>
                <a:lnTo>
                  <a:pt x="5043" y="3528"/>
                </a:lnTo>
                <a:cubicBezTo>
                  <a:pt x="5043" y="3528"/>
                  <a:pt x="5044" y="3528"/>
                  <a:pt x="5046" y="3528"/>
                </a:cubicBezTo>
                <a:cubicBezTo>
                  <a:pt x="5093" y="3528"/>
                  <a:pt x="5743" y="3515"/>
                  <a:pt x="5485" y="2805"/>
                </a:cubicBezTo>
                <a:cubicBezTo>
                  <a:pt x="4931" y="1289"/>
                  <a:pt x="2883" y="0"/>
                  <a:pt x="19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7999171" y="2995202"/>
            <a:ext cx="153702" cy="950714"/>
          </a:xfrm>
          <a:custGeom>
            <a:avLst/>
            <a:gdLst/>
            <a:ahLst/>
            <a:cxnLst/>
            <a:rect l="l" t="t" r="r" b="b"/>
            <a:pathLst>
              <a:path w="1767" h="10929" extrusionOk="0">
                <a:moveTo>
                  <a:pt x="27" y="1"/>
                </a:moveTo>
                <a:cubicBezTo>
                  <a:pt x="14" y="1"/>
                  <a:pt x="0" y="27"/>
                  <a:pt x="14" y="40"/>
                </a:cubicBezTo>
                <a:cubicBezTo>
                  <a:pt x="214" y="964"/>
                  <a:pt x="482" y="1859"/>
                  <a:pt x="803" y="2756"/>
                </a:cubicBezTo>
                <a:cubicBezTo>
                  <a:pt x="1138" y="3639"/>
                  <a:pt x="1405" y="4535"/>
                  <a:pt x="1512" y="5458"/>
                </a:cubicBezTo>
                <a:cubicBezTo>
                  <a:pt x="1606" y="6394"/>
                  <a:pt x="1525" y="7331"/>
                  <a:pt x="1298" y="8226"/>
                </a:cubicBezTo>
                <a:cubicBezTo>
                  <a:pt x="1245" y="8454"/>
                  <a:pt x="1178" y="8681"/>
                  <a:pt x="1124" y="8909"/>
                </a:cubicBezTo>
                <a:cubicBezTo>
                  <a:pt x="1058" y="9136"/>
                  <a:pt x="977" y="9350"/>
                  <a:pt x="897" y="9578"/>
                </a:cubicBezTo>
                <a:lnTo>
                  <a:pt x="656" y="10233"/>
                </a:lnTo>
                <a:cubicBezTo>
                  <a:pt x="562" y="10447"/>
                  <a:pt x="482" y="10675"/>
                  <a:pt x="402" y="10889"/>
                </a:cubicBezTo>
                <a:cubicBezTo>
                  <a:pt x="389" y="10902"/>
                  <a:pt x="402" y="10916"/>
                  <a:pt x="416" y="10928"/>
                </a:cubicBezTo>
                <a:cubicBezTo>
                  <a:pt x="428" y="10928"/>
                  <a:pt x="442" y="10928"/>
                  <a:pt x="442" y="10916"/>
                </a:cubicBezTo>
                <a:cubicBezTo>
                  <a:pt x="562" y="10702"/>
                  <a:pt x="656" y="10488"/>
                  <a:pt x="763" y="10286"/>
                </a:cubicBezTo>
                <a:cubicBezTo>
                  <a:pt x="857" y="10060"/>
                  <a:pt x="951" y="9846"/>
                  <a:pt x="1044" y="9632"/>
                </a:cubicBezTo>
                <a:cubicBezTo>
                  <a:pt x="1124" y="9404"/>
                  <a:pt x="1204" y="9190"/>
                  <a:pt x="1285" y="8963"/>
                </a:cubicBezTo>
                <a:cubicBezTo>
                  <a:pt x="1352" y="8735"/>
                  <a:pt x="1432" y="8508"/>
                  <a:pt x="1486" y="8280"/>
                </a:cubicBezTo>
                <a:cubicBezTo>
                  <a:pt x="1512" y="8160"/>
                  <a:pt x="1552" y="8053"/>
                  <a:pt x="1566" y="7932"/>
                </a:cubicBezTo>
                <a:lnTo>
                  <a:pt x="1632" y="7584"/>
                </a:lnTo>
                <a:cubicBezTo>
                  <a:pt x="1659" y="7465"/>
                  <a:pt x="1673" y="7344"/>
                  <a:pt x="1686" y="7224"/>
                </a:cubicBezTo>
                <a:cubicBezTo>
                  <a:pt x="1700" y="7103"/>
                  <a:pt x="1727" y="6996"/>
                  <a:pt x="1727" y="6876"/>
                </a:cubicBezTo>
                <a:cubicBezTo>
                  <a:pt x="1766" y="6394"/>
                  <a:pt x="1753" y="5913"/>
                  <a:pt x="1686" y="5444"/>
                </a:cubicBezTo>
                <a:cubicBezTo>
                  <a:pt x="1566" y="4495"/>
                  <a:pt x="1258" y="3598"/>
                  <a:pt x="951" y="2703"/>
                </a:cubicBezTo>
                <a:cubicBezTo>
                  <a:pt x="643" y="1820"/>
                  <a:pt x="375" y="910"/>
                  <a:pt x="68" y="27"/>
                </a:cubicBezTo>
                <a:cubicBezTo>
                  <a:pt x="68" y="1"/>
                  <a:pt x="41" y="1"/>
                  <a:pt x="27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1" name="Google Shape;331;p32"/>
          <p:cNvSpPr/>
          <p:nvPr/>
        </p:nvSpPr>
        <p:spPr>
          <a:xfrm>
            <a:off x="8124865" y="2972672"/>
            <a:ext cx="95423" cy="93601"/>
          </a:xfrm>
          <a:custGeom>
            <a:avLst/>
            <a:gdLst/>
            <a:ahLst/>
            <a:cxnLst/>
            <a:rect l="l" t="t" r="r" b="b"/>
            <a:pathLst>
              <a:path w="1097" h="1076" extrusionOk="0">
                <a:moveTo>
                  <a:pt x="594" y="0"/>
                </a:moveTo>
                <a:cubicBezTo>
                  <a:pt x="569" y="0"/>
                  <a:pt x="545" y="2"/>
                  <a:pt x="522" y="5"/>
                </a:cubicBezTo>
                <a:cubicBezTo>
                  <a:pt x="469" y="19"/>
                  <a:pt x="415" y="32"/>
                  <a:pt x="375" y="58"/>
                </a:cubicBezTo>
                <a:cubicBezTo>
                  <a:pt x="201" y="112"/>
                  <a:pt x="54" y="260"/>
                  <a:pt x="27" y="447"/>
                </a:cubicBezTo>
                <a:cubicBezTo>
                  <a:pt x="0" y="661"/>
                  <a:pt x="80" y="861"/>
                  <a:pt x="255" y="982"/>
                </a:cubicBezTo>
                <a:cubicBezTo>
                  <a:pt x="340" y="1046"/>
                  <a:pt x="441" y="1075"/>
                  <a:pt x="542" y="1075"/>
                </a:cubicBezTo>
                <a:cubicBezTo>
                  <a:pt x="631" y="1075"/>
                  <a:pt x="721" y="1052"/>
                  <a:pt x="803" y="1009"/>
                </a:cubicBezTo>
                <a:cubicBezTo>
                  <a:pt x="977" y="915"/>
                  <a:pt x="1097" y="727"/>
                  <a:pt x="1084" y="527"/>
                </a:cubicBezTo>
                <a:cubicBezTo>
                  <a:pt x="1084" y="340"/>
                  <a:pt x="990" y="139"/>
                  <a:pt x="817" y="46"/>
                </a:cubicBezTo>
                <a:cubicBezTo>
                  <a:pt x="746" y="15"/>
                  <a:pt x="668" y="0"/>
                  <a:pt x="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2" name="Google Shape;332;p32"/>
          <p:cNvSpPr/>
          <p:nvPr/>
        </p:nvSpPr>
        <p:spPr>
          <a:xfrm>
            <a:off x="8222549" y="3066186"/>
            <a:ext cx="28009" cy="28011"/>
          </a:xfrm>
          <a:custGeom>
            <a:avLst/>
            <a:gdLst/>
            <a:ahLst/>
            <a:cxnLst/>
            <a:rect l="l" t="t" r="r" b="b"/>
            <a:pathLst>
              <a:path w="322" h="322" extrusionOk="0">
                <a:moveTo>
                  <a:pt x="122" y="0"/>
                </a:moveTo>
                <a:cubicBezTo>
                  <a:pt x="95" y="14"/>
                  <a:pt x="68" y="27"/>
                  <a:pt x="54" y="41"/>
                </a:cubicBezTo>
                <a:cubicBezTo>
                  <a:pt x="41" y="54"/>
                  <a:pt x="41" y="67"/>
                  <a:pt x="27" y="67"/>
                </a:cubicBezTo>
                <a:cubicBezTo>
                  <a:pt x="15" y="94"/>
                  <a:pt x="15" y="121"/>
                  <a:pt x="15" y="148"/>
                </a:cubicBezTo>
                <a:cubicBezTo>
                  <a:pt x="1" y="148"/>
                  <a:pt x="1" y="161"/>
                  <a:pt x="1" y="161"/>
                </a:cubicBezTo>
                <a:cubicBezTo>
                  <a:pt x="15" y="174"/>
                  <a:pt x="15" y="187"/>
                  <a:pt x="15" y="201"/>
                </a:cubicBezTo>
                <a:cubicBezTo>
                  <a:pt x="15" y="214"/>
                  <a:pt x="27" y="228"/>
                  <a:pt x="27" y="241"/>
                </a:cubicBezTo>
                <a:cubicBezTo>
                  <a:pt x="41" y="268"/>
                  <a:pt x="54" y="281"/>
                  <a:pt x="81" y="294"/>
                </a:cubicBezTo>
                <a:cubicBezTo>
                  <a:pt x="108" y="308"/>
                  <a:pt x="134" y="321"/>
                  <a:pt x="161" y="321"/>
                </a:cubicBezTo>
                <a:cubicBezTo>
                  <a:pt x="188" y="321"/>
                  <a:pt x="215" y="308"/>
                  <a:pt x="241" y="294"/>
                </a:cubicBezTo>
                <a:cubicBezTo>
                  <a:pt x="268" y="281"/>
                  <a:pt x="282" y="268"/>
                  <a:pt x="295" y="241"/>
                </a:cubicBezTo>
                <a:cubicBezTo>
                  <a:pt x="295" y="241"/>
                  <a:pt x="295" y="228"/>
                  <a:pt x="309" y="228"/>
                </a:cubicBezTo>
                <a:lnTo>
                  <a:pt x="309" y="187"/>
                </a:lnTo>
                <a:cubicBezTo>
                  <a:pt x="322" y="174"/>
                  <a:pt x="322" y="174"/>
                  <a:pt x="322" y="161"/>
                </a:cubicBezTo>
                <a:lnTo>
                  <a:pt x="322" y="148"/>
                </a:lnTo>
                <a:cubicBezTo>
                  <a:pt x="322" y="134"/>
                  <a:pt x="309" y="107"/>
                  <a:pt x="309" y="94"/>
                </a:cubicBezTo>
                <a:cubicBezTo>
                  <a:pt x="295" y="67"/>
                  <a:pt x="282" y="54"/>
                  <a:pt x="268" y="41"/>
                </a:cubicBezTo>
                <a:cubicBezTo>
                  <a:pt x="255" y="27"/>
                  <a:pt x="241" y="14"/>
                  <a:pt x="215" y="14"/>
                </a:cubicBezTo>
                <a:cubicBezTo>
                  <a:pt x="202" y="0"/>
                  <a:pt x="188" y="0"/>
                  <a:pt x="1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3" name="Google Shape;333;p32"/>
          <p:cNvSpPr/>
          <p:nvPr/>
        </p:nvSpPr>
        <p:spPr>
          <a:xfrm>
            <a:off x="5101962" y="2940398"/>
            <a:ext cx="135088" cy="135704"/>
          </a:xfrm>
          <a:custGeom>
            <a:avLst/>
            <a:gdLst/>
            <a:ahLst/>
            <a:cxnLst/>
            <a:rect l="l" t="t" r="r" b="b"/>
            <a:pathLst>
              <a:path w="1553" h="1560" extrusionOk="0">
                <a:moveTo>
                  <a:pt x="1346" y="1"/>
                </a:moveTo>
                <a:cubicBezTo>
                  <a:pt x="1301" y="1"/>
                  <a:pt x="1255" y="19"/>
                  <a:pt x="1218" y="42"/>
                </a:cubicBezTo>
                <a:cubicBezTo>
                  <a:pt x="964" y="96"/>
                  <a:pt x="763" y="229"/>
                  <a:pt x="576" y="403"/>
                </a:cubicBezTo>
                <a:cubicBezTo>
                  <a:pt x="389" y="563"/>
                  <a:pt x="188" y="750"/>
                  <a:pt x="81" y="978"/>
                </a:cubicBezTo>
                <a:cubicBezTo>
                  <a:pt x="0" y="1166"/>
                  <a:pt x="0" y="1500"/>
                  <a:pt x="255" y="1553"/>
                </a:cubicBezTo>
                <a:cubicBezTo>
                  <a:pt x="275" y="1557"/>
                  <a:pt x="295" y="1559"/>
                  <a:pt x="314" y="1559"/>
                </a:cubicBezTo>
                <a:cubicBezTo>
                  <a:pt x="542" y="1559"/>
                  <a:pt x="733" y="1286"/>
                  <a:pt x="857" y="1125"/>
                </a:cubicBezTo>
                <a:cubicBezTo>
                  <a:pt x="1031" y="898"/>
                  <a:pt x="1178" y="643"/>
                  <a:pt x="1338" y="390"/>
                </a:cubicBezTo>
                <a:cubicBezTo>
                  <a:pt x="1392" y="310"/>
                  <a:pt x="1552" y="135"/>
                  <a:pt x="1445" y="42"/>
                </a:cubicBezTo>
                <a:cubicBezTo>
                  <a:pt x="1416" y="12"/>
                  <a:pt x="1381" y="1"/>
                  <a:pt x="134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4" name="Google Shape;334;p32"/>
          <p:cNvSpPr/>
          <p:nvPr/>
        </p:nvSpPr>
        <p:spPr>
          <a:xfrm>
            <a:off x="5228786" y="2905602"/>
            <a:ext cx="30358" cy="32621"/>
          </a:xfrm>
          <a:custGeom>
            <a:avLst/>
            <a:gdLst/>
            <a:ahLst/>
            <a:cxnLst/>
            <a:rect l="l" t="t" r="r" b="b"/>
            <a:pathLst>
              <a:path w="349" h="375" extrusionOk="0">
                <a:moveTo>
                  <a:pt x="174" y="0"/>
                </a:moveTo>
                <a:cubicBezTo>
                  <a:pt x="148" y="0"/>
                  <a:pt x="135" y="0"/>
                  <a:pt x="108" y="14"/>
                </a:cubicBezTo>
                <a:cubicBezTo>
                  <a:pt x="94" y="14"/>
                  <a:pt x="81" y="27"/>
                  <a:pt x="67" y="41"/>
                </a:cubicBezTo>
                <a:cubicBezTo>
                  <a:pt x="54" y="41"/>
                  <a:pt x="41" y="54"/>
                  <a:pt x="41" y="68"/>
                </a:cubicBezTo>
                <a:cubicBezTo>
                  <a:pt x="28" y="80"/>
                  <a:pt x="28" y="94"/>
                  <a:pt x="14" y="107"/>
                </a:cubicBezTo>
                <a:cubicBezTo>
                  <a:pt x="14" y="121"/>
                  <a:pt x="1" y="134"/>
                  <a:pt x="1" y="148"/>
                </a:cubicBezTo>
                <a:lnTo>
                  <a:pt x="1" y="201"/>
                </a:lnTo>
                <a:cubicBezTo>
                  <a:pt x="1" y="214"/>
                  <a:pt x="14" y="228"/>
                  <a:pt x="14" y="241"/>
                </a:cubicBezTo>
                <a:cubicBezTo>
                  <a:pt x="28" y="255"/>
                  <a:pt x="28" y="268"/>
                  <a:pt x="41" y="282"/>
                </a:cubicBezTo>
                <a:cubicBezTo>
                  <a:pt x="54" y="294"/>
                  <a:pt x="67" y="321"/>
                  <a:pt x="94" y="321"/>
                </a:cubicBezTo>
                <a:lnTo>
                  <a:pt x="94" y="335"/>
                </a:lnTo>
                <a:lnTo>
                  <a:pt x="108" y="335"/>
                </a:lnTo>
                <a:cubicBezTo>
                  <a:pt x="108" y="348"/>
                  <a:pt x="121" y="348"/>
                  <a:pt x="135" y="348"/>
                </a:cubicBezTo>
                <a:cubicBezTo>
                  <a:pt x="135" y="362"/>
                  <a:pt x="148" y="362"/>
                  <a:pt x="162" y="362"/>
                </a:cubicBezTo>
                <a:cubicBezTo>
                  <a:pt x="174" y="362"/>
                  <a:pt x="188" y="362"/>
                  <a:pt x="201" y="375"/>
                </a:cubicBezTo>
                <a:cubicBezTo>
                  <a:pt x="215" y="375"/>
                  <a:pt x="242" y="362"/>
                  <a:pt x="255" y="362"/>
                </a:cubicBezTo>
                <a:cubicBezTo>
                  <a:pt x="255" y="348"/>
                  <a:pt x="269" y="348"/>
                  <a:pt x="281" y="335"/>
                </a:cubicBezTo>
                <a:cubicBezTo>
                  <a:pt x="295" y="335"/>
                  <a:pt x="308" y="321"/>
                  <a:pt x="308" y="308"/>
                </a:cubicBezTo>
                <a:cubicBezTo>
                  <a:pt x="308" y="308"/>
                  <a:pt x="308" y="294"/>
                  <a:pt x="322" y="294"/>
                </a:cubicBezTo>
                <a:cubicBezTo>
                  <a:pt x="322" y="282"/>
                  <a:pt x="322" y="282"/>
                  <a:pt x="335" y="268"/>
                </a:cubicBezTo>
                <a:cubicBezTo>
                  <a:pt x="335" y="255"/>
                  <a:pt x="335" y="255"/>
                  <a:pt x="349" y="241"/>
                </a:cubicBezTo>
                <a:lnTo>
                  <a:pt x="349" y="228"/>
                </a:lnTo>
                <a:lnTo>
                  <a:pt x="349" y="175"/>
                </a:lnTo>
                <a:lnTo>
                  <a:pt x="349" y="134"/>
                </a:lnTo>
                <a:cubicBezTo>
                  <a:pt x="335" y="121"/>
                  <a:pt x="335" y="94"/>
                  <a:pt x="335" y="80"/>
                </a:cubicBezTo>
                <a:cubicBezTo>
                  <a:pt x="322" y="80"/>
                  <a:pt x="308" y="68"/>
                  <a:pt x="308" y="54"/>
                </a:cubicBezTo>
                <a:cubicBezTo>
                  <a:pt x="295" y="41"/>
                  <a:pt x="281" y="27"/>
                  <a:pt x="269" y="27"/>
                </a:cubicBezTo>
                <a:lnTo>
                  <a:pt x="2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6211978" y="926754"/>
            <a:ext cx="229379" cy="203992"/>
          </a:xfrm>
          <a:custGeom>
            <a:avLst/>
            <a:gdLst/>
            <a:ahLst/>
            <a:cxnLst/>
            <a:rect l="l" t="t" r="r" b="b"/>
            <a:pathLst>
              <a:path w="2637" h="2345" extrusionOk="0">
                <a:moveTo>
                  <a:pt x="1595" y="0"/>
                </a:moveTo>
                <a:cubicBezTo>
                  <a:pt x="1295" y="0"/>
                  <a:pt x="955" y="115"/>
                  <a:pt x="630" y="383"/>
                </a:cubicBezTo>
                <a:cubicBezTo>
                  <a:pt x="0" y="905"/>
                  <a:pt x="41" y="2042"/>
                  <a:pt x="402" y="2229"/>
                </a:cubicBezTo>
                <a:cubicBezTo>
                  <a:pt x="561" y="2309"/>
                  <a:pt x="730" y="2344"/>
                  <a:pt x="900" y="2344"/>
                </a:cubicBezTo>
                <a:cubicBezTo>
                  <a:pt x="1755" y="2344"/>
                  <a:pt x="2636" y="1438"/>
                  <a:pt x="2502" y="691"/>
                </a:cubicBezTo>
                <a:cubicBezTo>
                  <a:pt x="2429" y="276"/>
                  <a:pt x="2060" y="0"/>
                  <a:pt x="1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6189883" y="1013570"/>
            <a:ext cx="165358" cy="183897"/>
          </a:xfrm>
          <a:custGeom>
            <a:avLst/>
            <a:gdLst/>
            <a:ahLst/>
            <a:cxnLst/>
            <a:rect l="l" t="t" r="r" b="b"/>
            <a:pathLst>
              <a:path w="1901" h="2114" extrusionOk="0">
                <a:moveTo>
                  <a:pt x="1847" y="0"/>
                </a:moveTo>
                <a:cubicBezTo>
                  <a:pt x="1592" y="41"/>
                  <a:pt x="1365" y="148"/>
                  <a:pt x="1164" y="282"/>
                </a:cubicBezTo>
                <a:cubicBezTo>
                  <a:pt x="964" y="402"/>
                  <a:pt x="777" y="576"/>
                  <a:pt x="629" y="763"/>
                </a:cubicBezTo>
                <a:cubicBezTo>
                  <a:pt x="468" y="951"/>
                  <a:pt x="349" y="1165"/>
                  <a:pt x="242" y="1379"/>
                </a:cubicBezTo>
                <a:cubicBezTo>
                  <a:pt x="188" y="1486"/>
                  <a:pt x="147" y="1593"/>
                  <a:pt x="108" y="1712"/>
                </a:cubicBezTo>
                <a:cubicBezTo>
                  <a:pt x="67" y="1819"/>
                  <a:pt x="40" y="1940"/>
                  <a:pt x="14" y="2047"/>
                </a:cubicBezTo>
                <a:cubicBezTo>
                  <a:pt x="1" y="2074"/>
                  <a:pt x="14" y="2101"/>
                  <a:pt x="28" y="2114"/>
                </a:cubicBezTo>
                <a:cubicBezTo>
                  <a:pt x="54" y="2114"/>
                  <a:pt x="81" y="2114"/>
                  <a:pt x="94" y="2087"/>
                </a:cubicBezTo>
                <a:cubicBezTo>
                  <a:pt x="147" y="1980"/>
                  <a:pt x="201" y="1873"/>
                  <a:pt x="242" y="1766"/>
                </a:cubicBezTo>
                <a:cubicBezTo>
                  <a:pt x="295" y="1659"/>
                  <a:pt x="349" y="1552"/>
                  <a:pt x="402" y="1459"/>
                </a:cubicBezTo>
                <a:cubicBezTo>
                  <a:pt x="468" y="1365"/>
                  <a:pt x="509" y="1258"/>
                  <a:pt x="575" y="1165"/>
                </a:cubicBezTo>
                <a:cubicBezTo>
                  <a:pt x="616" y="1124"/>
                  <a:pt x="643" y="1070"/>
                  <a:pt x="682" y="1031"/>
                </a:cubicBezTo>
                <a:lnTo>
                  <a:pt x="789" y="897"/>
                </a:lnTo>
                <a:cubicBezTo>
                  <a:pt x="923" y="723"/>
                  <a:pt x="1084" y="562"/>
                  <a:pt x="1271" y="428"/>
                </a:cubicBezTo>
                <a:cubicBezTo>
                  <a:pt x="1445" y="295"/>
                  <a:pt x="1646" y="175"/>
                  <a:pt x="1860" y="107"/>
                </a:cubicBezTo>
                <a:cubicBezTo>
                  <a:pt x="1886" y="94"/>
                  <a:pt x="1900" y="68"/>
                  <a:pt x="1900" y="54"/>
                </a:cubicBezTo>
                <a:cubicBezTo>
                  <a:pt x="1900" y="27"/>
                  <a:pt x="1874" y="0"/>
                  <a:pt x="1847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6241292" y="1059762"/>
            <a:ext cx="305839" cy="177286"/>
          </a:xfrm>
          <a:custGeom>
            <a:avLst/>
            <a:gdLst/>
            <a:ahLst/>
            <a:cxnLst/>
            <a:rect l="l" t="t" r="r" b="b"/>
            <a:pathLst>
              <a:path w="3516" h="2038" extrusionOk="0">
                <a:moveTo>
                  <a:pt x="1808" y="1"/>
                </a:moveTo>
                <a:cubicBezTo>
                  <a:pt x="1283" y="1"/>
                  <a:pt x="1149" y="527"/>
                  <a:pt x="1149" y="527"/>
                </a:cubicBezTo>
                <a:cubicBezTo>
                  <a:pt x="1149" y="527"/>
                  <a:pt x="952" y="408"/>
                  <a:pt x="726" y="408"/>
                </a:cubicBezTo>
                <a:cubicBezTo>
                  <a:pt x="613" y="408"/>
                  <a:pt x="493" y="437"/>
                  <a:pt x="386" y="527"/>
                </a:cubicBezTo>
                <a:cubicBezTo>
                  <a:pt x="1" y="819"/>
                  <a:pt x="475" y="2038"/>
                  <a:pt x="1742" y="2038"/>
                </a:cubicBezTo>
                <a:cubicBezTo>
                  <a:pt x="1750" y="2038"/>
                  <a:pt x="1757" y="2038"/>
                  <a:pt x="1764" y="2038"/>
                </a:cubicBezTo>
                <a:cubicBezTo>
                  <a:pt x="3048" y="2025"/>
                  <a:pt x="3516" y="807"/>
                  <a:pt x="3222" y="620"/>
                </a:cubicBezTo>
                <a:cubicBezTo>
                  <a:pt x="3079" y="534"/>
                  <a:pt x="2948" y="503"/>
                  <a:pt x="2832" y="503"/>
                </a:cubicBezTo>
                <a:cubicBezTo>
                  <a:pt x="2513" y="503"/>
                  <a:pt x="2312" y="741"/>
                  <a:pt x="2312" y="741"/>
                </a:cubicBezTo>
                <a:cubicBezTo>
                  <a:pt x="2312" y="741"/>
                  <a:pt x="2513" y="58"/>
                  <a:pt x="1884" y="4"/>
                </a:cubicBezTo>
                <a:cubicBezTo>
                  <a:pt x="1858" y="2"/>
                  <a:pt x="1833" y="1"/>
                  <a:pt x="1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309749" y="1103170"/>
            <a:ext cx="125693" cy="90905"/>
          </a:xfrm>
          <a:custGeom>
            <a:avLst/>
            <a:gdLst/>
            <a:ahLst/>
            <a:cxnLst/>
            <a:rect l="l" t="t" r="r" b="b"/>
            <a:pathLst>
              <a:path w="1445" h="1045" extrusionOk="0">
                <a:moveTo>
                  <a:pt x="790" y="1"/>
                </a:moveTo>
                <a:cubicBezTo>
                  <a:pt x="722" y="1"/>
                  <a:pt x="656" y="28"/>
                  <a:pt x="603" y="81"/>
                </a:cubicBezTo>
                <a:cubicBezTo>
                  <a:pt x="549" y="135"/>
                  <a:pt x="522" y="215"/>
                  <a:pt x="508" y="295"/>
                </a:cubicBezTo>
                <a:cubicBezTo>
                  <a:pt x="496" y="361"/>
                  <a:pt x="482" y="415"/>
                  <a:pt x="469" y="468"/>
                </a:cubicBezTo>
                <a:cubicBezTo>
                  <a:pt x="401" y="388"/>
                  <a:pt x="321" y="322"/>
                  <a:pt x="214" y="281"/>
                </a:cubicBezTo>
                <a:lnTo>
                  <a:pt x="187" y="281"/>
                </a:lnTo>
                <a:cubicBezTo>
                  <a:pt x="94" y="281"/>
                  <a:pt x="0" y="375"/>
                  <a:pt x="41" y="468"/>
                </a:cubicBezTo>
                <a:cubicBezTo>
                  <a:pt x="94" y="629"/>
                  <a:pt x="174" y="789"/>
                  <a:pt x="321" y="884"/>
                </a:cubicBezTo>
                <a:lnTo>
                  <a:pt x="362" y="964"/>
                </a:lnTo>
                <a:cubicBezTo>
                  <a:pt x="415" y="1030"/>
                  <a:pt x="496" y="1044"/>
                  <a:pt x="576" y="1044"/>
                </a:cubicBezTo>
                <a:cubicBezTo>
                  <a:pt x="603" y="1044"/>
                  <a:pt x="642" y="1030"/>
                  <a:pt x="669" y="1030"/>
                </a:cubicBezTo>
                <a:lnTo>
                  <a:pt x="763" y="1030"/>
                </a:lnTo>
                <a:cubicBezTo>
                  <a:pt x="763" y="1017"/>
                  <a:pt x="763" y="1017"/>
                  <a:pt x="776" y="1017"/>
                </a:cubicBezTo>
                <a:cubicBezTo>
                  <a:pt x="829" y="1003"/>
                  <a:pt x="897" y="991"/>
                  <a:pt x="950" y="977"/>
                </a:cubicBezTo>
                <a:cubicBezTo>
                  <a:pt x="1043" y="950"/>
                  <a:pt x="1124" y="910"/>
                  <a:pt x="1204" y="857"/>
                </a:cubicBezTo>
                <a:cubicBezTo>
                  <a:pt x="1298" y="803"/>
                  <a:pt x="1391" y="736"/>
                  <a:pt x="1418" y="629"/>
                </a:cubicBezTo>
                <a:cubicBezTo>
                  <a:pt x="1445" y="509"/>
                  <a:pt x="1378" y="361"/>
                  <a:pt x="1257" y="335"/>
                </a:cubicBezTo>
                <a:cubicBezTo>
                  <a:pt x="1245" y="335"/>
                  <a:pt x="1218" y="322"/>
                  <a:pt x="1204" y="322"/>
                </a:cubicBezTo>
                <a:cubicBezTo>
                  <a:pt x="1150" y="322"/>
                  <a:pt x="1097" y="349"/>
                  <a:pt x="1043" y="388"/>
                </a:cubicBezTo>
                <a:cubicBezTo>
                  <a:pt x="1057" y="228"/>
                  <a:pt x="1031" y="54"/>
                  <a:pt x="856" y="14"/>
                </a:cubicBezTo>
                <a:cubicBezTo>
                  <a:pt x="843" y="1"/>
                  <a:pt x="817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7052079" y="1167107"/>
            <a:ext cx="189714" cy="134139"/>
          </a:xfrm>
          <a:custGeom>
            <a:avLst/>
            <a:gdLst/>
            <a:ahLst/>
            <a:cxnLst/>
            <a:rect l="l" t="t" r="r" b="b"/>
            <a:pathLst>
              <a:path w="2181" h="1542" extrusionOk="0">
                <a:moveTo>
                  <a:pt x="887" y="1"/>
                </a:moveTo>
                <a:cubicBezTo>
                  <a:pt x="271" y="1"/>
                  <a:pt x="12" y="609"/>
                  <a:pt x="0" y="643"/>
                </a:cubicBezTo>
                <a:cubicBezTo>
                  <a:pt x="456" y="1314"/>
                  <a:pt x="948" y="1542"/>
                  <a:pt x="1384" y="1542"/>
                </a:cubicBezTo>
                <a:cubicBezTo>
                  <a:pt x="1409" y="1542"/>
                  <a:pt x="1434" y="1541"/>
                  <a:pt x="1459" y="1540"/>
                </a:cubicBezTo>
                <a:cubicBezTo>
                  <a:pt x="1459" y="1540"/>
                  <a:pt x="2181" y="363"/>
                  <a:pt x="1218" y="54"/>
                </a:cubicBezTo>
                <a:cubicBezTo>
                  <a:pt x="1098" y="17"/>
                  <a:pt x="988" y="1"/>
                  <a:pt x="887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7021808" y="1073158"/>
            <a:ext cx="263043" cy="227914"/>
          </a:xfrm>
          <a:custGeom>
            <a:avLst/>
            <a:gdLst/>
            <a:ahLst/>
            <a:cxnLst/>
            <a:rect l="l" t="t" r="r" b="b"/>
            <a:pathLst>
              <a:path w="3024" h="2620" extrusionOk="0">
                <a:moveTo>
                  <a:pt x="919" y="0"/>
                </a:moveTo>
                <a:cubicBezTo>
                  <a:pt x="886" y="0"/>
                  <a:pt x="852" y="4"/>
                  <a:pt x="817" y="11"/>
                </a:cubicBezTo>
                <a:cubicBezTo>
                  <a:pt x="309" y="105"/>
                  <a:pt x="0" y="1188"/>
                  <a:pt x="255" y="1589"/>
                </a:cubicBezTo>
                <a:cubicBezTo>
                  <a:pt x="282" y="1630"/>
                  <a:pt x="321" y="1683"/>
                  <a:pt x="348" y="1723"/>
                </a:cubicBezTo>
                <a:cubicBezTo>
                  <a:pt x="360" y="1689"/>
                  <a:pt x="619" y="1081"/>
                  <a:pt x="1235" y="1081"/>
                </a:cubicBezTo>
                <a:cubicBezTo>
                  <a:pt x="1336" y="1081"/>
                  <a:pt x="1446" y="1097"/>
                  <a:pt x="1566" y="1134"/>
                </a:cubicBezTo>
                <a:cubicBezTo>
                  <a:pt x="2529" y="1443"/>
                  <a:pt x="1807" y="2620"/>
                  <a:pt x="1807" y="2620"/>
                </a:cubicBezTo>
                <a:cubicBezTo>
                  <a:pt x="2435" y="2579"/>
                  <a:pt x="2916" y="2098"/>
                  <a:pt x="2957" y="1803"/>
                </a:cubicBezTo>
                <a:cubicBezTo>
                  <a:pt x="3023" y="1309"/>
                  <a:pt x="2542" y="1215"/>
                  <a:pt x="2542" y="1215"/>
                </a:cubicBezTo>
                <a:cubicBezTo>
                  <a:pt x="2542" y="1215"/>
                  <a:pt x="2984" y="733"/>
                  <a:pt x="2475" y="385"/>
                </a:cubicBezTo>
                <a:cubicBezTo>
                  <a:pt x="2365" y="308"/>
                  <a:pt x="2259" y="277"/>
                  <a:pt x="2162" y="277"/>
                </a:cubicBezTo>
                <a:cubicBezTo>
                  <a:pt x="1826" y="277"/>
                  <a:pt x="1593" y="640"/>
                  <a:pt x="1593" y="640"/>
                </a:cubicBezTo>
                <a:cubicBezTo>
                  <a:pt x="1593" y="640"/>
                  <a:pt x="1371" y="0"/>
                  <a:pt x="919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7065996" y="1098559"/>
            <a:ext cx="58280" cy="60545"/>
          </a:xfrm>
          <a:custGeom>
            <a:avLst/>
            <a:gdLst/>
            <a:ahLst/>
            <a:cxnLst/>
            <a:rect l="l" t="t" r="r" b="b"/>
            <a:pathLst>
              <a:path w="670" h="696" extrusionOk="0">
                <a:moveTo>
                  <a:pt x="509" y="0"/>
                </a:moveTo>
                <a:cubicBezTo>
                  <a:pt x="443" y="0"/>
                  <a:pt x="375" y="54"/>
                  <a:pt x="362" y="120"/>
                </a:cubicBezTo>
                <a:cubicBezTo>
                  <a:pt x="348" y="134"/>
                  <a:pt x="348" y="147"/>
                  <a:pt x="348" y="161"/>
                </a:cubicBezTo>
                <a:cubicBezTo>
                  <a:pt x="309" y="107"/>
                  <a:pt x="241" y="81"/>
                  <a:pt x="188" y="81"/>
                </a:cubicBezTo>
                <a:cubicBezTo>
                  <a:pt x="161" y="81"/>
                  <a:pt x="134" y="81"/>
                  <a:pt x="108" y="93"/>
                </a:cubicBezTo>
                <a:cubicBezTo>
                  <a:pt x="1" y="147"/>
                  <a:pt x="1" y="295"/>
                  <a:pt x="1" y="414"/>
                </a:cubicBezTo>
                <a:cubicBezTo>
                  <a:pt x="1" y="455"/>
                  <a:pt x="1" y="509"/>
                  <a:pt x="15" y="548"/>
                </a:cubicBezTo>
                <a:cubicBezTo>
                  <a:pt x="15" y="575"/>
                  <a:pt x="15" y="602"/>
                  <a:pt x="27" y="628"/>
                </a:cubicBezTo>
                <a:cubicBezTo>
                  <a:pt x="54" y="655"/>
                  <a:pt x="81" y="682"/>
                  <a:pt x="122" y="682"/>
                </a:cubicBezTo>
                <a:cubicBezTo>
                  <a:pt x="122" y="682"/>
                  <a:pt x="134" y="682"/>
                  <a:pt x="148" y="669"/>
                </a:cubicBezTo>
                <a:cubicBezTo>
                  <a:pt x="202" y="655"/>
                  <a:pt x="215" y="602"/>
                  <a:pt x="229" y="548"/>
                </a:cubicBezTo>
                <a:lnTo>
                  <a:pt x="229" y="535"/>
                </a:lnTo>
                <a:cubicBezTo>
                  <a:pt x="255" y="602"/>
                  <a:pt x="295" y="655"/>
                  <a:pt x="362" y="682"/>
                </a:cubicBezTo>
                <a:cubicBezTo>
                  <a:pt x="389" y="696"/>
                  <a:pt x="416" y="696"/>
                  <a:pt x="429" y="696"/>
                </a:cubicBezTo>
                <a:cubicBezTo>
                  <a:pt x="496" y="696"/>
                  <a:pt x="562" y="655"/>
                  <a:pt x="576" y="575"/>
                </a:cubicBezTo>
                <a:cubicBezTo>
                  <a:pt x="603" y="455"/>
                  <a:pt x="630" y="321"/>
                  <a:pt x="657" y="188"/>
                </a:cubicBezTo>
                <a:cubicBezTo>
                  <a:pt x="669" y="107"/>
                  <a:pt x="616" y="27"/>
                  <a:pt x="536" y="13"/>
                </a:cubicBezTo>
                <a:cubicBezTo>
                  <a:pt x="523" y="0"/>
                  <a:pt x="523" y="0"/>
                  <a:pt x="50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7162637" y="1112478"/>
            <a:ext cx="73328" cy="62981"/>
          </a:xfrm>
          <a:custGeom>
            <a:avLst/>
            <a:gdLst/>
            <a:ahLst/>
            <a:cxnLst/>
            <a:rect l="l" t="t" r="r" b="b"/>
            <a:pathLst>
              <a:path w="843" h="724" extrusionOk="0">
                <a:moveTo>
                  <a:pt x="441" y="1"/>
                </a:moveTo>
                <a:cubicBezTo>
                  <a:pt x="402" y="1"/>
                  <a:pt x="361" y="14"/>
                  <a:pt x="321" y="40"/>
                </a:cubicBezTo>
                <a:cubicBezTo>
                  <a:pt x="254" y="81"/>
                  <a:pt x="201" y="121"/>
                  <a:pt x="147" y="174"/>
                </a:cubicBezTo>
                <a:cubicBezTo>
                  <a:pt x="120" y="201"/>
                  <a:pt x="94" y="228"/>
                  <a:pt x="81" y="254"/>
                </a:cubicBezTo>
                <a:cubicBezTo>
                  <a:pt x="67" y="268"/>
                  <a:pt x="54" y="281"/>
                  <a:pt x="40" y="308"/>
                </a:cubicBezTo>
                <a:cubicBezTo>
                  <a:pt x="27" y="322"/>
                  <a:pt x="27" y="322"/>
                  <a:pt x="27" y="335"/>
                </a:cubicBezTo>
                <a:lnTo>
                  <a:pt x="13" y="349"/>
                </a:lnTo>
                <a:lnTo>
                  <a:pt x="13" y="375"/>
                </a:lnTo>
                <a:cubicBezTo>
                  <a:pt x="0" y="415"/>
                  <a:pt x="27" y="468"/>
                  <a:pt x="54" y="482"/>
                </a:cubicBezTo>
                <a:cubicBezTo>
                  <a:pt x="67" y="495"/>
                  <a:pt x="94" y="495"/>
                  <a:pt x="107" y="495"/>
                </a:cubicBezTo>
                <a:cubicBezTo>
                  <a:pt x="134" y="495"/>
                  <a:pt x="147" y="495"/>
                  <a:pt x="161" y="482"/>
                </a:cubicBezTo>
                <a:lnTo>
                  <a:pt x="161" y="495"/>
                </a:lnTo>
                <a:cubicBezTo>
                  <a:pt x="174" y="589"/>
                  <a:pt x="254" y="656"/>
                  <a:pt x="334" y="670"/>
                </a:cubicBezTo>
                <a:lnTo>
                  <a:pt x="348" y="670"/>
                </a:lnTo>
                <a:cubicBezTo>
                  <a:pt x="375" y="670"/>
                  <a:pt x="388" y="656"/>
                  <a:pt x="415" y="656"/>
                </a:cubicBezTo>
                <a:cubicBezTo>
                  <a:pt x="441" y="696"/>
                  <a:pt x="482" y="723"/>
                  <a:pt x="522" y="723"/>
                </a:cubicBezTo>
                <a:cubicBezTo>
                  <a:pt x="548" y="723"/>
                  <a:pt x="575" y="709"/>
                  <a:pt x="589" y="696"/>
                </a:cubicBezTo>
                <a:cubicBezTo>
                  <a:pt x="642" y="656"/>
                  <a:pt x="696" y="602"/>
                  <a:pt x="736" y="549"/>
                </a:cubicBezTo>
                <a:cubicBezTo>
                  <a:pt x="789" y="495"/>
                  <a:pt x="843" y="429"/>
                  <a:pt x="830" y="335"/>
                </a:cubicBezTo>
                <a:cubicBezTo>
                  <a:pt x="830" y="281"/>
                  <a:pt x="789" y="228"/>
                  <a:pt x="736" y="201"/>
                </a:cubicBezTo>
                <a:cubicBezTo>
                  <a:pt x="723" y="201"/>
                  <a:pt x="696" y="188"/>
                  <a:pt x="669" y="188"/>
                </a:cubicBezTo>
                <a:cubicBezTo>
                  <a:pt x="642" y="188"/>
                  <a:pt x="616" y="201"/>
                  <a:pt x="589" y="215"/>
                </a:cubicBezTo>
                <a:cubicBezTo>
                  <a:pt x="602" y="174"/>
                  <a:pt x="602" y="147"/>
                  <a:pt x="589" y="108"/>
                </a:cubicBezTo>
                <a:cubicBezTo>
                  <a:pt x="575" y="54"/>
                  <a:pt x="522" y="14"/>
                  <a:pt x="4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210304" y="1198598"/>
            <a:ext cx="46624" cy="68722"/>
          </a:xfrm>
          <a:custGeom>
            <a:avLst/>
            <a:gdLst/>
            <a:ahLst/>
            <a:cxnLst/>
            <a:rect l="l" t="t" r="r" b="b"/>
            <a:pathLst>
              <a:path w="536" h="790" extrusionOk="0">
                <a:moveTo>
                  <a:pt x="282" y="1"/>
                </a:moveTo>
                <a:cubicBezTo>
                  <a:pt x="268" y="1"/>
                  <a:pt x="255" y="1"/>
                  <a:pt x="241" y="13"/>
                </a:cubicBezTo>
                <a:cubicBezTo>
                  <a:pt x="201" y="54"/>
                  <a:pt x="161" y="81"/>
                  <a:pt x="134" y="121"/>
                </a:cubicBezTo>
                <a:cubicBezTo>
                  <a:pt x="94" y="161"/>
                  <a:pt x="68" y="201"/>
                  <a:pt x="41" y="241"/>
                </a:cubicBezTo>
                <a:cubicBezTo>
                  <a:pt x="14" y="268"/>
                  <a:pt x="0" y="295"/>
                  <a:pt x="0" y="335"/>
                </a:cubicBezTo>
                <a:cubicBezTo>
                  <a:pt x="14" y="361"/>
                  <a:pt x="27" y="402"/>
                  <a:pt x="54" y="429"/>
                </a:cubicBezTo>
                <a:lnTo>
                  <a:pt x="134" y="468"/>
                </a:lnTo>
                <a:cubicBezTo>
                  <a:pt x="107" y="495"/>
                  <a:pt x="94" y="522"/>
                  <a:pt x="68" y="549"/>
                </a:cubicBezTo>
                <a:cubicBezTo>
                  <a:pt x="54" y="575"/>
                  <a:pt x="41" y="602"/>
                  <a:pt x="41" y="643"/>
                </a:cubicBezTo>
                <a:cubicBezTo>
                  <a:pt x="41" y="696"/>
                  <a:pt x="68" y="736"/>
                  <a:pt x="94" y="763"/>
                </a:cubicBezTo>
                <a:cubicBezTo>
                  <a:pt x="121" y="776"/>
                  <a:pt x="148" y="789"/>
                  <a:pt x="175" y="789"/>
                </a:cubicBezTo>
                <a:cubicBezTo>
                  <a:pt x="188" y="789"/>
                  <a:pt x="201" y="789"/>
                  <a:pt x="214" y="776"/>
                </a:cubicBezTo>
                <a:cubicBezTo>
                  <a:pt x="255" y="776"/>
                  <a:pt x="282" y="750"/>
                  <a:pt x="308" y="709"/>
                </a:cubicBezTo>
                <a:cubicBezTo>
                  <a:pt x="335" y="682"/>
                  <a:pt x="348" y="656"/>
                  <a:pt x="362" y="629"/>
                </a:cubicBezTo>
                <a:cubicBezTo>
                  <a:pt x="375" y="616"/>
                  <a:pt x="389" y="602"/>
                  <a:pt x="389" y="589"/>
                </a:cubicBezTo>
                <a:cubicBezTo>
                  <a:pt x="402" y="589"/>
                  <a:pt x="402" y="575"/>
                  <a:pt x="402" y="575"/>
                </a:cubicBezTo>
                <a:cubicBezTo>
                  <a:pt x="428" y="549"/>
                  <a:pt x="442" y="522"/>
                  <a:pt x="455" y="495"/>
                </a:cubicBezTo>
                <a:cubicBezTo>
                  <a:pt x="482" y="455"/>
                  <a:pt x="509" y="415"/>
                  <a:pt x="523" y="375"/>
                </a:cubicBezTo>
                <a:cubicBezTo>
                  <a:pt x="535" y="268"/>
                  <a:pt x="469" y="174"/>
                  <a:pt x="375" y="161"/>
                </a:cubicBezTo>
                <a:lnTo>
                  <a:pt x="362" y="161"/>
                </a:lnTo>
                <a:cubicBezTo>
                  <a:pt x="362" y="134"/>
                  <a:pt x="375" y="121"/>
                  <a:pt x="375" y="108"/>
                </a:cubicBezTo>
                <a:cubicBezTo>
                  <a:pt x="389" y="67"/>
                  <a:pt x="375" y="40"/>
                  <a:pt x="335" y="13"/>
                </a:cubicBezTo>
                <a:cubicBezTo>
                  <a:pt x="321" y="1"/>
                  <a:pt x="308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4" name="Google Shape;344;p32"/>
          <p:cNvSpPr/>
          <p:nvPr/>
        </p:nvSpPr>
        <p:spPr>
          <a:xfrm>
            <a:off x="6685611" y="1082205"/>
            <a:ext cx="222247" cy="139445"/>
          </a:xfrm>
          <a:custGeom>
            <a:avLst/>
            <a:gdLst/>
            <a:ahLst/>
            <a:cxnLst/>
            <a:rect l="l" t="t" r="r" b="b"/>
            <a:pathLst>
              <a:path w="2555" h="1603" extrusionOk="0">
                <a:moveTo>
                  <a:pt x="411" y="1"/>
                </a:moveTo>
                <a:cubicBezTo>
                  <a:pt x="408" y="1"/>
                  <a:pt x="405" y="1"/>
                  <a:pt x="401" y="1"/>
                </a:cubicBezTo>
                <a:cubicBezTo>
                  <a:pt x="0" y="14"/>
                  <a:pt x="0" y="415"/>
                  <a:pt x="0" y="456"/>
                </a:cubicBezTo>
                <a:cubicBezTo>
                  <a:pt x="147" y="804"/>
                  <a:pt x="388" y="1137"/>
                  <a:pt x="735" y="1325"/>
                </a:cubicBezTo>
                <a:cubicBezTo>
                  <a:pt x="1136" y="1521"/>
                  <a:pt x="1512" y="1602"/>
                  <a:pt x="1856" y="1602"/>
                </a:cubicBezTo>
                <a:cubicBezTo>
                  <a:pt x="2075" y="1602"/>
                  <a:pt x="2282" y="1569"/>
                  <a:pt x="2474" y="1512"/>
                </a:cubicBezTo>
                <a:cubicBezTo>
                  <a:pt x="2555" y="1061"/>
                  <a:pt x="2290" y="958"/>
                  <a:pt x="2033" y="958"/>
                </a:cubicBezTo>
                <a:cubicBezTo>
                  <a:pt x="1817" y="958"/>
                  <a:pt x="1605" y="1030"/>
                  <a:pt x="1605" y="1030"/>
                </a:cubicBezTo>
                <a:cubicBezTo>
                  <a:pt x="1605" y="1030"/>
                  <a:pt x="1819" y="402"/>
                  <a:pt x="1391" y="255"/>
                </a:cubicBezTo>
                <a:cubicBezTo>
                  <a:pt x="1361" y="242"/>
                  <a:pt x="1328" y="237"/>
                  <a:pt x="1293" y="237"/>
                </a:cubicBezTo>
                <a:cubicBezTo>
                  <a:pt x="1026" y="237"/>
                  <a:pt x="669" y="563"/>
                  <a:pt x="669" y="563"/>
                </a:cubicBezTo>
                <a:cubicBezTo>
                  <a:pt x="669" y="563"/>
                  <a:pt x="681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5" name="Google Shape;345;p32"/>
          <p:cNvSpPr/>
          <p:nvPr/>
        </p:nvSpPr>
        <p:spPr>
          <a:xfrm>
            <a:off x="6668040" y="948762"/>
            <a:ext cx="370121" cy="265059"/>
          </a:xfrm>
          <a:custGeom>
            <a:avLst/>
            <a:gdLst/>
            <a:ahLst/>
            <a:cxnLst/>
            <a:rect l="l" t="t" r="r" b="b"/>
            <a:pathLst>
              <a:path w="4255" h="3047" extrusionOk="0">
                <a:moveTo>
                  <a:pt x="1471" y="1"/>
                </a:moveTo>
                <a:cubicBezTo>
                  <a:pt x="997" y="1"/>
                  <a:pt x="844" y="732"/>
                  <a:pt x="844" y="732"/>
                </a:cubicBezTo>
                <a:cubicBezTo>
                  <a:pt x="844" y="732"/>
                  <a:pt x="657" y="494"/>
                  <a:pt x="448" y="494"/>
                </a:cubicBezTo>
                <a:cubicBezTo>
                  <a:pt x="337" y="494"/>
                  <a:pt x="220" y="562"/>
                  <a:pt x="122" y="772"/>
                </a:cubicBezTo>
                <a:cubicBezTo>
                  <a:pt x="1" y="1040"/>
                  <a:pt x="15" y="1521"/>
                  <a:pt x="202" y="1990"/>
                </a:cubicBezTo>
                <a:cubicBezTo>
                  <a:pt x="202" y="1949"/>
                  <a:pt x="202" y="1548"/>
                  <a:pt x="603" y="1535"/>
                </a:cubicBezTo>
                <a:cubicBezTo>
                  <a:pt x="607" y="1535"/>
                  <a:pt x="610" y="1535"/>
                  <a:pt x="613" y="1535"/>
                </a:cubicBezTo>
                <a:cubicBezTo>
                  <a:pt x="883" y="1535"/>
                  <a:pt x="871" y="2097"/>
                  <a:pt x="871" y="2097"/>
                </a:cubicBezTo>
                <a:cubicBezTo>
                  <a:pt x="871" y="2097"/>
                  <a:pt x="1228" y="1771"/>
                  <a:pt x="1495" y="1771"/>
                </a:cubicBezTo>
                <a:cubicBezTo>
                  <a:pt x="1530" y="1771"/>
                  <a:pt x="1563" y="1776"/>
                  <a:pt x="1593" y="1789"/>
                </a:cubicBezTo>
                <a:cubicBezTo>
                  <a:pt x="2021" y="1936"/>
                  <a:pt x="1807" y="2564"/>
                  <a:pt x="1807" y="2564"/>
                </a:cubicBezTo>
                <a:cubicBezTo>
                  <a:pt x="1807" y="2564"/>
                  <a:pt x="2019" y="2492"/>
                  <a:pt x="2235" y="2492"/>
                </a:cubicBezTo>
                <a:cubicBezTo>
                  <a:pt x="2492" y="2492"/>
                  <a:pt x="2757" y="2595"/>
                  <a:pt x="2676" y="3046"/>
                </a:cubicBezTo>
                <a:cubicBezTo>
                  <a:pt x="3693" y="2752"/>
                  <a:pt x="4255" y="1762"/>
                  <a:pt x="3907" y="1455"/>
                </a:cubicBezTo>
                <a:cubicBezTo>
                  <a:pt x="3788" y="1352"/>
                  <a:pt x="3665" y="1313"/>
                  <a:pt x="3546" y="1313"/>
                </a:cubicBezTo>
                <a:cubicBezTo>
                  <a:pt x="3167" y="1313"/>
                  <a:pt x="2824" y="1711"/>
                  <a:pt x="2783" y="1762"/>
                </a:cubicBezTo>
                <a:cubicBezTo>
                  <a:pt x="2837" y="1682"/>
                  <a:pt x="3359" y="933"/>
                  <a:pt x="2863" y="518"/>
                </a:cubicBezTo>
                <a:cubicBezTo>
                  <a:pt x="2781" y="451"/>
                  <a:pt x="2696" y="422"/>
                  <a:pt x="2611" y="422"/>
                </a:cubicBezTo>
                <a:cubicBezTo>
                  <a:pt x="2163" y="422"/>
                  <a:pt x="1727" y="1227"/>
                  <a:pt x="1727" y="1227"/>
                </a:cubicBezTo>
                <a:cubicBezTo>
                  <a:pt x="1727" y="1227"/>
                  <a:pt x="2102" y="103"/>
                  <a:pt x="1567" y="10"/>
                </a:cubicBezTo>
                <a:cubicBezTo>
                  <a:pt x="1533" y="4"/>
                  <a:pt x="1501" y="1"/>
                  <a:pt x="14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6" name="Google Shape;346;p32"/>
          <p:cNvSpPr/>
          <p:nvPr/>
        </p:nvSpPr>
        <p:spPr>
          <a:xfrm>
            <a:off x="6747196" y="972859"/>
            <a:ext cx="44275" cy="121090"/>
          </a:xfrm>
          <a:custGeom>
            <a:avLst/>
            <a:gdLst/>
            <a:ahLst/>
            <a:cxnLst/>
            <a:rect l="l" t="t" r="r" b="b"/>
            <a:pathLst>
              <a:path w="509" h="1392" extrusionOk="0">
                <a:moveTo>
                  <a:pt x="429" y="1"/>
                </a:moveTo>
                <a:cubicBezTo>
                  <a:pt x="416" y="1"/>
                  <a:pt x="389" y="14"/>
                  <a:pt x="375" y="27"/>
                </a:cubicBezTo>
                <a:cubicBezTo>
                  <a:pt x="268" y="228"/>
                  <a:pt x="175" y="455"/>
                  <a:pt x="121" y="682"/>
                </a:cubicBezTo>
                <a:cubicBezTo>
                  <a:pt x="95" y="789"/>
                  <a:pt x="68" y="896"/>
                  <a:pt x="54" y="1017"/>
                </a:cubicBezTo>
                <a:cubicBezTo>
                  <a:pt x="27" y="1124"/>
                  <a:pt x="1" y="1258"/>
                  <a:pt x="54" y="1351"/>
                </a:cubicBezTo>
                <a:cubicBezTo>
                  <a:pt x="54" y="1378"/>
                  <a:pt x="81" y="1392"/>
                  <a:pt x="95" y="1392"/>
                </a:cubicBezTo>
                <a:cubicBezTo>
                  <a:pt x="121" y="1392"/>
                  <a:pt x="134" y="1378"/>
                  <a:pt x="148" y="1351"/>
                </a:cubicBezTo>
                <a:cubicBezTo>
                  <a:pt x="188" y="1312"/>
                  <a:pt x="188" y="1258"/>
                  <a:pt x="202" y="1205"/>
                </a:cubicBezTo>
                <a:cubicBezTo>
                  <a:pt x="215" y="1151"/>
                  <a:pt x="215" y="1084"/>
                  <a:pt x="228" y="1030"/>
                </a:cubicBezTo>
                <a:cubicBezTo>
                  <a:pt x="255" y="923"/>
                  <a:pt x="268" y="816"/>
                  <a:pt x="295" y="709"/>
                </a:cubicBezTo>
                <a:cubicBezTo>
                  <a:pt x="362" y="495"/>
                  <a:pt x="429" y="295"/>
                  <a:pt x="496" y="81"/>
                </a:cubicBezTo>
                <a:cubicBezTo>
                  <a:pt x="509" y="27"/>
                  <a:pt x="469" y="1"/>
                  <a:pt x="4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7" name="Google Shape;347;p32"/>
          <p:cNvSpPr/>
          <p:nvPr/>
        </p:nvSpPr>
        <p:spPr>
          <a:xfrm>
            <a:off x="6780946" y="998434"/>
            <a:ext cx="24530" cy="69940"/>
          </a:xfrm>
          <a:custGeom>
            <a:avLst/>
            <a:gdLst/>
            <a:ahLst/>
            <a:cxnLst/>
            <a:rect l="l" t="t" r="r" b="b"/>
            <a:pathLst>
              <a:path w="282" h="804" extrusionOk="0">
                <a:moveTo>
                  <a:pt x="215" y="1"/>
                </a:moveTo>
                <a:cubicBezTo>
                  <a:pt x="188" y="1"/>
                  <a:pt x="174" y="14"/>
                  <a:pt x="162" y="41"/>
                </a:cubicBezTo>
                <a:cubicBezTo>
                  <a:pt x="148" y="148"/>
                  <a:pt x="121" y="255"/>
                  <a:pt x="94" y="362"/>
                </a:cubicBezTo>
                <a:cubicBezTo>
                  <a:pt x="81" y="415"/>
                  <a:pt x="67" y="469"/>
                  <a:pt x="41" y="522"/>
                </a:cubicBezTo>
                <a:cubicBezTo>
                  <a:pt x="28" y="576"/>
                  <a:pt x="14" y="629"/>
                  <a:pt x="1" y="697"/>
                </a:cubicBezTo>
                <a:cubicBezTo>
                  <a:pt x="1" y="736"/>
                  <a:pt x="14" y="777"/>
                  <a:pt x="54" y="790"/>
                </a:cubicBezTo>
                <a:cubicBezTo>
                  <a:pt x="67" y="790"/>
                  <a:pt x="81" y="804"/>
                  <a:pt x="94" y="804"/>
                </a:cubicBezTo>
                <a:cubicBezTo>
                  <a:pt x="121" y="804"/>
                  <a:pt x="148" y="790"/>
                  <a:pt x="162" y="750"/>
                </a:cubicBezTo>
                <a:cubicBezTo>
                  <a:pt x="215" y="643"/>
                  <a:pt x="242" y="522"/>
                  <a:pt x="255" y="402"/>
                </a:cubicBezTo>
                <a:cubicBezTo>
                  <a:pt x="269" y="281"/>
                  <a:pt x="281" y="174"/>
                  <a:pt x="281" y="54"/>
                </a:cubicBezTo>
                <a:cubicBezTo>
                  <a:pt x="281" y="14"/>
                  <a:pt x="242" y="1"/>
                  <a:pt x="2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8" name="Google Shape;348;p32"/>
          <p:cNvSpPr/>
          <p:nvPr/>
        </p:nvSpPr>
        <p:spPr>
          <a:xfrm>
            <a:off x="6830963" y="1012439"/>
            <a:ext cx="54801" cy="70984"/>
          </a:xfrm>
          <a:custGeom>
            <a:avLst/>
            <a:gdLst/>
            <a:ahLst/>
            <a:cxnLst/>
            <a:rect l="l" t="t" r="r" b="b"/>
            <a:pathLst>
              <a:path w="630" h="816" extrusionOk="0">
                <a:moveTo>
                  <a:pt x="536" y="0"/>
                </a:moveTo>
                <a:cubicBezTo>
                  <a:pt x="536" y="0"/>
                  <a:pt x="523" y="0"/>
                  <a:pt x="509" y="13"/>
                </a:cubicBezTo>
                <a:cubicBezTo>
                  <a:pt x="443" y="40"/>
                  <a:pt x="375" y="94"/>
                  <a:pt x="336" y="147"/>
                </a:cubicBezTo>
                <a:cubicBezTo>
                  <a:pt x="282" y="201"/>
                  <a:pt x="229" y="268"/>
                  <a:pt x="175" y="334"/>
                </a:cubicBezTo>
                <a:cubicBezTo>
                  <a:pt x="134" y="388"/>
                  <a:pt x="108" y="455"/>
                  <a:pt x="68" y="522"/>
                </a:cubicBezTo>
                <a:cubicBezTo>
                  <a:pt x="27" y="602"/>
                  <a:pt x="1" y="682"/>
                  <a:pt x="15" y="762"/>
                </a:cubicBezTo>
                <a:cubicBezTo>
                  <a:pt x="27" y="803"/>
                  <a:pt x="54" y="816"/>
                  <a:pt x="81" y="816"/>
                </a:cubicBezTo>
                <a:cubicBezTo>
                  <a:pt x="95" y="816"/>
                  <a:pt x="108" y="816"/>
                  <a:pt x="122" y="803"/>
                </a:cubicBezTo>
                <a:cubicBezTo>
                  <a:pt x="188" y="762"/>
                  <a:pt x="215" y="696"/>
                  <a:pt x="255" y="629"/>
                </a:cubicBezTo>
                <a:cubicBezTo>
                  <a:pt x="295" y="575"/>
                  <a:pt x="336" y="509"/>
                  <a:pt x="362" y="455"/>
                </a:cubicBezTo>
                <a:cubicBezTo>
                  <a:pt x="402" y="388"/>
                  <a:pt x="443" y="334"/>
                  <a:pt x="482" y="281"/>
                </a:cubicBezTo>
                <a:cubicBezTo>
                  <a:pt x="523" y="227"/>
                  <a:pt x="576" y="161"/>
                  <a:pt x="603" y="107"/>
                </a:cubicBezTo>
                <a:cubicBezTo>
                  <a:pt x="630" y="54"/>
                  <a:pt x="589" y="0"/>
                  <a:pt x="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9" name="Google Shape;349;p32"/>
          <p:cNvSpPr/>
          <p:nvPr/>
        </p:nvSpPr>
        <p:spPr>
          <a:xfrm>
            <a:off x="6858885" y="1026357"/>
            <a:ext cx="44275" cy="69940"/>
          </a:xfrm>
          <a:custGeom>
            <a:avLst/>
            <a:gdLst/>
            <a:ahLst/>
            <a:cxnLst/>
            <a:rect l="l" t="t" r="r" b="b"/>
            <a:pathLst>
              <a:path w="509" h="804" extrusionOk="0">
                <a:moveTo>
                  <a:pt x="429" y="1"/>
                </a:moveTo>
                <a:cubicBezTo>
                  <a:pt x="416" y="1"/>
                  <a:pt x="389" y="14"/>
                  <a:pt x="375" y="41"/>
                </a:cubicBezTo>
                <a:cubicBezTo>
                  <a:pt x="309" y="148"/>
                  <a:pt x="229" y="255"/>
                  <a:pt x="161" y="376"/>
                </a:cubicBezTo>
                <a:cubicBezTo>
                  <a:pt x="134" y="429"/>
                  <a:pt x="95" y="483"/>
                  <a:pt x="68" y="549"/>
                </a:cubicBezTo>
                <a:cubicBezTo>
                  <a:pt x="27" y="616"/>
                  <a:pt x="1" y="670"/>
                  <a:pt x="1" y="750"/>
                </a:cubicBezTo>
                <a:cubicBezTo>
                  <a:pt x="1" y="777"/>
                  <a:pt x="27" y="804"/>
                  <a:pt x="68" y="804"/>
                </a:cubicBezTo>
                <a:lnTo>
                  <a:pt x="95" y="804"/>
                </a:lnTo>
                <a:cubicBezTo>
                  <a:pt x="148" y="763"/>
                  <a:pt x="188" y="697"/>
                  <a:pt x="229" y="643"/>
                </a:cubicBezTo>
                <a:cubicBezTo>
                  <a:pt x="255" y="576"/>
                  <a:pt x="282" y="522"/>
                  <a:pt x="322" y="469"/>
                </a:cubicBezTo>
                <a:cubicBezTo>
                  <a:pt x="375" y="349"/>
                  <a:pt x="429" y="228"/>
                  <a:pt x="496" y="108"/>
                </a:cubicBezTo>
                <a:cubicBezTo>
                  <a:pt x="509" y="54"/>
                  <a:pt x="469" y="1"/>
                  <a:pt x="4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0" name="Google Shape;350;p32"/>
          <p:cNvSpPr/>
          <p:nvPr/>
        </p:nvSpPr>
        <p:spPr>
          <a:xfrm>
            <a:off x="6888025" y="1041494"/>
            <a:ext cx="24443" cy="48975"/>
          </a:xfrm>
          <a:custGeom>
            <a:avLst/>
            <a:gdLst/>
            <a:ahLst/>
            <a:cxnLst/>
            <a:rect l="l" t="t" r="r" b="b"/>
            <a:pathLst>
              <a:path w="281" h="563" extrusionOk="0">
                <a:moveTo>
                  <a:pt x="227" y="0"/>
                </a:moveTo>
                <a:cubicBezTo>
                  <a:pt x="201" y="0"/>
                  <a:pt x="188" y="27"/>
                  <a:pt x="174" y="41"/>
                </a:cubicBezTo>
                <a:cubicBezTo>
                  <a:pt x="161" y="121"/>
                  <a:pt x="134" y="188"/>
                  <a:pt x="94" y="268"/>
                </a:cubicBezTo>
                <a:cubicBezTo>
                  <a:pt x="81" y="295"/>
                  <a:pt x="67" y="335"/>
                  <a:pt x="54" y="362"/>
                </a:cubicBezTo>
                <a:cubicBezTo>
                  <a:pt x="40" y="389"/>
                  <a:pt x="27" y="416"/>
                  <a:pt x="27" y="428"/>
                </a:cubicBezTo>
                <a:cubicBezTo>
                  <a:pt x="13" y="455"/>
                  <a:pt x="13" y="482"/>
                  <a:pt x="1" y="509"/>
                </a:cubicBezTo>
                <a:cubicBezTo>
                  <a:pt x="1" y="523"/>
                  <a:pt x="27" y="549"/>
                  <a:pt x="40" y="562"/>
                </a:cubicBezTo>
                <a:lnTo>
                  <a:pt x="67" y="562"/>
                </a:lnTo>
                <a:cubicBezTo>
                  <a:pt x="94" y="562"/>
                  <a:pt x="108" y="562"/>
                  <a:pt x="120" y="549"/>
                </a:cubicBezTo>
                <a:cubicBezTo>
                  <a:pt x="134" y="535"/>
                  <a:pt x="147" y="509"/>
                  <a:pt x="161" y="496"/>
                </a:cubicBezTo>
                <a:cubicBezTo>
                  <a:pt x="174" y="469"/>
                  <a:pt x="188" y="455"/>
                  <a:pt x="188" y="428"/>
                </a:cubicBezTo>
                <a:lnTo>
                  <a:pt x="227" y="309"/>
                </a:lnTo>
                <a:cubicBezTo>
                  <a:pt x="254" y="228"/>
                  <a:pt x="268" y="148"/>
                  <a:pt x="281" y="68"/>
                </a:cubicBezTo>
                <a:cubicBezTo>
                  <a:pt x="281" y="41"/>
                  <a:pt x="268" y="14"/>
                  <a:pt x="241" y="14"/>
                </a:cubicBezTo>
                <a:lnTo>
                  <a:pt x="2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1" name="Google Shape;351;p32"/>
          <p:cNvSpPr/>
          <p:nvPr/>
        </p:nvSpPr>
        <p:spPr>
          <a:xfrm>
            <a:off x="6889156" y="1103170"/>
            <a:ext cx="65239" cy="39667"/>
          </a:xfrm>
          <a:custGeom>
            <a:avLst/>
            <a:gdLst/>
            <a:ahLst/>
            <a:cxnLst/>
            <a:rect l="l" t="t" r="r" b="b"/>
            <a:pathLst>
              <a:path w="750" h="456" extrusionOk="0">
                <a:moveTo>
                  <a:pt x="643" y="1"/>
                </a:moveTo>
                <a:cubicBezTo>
                  <a:pt x="616" y="1"/>
                  <a:pt x="589" y="14"/>
                  <a:pt x="549" y="14"/>
                </a:cubicBezTo>
                <a:cubicBezTo>
                  <a:pt x="523" y="28"/>
                  <a:pt x="496" y="40"/>
                  <a:pt x="455" y="54"/>
                </a:cubicBezTo>
                <a:cubicBezTo>
                  <a:pt x="402" y="81"/>
                  <a:pt x="348" y="121"/>
                  <a:pt x="295" y="161"/>
                </a:cubicBezTo>
                <a:cubicBezTo>
                  <a:pt x="188" y="228"/>
                  <a:pt x="81" y="308"/>
                  <a:pt x="14" y="429"/>
                </a:cubicBezTo>
                <a:cubicBezTo>
                  <a:pt x="0" y="429"/>
                  <a:pt x="0" y="442"/>
                  <a:pt x="0" y="456"/>
                </a:cubicBezTo>
                <a:cubicBezTo>
                  <a:pt x="148" y="375"/>
                  <a:pt x="295" y="308"/>
                  <a:pt x="442" y="268"/>
                </a:cubicBezTo>
                <a:cubicBezTo>
                  <a:pt x="469" y="254"/>
                  <a:pt x="509" y="228"/>
                  <a:pt x="535" y="215"/>
                </a:cubicBezTo>
                <a:cubicBezTo>
                  <a:pt x="589" y="188"/>
                  <a:pt x="643" y="147"/>
                  <a:pt x="696" y="121"/>
                </a:cubicBezTo>
                <a:cubicBezTo>
                  <a:pt x="750" y="81"/>
                  <a:pt x="723" y="1"/>
                  <a:pt x="6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2" name="Google Shape;352;p32"/>
          <p:cNvSpPr/>
          <p:nvPr/>
        </p:nvSpPr>
        <p:spPr>
          <a:xfrm>
            <a:off x="6478413" y="858467"/>
            <a:ext cx="157182" cy="148318"/>
          </a:xfrm>
          <a:custGeom>
            <a:avLst/>
            <a:gdLst/>
            <a:ahLst/>
            <a:cxnLst/>
            <a:rect l="l" t="t" r="r" b="b"/>
            <a:pathLst>
              <a:path w="1807" h="1705" extrusionOk="0">
                <a:moveTo>
                  <a:pt x="673" y="0"/>
                </a:moveTo>
                <a:cubicBezTo>
                  <a:pt x="433" y="0"/>
                  <a:pt x="218" y="129"/>
                  <a:pt x="148" y="472"/>
                </a:cubicBezTo>
                <a:cubicBezTo>
                  <a:pt x="1" y="1123"/>
                  <a:pt x="753" y="1705"/>
                  <a:pt x="1199" y="1705"/>
                </a:cubicBezTo>
                <a:cubicBezTo>
                  <a:pt x="1240" y="1705"/>
                  <a:pt x="1277" y="1700"/>
                  <a:pt x="1312" y="1690"/>
                </a:cubicBezTo>
                <a:cubicBezTo>
                  <a:pt x="1606" y="1596"/>
                  <a:pt x="1806" y="861"/>
                  <a:pt x="1392" y="353"/>
                </a:cubicBezTo>
                <a:cubicBezTo>
                  <a:pt x="1231" y="156"/>
                  <a:pt x="937" y="0"/>
                  <a:pt x="6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3" name="Google Shape;353;p32"/>
          <p:cNvSpPr/>
          <p:nvPr/>
        </p:nvSpPr>
        <p:spPr>
          <a:xfrm>
            <a:off x="6548262" y="911444"/>
            <a:ext cx="64021" cy="152754"/>
          </a:xfrm>
          <a:custGeom>
            <a:avLst/>
            <a:gdLst/>
            <a:ahLst/>
            <a:cxnLst/>
            <a:rect l="l" t="t" r="r" b="b"/>
            <a:pathLst>
              <a:path w="736" h="1756" extrusionOk="0">
                <a:moveTo>
                  <a:pt x="49" y="1"/>
                </a:moveTo>
                <a:cubicBezTo>
                  <a:pt x="41" y="1"/>
                  <a:pt x="34" y="4"/>
                  <a:pt x="27" y="11"/>
                </a:cubicBezTo>
                <a:cubicBezTo>
                  <a:pt x="1" y="38"/>
                  <a:pt x="1" y="65"/>
                  <a:pt x="27" y="91"/>
                </a:cubicBezTo>
                <a:cubicBezTo>
                  <a:pt x="134" y="184"/>
                  <a:pt x="241" y="305"/>
                  <a:pt x="308" y="425"/>
                </a:cubicBezTo>
                <a:cubicBezTo>
                  <a:pt x="388" y="546"/>
                  <a:pt x="442" y="680"/>
                  <a:pt x="482" y="814"/>
                </a:cubicBezTo>
                <a:cubicBezTo>
                  <a:pt x="522" y="960"/>
                  <a:pt x="536" y="1094"/>
                  <a:pt x="549" y="1242"/>
                </a:cubicBezTo>
                <a:lnTo>
                  <a:pt x="549" y="1469"/>
                </a:lnTo>
                <a:cubicBezTo>
                  <a:pt x="549" y="1549"/>
                  <a:pt x="536" y="1616"/>
                  <a:pt x="536" y="1697"/>
                </a:cubicBezTo>
                <a:cubicBezTo>
                  <a:pt x="536" y="1723"/>
                  <a:pt x="549" y="1736"/>
                  <a:pt x="575" y="1750"/>
                </a:cubicBezTo>
                <a:cubicBezTo>
                  <a:pt x="579" y="1753"/>
                  <a:pt x="585" y="1755"/>
                  <a:pt x="591" y="1755"/>
                </a:cubicBezTo>
                <a:cubicBezTo>
                  <a:pt x="608" y="1755"/>
                  <a:pt x="629" y="1743"/>
                  <a:pt x="629" y="1723"/>
                </a:cubicBezTo>
                <a:cubicBezTo>
                  <a:pt x="656" y="1643"/>
                  <a:pt x="670" y="1563"/>
                  <a:pt x="696" y="1482"/>
                </a:cubicBezTo>
                <a:cubicBezTo>
                  <a:pt x="709" y="1415"/>
                  <a:pt x="723" y="1335"/>
                  <a:pt x="723" y="1255"/>
                </a:cubicBezTo>
                <a:cubicBezTo>
                  <a:pt x="736" y="1081"/>
                  <a:pt x="723" y="921"/>
                  <a:pt x="682" y="760"/>
                </a:cubicBezTo>
                <a:cubicBezTo>
                  <a:pt x="629" y="600"/>
                  <a:pt x="563" y="452"/>
                  <a:pt x="456" y="318"/>
                </a:cubicBezTo>
                <a:cubicBezTo>
                  <a:pt x="361" y="184"/>
                  <a:pt x="228" y="77"/>
                  <a:pt x="81" y="11"/>
                </a:cubicBezTo>
                <a:cubicBezTo>
                  <a:pt x="68" y="4"/>
                  <a:pt x="57" y="1"/>
                  <a:pt x="49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4" name="Google Shape;354;p32"/>
          <p:cNvSpPr/>
          <p:nvPr/>
        </p:nvSpPr>
        <p:spPr>
          <a:xfrm>
            <a:off x="5988600" y="1486361"/>
            <a:ext cx="149005" cy="137357"/>
          </a:xfrm>
          <a:custGeom>
            <a:avLst/>
            <a:gdLst/>
            <a:ahLst/>
            <a:cxnLst/>
            <a:rect l="l" t="t" r="r" b="b"/>
            <a:pathLst>
              <a:path w="1713" h="1579" extrusionOk="0">
                <a:moveTo>
                  <a:pt x="1158" y="0"/>
                </a:moveTo>
                <a:cubicBezTo>
                  <a:pt x="706" y="0"/>
                  <a:pt x="0" y="398"/>
                  <a:pt x="0" y="1000"/>
                </a:cubicBezTo>
                <a:cubicBezTo>
                  <a:pt x="0" y="1421"/>
                  <a:pt x="277" y="1578"/>
                  <a:pt x="583" y="1578"/>
                </a:cubicBezTo>
                <a:cubicBezTo>
                  <a:pt x="801" y="1578"/>
                  <a:pt x="1035" y="1497"/>
                  <a:pt x="1191" y="1374"/>
                </a:cubicBezTo>
                <a:cubicBezTo>
                  <a:pt x="1712" y="959"/>
                  <a:pt x="1673" y="197"/>
                  <a:pt x="1391" y="50"/>
                </a:cubicBezTo>
                <a:cubicBezTo>
                  <a:pt x="1329" y="16"/>
                  <a:pt x="1249" y="0"/>
                  <a:pt x="115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5" name="Google Shape;355;p32"/>
          <p:cNvSpPr/>
          <p:nvPr/>
        </p:nvSpPr>
        <p:spPr>
          <a:xfrm>
            <a:off x="6049055" y="1434341"/>
            <a:ext cx="83854" cy="140141"/>
          </a:xfrm>
          <a:custGeom>
            <a:avLst/>
            <a:gdLst/>
            <a:ahLst/>
            <a:cxnLst/>
            <a:rect l="l" t="t" r="r" b="b"/>
            <a:pathLst>
              <a:path w="964" h="1611" extrusionOk="0">
                <a:moveTo>
                  <a:pt x="889" y="0"/>
                </a:moveTo>
                <a:cubicBezTo>
                  <a:pt x="871" y="0"/>
                  <a:pt x="857" y="13"/>
                  <a:pt x="857" y="32"/>
                </a:cubicBezTo>
                <a:lnTo>
                  <a:pt x="857" y="46"/>
                </a:lnTo>
                <a:cubicBezTo>
                  <a:pt x="844" y="113"/>
                  <a:pt x="830" y="193"/>
                  <a:pt x="817" y="273"/>
                </a:cubicBezTo>
                <a:cubicBezTo>
                  <a:pt x="803" y="340"/>
                  <a:pt x="790" y="421"/>
                  <a:pt x="777" y="487"/>
                </a:cubicBezTo>
                <a:cubicBezTo>
                  <a:pt x="737" y="635"/>
                  <a:pt x="683" y="768"/>
                  <a:pt x="616" y="902"/>
                </a:cubicBezTo>
                <a:cubicBezTo>
                  <a:pt x="550" y="1022"/>
                  <a:pt x="469" y="1143"/>
                  <a:pt x="375" y="1250"/>
                </a:cubicBezTo>
                <a:cubicBezTo>
                  <a:pt x="268" y="1343"/>
                  <a:pt x="161" y="1450"/>
                  <a:pt x="28" y="1518"/>
                </a:cubicBezTo>
                <a:cubicBezTo>
                  <a:pt x="1" y="1530"/>
                  <a:pt x="1" y="1544"/>
                  <a:pt x="1" y="1571"/>
                </a:cubicBezTo>
                <a:cubicBezTo>
                  <a:pt x="1" y="1598"/>
                  <a:pt x="28" y="1611"/>
                  <a:pt x="54" y="1611"/>
                </a:cubicBezTo>
                <a:cubicBezTo>
                  <a:pt x="229" y="1571"/>
                  <a:pt x="375" y="1491"/>
                  <a:pt x="496" y="1384"/>
                </a:cubicBezTo>
                <a:cubicBezTo>
                  <a:pt x="616" y="1263"/>
                  <a:pt x="723" y="1129"/>
                  <a:pt x="803" y="995"/>
                </a:cubicBezTo>
                <a:cubicBezTo>
                  <a:pt x="871" y="835"/>
                  <a:pt x="924" y="688"/>
                  <a:pt x="951" y="528"/>
                </a:cubicBezTo>
                <a:cubicBezTo>
                  <a:pt x="964" y="447"/>
                  <a:pt x="964" y="367"/>
                  <a:pt x="964" y="287"/>
                </a:cubicBezTo>
                <a:cubicBezTo>
                  <a:pt x="964" y="207"/>
                  <a:pt x="964" y="126"/>
                  <a:pt x="951" y="46"/>
                </a:cubicBezTo>
                <a:cubicBezTo>
                  <a:pt x="951" y="19"/>
                  <a:pt x="937" y="6"/>
                  <a:pt x="910" y="6"/>
                </a:cubicBezTo>
                <a:cubicBezTo>
                  <a:pt x="903" y="2"/>
                  <a:pt x="896" y="0"/>
                  <a:pt x="889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7230137" y="1217301"/>
            <a:ext cx="286268" cy="204079"/>
          </a:xfrm>
          <a:custGeom>
            <a:avLst/>
            <a:gdLst/>
            <a:ahLst/>
            <a:cxnLst/>
            <a:rect l="l" t="t" r="r" b="b"/>
            <a:pathLst>
              <a:path w="3291" h="2346" extrusionOk="0">
                <a:moveTo>
                  <a:pt x="1610" y="1"/>
                </a:moveTo>
                <a:cubicBezTo>
                  <a:pt x="755" y="1"/>
                  <a:pt x="0" y="913"/>
                  <a:pt x="0" y="1284"/>
                </a:cubicBezTo>
                <a:cubicBezTo>
                  <a:pt x="23" y="1824"/>
                  <a:pt x="803" y="2345"/>
                  <a:pt x="1528" y="2345"/>
                </a:cubicBezTo>
                <a:cubicBezTo>
                  <a:pt x="1665" y="2345"/>
                  <a:pt x="1799" y="2327"/>
                  <a:pt x="1926" y="2286"/>
                </a:cubicBezTo>
                <a:cubicBezTo>
                  <a:pt x="2581" y="2072"/>
                  <a:pt x="3291" y="1002"/>
                  <a:pt x="2381" y="280"/>
                </a:cubicBezTo>
                <a:cubicBezTo>
                  <a:pt x="2127" y="81"/>
                  <a:pt x="1864" y="1"/>
                  <a:pt x="1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7" name="Google Shape;357;p32"/>
          <p:cNvSpPr/>
          <p:nvPr/>
        </p:nvSpPr>
        <p:spPr>
          <a:xfrm>
            <a:off x="7089308" y="1267494"/>
            <a:ext cx="320105" cy="76638"/>
          </a:xfrm>
          <a:custGeom>
            <a:avLst/>
            <a:gdLst/>
            <a:ahLst/>
            <a:cxnLst/>
            <a:rect l="l" t="t" r="r" b="b"/>
            <a:pathLst>
              <a:path w="3680" h="881" extrusionOk="0">
                <a:moveTo>
                  <a:pt x="54" y="1"/>
                </a:moveTo>
                <a:cubicBezTo>
                  <a:pt x="44" y="1"/>
                  <a:pt x="34" y="4"/>
                  <a:pt x="27" y="11"/>
                </a:cubicBezTo>
                <a:cubicBezTo>
                  <a:pt x="0" y="38"/>
                  <a:pt x="0" y="65"/>
                  <a:pt x="27" y="91"/>
                </a:cubicBezTo>
                <a:cubicBezTo>
                  <a:pt x="80" y="145"/>
                  <a:pt x="148" y="185"/>
                  <a:pt x="214" y="238"/>
                </a:cubicBezTo>
                <a:cubicBezTo>
                  <a:pt x="268" y="292"/>
                  <a:pt x="335" y="345"/>
                  <a:pt x="401" y="386"/>
                </a:cubicBezTo>
                <a:lnTo>
                  <a:pt x="615" y="520"/>
                </a:lnTo>
                <a:cubicBezTo>
                  <a:pt x="683" y="559"/>
                  <a:pt x="749" y="586"/>
                  <a:pt x="830" y="627"/>
                </a:cubicBezTo>
                <a:cubicBezTo>
                  <a:pt x="977" y="707"/>
                  <a:pt x="1138" y="734"/>
                  <a:pt x="1284" y="787"/>
                </a:cubicBezTo>
                <a:cubicBezTo>
                  <a:pt x="1445" y="827"/>
                  <a:pt x="1605" y="867"/>
                  <a:pt x="1766" y="867"/>
                </a:cubicBezTo>
                <a:cubicBezTo>
                  <a:pt x="1871" y="876"/>
                  <a:pt x="1975" y="880"/>
                  <a:pt x="2078" y="880"/>
                </a:cubicBezTo>
                <a:cubicBezTo>
                  <a:pt x="2303" y="880"/>
                  <a:pt x="2523" y="859"/>
                  <a:pt x="2743" y="814"/>
                </a:cubicBezTo>
                <a:cubicBezTo>
                  <a:pt x="3050" y="746"/>
                  <a:pt x="3358" y="639"/>
                  <a:pt x="3639" y="479"/>
                </a:cubicBezTo>
                <a:cubicBezTo>
                  <a:pt x="3665" y="466"/>
                  <a:pt x="3679" y="439"/>
                  <a:pt x="3665" y="413"/>
                </a:cubicBezTo>
                <a:cubicBezTo>
                  <a:pt x="3656" y="393"/>
                  <a:pt x="3639" y="380"/>
                  <a:pt x="3620" y="380"/>
                </a:cubicBezTo>
                <a:cubicBezTo>
                  <a:pt x="3613" y="380"/>
                  <a:pt x="3606" y="382"/>
                  <a:pt x="3599" y="386"/>
                </a:cubicBezTo>
                <a:cubicBezTo>
                  <a:pt x="3451" y="439"/>
                  <a:pt x="3305" y="493"/>
                  <a:pt x="3157" y="532"/>
                </a:cubicBezTo>
                <a:cubicBezTo>
                  <a:pt x="3091" y="559"/>
                  <a:pt x="3010" y="573"/>
                  <a:pt x="2930" y="586"/>
                </a:cubicBezTo>
                <a:cubicBezTo>
                  <a:pt x="2863" y="613"/>
                  <a:pt x="2782" y="627"/>
                  <a:pt x="2702" y="639"/>
                </a:cubicBezTo>
                <a:cubicBezTo>
                  <a:pt x="2505" y="666"/>
                  <a:pt x="2307" y="680"/>
                  <a:pt x="2112" y="680"/>
                </a:cubicBezTo>
                <a:cubicBezTo>
                  <a:pt x="2004" y="680"/>
                  <a:pt x="1898" y="676"/>
                  <a:pt x="1793" y="666"/>
                </a:cubicBezTo>
                <a:cubicBezTo>
                  <a:pt x="1632" y="666"/>
                  <a:pt x="1485" y="627"/>
                  <a:pt x="1338" y="600"/>
                </a:cubicBezTo>
                <a:cubicBezTo>
                  <a:pt x="1191" y="559"/>
                  <a:pt x="1044" y="520"/>
                  <a:pt x="897" y="466"/>
                </a:cubicBezTo>
                <a:cubicBezTo>
                  <a:pt x="603" y="359"/>
                  <a:pt x="348" y="185"/>
                  <a:pt x="94" y="11"/>
                </a:cubicBezTo>
                <a:lnTo>
                  <a:pt x="80" y="11"/>
                </a:lnTo>
                <a:cubicBezTo>
                  <a:pt x="74" y="4"/>
                  <a:pt x="64" y="1"/>
                  <a:pt x="54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8" name="Google Shape;358;p32"/>
          <p:cNvSpPr/>
          <p:nvPr/>
        </p:nvSpPr>
        <p:spPr>
          <a:xfrm>
            <a:off x="5903877" y="1064633"/>
            <a:ext cx="436143" cy="411637"/>
          </a:xfrm>
          <a:custGeom>
            <a:avLst/>
            <a:gdLst/>
            <a:ahLst/>
            <a:cxnLst/>
            <a:rect l="l" t="t" r="r" b="b"/>
            <a:pathLst>
              <a:path w="5014" h="4732" extrusionOk="0">
                <a:moveTo>
                  <a:pt x="2142" y="0"/>
                </a:moveTo>
                <a:cubicBezTo>
                  <a:pt x="2123" y="0"/>
                  <a:pt x="2104" y="1"/>
                  <a:pt x="2085" y="2"/>
                </a:cubicBezTo>
                <a:cubicBezTo>
                  <a:pt x="1068" y="55"/>
                  <a:pt x="1416" y="1273"/>
                  <a:pt x="1550" y="1661"/>
                </a:cubicBezTo>
                <a:cubicBezTo>
                  <a:pt x="1550" y="1661"/>
                  <a:pt x="1359" y="1612"/>
                  <a:pt x="1116" y="1612"/>
                </a:cubicBezTo>
                <a:cubicBezTo>
                  <a:pt x="747" y="1612"/>
                  <a:pt x="258" y="1724"/>
                  <a:pt x="145" y="2290"/>
                </a:cubicBezTo>
                <a:cubicBezTo>
                  <a:pt x="1" y="3067"/>
                  <a:pt x="659" y="3245"/>
                  <a:pt x="1024" y="3245"/>
                </a:cubicBezTo>
                <a:cubicBezTo>
                  <a:pt x="1099" y="3245"/>
                  <a:pt x="1161" y="3237"/>
                  <a:pt x="1202" y="3226"/>
                </a:cubicBezTo>
                <a:lnTo>
                  <a:pt x="1202" y="3226"/>
                </a:lnTo>
                <a:cubicBezTo>
                  <a:pt x="1202" y="3226"/>
                  <a:pt x="373" y="4002"/>
                  <a:pt x="921" y="4510"/>
                </a:cubicBezTo>
                <a:cubicBezTo>
                  <a:pt x="1099" y="4671"/>
                  <a:pt x="1288" y="4731"/>
                  <a:pt x="1471" y="4731"/>
                </a:cubicBezTo>
                <a:cubicBezTo>
                  <a:pt x="1999" y="4731"/>
                  <a:pt x="2472" y="4229"/>
                  <a:pt x="2472" y="4229"/>
                </a:cubicBezTo>
                <a:cubicBezTo>
                  <a:pt x="2472" y="4229"/>
                  <a:pt x="2773" y="4624"/>
                  <a:pt x="3289" y="4624"/>
                </a:cubicBezTo>
                <a:cubicBezTo>
                  <a:pt x="3444" y="4624"/>
                  <a:pt x="3619" y="4589"/>
                  <a:pt x="3810" y="4496"/>
                </a:cubicBezTo>
                <a:cubicBezTo>
                  <a:pt x="4639" y="4109"/>
                  <a:pt x="4131" y="3092"/>
                  <a:pt x="4131" y="3092"/>
                </a:cubicBezTo>
                <a:cubicBezTo>
                  <a:pt x="4131" y="3092"/>
                  <a:pt x="5014" y="2611"/>
                  <a:pt x="4787" y="1687"/>
                </a:cubicBezTo>
                <a:cubicBezTo>
                  <a:pt x="4682" y="1235"/>
                  <a:pt x="4328" y="978"/>
                  <a:pt x="3949" y="978"/>
                </a:cubicBezTo>
                <a:cubicBezTo>
                  <a:pt x="3701" y="978"/>
                  <a:pt x="3442" y="1088"/>
                  <a:pt x="3235" y="1327"/>
                </a:cubicBezTo>
                <a:cubicBezTo>
                  <a:pt x="3235" y="1327"/>
                  <a:pt x="3107" y="0"/>
                  <a:pt x="21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9" name="Google Shape;359;p32"/>
          <p:cNvSpPr/>
          <p:nvPr/>
        </p:nvSpPr>
        <p:spPr>
          <a:xfrm>
            <a:off x="6045662" y="1215126"/>
            <a:ext cx="160661" cy="124222"/>
          </a:xfrm>
          <a:custGeom>
            <a:avLst/>
            <a:gdLst/>
            <a:ahLst/>
            <a:cxnLst/>
            <a:rect l="l" t="t" r="r" b="b"/>
            <a:pathLst>
              <a:path w="1847" h="1428" extrusionOk="0">
                <a:moveTo>
                  <a:pt x="1160" y="0"/>
                </a:moveTo>
                <a:cubicBezTo>
                  <a:pt x="975" y="0"/>
                  <a:pt x="768" y="61"/>
                  <a:pt x="575" y="185"/>
                </a:cubicBezTo>
                <a:cubicBezTo>
                  <a:pt x="174" y="453"/>
                  <a:pt x="0" y="908"/>
                  <a:pt x="187" y="1202"/>
                </a:cubicBezTo>
                <a:cubicBezTo>
                  <a:pt x="287" y="1350"/>
                  <a:pt x="472" y="1428"/>
                  <a:pt x="685" y="1428"/>
                </a:cubicBezTo>
                <a:cubicBezTo>
                  <a:pt x="873" y="1428"/>
                  <a:pt x="1082" y="1367"/>
                  <a:pt x="1270" y="1241"/>
                </a:cubicBezTo>
                <a:cubicBezTo>
                  <a:pt x="1672" y="974"/>
                  <a:pt x="1846" y="533"/>
                  <a:pt x="1659" y="239"/>
                </a:cubicBezTo>
                <a:cubicBezTo>
                  <a:pt x="1559" y="81"/>
                  <a:pt x="1374" y="0"/>
                  <a:pt x="1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0" name="Google Shape;360;p32"/>
          <p:cNvSpPr/>
          <p:nvPr/>
        </p:nvSpPr>
        <p:spPr>
          <a:xfrm>
            <a:off x="5946673" y="1232350"/>
            <a:ext cx="72198" cy="92035"/>
          </a:xfrm>
          <a:custGeom>
            <a:avLst/>
            <a:gdLst/>
            <a:ahLst/>
            <a:cxnLst/>
            <a:rect l="l" t="t" r="r" b="b"/>
            <a:pathLst>
              <a:path w="830" h="1058" extrusionOk="0">
                <a:moveTo>
                  <a:pt x="536" y="0"/>
                </a:moveTo>
                <a:cubicBezTo>
                  <a:pt x="496" y="0"/>
                  <a:pt x="443" y="14"/>
                  <a:pt x="389" y="27"/>
                </a:cubicBezTo>
                <a:cubicBezTo>
                  <a:pt x="268" y="54"/>
                  <a:pt x="122" y="94"/>
                  <a:pt x="54" y="201"/>
                </a:cubicBezTo>
                <a:cubicBezTo>
                  <a:pt x="1" y="294"/>
                  <a:pt x="15" y="401"/>
                  <a:pt x="81" y="482"/>
                </a:cubicBezTo>
                <a:cubicBezTo>
                  <a:pt x="108" y="508"/>
                  <a:pt x="134" y="522"/>
                  <a:pt x="161" y="549"/>
                </a:cubicBezTo>
                <a:cubicBezTo>
                  <a:pt x="134" y="562"/>
                  <a:pt x="122" y="576"/>
                  <a:pt x="95" y="589"/>
                </a:cubicBezTo>
                <a:cubicBezTo>
                  <a:pt x="41" y="669"/>
                  <a:pt x="1" y="763"/>
                  <a:pt x="41" y="856"/>
                </a:cubicBezTo>
                <a:cubicBezTo>
                  <a:pt x="81" y="1004"/>
                  <a:pt x="229" y="1057"/>
                  <a:pt x="375" y="1057"/>
                </a:cubicBezTo>
                <a:lnTo>
                  <a:pt x="402" y="1057"/>
                </a:lnTo>
                <a:cubicBezTo>
                  <a:pt x="469" y="1057"/>
                  <a:pt x="550" y="1043"/>
                  <a:pt x="616" y="1017"/>
                </a:cubicBezTo>
                <a:cubicBezTo>
                  <a:pt x="643" y="990"/>
                  <a:pt x="669" y="977"/>
                  <a:pt x="696" y="950"/>
                </a:cubicBezTo>
                <a:lnTo>
                  <a:pt x="737" y="910"/>
                </a:lnTo>
                <a:cubicBezTo>
                  <a:pt x="750" y="883"/>
                  <a:pt x="750" y="870"/>
                  <a:pt x="750" y="856"/>
                </a:cubicBezTo>
                <a:lnTo>
                  <a:pt x="764" y="843"/>
                </a:lnTo>
                <a:cubicBezTo>
                  <a:pt x="776" y="817"/>
                  <a:pt x="764" y="776"/>
                  <a:pt x="737" y="749"/>
                </a:cubicBezTo>
                <a:cubicBezTo>
                  <a:pt x="790" y="722"/>
                  <a:pt x="817" y="669"/>
                  <a:pt x="830" y="615"/>
                </a:cubicBezTo>
                <a:cubicBezTo>
                  <a:pt x="830" y="549"/>
                  <a:pt x="803" y="469"/>
                  <a:pt x="737" y="442"/>
                </a:cubicBezTo>
                <a:lnTo>
                  <a:pt x="496" y="321"/>
                </a:lnTo>
                <a:cubicBezTo>
                  <a:pt x="509" y="321"/>
                  <a:pt x="536" y="308"/>
                  <a:pt x="550" y="308"/>
                </a:cubicBezTo>
                <a:cubicBezTo>
                  <a:pt x="562" y="308"/>
                  <a:pt x="603" y="294"/>
                  <a:pt x="603" y="294"/>
                </a:cubicBezTo>
                <a:lnTo>
                  <a:pt x="710" y="294"/>
                </a:lnTo>
                <a:cubicBezTo>
                  <a:pt x="750" y="294"/>
                  <a:pt x="790" y="268"/>
                  <a:pt x="817" y="214"/>
                </a:cubicBezTo>
                <a:cubicBezTo>
                  <a:pt x="830" y="174"/>
                  <a:pt x="830" y="121"/>
                  <a:pt x="790" y="94"/>
                </a:cubicBezTo>
                <a:cubicBezTo>
                  <a:pt x="737" y="41"/>
                  <a:pt x="669" y="14"/>
                  <a:pt x="603" y="14"/>
                </a:cubicBezTo>
                <a:cubicBezTo>
                  <a:pt x="589" y="0"/>
                  <a:pt x="562" y="0"/>
                  <a:pt x="5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1" name="Google Shape;361;p32"/>
          <p:cNvSpPr/>
          <p:nvPr/>
        </p:nvSpPr>
        <p:spPr>
          <a:xfrm>
            <a:off x="5990862" y="1353353"/>
            <a:ext cx="94379" cy="104823"/>
          </a:xfrm>
          <a:custGeom>
            <a:avLst/>
            <a:gdLst/>
            <a:ahLst/>
            <a:cxnLst/>
            <a:rect l="l" t="t" r="r" b="b"/>
            <a:pathLst>
              <a:path w="1085" h="1205" extrusionOk="0">
                <a:moveTo>
                  <a:pt x="470" y="0"/>
                </a:moveTo>
                <a:cubicBezTo>
                  <a:pt x="443" y="0"/>
                  <a:pt x="402" y="14"/>
                  <a:pt x="375" y="27"/>
                </a:cubicBezTo>
                <a:cubicBezTo>
                  <a:pt x="282" y="107"/>
                  <a:pt x="202" y="187"/>
                  <a:pt x="135" y="282"/>
                </a:cubicBezTo>
                <a:cubicBezTo>
                  <a:pt x="68" y="389"/>
                  <a:pt x="1" y="522"/>
                  <a:pt x="15" y="642"/>
                </a:cubicBezTo>
                <a:cubicBezTo>
                  <a:pt x="28" y="736"/>
                  <a:pt x="95" y="803"/>
                  <a:pt x="175" y="817"/>
                </a:cubicBezTo>
                <a:cubicBezTo>
                  <a:pt x="202" y="829"/>
                  <a:pt x="215" y="829"/>
                  <a:pt x="229" y="829"/>
                </a:cubicBezTo>
                <a:cubicBezTo>
                  <a:pt x="256" y="829"/>
                  <a:pt x="268" y="829"/>
                  <a:pt x="295" y="817"/>
                </a:cubicBezTo>
                <a:lnTo>
                  <a:pt x="295" y="817"/>
                </a:lnTo>
                <a:cubicBezTo>
                  <a:pt x="282" y="856"/>
                  <a:pt x="268" y="897"/>
                  <a:pt x="256" y="950"/>
                </a:cubicBezTo>
                <a:cubicBezTo>
                  <a:pt x="242" y="1044"/>
                  <a:pt x="295" y="1164"/>
                  <a:pt x="402" y="1164"/>
                </a:cubicBezTo>
                <a:lnTo>
                  <a:pt x="416" y="1164"/>
                </a:lnTo>
                <a:cubicBezTo>
                  <a:pt x="482" y="1151"/>
                  <a:pt x="536" y="1138"/>
                  <a:pt x="589" y="1097"/>
                </a:cubicBezTo>
                <a:cubicBezTo>
                  <a:pt x="616" y="1164"/>
                  <a:pt x="684" y="1204"/>
                  <a:pt x="750" y="1204"/>
                </a:cubicBezTo>
                <a:cubicBezTo>
                  <a:pt x="791" y="1204"/>
                  <a:pt x="844" y="1177"/>
                  <a:pt x="871" y="1124"/>
                </a:cubicBezTo>
                <a:cubicBezTo>
                  <a:pt x="937" y="1017"/>
                  <a:pt x="978" y="910"/>
                  <a:pt x="1018" y="803"/>
                </a:cubicBezTo>
                <a:cubicBezTo>
                  <a:pt x="1044" y="710"/>
                  <a:pt x="1085" y="576"/>
                  <a:pt x="1085" y="469"/>
                </a:cubicBezTo>
                <a:cubicBezTo>
                  <a:pt x="1071" y="375"/>
                  <a:pt x="991" y="321"/>
                  <a:pt x="924" y="321"/>
                </a:cubicBezTo>
                <a:cubicBezTo>
                  <a:pt x="884" y="321"/>
                  <a:pt x="844" y="335"/>
                  <a:pt x="804" y="375"/>
                </a:cubicBezTo>
                <a:cubicBezTo>
                  <a:pt x="804" y="335"/>
                  <a:pt x="791" y="308"/>
                  <a:pt x="764" y="282"/>
                </a:cubicBezTo>
                <a:cubicBezTo>
                  <a:pt x="737" y="255"/>
                  <a:pt x="684" y="228"/>
                  <a:pt x="643" y="228"/>
                </a:cubicBezTo>
                <a:cubicBezTo>
                  <a:pt x="616" y="228"/>
                  <a:pt x="589" y="241"/>
                  <a:pt x="563" y="255"/>
                </a:cubicBezTo>
                <a:cubicBezTo>
                  <a:pt x="536" y="268"/>
                  <a:pt x="509" y="294"/>
                  <a:pt x="482" y="308"/>
                </a:cubicBezTo>
                <a:cubicBezTo>
                  <a:pt x="523" y="268"/>
                  <a:pt x="550" y="228"/>
                  <a:pt x="577" y="175"/>
                </a:cubicBezTo>
                <a:cubicBezTo>
                  <a:pt x="603" y="134"/>
                  <a:pt x="589" y="54"/>
                  <a:pt x="536" y="27"/>
                </a:cubicBezTo>
                <a:cubicBezTo>
                  <a:pt x="523" y="0"/>
                  <a:pt x="496" y="0"/>
                  <a:pt x="4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2" name="Google Shape;362;p32"/>
          <p:cNvSpPr/>
          <p:nvPr/>
        </p:nvSpPr>
        <p:spPr>
          <a:xfrm>
            <a:off x="6142129" y="1360312"/>
            <a:ext cx="88551" cy="80379"/>
          </a:xfrm>
          <a:custGeom>
            <a:avLst/>
            <a:gdLst/>
            <a:ahLst/>
            <a:cxnLst/>
            <a:rect l="l" t="t" r="r" b="b"/>
            <a:pathLst>
              <a:path w="1018" h="924" extrusionOk="0">
                <a:moveTo>
                  <a:pt x="643" y="0"/>
                </a:moveTo>
                <a:cubicBezTo>
                  <a:pt x="616" y="0"/>
                  <a:pt x="589" y="14"/>
                  <a:pt x="563" y="27"/>
                </a:cubicBezTo>
                <a:cubicBezTo>
                  <a:pt x="523" y="54"/>
                  <a:pt x="482" y="107"/>
                  <a:pt x="482" y="161"/>
                </a:cubicBezTo>
                <a:lnTo>
                  <a:pt x="470" y="161"/>
                </a:lnTo>
                <a:cubicBezTo>
                  <a:pt x="389" y="161"/>
                  <a:pt x="295" y="241"/>
                  <a:pt x="322" y="348"/>
                </a:cubicBezTo>
                <a:cubicBezTo>
                  <a:pt x="336" y="402"/>
                  <a:pt x="349" y="442"/>
                  <a:pt x="349" y="482"/>
                </a:cubicBezTo>
                <a:lnTo>
                  <a:pt x="309" y="402"/>
                </a:lnTo>
                <a:cubicBezTo>
                  <a:pt x="295" y="389"/>
                  <a:pt x="282" y="362"/>
                  <a:pt x="282" y="348"/>
                </a:cubicBezTo>
                <a:lnTo>
                  <a:pt x="268" y="335"/>
                </a:lnTo>
                <a:lnTo>
                  <a:pt x="268" y="309"/>
                </a:lnTo>
                <a:lnTo>
                  <a:pt x="229" y="188"/>
                </a:lnTo>
                <a:cubicBezTo>
                  <a:pt x="215" y="134"/>
                  <a:pt x="175" y="95"/>
                  <a:pt x="122" y="95"/>
                </a:cubicBezTo>
                <a:cubicBezTo>
                  <a:pt x="68" y="95"/>
                  <a:pt x="15" y="134"/>
                  <a:pt x="15" y="188"/>
                </a:cubicBezTo>
                <a:cubicBezTo>
                  <a:pt x="1" y="214"/>
                  <a:pt x="1" y="255"/>
                  <a:pt x="1" y="282"/>
                </a:cubicBezTo>
                <a:cubicBezTo>
                  <a:pt x="1" y="321"/>
                  <a:pt x="15" y="348"/>
                  <a:pt x="15" y="389"/>
                </a:cubicBezTo>
                <a:cubicBezTo>
                  <a:pt x="28" y="442"/>
                  <a:pt x="54" y="496"/>
                  <a:pt x="68" y="562"/>
                </a:cubicBezTo>
                <a:cubicBezTo>
                  <a:pt x="122" y="656"/>
                  <a:pt x="202" y="749"/>
                  <a:pt x="282" y="830"/>
                </a:cubicBezTo>
                <a:cubicBezTo>
                  <a:pt x="336" y="870"/>
                  <a:pt x="402" y="924"/>
                  <a:pt x="482" y="924"/>
                </a:cubicBezTo>
                <a:lnTo>
                  <a:pt x="523" y="924"/>
                </a:lnTo>
                <a:cubicBezTo>
                  <a:pt x="630" y="897"/>
                  <a:pt x="657" y="803"/>
                  <a:pt x="670" y="710"/>
                </a:cubicBezTo>
                <a:cubicBezTo>
                  <a:pt x="684" y="723"/>
                  <a:pt x="710" y="737"/>
                  <a:pt x="737" y="737"/>
                </a:cubicBezTo>
                <a:cubicBezTo>
                  <a:pt x="750" y="737"/>
                  <a:pt x="764" y="749"/>
                  <a:pt x="777" y="749"/>
                </a:cubicBezTo>
                <a:cubicBezTo>
                  <a:pt x="857" y="749"/>
                  <a:pt x="924" y="710"/>
                  <a:pt x="951" y="642"/>
                </a:cubicBezTo>
                <a:cubicBezTo>
                  <a:pt x="1017" y="535"/>
                  <a:pt x="964" y="428"/>
                  <a:pt x="924" y="321"/>
                </a:cubicBezTo>
                <a:cubicBezTo>
                  <a:pt x="884" y="241"/>
                  <a:pt x="830" y="161"/>
                  <a:pt x="777" y="81"/>
                </a:cubicBezTo>
                <a:cubicBezTo>
                  <a:pt x="750" y="41"/>
                  <a:pt x="696" y="0"/>
                  <a:pt x="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6056100" y="1107867"/>
            <a:ext cx="97771" cy="94297"/>
          </a:xfrm>
          <a:custGeom>
            <a:avLst/>
            <a:gdLst/>
            <a:ahLst/>
            <a:cxnLst/>
            <a:rect l="l" t="t" r="r" b="b"/>
            <a:pathLst>
              <a:path w="1124" h="1084" extrusionOk="0">
                <a:moveTo>
                  <a:pt x="535" y="0"/>
                </a:moveTo>
                <a:cubicBezTo>
                  <a:pt x="469" y="0"/>
                  <a:pt x="388" y="40"/>
                  <a:pt x="375" y="120"/>
                </a:cubicBezTo>
                <a:cubicBezTo>
                  <a:pt x="362" y="174"/>
                  <a:pt x="362" y="227"/>
                  <a:pt x="362" y="268"/>
                </a:cubicBezTo>
                <a:lnTo>
                  <a:pt x="281" y="188"/>
                </a:lnTo>
                <a:cubicBezTo>
                  <a:pt x="241" y="161"/>
                  <a:pt x="201" y="147"/>
                  <a:pt x="161" y="147"/>
                </a:cubicBezTo>
                <a:cubicBezTo>
                  <a:pt x="148" y="147"/>
                  <a:pt x="121" y="147"/>
                  <a:pt x="107" y="161"/>
                </a:cubicBezTo>
                <a:cubicBezTo>
                  <a:pt x="41" y="188"/>
                  <a:pt x="14" y="241"/>
                  <a:pt x="14" y="295"/>
                </a:cubicBezTo>
                <a:cubicBezTo>
                  <a:pt x="0" y="428"/>
                  <a:pt x="14" y="562"/>
                  <a:pt x="41" y="696"/>
                </a:cubicBezTo>
                <a:cubicBezTo>
                  <a:pt x="54" y="762"/>
                  <a:pt x="67" y="816"/>
                  <a:pt x="94" y="883"/>
                </a:cubicBezTo>
                <a:cubicBezTo>
                  <a:pt x="121" y="949"/>
                  <a:pt x="134" y="1003"/>
                  <a:pt x="187" y="1056"/>
                </a:cubicBezTo>
                <a:cubicBezTo>
                  <a:pt x="214" y="1070"/>
                  <a:pt x="241" y="1083"/>
                  <a:pt x="268" y="1083"/>
                </a:cubicBezTo>
                <a:cubicBezTo>
                  <a:pt x="321" y="1083"/>
                  <a:pt x="375" y="1044"/>
                  <a:pt x="375" y="976"/>
                </a:cubicBezTo>
                <a:cubicBezTo>
                  <a:pt x="375" y="937"/>
                  <a:pt x="375" y="910"/>
                  <a:pt x="362" y="869"/>
                </a:cubicBezTo>
                <a:lnTo>
                  <a:pt x="362" y="830"/>
                </a:lnTo>
                <a:lnTo>
                  <a:pt x="348" y="803"/>
                </a:lnTo>
                <a:lnTo>
                  <a:pt x="348" y="776"/>
                </a:lnTo>
                <a:cubicBezTo>
                  <a:pt x="362" y="803"/>
                  <a:pt x="388" y="842"/>
                  <a:pt x="401" y="869"/>
                </a:cubicBezTo>
                <a:cubicBezTo>
                  <a:pt x="428" y="923"/>
                  <a:pt x="495" y="949"/>
                  <a:pt x="549" y="949"/>
                </a:cubicBezTo>
                <a:cubicBezTo>
                  <a:pt x="602" y="949"/>
                  <a:pt x="656" y="923"/>
                  <a:pt x="683" y="869"/>
                </a:cubicBezTo>
                <a:cubicBezTo>
                  <a:pt x="696" y="842"/>
                  <a:pt x="696" y="816"/>
                  <a:pt x="709" y="789"/>
                </a:cubicBezTo>
                <a:cubicBezTo>
                  <a:pt x="736" y="816"/>
                  <a:pt x="763" y="816"/>
                  <a:pt x="803" y="816"/>
                </a:cubicBezTo>
                <a:lnTo>
                  <a:pt x="817" y="816"/>
                </a:lnTo>
                <a:cubicBezTo>
                  <a:pt x="829" y="830"/>
                  <a:pt x="829" y="842"/>
                  <a:pt x="843" y="856"/>
                </a:cubicBezTo>
                <a:cubicBezTo>
                  <a:pt x="870" y="883"/>
                  <a:pt x="910" y="896"/>
                  <a:pt x="950" y="896"/>
                </a:cubicBezTo>
                <a:cubicBezTo>
                  <a:pt x="963" y="896"/>
                  <a:pt x="977" y="896"/>
                  <a:pt x="990" y="883"/>
                </a:cubicBezTo>
                <a:cubicBezTo>
                  <a:pt x="1031" y="869"/>
                  <a:pt x="1070" y="842"/>
                  <a:pt x="1084" y="789"/>
                </a:cubicBezTo>
                <a:cubicBezTo>
                  <a:pt x="1124" y="655"/>
                  <a:pt x="1057" y="509"/>
                  <a:pt x="1004" y="402"/>
                </a:cubicBezTo>
                <a:cubicBezTo>
                  <a:pt x="950" y="281"/>
                  <a:pt x="883" y="188"/>
                  <a:pt x="817" y="93"/>
                </a:cubicBezTo>
                <a:cubicBezTo>
                  <a:pt x="790" y="67"/>
                  <a:pt x="749" y="54"/>
                  <a:pt x="696" y="54"/>
                </a:cubicBezTo>
                <a:lnTo>
                  <a:pt x="656" y="54"/>
                </a:lnTo>
                <a:cubicBezTo>
                  <a:pt x="615" y="27"/>
                  <a:pt x="576" y="0"/>
                  <a:pt x="5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4" name="Google Shape;364;p32"/>
          <p:cNvSpPr/>
          <p:nvPr/>
        </p:nvSpPr>
        <p:spPr>
          <a:xfrm>
            <a:off x="6202670" y="1170674"/>
            <a:ext cx="62890" cy="68722"/>
          </a:xfrm>
          <a:custGeom>
            <a:avLst/>
            <a:gdLst/>
            <a:ahLst/>
            <a:cxnLst/>
            <a:rect l="l" t="t" r="r" b="b"/>
            <a:pathLst>
              <a:path w="723" h="790" extrusionOk="0">
                <a:moveTo>
                  <a:pt x="469" y="1"/>
                </a:moveTo>
                <a:cubicBezTo>
                  <a:pt x="455" y="1"/>
                  <a:pt x="442" y="1"/>
                  <a:pt x="428" y="13"/>
                </a:cubicBezTo>
                <a:cubicBezTo>
                  <a:pt x="375" y="27"/>
                  <a:pt x="335" y="40"/>
                  <a:pt x="295" y="54"/>
                </a:cubicBezTo>
                <a:cubicBezTo>
                  <a:pt x="255" y="67"/>
                  <a:pt x="228" y="94"/>
                  <a:pt x="188" y="108"/>
                </a:cubicBezTo>
                <a:cubicBezTo>
                  <a:pt x="121" y="161"/>
                  <a:pt x="54" y="241"/>
                  <a:pt x="14" y="322"/>
                </a:cubicBezTo>
                <a:cubicBezTo>
                  <a:pt x="0" y="361"/>
                  <a:pt x="0" y="415"/>
                  <a:pt x="41" y="442"/>
                </a:cubicBezTo>
                <a:cubicBezTo>
                  <a:pt x="54" y="455"/>
                  <a:pt x="81" y="455"/>
                  <a:pt x="107" y="455"/>
                </a:cubicBezTo>
                <a:cubicBezTo>
                  <a:pt x="121" y="455"/>
                  <a:pt x="148" y="455"/>
                  <a:pt x="161" y="429"/>
                </a:cubicBezTo>
                <a:lnTo>
                  <a:pt x="161" y="429"/>
                </a:lnTo>
                <a:cubicBezTo>
                  <a:pt x="148" y="468"/>
                  <a:pt x="134" y="509"/>
                  <a:pt x="107" y="549"/>
                </a:cubicBezTo>
                <a:cubicBezTo>
                  <a:pt x="68" y="602"/>
                  <a:pt x="81" y="696"/>
                  <a:pt x="134" y="736"/>
                </a:cubicBezTo>
                <a:cubicBezTo>
                  <a:pt x="148" y="763"/>
                  <a:pt x="175" y="776"/>
                  <a:pt x="202" y="776"/>
                </a:cubicBezTo>
                <a:cubicBezTo>
                  <a:pt x="214" y="789"/>
                  <a:pt x="228" y="789"/>
                  <a:pt x="241" y="789"/>
                </a:cubicBezTo>
                <a:cubicBezTo>
                  <a:pt x="282" y="789"/>
                  <a:pt x="309" y="776"/>
                  <a:pt x="335" y="763"/>
                </a:cubicBezTo>
                <a:cubicBezTo>
                  <a:pt x="389" y="723"/>
                  <a:pt x="442" y="696"/>
                  <a:pt x="496" y="656"/>
                </a:cubicBezTo>
                <a:cubicBezTo>
                  <a:pt x="523" y="643"/>
                  <a:pt x="535" y="616"/>
                  <a:pt x="562" y="602"/>
                </a:cubicBezTo>
                <a:cubicBezTo>
                  <a:pt x="616" y="575"/>
                  <a:pt x="656" y="549"/>
                  <a:pt x="683" y="495"/>
                </a:cubicBezTo>
                <a:cubicBezTo>
                  <a:pt x="723" y="442"/>
                  <a:pt x="710" y="375"/>
                  <a:pt x="683" y="322"/>
                </a:cubicBezTo>
                <a:cubicBezTo>
                  <a:pt x="656" y="295"/>
                  <a:pt x="642" y="281"/>
                  <a:pt x="616" y="268"/>
                </a:cubicBezTo>
                <a:lnTo>
                  <a:pt x="589" y="268"/>
                </a:lnTo>
                <a:cubicBezTo>
                  <a:pt x="589" y="241"/>
                  <a:pt x="603" y="215"/>
                  <a:pt x="603" y="188"/>
                </a:cubicBezTo>
                <a:cubicBezTo>
                  <a:pt x="616" y="161"/>
                  <a:pt x="616" y="134"/>
                  <a:pt x="603" y="108"/>
                </a:cubicBezTo>
                <a:cubicBezTo>
                  <a:pt x="603" y="94"/>
                  <a:pt x="589" y="67"/>
                  <a:pt x="562" y="54"/>
                </a:cubicBezTo>
                <a:cubicBezTo>
                  <a:pt x="535" y="27"/>
                  <a:pt x="496" y="1"/>
                  <a:pt x="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5" name="Google Shape;365;p32"/>
          <p:cNvSpPr/>
          <p:nvPr/>
        </p:nvSpPr>
        <p:spPr>
          <a:xfrm>
            <a:off x="6313228" y="1259143"/>
            <a:ext cx="129173" cy="73333"/>
          </a:xfrm>
          <a:custGeom>
            <a:avLst/>
            <a:gdLst/>
            <a:ahLst/>
            <a:cxnLst/>
            <a:rect l="l" t="t" r="r" b="b"/>
            <a:pathLst>
              <a:path w="1485" h="843" extrusionOk="0">
                <a:moveTo>
                  <a:pt x="723" y="0"/>
                </a:moveTo>
                <a:cubicBezTo>
                  <a:pt x="308" y="0"/>
                  <a:pt x="1" y="361"/>
                  <a:pt x="1" y="361"/>
                </a:cubicBezTo>
                <a:cubicBezTo>
                  <a:pt x="27" y="414"/>
                  <a:pt x="40" y="468"/>
                  <a:pt x="40" y="535"/>
                </a:cubicBezTo>
                <a:cubicBezTo>
                  <a:pt x="40" y="535"/>
                  <a:pt x="442" y="548"/>
                  <a:pt x="656" y="842"/>
                </a:cubicBezTo>
                <a:lnTo>
                  <a:pt x="670" y="830"/>
                </a:lnTo>
                <a:cubicBezTo>
                  <a:pt x="670" y="830"/>
                  <a:pt x="750" y="628"/>
                  <a:pt x="937" y="575"/>
                </a:cubicBezTo>
                <a:cubicBezTo>
                  <a:pt x="982" y="562"/>
                  <a:pt x="1026" y="556"/>
                  <a:pt x="1068" y="556"/>
                </a:cubicBezTo>
                <a:cubicBezTo>
                  <a:pt x="1282" y="556"/>
                  <a:pt x="1458" y="696"/>
                  <a:pt x="1458" y="696"/>
                </a:cubicBezTo>
                <a:cubicBezTo>
                  <a:pt x="1458" y="696"/>
                  <a:pt x="1458" y="548"/>
                  <a:pt x="1485" y="361"/>
                </a:cubicBezTo>
                <a:cubicBezTo>
                  <a:pt x="1485" y="361"/>
                  <a:pt x="1271" y="0"/>
                  <a:pt x="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6" name="Google Shape;366;p32"/>
          <p:cNvSpPr/>
          <p:nvPr/>
        </p:nvSpPr>
        <p:spPr>
          <a:xfrm>
            <a:off x="6238769" y="1197380"/>
            <a:ext cx="274699" cy="93166"/>
          </a:xfrm>
          <a:custGeom>
            <a:avLst/>
            <a:gdLst/>
            <a:ahLst/>
            <a:cxnLst/>
            <a:rect l="l" t="t" r="r" b="b"/>
            <a:pathLst>
              <a:path w="3158" h="1071" extrusionOk="0">
                <a:moveTo>
                  <a:pt x="1779" y="1"/>
                </a:moveTo>
                <a:cubicBezTo>
                  <a:pt x="1431" y="1"/>
                  <a:pt x="1285" y="375"/>
                  <a:pt x="1285" y="375"/>
                </a:cubicBezTo>
                <a:cubicBezTo>
                  <a:pt x="1285" y="375"/>
                  <a:pt x="1041" y="155"/>
                  <a:pt x="758" y="155"/>
                </a:cubicBezTo>
                <a:cubicBezTo>
                  <a:pt x="672" y="155"/>
                  <a:pt x="582" y="176"/>
                  <a:pt x="495" y="229"/>
                </a:cubicBezTo>
                <a:cubicBezTo>
                  <a:pt x="120" y="443"/>
                  <a:pt x="13" y="871"/>
                  <a:pt x="1" y="910"/>
                </a:cubicBezTo>
                <a:cubicBezTo>
                  <a:pt x="27" y="884"/>
                  <a:pt x="67" y="857"/>
                  <a:pt x="94" y="844"/>
                </a:cubicBezTo>
                <a:cubicBezTo>
                  <a:pt x="193" y="794"/>
                  <a:pt x="287" y="773"/>
                  <a:pt x="375" y="773"/>
                </a:cubicBezTo>
                <a:cubicBezTo>
                  <a:pt x="595" y="773"/>
                  <a:pt x="770" y="908"/>
                  <a:pt x="857" y="1071"/>
                </a:cubicBezTo>
                <a:cubicBezTo>
                  <a:pt x="857" y="1071"/>
                  <a:pt x="1164" y="710"/>
                  <a:pt x="1579" y="710"/>
                </a:cubicBezTo>
                <a:cubicBezTo>
                  <a:pt x="2127" y="710"/>
                  <a:pt x="2341" y="1071"/>
                  <a:pt x="2341" y="1071"/>
                </a:cubicBezTo>
                <a:cubicBezTo>
                  <a:pt x="2392" y="763"/>
                  <a:pt x="2530" y="333"/>
                  <a:pt x="2905" y="333"/>
                </a:cubicBezTo>
                <a:cubicBezTo>
                  <a:pt x="2922" y="333"/>
                  <a:pt x="2939" y="334"/>
                  <a:pt x="2956" y="336"/>
                </a:cubicBezTo>
                <a:cubicBezTo>
                  <a:pt x="3037" y="336"/>
                  <a:pt x="3104" y="362"/>
                  <a:pt x="3157" y="402"/>
                </a:cubicBezTo>
                <a:cubicBezTo>
                  <a:pt x="3004" y="205"/>
                  <a:pt x="2829" y="147"/>
                  <a:pt x="2675" y="147"/>
                </a:cubicBezTo>
                <a:cubicBezTo>
                  <a:pt x="2452" y="147"/>
                  <a:pt x="2275" y="268"/>
                  <a:pt x="2275" y="268"/>
                </a:cubicBezTo>
                <a:cubicBezTo>
                  <a:pt x="2275" y="268"/>
                  <a:pt x="2087" y="1"/>
                  <a:pt x="1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7" name="Google Shape;367;p32"/>
          <p:cNvSpPr/>
          <p:nvPr/>
        </p:nvSpPr>
        <p:spPr>
          <a:xfrm>
            <a:off x="6370203" y="1226348"/>
            <a:ext cx="176927" cy="228349"/>
          </a:xfrm>
          <a:custGeom>
            <a:avLst/>
            <a:gdLst/>
            <a:ahLst/>
            <a:cxnLst/>
            <a:rect l="l" t="t" r="r" b="b"/>
            <a:pathLst>
              <a:path w="2034" h="2625" extrusionOk="0">
                <a:moveTo>
                  <a:pt x="1394" y="0"/>
                </a:moveTo>
                <a:cubicBezTo>
                  <a:pt x="1019" y="0"/>
                  <a:pt x="881" y="430"/>
                  <a:pt x="830" y="738"/>
                </a:cubicBezTo>
                <a:cubicBezTo>
                  <a:pt x="803" y="925"/>
                  <a:pt x="803" y="1073"/>
                  <a:pt x="803" y="1073"/>
                </a:cubicBezTo>
                <a:cubicBezTo>
                  <a:pt x="803" y="1073"/>
                  <a:pt x="627" y="933"/>
                  <a:pt x="413" y="933"/>
                </a:cubicBezTo>
                <a:cubicBezTo>
                  <a:pt x="371" y="933"/>
                  <a:pt x="327" y="939"/>
                  <a:pt x="282" y="952"/>
                </a:cubicBezTo>
                <a:cubicBezTo>
                  <a:pt x="95" y="1005"/>
                  <a:pt x="15" y="1207"/>
                  <a:pt x="15" y="1207"/>
                </a:cubicBezTo>
                <a:lnTo>
                  <a:pt x="1" y="1219"/>
                </a:lnTo>
                <a:cubicBezTo>
                  <a:pt x="81" y="1314"/>
                  <a:pt x="134" y="1433"/>
                  <a:pt x="161" y="1594"/>
                </a:cubicBezTo>
                <a:cubicBezTo>
                  <a:pt x="161" y="1594"/>
                  <a:pt x="225" y="1560"/>
                  <a:pt x="318" y="1560"/>
                </a:cubicBezTo>
                <a:cubicBezTo>
                  <a:pt x="402" y="1560"/>
                  <a:pt x="509" y="1587"/>
                  <a:pt x="616" y="1688"/>
                </a:cubicBezTo>
                <a:cubicBezTo>
                  <a:pt x="897" y="1956"/>
                  <a:pt x="776" y="2584"/>
                  <a:pt x="764" y="2624"/>
                </a:cubicBezTo>
                <a:cubicBezTo>
                  <a:pt x="1419" y="2384"/>
                  <a:pt x="1793" y="1822"/>
                  <a:pt x="1900" y="1421"/>
                </a:cubicBezTo>
                <a:cubicBezTo>
                  <a:pt x="2034" y="939"/>
                  <a:pt x="1994" y="283"/>
                  <a:pt x="1646" y="69"/>
                </a:cubicBezTo>
                <a:cubicBezTo>
                  <a:pt x="1593" y="29"/>
                  <a:pt x="1526" y="3"/>
                  <a:pt x="1445" y="3"/>
                </a:cubicBezTo>
                <a:cubicBezTo>
                  <a:pt x="1428" y="1"/>
                  <a:pt x="1411" y="0"/>
                  <a:pt x="139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6209629" y="1264536"/>
            <a:ext cx="238687" cy="199642"/>
          </a:xfrm>
          <a:custGeom>
            <a:avLst/>
            <a:gdLst/>
            <a:ahLst/>
            <a:cxnLst/>
            <a:rect l="l" t="t" r="r" b="b"/>
            <a:pathLst>
              <a:path w="2744" h="2295" extrusionOk="0">
                <a:moveTo>
                  <a:pt x="710" y="1"/>
                </a:moveTo>
                <a:cubicBezTo>
                  <a:pt x="622" y="1"/>
                  <a:pt x="528" y="22"/>
                  <a:pt x="429" y="72"/>
                </a:cubicBezTo>
                <a:cubicBezTo>
                  <a:pt x="402" y="85"/>
                  <a:pt x="362" y="112"/>
                  <a:pt x="336" y="138"/>
                </a:cubicBezTo>
                <a:cubicBezTo>
                  <a:pt x="1" y="513"/>
                  <a:pt x="81" y="1945"/>
                  <a:pt x="1406" y="2239"/>
                </a:cubicBezTo>
                <a:cubicBezTo>
                  <a:pt x="1596" y="2277"/>
                  <a:pt x="1775" y="2295"/>
                  <a:pt x="1944" y="2295"/>
                </a:cubicBezTo>
                <a:cubicBezTo>
                  <a:pt x="2189" y="2295"/>
                  <a:pt x="2411" y="2257"/>
                  <a:pt x="2610" y="2185"/>
                </a:cubicBezTo>
                <a:cubicBezTo>
                  <a:pt x="2622" y="2145"/>
                  <a:pt x="2743" y="1517"/>
                  <a:pt x="2462" y="1249"/>
                </a:cubicBezTo>
                <a:cubicBezTo>
                  <a:pt x="2355" y="1148"/>
                  <a:pt x="2248" y="1121"/>
                  <a:pt x="2164" y="1121"/>
                </a:cubicBezTo>
                <a:cubicBezTo>
                  <a:pt x="2071" y="1121"/>
                  <a:pt x="2007" y="1155"/>
                  <a:pt x="2007" y="1155"/>
                </a:cubicBezTo>
                <a:cubicBezTo>
                  <a:pt x="1980" y="994"/>
                  <a:pt x="1927" y="875"/>
                  <a:pt x="1847" y="780"/>
                </a:cubicBezTo>
                <a:cubicBezTo>
                  <a:pt x="1633" y="486"/>
                  <a:pt x="1231" y="473"/>
                  <a:pt x="1231" y="473"/>
                </a:cubicBezTo>
                <a:cubicBezTo>
                  <a:pt x="1231" y="406"/>
                  <a:pt x="1218" y="352"/>
                  <a:pt x="1192" y="299"/>
                </a:cubicBezTo>
                <a:cubicBezTo>
                  <a:pt x="1105" y="136"/>
                  <a:pt x="930" y="1"/>
                  <a:pt x="71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6253817" y="1328909"/>
            <a:ext cx="142047" cy="114131"/>
          </a:xfrm>
          <a:custGeom>
            <a:avLst/>
            <a:gdLst/>
            <a:ahLst/>
            <a:cxnLst/>
            <a:rect l="l" t="t" r="r" b="b"/>
            <a:pathLst>
              <a:path w="1633" h="1312" extrusionOk="0">
                <a:moveTo>
                  <a:pt x="215" y="1"/>
                </a:moveTo>
                <a:cubicBezTo>
                  <a:pt x="122" y="1"/>
                  <a:pt x="42" y="67"/>
                  <a:pt x="15" y="161"/>
                </a:cubicBezTo>
                <a:cubicBezTo>
                  <a:pt x="1" y="254"/>
                  <a:pt x="15" y="349"/>
                  <a:pt x="42" y="442"/>
                </a:cubicBezTo>
                <a:cubicBezTo>
                  <a:pt x="68" y="616"/>
                  <a:pt x="149" y="763"/>
                  <a:pt x="256" y="896"/>
                </a:cubicBezTo>
                <a:cubicBezTo>
                  <a:pt x="282" y="991"/>
                  <a:pt x="376" y="1044"/>
                  <a:pt x="456" y="1084"/>
                </a:cubicBezTo>
                <a:cubicBezTo>
                  <a:pt x="616" y="1178"/>
                  <a:pt x="791" y="1244"/>
                  <a:pt x="964" y="1285"/>
                </a:cubicBezTo>
                <a:cubicBezTo>
                  <a:pt x="1044" y="1298"/>
                  <a:pt x="1151" y="1312"/>
                  <a:pt x="1258" y="1312"/>
                </a:cubicBezTo>
                <a:cubicBezTo>
                  <a:pt x="1392" y="1312"/>
                  <a:pt x="1526" y="1285"/>
                  <a:pt x="1567" y="1151"/>
                </a:cubicBezTo>
                <a:cubicBezTo>
                  <a:pt x="1633" y="950"/>
                  <a:pt x="1499" y="736"/>
                  <a:pt x="1312" y="670"/>
                </a:cubicBezTo>
                <a:cubicBezTo>
                  <a:pt x="1272" y="656"/>
                  <a:pt x="1246" y="656"/>
                  <a:pt x="1205" y="656"/>
                </a:cubicBezTo>
                <a:cubicBezTo>
                  <a:pt x="1139" y="656"/>
                  <a:pt x="1071" y="670"/>
                  <a:pt x="1018" y="709"/>
                </a:cubicBezTo>
                <a:cubicBezTo>
                  <a:pt x="1005" y="656"/>
                  <a:pt x="991" y="616"/>
                  <a:pt x="991" y="575"/>
                </a:cubicBezTo>
                <a:cubicBezTo>
                  <a:pt x="964" y="429"/>
                  <a:pt x="951" y="254"/>
                  <a:pt x="777" y="242"/>
                </a:cubicBezTo>
                <a:lnTo>
                  <a:pt x="750" y="242"/>
                </a:lnTo>
                <a:cubicBezTo>
                  <a:pt x="657" y="242"/>
                  <a:pt x="590" y="295"/>
                  <a:pt x="536" y="361"/>
                </a:cubicBezTo>
                <a:cubicBezTo>
                  <a:pt x="496" y="228"/>
                  <a:pt x="443" y="94"/>
                  <a:pt x="309" y="28"/>
                </a:cubicBezTo>
                <a:cubicBezTo>
                  <a:pt x="282" y="14"/>
                  <a:pt x="256" y="1"/>
                  <a:pt x="2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0" name="Google Shape;370;p32"/>
          <p:cNvSpPr/>
          <p:nvPr/>
        </p:nvSpPr>
        <p:spPr>
          <a:xfrm>
            <a:off x="6442314" y="1291677"/>
            <a:ext cx="76895" cy="115262"/>
          </a:xfrm>
          <a:custGeom>
            <a:avLst/>
            <a:gdLst/>
            <a:ahLst/>
            <a:cxnLst/>
            <a:rect l="l" t="t" r="r" b="b"/>
            <a:pathLst>
              <a:path w="884" h="1325" extrusionOk="0">
                <a:moveTo>
                  <a:pt x="563" y="1"/>
                </a:moveTo>
                <a:cubicBezTo>
                  <a:pt x="523" y="1"/>
                  <a:pt x="482" y="14"/>
                  <a:pt x="456" y="28"/>
                </a:cubicBezTo>
                <a:cubicBezTo>
                  <a:pt x="363" y="94"/>
                  <a:pt x="336" y="201"/>
                  <a:pt x="309" y="295"/>
                </a:cubicBezTo>
                <a:cubicBezTo>
                  <a:pt x="295" y="388"/>
                  <a:pt x="282" y="468"/>
                  <a:pt x="268" y="563"/>
                </a:cubicBezTo>
                <a:lnTo>
                  <a:pt x="268" y="629"/>
                </a:lnTo>
                <a:cubicBezTo>
                  <a:pt x="242" y="616"/>
                  <a:pt x="215" y="602"/>
                  <a:pt x="175" y="602"/>
                </a:cubicBezTo>
                <a:lnTo>
                  <a:pt x="149" y="602"/>
                </a:lnTo>
                <a:cubicBezTo>
                  <a:pt x="81" y="616"/>
                  <a:pt x="28" y="670"/>
                  <a:pt x="15" y="736"/>
                </a:cubicBezTo>
                <a:cubicBezTo>
                  <a:pt x="1" y="789"/>
                  <a:pt x="1" y="843"/>
                  <a:pt x="28" y="896"/>
                </a:cubicBezTo>
                <a:cubicBezTo>
                  <a:pt x="54" y="991"/>
                  <a:pt x="81" y="1098"/>
                  <a:pt x="149" y="1178"/>
                </a:cubicBezTo>
                <a:cubicBezTo>
                  <a:pt x="161" y="1231"/>
                  <a:pt x="175" y="1271"/>
                  <a:pt x="242" y="1298"/>
                </a:cubicBezTo>
                <a:cubicBezTo>
                  <a:pt x="268" y="1312"/>
                  <a:pt x="295" y="1324"/>
                  <a:pt x="322" y="1324"/>
                </a:cubicBezTo>
                <a:cubicBezTo>
                  <a:pt x="363" y="1324"/>
                  <a:pt x="416" y="1298"/>
                  <a:pt x="456" y="1271"/>
                </a:cubicBezTo>
                <a:cubicBezTo>
                  <a:pt x="456" y="1258"/>
                  <a:pt x="470" y="1244"/>
                  <a:pt x="482" y="1231"/>
                </a:cubicBezTo>
                <a:cubicBezTo>
                  <a:pt x="509" y="1231"/>
                  <a:pt x="536" y="1217"/>
                  <a:pt x="550" y="1191"/>
                </a:cubicBezTo>
                <a:cubicBezTo>
                  <a:pt x="791" y="977"/>
                  <a:pt x="884" y="643"/>
                  <a:pt x="830" y="335"/>
                </a:cubicBezTo>
                <a:cubicBezTo>
                  <a:pt x="817" y="268"/>
                  <a:pt x="804" y="188"/>
                  <a:pt x="764" y="121"/>
                </a:cubicBezTo>
                <a:cubicBezTo>
                  <a:pt x="723" y="40"/>
                  <a:pt x="643" y="1"/>
                  <a:pt x="5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1" name="Google Shape;371;p32"/>
          <p:cNvSpPr/>
          <p:nvPr/>
        </p:nvSpPr>
        <p:spPr>
          <a:xfrm>
            <a:off x="6429005" y="1045147"/>
            <a:ext cx="384300" cy="311163"/>
          </a:xfrm>
          <a:custGeom>
            <a:avLst/>
            <a:gdLst/>
            <a:ahLst/>
            <a:cxnLst/>
            <a:rect l="l" t="t" r="r" b="b"/>
            <a:pathLst>
              <a:path w="4418" h="3577" extrusionOk="0">
                <a:moveTo>
                  <a:pt x="1411" y="0"/>
                </a:moveTo>
                <a:cubicBezTo>
                  <a:pt x="1340" y="0"/>
                  <a:pt x="1265" y="12"/>
                  <a:pt x="1184" y="39"/>
                </a:cubicBezTo>
                <a:cubicBezTo>
                  <a:pt x="421" y="293"/>
                  <a:pt x="850" y="1310"/>
                  <a:pt x="850" y="1310"/>
                </a:cubicBezTo>
                <a:cubicBezTo>
                  <a:pt x="850" y="1310"/>
                  <a:pt x="777" y="1282"/>
                  <a:pt x="675" y="1282"/>
                </a:cubicBezTo>
                <a:cubicBezTo>
                  <a:pt x="524" y="1282"/>
                  <a:pt x="309" y="1345"/>
                  <a:pt x="181" y="1658"/>
                </a:cubicBezTo>
                <a:cubicBezTo>
                  <a:pt x="0" y="2086"/>
                  <a:pt x="353" y="2581"/>
                  <a:pt x="925" y="2581"/>
                </a:cubicBezTo>
                <a:cubicBezTo>
                  <a:pt x="1031" y="2581"/>
                  <a:pt x="1145" y="2564"/>
                  <a:pt x="1265" y="2527"/>
                </a:cubicBezTo>
                <a:lnTo>
                  <a:pt x="1265" y="2527"/>
                </a:lnTo>
                <a:cubicBezTo>
                  <a:pt x="1265" y="2527"/>
                  <a:pt x="1064" y="3463"/>
                  <a:pt x="1880" y="3570"/>
                </a:cubicBezTo>
                <a:cubicBezTo>
                  <a:pt x="1916" y="3575"/>
                  <a:pt x="1952" y="3577"/>
                  <a:pt x="1986" y="3577"/>
                </a:cubicBezTo>
                <a:cubicBezTo>
                  <a:pt x="2728" y="3577"/>
                  <a:pt x="2923" y="2514"/>
                  <a:pt x="2923" y="2514"/>
                </a:cubicBezTo>
                <a:cubicBezTo>
                  <a:pt x="2923" y="2514"/>
                  <a:pt x="3044" y="2533"/>
                  <a:pt x="3214" y="2533"/>
                </a:cubicBezTo>
                <a:cubicBezTo>
                  <a:pt x="3578" y="2533"/>
                  <a:pt x="4169" y="2446"/>
                  <a:pt x="4288" y="1898"/>
                </a:cubicBezTo>
                <a:cubicBezTo>
                  <a:pt x="4418" y="1296"/>
                  <a:pt x="3803" y="1221"/>
                  <a:pt x="3488" y="1221"/>
                </a:cubicBezTo>
                <a:cubicBezTo>
                  <a:pt x="3383" y="1221"/>
                  <a:pt x="3311" y="1230"/>
                  <a:pt x="3311" y="1230"/>
                </a:cubicBezTo>
                <a:cubicBezTo>
                  <a:pt x="3311" y="1230"/>
                  <a:pt x="3792" y="641"/>
                  <a:pt x="3391" y="293"/>
                </a:cubicBezTo>
                <a:cubicBezTo>
                  <a:pt x="3265" y="186"/>
                  <a:pt x="3129" y="145"/>
                  <a:pt x="2996" y="145"/>
                </a:cubicBezTo>
                <a:cubicBezTo>
                  <a:pt x="2566" y="145"/>
                  <a:pt x="2160" y="574"/>
                  <a:pt x="2160" y="574"/>
                </a:cubicBezTo>
                <a:cubicBezTo>
                  <a:pt x="2160" y="574"/>
                  <a:pt x="1905" y="0"/>
                  <a:pt x="14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2" name="Google Shape;372;p32"/>
          <p:cNvSpPr/>
          <p:nvPr/>
        </p:nvSpPr>
        <p:spPr>
          <a:xfrm>
            <a:off x="6565659" y="1156756"/>
            <a:ext cx="110732" cy="80292"/>
          </a:xfrm>
          <a:custGeom>
            <a:avLst/>
            <a:gdLst/>
            <a:ahLst/>
            <a:cxnLst/>
            <a:rect l="l" t="t" r="r" b="b"/>
            <a:pathLst>
              <a:path w="1273" h="923" extrusionOk="0">
                <a:moveTo>
                  <a:pt x="630" y="0"/>
                </a:moveTo>
                <a:cubicBezTo>
                  <a:pt x="282" y="0"/>
                  <a:pt x="1" y="214"/>
                  <a:pt x="1" y="468"/>
                </a:cubicBezTo>
                <a:cubicBezTo>
                  <a:pt x="1" y="722"/>
                  <a:pt x="282" y="923"/>
                  <a:pt x="630" y="923"/>
                </a:cubicBezTo>
                <a:cubicBezTo>
                  <a:pt x="978" y="923"/>
                  <a:pt x="1272" y="722"/>
                  <a:pt x="1272" y="468"/>
                </a:cubicBezTo>
                <a:cubicBezTo>
                  <a:pt x="1272" y="214"/>
                  <a:pt x="978" y="0"/>
                  <a:pt x="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3" name="Google Shape;373;p32"/>
          <p:cNvSpPr/>
          <p:nvPr/>
        </p:nvSpPr>
        <p:spPr>
          <a:xfrm>
            <a:off x="6515729" y="1079943"/>
            <a:ext cx="79156" cy="82641"/>
          </a:xfrm>
          <a:custGeom>
            <a:avLst/>
            <a:gdLst/>
            <a:ahLst/>
            <a:cxnLst/>
            <a:rect l="l" t="t" r="r" b="b"/>
            <a:pathLst>
              <a:path w="910" h="950" extrusionOk="0">
                <a:moveTo>
                  <a:pt x="468" y="0"/>
                </a:moveTo>
                <a:cubicBezTo>
                  <a:pt x="414" y="0"/>
                  <a:pt x="375" y="27"/>
                  <a:pt x="334" y="54"/>
                </a:cubicBezTo>
                <a:lnTo>
                  <a:pt x="307" y="54"/>
                </a:lnTo>
                <a:cubicBezTo>
                  <a:pt x="281" y="54"/>
                  <a:pt x="254" y="67"/>
                  <a:pt x="227" y="81"/>
                </a:cubicBezTo>
                <a:cubicBezTo>
                  <a:pt x="214" y="81"/>
                  <a:pt x="214" y="93"/>
                  <a:pt x="200" y="107"/>
                </a:cubicBezTo>
                <a:lnTo>
                  <a:pt x="134" y="107"/>
                </a:lnTo>
                <a:cubicBezTo>
                  <a:pt x="54" y="134"/>
                  <a:pt x="13" y="188"/>
                  <a:pt x="13" y="268"/>
                </a:cubicBezTo>
                <a:cubicBezTo>
                  <a:pt x="0" y="388"/>
                  <a:pt x="13" y="509"/>
                  <a:pt x="54" y="616"/>
                </a:cubicBezTo>
                <a:cubicBezTo>
                  <a:pt x="80" y="669"/>
                  <a:pt x="93" y="735"/>
                  <a:pt x="134" y="776"/>
                </a:cubicBezTo>
                <a:cubicBezTo>
                  <a:pt x="174" y="830"/>
                  <a:pt x="214" y="883"/>
                  <a:pt x="254" y="923"/>
                </a:cubicBezTo>
                <a:cubicBezTo>
                  <a:pt x="281" y="937"/>
                  <a:pt x="321" y="949"/>
                  <a:pt x="348" y="949"/>
                </a:cubicBezTo>
                <a:cubicBezTo>
                  <a:pt x="375" y="949"/>
                  <a:pt x="401" y="949"/>
                  <a:pt x="428" y="923"/>
                </a:cubicBezTo>
                <a:cubicBezTo>
                  <a:pt x="455" y="910"/>
                  <a:pt x="468" y="869"/>
                  <a:pt x="468" y="842"/>
                </a:cubicBezTo>
                <a:lnTo>
                  <a:pt x="508" y="842"/>
                </a:lnTo>
                <a:cubicBezTo>
                  <a:pt x="535" y="842"/>
                  <a:pt x="562" y="842"/>
                  <a:pt x="589" y="830"/>
                </a:cubicBezTo>
                <a:lnTo>
                  <a:pt x="642" y="776"/>
                </a:lnTo>
                <a:lnTo>
                  <a:pt x="655" y="776"/>
                </a:lnTo>
                <a:cubicBezTo>
                  <a:pt x="709" y="762"/>
                  <a:pt x="749" y="735"/>
                  <a:pt x="776" y="682"/>
                </a:cubicBezTo>
                <a:cubicBezTo>
                  <a:pt x="830" y="669"/>
                  <a:pt x="883" y="628"/>
                  <a:pt x="896" y="575"/>
                </a:cubicBezTo>
                <a:cubicBezTo>
                  <a:pt x="896" y="535"/>
                  <a:pt x="910" y="495"/>
                  <a:pt x="896" y="441"/>
                </a:cubicBezTo>
                <a:cubicBezTo>
                  <a:pt x="883" y="414"/>
                  <a:pt x="869" y="375"/>
                  <a:pt x="856" y="348"/>
                </a:cubicBezTo>
                <a:cubicBezTo>
                  <a:pt x="842" y="307"/>
                  <a:pt x="803" y="254"/>
                  <a:pt x="776" y="214"/>
                </a:cubicBezTo>
                <a:cubicBezTo>
                  <a:pt x="709" y="147"/>
                  <a:pt x="628" y="81"/>
                  <a:pt x="535" y="27"/>
                </a:cubicBezTo>
                <a:cubicBezTo>
                  <a:pt x="521" y="13"/>
                  <a:pt x="495" y="0"/>
                  <a:pt x="4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4" name="Google Shape;374;p32"/>
          <p:cNvSpPr/>
          <p:nvPr/>
        </p:nvSpPr>
        <p:spPr>
          <a:xfrm>
            <a:off x="6630810" y="1086903"/>
            <a:ext cx="74546" cy="68722"/>
          </a:xfrm>
          <a:custGeom>
            <a:avLst/>
            <a:gdLst/>
            <a:ahLst/>
            <a:cxnLst/>
            <a:rect l="l" t="t" r="r" b="b"/>
            <a:pathLst>
              <a:path w="857" h="790" extrusionOk="0">
                <a:moveTo>
                  <a:pt x="456" y="1"/>
                </a:moveTo>
                <a:cubicBezTo>
                  <a:pt x="349" y="40"/>
                  <a:pt x="256" y="94"/>
                  <a:pt x="175" y="174"/>
                </a:cubicBezTo>
                <a:cubicBezTo>
                  <a:pt x="135" y="201"/>
                  <a:pt x="108" y="241"/>
                  <a:pt x="81" y="281"/>
                </a:cubicBezTo>
                <a:cubicBezTo>
                  <a:pt x="54" y="295"/>
                  <a:pt x="54" y="322"/>
                  <a:pt x="42" y="348"/>
                </a:cubicBezTo>
                <a:cubicBezTo>
                  <a:pt x="28" y="361"/>
                  <a:pt x="15" y="388"/>
                  <a:pt x="15" y="402"/>
                </a:cubicBezTo>
                <a:cubicBezTo>
                  <a:pt x="1" y="429"/>
                  <a:pt x="15" y="455"/>
                  <a:pt x="15" y="468"/>
                </a:cubicBezTo>
                <a:cubicBezTo>
                  <a:pt x="28" y="522"/>
                  <a:pt x="68" y="548"/>
                  <a:pt x="122" y="548"/>
                </a:cubicBezTo>
                <a:lnTo>
                  <a:pt x="149" y="548"/>
                </a:lnTo>
                <a:lnTo>
                  <a:pt x="161" y="536"/>
                </a:lnTo>
                <a:cubicBezTo>
                  <a:pt x="161" y="562"/>
                  <a:pt x="175" y="575"/>
                  <a:pt x="188" y="589"/>
                </a:cubicBezTo>
                <a:cubicBezTo>
                  <a:pt x="229" y="629"/>
                  <a:pt x="282" y="655"/>
                  <a:pt x="336" y="655"/>
                </a:cubicBezTo>
                <a:lnTo>
                  <a:pt x="363" y="655"/>
                </a:lnTo>
                <a:cubicBezTo>
                  <a:pt x="363" y="669"/>
                  <a:pt x="363" y="696"/>
                  <a:pt x="375" y="709"/>
                </a:cubicBezTo>
                <a:cubicBezTo>
                  <a:pt x="402" y="762"/>
                  <a:pt x="456" y="789"/>
                  <a:pt x="509" y="789"/>
                </a:cubicBezTo>
                <a:cubicBezTo>
                  <a:pt x="523" y="789"/>
                  <a:pt x="536" y="789"/>
                  <a:pt x="536" y="776"/>
                </a:cubicBezTo>
                <a:cubicBezTo>
                  <a:pt x="603" y="776"/>
                  <a:pt x="657" y="723"/>
                  <a:pt x="696" y="682"/>
                </a:cubicBezTo>
                <a:cubicBezTo>
                  <a:pt x="723" y="655"/>
                  <a:pt x="764" y="616"/>
                  <a:pt x="791" y="562"/>
                </a:cubicBezTo>
                <a:cubicBezTo>
                  <a:pt x="830" y="482"/>
                  <a:pt x="857" y="375"/>
                  <a:pt x="844" y="268"/>
                </a:cubicBezTo>
                <a:cubicBezTo>
                  <a:pt x="844" y="215"/>
                  <a:pt x="817" y="174"/>
                  <a:pt x="777" y="147"/>
                </a:cubicBezTo>
                <a:cubicBezTo>
                  <a:pt x="750" y="134"/>
                  <a:pt x="723" y="120"/>
                  <a:pt x="696" y="120"/>
                </a:cubicBezTo>
                <a:cubicBezTo>
                  <a:pt x="684" y="120"/>
                  <a:pt x="657" y="120"/>
                  <a:pt x="643" y="134"/>
                </a:cubicBezTo>
                <a:cubicBezTo>
                  <a:pt x="630" y="94"/>
                  <a:pt x="616" y="67"/>
                  <a:pt x="589" y="40"/>
                </a:cubicBezTo>
                <a:cubicBezTo>
                  <a:pt x="563" y="13"/>
                  <a:pt x="536" y="1"/>
                  <a:pt x="4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5" name="Google Shape;375;p32"/>
          <p:cNvSpPr/>
          <p:nvPr/>
        </p:nvSpPr>
        <p:spPr>
          <a:xfrm>
            <a:off x="6478500" y="1171805"/>
            <a:ext cx="53583" cy="40885"/>
          </a:xfrm>
          <a:custGeom>
            <a:avLst/>
            <a:gdLst/>
            <a:ahLst/>
            <a:cxnLst/>
            <a:rect l="l" t="t" r="r" b="b"/>
            <a:pathLst>
              <a:path w="616" h="470" extrusionOk="0">
                <a:moveTo>
                  <a:pt x="307" y="0"/>
                </a:moveTo>
                <a:cubicBezTo>
                  <a:pt x="268" y="0"/>
                  <a:pt x="241" y="14"/>
                  <a:pt x="200" y="14"/>
                </a:cubicBezTo>
                <a:cubicBezTo>
                  <a:pt x="161" y="14"/>
                  <a:pt x="134" y="27"/>
                  <a:pt x="107" y="41"/>
                </a:cubicBezTo>
                <a:cubicBezTo>
                  <a:pt x="80" y="54"/>
                  <a:pt x="66" y="68"/>
                  <a:pt x="54" y="81"/>
                </a:cubicBezTo>
                <a:cubicBezTo>
                  <a:pt x="27" y="107"/>
                  <a:pt x="13" y="148"/>
                  <a:pt x="0" y="188"/>
                </a:cubicBezTo>
                <a:cubicBezTo>
                  <a:pt x="0" y="228"/>
                  <a:pt x="0" y="255"/>
                  <a:pt x="13" y="295"/>
                </a:cubicBezTo>
                <a:cubicBezTo>
                  <a:pt x="27" y="309"/>
                  <a:pt x="40" y="335"/>
                  <a:pt x="66" y="362"/>
                </a:cubicBezTo>
                <a:cubicBezTo>
                  <a:pt x="107" y="389"/>
                  <a:pt x="147" y="402"/>
                  <a:pt x="187" y="429"/>
                </a:cubicBezTo>
                <a:cubicBezTo>
                  <a:pt x="214" y="442"/>
                  <a:pt x="241" y="442"/>
                  <a:pt x="254" y="442"/>
                </a:cubicBezTo>
                <a:cubicBezTo>
                  <a:pt x="294" y="455"/>
                  <a:pt x="334" y="455"/>
                  <a:pt x="375" y="469"/>
                </a:cubicBezTo>
                <a:lnTo>
                  <a:pt x="388" y="469"/>
                </a:lnTo>
                <a:cubicBezTo>
                  <a:pt x="428" y="469"/>
                  <a:pt x="468" y="455"/>
                  <a:pt x="495" y="455"/>
                </a:cubicBezTo>
                <a:lnTo>
                  <a:pt x="535" y="429"/>
                </a:lnTo>
                <a:cubicBezTo>
                  <a:pt x="562" y="429"/>
                  <a:pt x="575" y="416"/>
                  <a:pt x="589" y="389"/>
                </a:cubicBezTo>
                <a:cubicBezTo>
                  <a:pt x="602" y="362"/>
                  <a:pt x="615" y="335"/>
                  <a:pt x="615" y="295"/>
                </a:cubicBezTo>
                <a:cubicBezTo>
                  <a:pt x="615" y="255"/>
                  <a:pt x="589" y="202"/>
                  <a:pt x="562" y="175"/>
                </a:cubicBezTo>
                <a:lnTo>
                  <a:pt x="562" y="148"/>
                </a:lnTo>
                <a:cubicBezTo>
                  <a:pt x="562" y="107"/>
                  <a:pt x="548" y="68"/>
                  <a:pt x="508" y="54"/>
                </a:cubicBezTo>
                <a:cubicBezTo>
                  <a:pt x="482" y="41"/>
                  <a:pt x="455" y="14"/>
                  <a:pt x="428" y="14"/>
                </a:cubicBezTo>
                <a:cubicBezTo>
                  <a:pt x="388" y="14"/>
                  <a:pt x="348" y="0"/>
                  <a:pt x="3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6" name="Google Shape;376;p32"/>
          <p:cNvSpPr/>
          <p:nvPr/>
        </p:nvSpPr>
        <p:spPr>
          <a:xfrm>
            <a:off x="6561048" y="1259143"/>
            <a:ext cx="67587" cy="62894"/>
          </a:xfrm>
          <a:custGeom>
            <a:avLst/>
            <a:gdLst/>
            <a:ahLst/>
            <a:cxnLst/>
            <a:rect l="l" t="t" r="r" b="b"/>
            <a:pathLst>
              <a:path w="777" h="723" extrusionOk="0">
                <a:moveTo>
                  <a:pt x="241" y="0"/>
                </a:moveTo>
                <a:cubicBezTo>
                  <a:pt x="214" y="0"/>
                  <a:pt x="188" y="13"/>
                  <a:pt x="161" y="40"/>
                </a:cubicBezTo>
                <a:cubicBezTo>
                  <a:pt x="41" y="187"/>
                  <a:pt x="0" y="414"/>
                  <a:pt x="107" y="589"/>
                </a:cubicBezTo>
                <a:cubicBezTo>
                  <a:pt x="134" y="628"/>
                  <a:pt x="175" y="642"/>
                  <a:pt x="228" y="642"/>
                </a:cubicBezTo>
                <a:cubicBezTo>
                  <a:pt x="255" y="642"/>
                  <a:pt x="295" y="628"/>
                  <a:pt x="321" y="616"/>
                </a:cubicBezTo>
                <a:lnTo>
                  <a:pt x="321" y="602"/>
                </a:lnTo>
                <a:cubicBezTo>
                  <a:pt x="348" y="669"/>
                  <a:pt x="416" y="723"/>
                  <a:pt x="496" y="723"/>
                </a:cubicBezTo>
                <a:cubicBezTo>
                  <a:pt x="509" y="723"/>
                  <a:pt x="523" y="709"/>
                  <a:pt x="535" y="709"/>
                </a:cubicBezTo>
                <a:cubicBezTo>
                  <a:pt x="603" y="696"/>
                  <a:pt x="642" y="642"/>
                  <a:pt x="669" y="575"/>
                </a:cubicBezTo>
                <a:cubicBezTo>
                  <a:pt x="696" y="535"/>
                  <a:pt x="710" y="482"/>
                  <a:pt x="737" y="428"/>
                </a:cubicBezTo>
                <a:cubicBezTo>
                  <a:pt x="749" y="388"/>
                  <a:pt x="749" y="348"/>
                  <a:pt x="763" y="307"/>
                </a:cubicBezTo>
                <a:cubicBezTo>
                  <a:pt x="763" y="268"/>
                  <a:pt x="776" y="227"/>
                  <a:pt x="763" y="187"/>
                </a:cubicBezTo>
                <a:cubicBezTo>
                  <a:pt x="763" y="161"/>
                  <a:pt x="749" y="134"/>
                  <a:pt x="723" y="107"/>
                </a:cubicBezTo>
                <a:cubicBezTo>
                  <a:pt x="710" y="80"/>
                  <a:pt x="683" y="67"/>
                  <a:pt x="642" y="54"/>
                </a:cubicBezTo>
                <a:lnTo>
                  <a:pt x="630" y="54"/>
                </a:lnTo>
                <a:cubicBezTo>
                  <a:pt x="603" y="54"/>
                  <a:pt x="576" y="67"/>
                  <a:pt x="562" y="93"/>
                </a:cubicBezTo>
                <a:cubicBezTo>
                  <a:pt x="549" y="93"/>
                  <a:pt x="535" y="107"/>
                  <a:pt x="535" y="120"/>
                </a:cubicBezTo>
                <a:lnTo>
                  <a:pt x="496" y="80"/>
                </a:lnTo>
                <a:cubicBezTo>
                  <a:pt x="469" y="54"/>
                  <a:pt x="428" y="40"/>
                  <a:pt x="389" y="40"/>
                </a:cubicBezTo>
                <a:cubicBezTo>
                  <a:pt x="375" y="40"/>
                  <a:pt x="362" y="40"/>
                  <a:pt x="335" y="54"/>
                </a:cubicBezTo>
                <a:lnTo>
                  <a:pt x="309" y="27"/>
                </a:lnTo>
                <a:cubicBezTo>
                  <a:pt x="282" y="13"/>
                  <a:pt x="268" y="0"/>
                  <a:pt x="2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7" name="Google Shape;377;p32"/>
          <p:cNvSpPr/>
          <p:nvPr/>
        </p:nvSpPr>
        <p:spPr>
          <a:xfrm>
            <a:off x="6704226" y="1170674"/>
            <a:ext cx="67500" cy="72202"/>
          </a:xfrm>
          <a:custGeom>
            <a:avLst/>
            <a:gdLst/>
            <a:ahLst/>
            <a:cxnLst/>
            <a:rect l="l" t="t" r="r" b="b"/>
            <a:pathLst>
              <a:path w="776" h="830" extrusionOk="0">
                <a:moveTo>
                  <a:pt x="268" y="1"/>
                </a:moveTo>
                <a:cubicBezTo>
                  <a:pt x="214" y="13"/>
                  <a:pt x="174" y="27"/>
                  <a:pt x="120" y="54"/>
                </a:cubicBezTo>
                <a:cubicBezTo>
                  <a:pt x="66" y="81"/>
                  <a:pt x="54" y="147"/>
                  <a:pt x="80" y="201"/>
                </a:cubicBezTo>
                <a:cubicBezTo>
                  <a:pt x="93" y="227"/>
                  <a:pt x="120" y="254"/>
                  <a:pt x="161" y="254"/>
                </a:cubicBezTo>
                <a:cubicBezTo>
                  <a:pt x="107" y="295"/>
                  <a:pt x="80" y="334"/>
                  <a:pt x="80" y="402"/>
                </a:cubicBezTo>
                <a:cubicBezTo>
                  <a:pt x="80" y="429"/>
                  <a:pt x="93" y="468"/>
                  <a:pt x="107" y="495"/>
                </a:cubicBezTo>
                <a:cubicBezTo>
                  <a:pt x="54" y="522"/>
                  <a:pt x="0" y="575"/>
                  <a:pt x="13" y="643"/>
                </a:cubicBezTo>
                <a:cubicBezTo>
                  <a:pt x="13" y="682"/>
                  <a:pt x="13" y="709"/>
                  <a:pt x="27" y="736"/>
                </a:cubicBezTo>
                <a:cubicBezTo>
                  <a:pt x="54" y="776"/>
                  <a:pt x="93" y="789"/>
                  <a:pt x="134" y="816"/>
                </a:cubicBezTo>
                <a:cubicBezTo>
                  <a:pt x="161" y="816"/>
                  <a:pt x="187" y="830"/>
                  <a:pt x="214" y="830"/>
                </a:cubicBezTo>
                <a:cubicBezTo>
                  <a:pt x="241" y="830"/>
                  <a:pt x="268" y="816"/>
                  <a:pt x="294" y="816"/>
                </a:cubicBezTo>
                <a:cubicBezTo>
                  <a:pt x="348" y="816"/>
                  <a:pt x="401" y="803"/>
                  <a:pt x="441" y="789"/>
                </a:cubicBezTo>
                <a:cubicBezTo>
                  <a:pt x="495" y="776"/>
                  <a:pt x="535" y="750"/>
                  <a:pt x="589" y="736"/>
                </a:cubicBezTo>
                <a:cubicBezTo>
                  <a:pt x="628" y="709"/>
                  <a:pt x="669" y="682"/>
                  <a:pt x="696" y="643"/>
                </a:cubicBezTo>
                <a:cubicBezTo>
                  <a:pt x="776" y="562"/>
                  <a:pt x="776" y="442"/>
                  <a:pt x="696" y="375"/>
                </a:cubicBezTo>
                <a:cubicBezTo>
                  <a:pt x="696" y="361"/>
                  <a:pt x="682" y="348"/>
                  <a:pt x="669" y="348"/>
                </a:cubicBezTo>
                <a:cubicBezTo>
                  <a:pt x="682" y="334"/>
                  <a:pt x="696" y="334"/>
                  <a:pt x="709" y="322"/>
                </a:cubicBezTo>
                <a:cubicBezTo>
                  <a:pt x="749" y="295"/>
                  <a:pt x="776" y="254"/>
                  <a:pt x="776" y="201"/>
                </a:cubicBezTo>
                <a:cubicBezTo>
                  <a:pt x="776" y="147"/>
                  <a:pt x="762" y="94"/>
                  <a:pt x="709" y="81"/>
                </a:cubicBezTo>
                <a:cubicBezTo>
                  <a:pt x="615" y="27"/>
                  <a:pt x="521" y="1"/>
                  <a:pt x="4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8" name="Google Shape;378;p32"/>
          <p:cNvSpPr/>
          <p:nvPr/>
        </p:nvSpPr>
        <p:spPr>
          <a:xfrm>
            <a:off x="6962484" y="1213734"/>
            <a:ext cx="62890" cy="105954"/>
          </a:xfrm>
          <a:custGeom>
            <a:avLst/>
            <a:gdLst/>
            <a:ahLst/>
            <a:cxnLst/>
            <a:rect l="l" t="t" r="r" b="b"/>
            <a:pathLst>
              <a:path w="723" h="1218" extrusionOk="0">
                <a:moveTo>
                  <a:pt x="241" y="0"/>
                </a:moveTo>
                <a:cubicBezTo>
                  <a:pt x="108" y="121"/>
                  <a:pt x="1" y="201"/>
                  <a:pt x="1" y="201"/>
                </a:cubicBezTo>
                <a:cubicBezTo>
                  <a:pt x="1" y="201"/>
                  <a:pt x="442" y="268"/>
                  <a:pt x="281" y="990"/>
                </a:cubicBezTo>
                <a:cubicBezTo>
                  <a:pt x="268" y="1070"/>
                  <a:pt x="228" y="1150"/>
                  <a:pt x="174" y="1218"/>
                </a:cubicBezTo>
                <a:cubicBezTo>
                  <a:pt x="536" y="1124"/>
                  <a:pt x="723" y="642"/>
                  <a:pt x="616" y="375"/>
                </a:cubicBezTo>
                <a:cubicBezTo>
                  <a:pt x="522" y="121"/>
                  <a:pt x="268" y="0"/>
                  <a:pt x="2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9" name="Google Shape;379;p32"/>
          <p:cNvSpPr/>
          <p:nvPr/>
        </p:nvSpPr>
        <p:spPr>
          <a:xfrm>
            <a:off x="6961266" y="1163715"/>
            <a:ext cx="99076" cy="186246"/>
          </a:xfrm>
          <a:custGeom>
            <a:avLst/>
            <a:gdLst/>
            <a:ahLst/>
            <a:cxnLst/>
            <a:rect l="l" t="t" r="r" b="b"/>
            <a:pathLst>
              <a:path w="1139" h="2141" extrusionOk="0">
                <a:moveTo>
                  <a:pt x="589" y="0"/>
                </a:moveTo>
                <a:cubicBezTo>
                  <a:pt x="550" y="227"/>
                  <a:pt x="389" y="428"/>
                  <a:pt x="255" y="575"/>
                </a:cubicBezTo>
                <a:cubicBezTo>
                  <a:pt x="282" y="575"/>
                  <a:pt x="536" y="696"/>
                  <a:pt x="630" y="950"/>
                </a:cubicBezTo>
                <a:cubicBezTo>
                  <a:pt x="737" y="1217"/>
                  <a:pt x="550" y="1699"/>
                  <a:pt x="188" y="1793"/>
                </a:cubicBezTo>
                <a:cubicBezTo>
                  <a:pt x="135" y="1859"/>
                  <a:pt x="81" y="1913"/>
                  <a:pt x="1" y="1966"/>
                </a:cubicBezTo>
                <a:lnTo>
                  <a:pt x="15" y="1993"/>
                </a:lnTo>
                <a:cubicBezTo>
                  <a:pt x="188" y="1993"/>
                  <a:pt x="322" y="2046"/>
                  <a:pt x="429" y="2141"/>
                </a:cubicBezTo>
                <a:cubicBezTo>
                  <a:pt x="456" y="2127"/>
                  <a:pt x="764" y="2034"/>
                  <a:pt x="951" y="1659"/>
                </a:cubicBezTo>
                <a:cubicBezTo>
                  <a:pt x="1138" y="1271"/>
                  <a:pt x="910" y="923"/>
                  <a:pt x="910" y="923"/>
                </a:cubicBezTo>
                <a:cubicBezTo>
                  <a:pt x="910" y="923"/>
                  <a:pt x="1044" y="762"/>
                  <a:pt x="964" y="441"/>
                </a:cubicBezTo>
                <a:cubicBezTo>
                  <a:pt x="884" y="107"/>
                  <a:pt x="589" y="0"/>
                  <a:pt x="589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0" name="Google Shape;380;p32"/>
          <p:cNvSpPr/>
          <p:nvPr/>
        </p:nvSpPr>
        <p:spPr>
          <a:xfrm>
            <a:off x="6957874" y="1113695"/>
            <a:ext cx="157095" cy="269930"/>
          </a:xfrm>
          <a:custGeom>
            <a:avLst/>
            <a:gdLst/>
            <a:ahLst/>
            <a:cxnLst/>
            <a:rect l="l" t="t" r="r" b="b"/>
            <a:pathLst>
              <a:path w="1806" h="3103" extrusionOk="0">
                <a:moveTo>
                  <a:pt x="579" y="0"/>
                </a:moveTo>
                <a:cubicBezTo>
                  <a:pt x="422" y="0"/>
                  <a:pt x="231" y="20"/>
                  <a:pt x="0" y="67"/>
                </a:cubicBezTo>
                <a:cubicBezTo>
                  <a:pt x="55" y="59"/>
                  <a:pt x="108" y="54"/>
                  <a:pt x="158" y="54"/>
                </a:cubicBezTo>
                <a:cubicBezTo>
                  <a:pt x="355" y="54"/>
                  <a:pt x="514" y="121"/>
                  <a:pt x="589" y="281"/>
                </a:cubicBezTo>
                <a:cubicBezTo>
                  <a:pt x="628" y="374"/>
                  <a:pt x="642" y="481"/>
                  <a:pt x="628" y="575"/>
                </a:cubicBezTo>
                <a:cubicBezTo>
                  <a:pt x="628" y="575"/>
                  <a:pt x="923" y="682"/>
                  <a:pt x="1003" y="1016"/>
                </a:cubicBezTo>
                <a:cubicBezTo>
                  <a:pt x="1083" y="1337"/>
                  <a:pt x="949" y="1498"/>
                  <a:pt x="949" y="1498"/>
                </a:cubicBezTo>
                <a:cubicBezTo>
                  <a:pt x="949" y="1498"/>
                  <a:pt x="1177" y="1846"/>
                  <a:pt x="990" y="2234"/>
                </a:cubicBezTo>
                <a:cubicBezTo>
                  <a:pt x="803" y="2609"/>
                  <a:pt x="495" y="2702"/>
                  <a:pt x="468" y="2716"/>
                </a:cubicBezTo>
                <a:cubicBezTo>
                  <a:pt x="682" y="2876"/>
                  <a:pt x="762" y="3103"/>
                  <a:pt x="762" y="3103"/>
                </a:cubicBezTo>
                <a:cubicBezTo>
                  <a:pt x="1793" y="2742"/>
                  <a:pt x="1284" y="1979"/>
                  <a:pt x="1284" y="1979"/>
                </a:cubicBezTo>
                <a:cubicBezTo>
                  <a:pt x="1284" y="1979"/>
                  <a:pt x="1805" y="1859"/>
                  <a:pt x="1793" y="1230"/>
                </a:cubicBezTo>
                <a:cubicBezTo>
                  <a:pt x="1779" y="870"/>
                  <a:pt x="1270" y="682"/>
                  <a:pt x="1270" y="682"/>
                </a:cubicBezTo>
                <a:cubicBezTo>
                  <a:pt x="1270" y="682"/>
                  <a:pt x="1495" y="0"/>
                  <a:pt x="5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6793733" y="1303334"/>
            <a:ext cx="230510" cy="102474"/>
          </a:xfrm>
          <a:custGeom>
            <a:avLst/>
            <a:gdLst/>
            <a:ahLst/>
            <a:cxnLst/>
            <a:rect l="l" t="t" r="r" b="b"/>
            <a:pathLst>
              <a:path w="2650" h="1178" extrusionOk="0">
                <a:moveTo>
                  <a:pt x="1" y="1"/>
                </a:moveTo>
                <a:lnTo>
                  <a:pt x="1" y="13"/>
                </a:lnTo>
                <a:cubicBezTo>
                  <a:pt x="133" y="252"/>
                  <a:pt x="702" y="1178"/>
                  <a:pt x="1692" y="1178"/>
                </a:cubicBezTo>
                <a:cubicBezTo>
                  <a:pt x="1699" y="1178"/>
                  <a:pt x="1706" y="1178"/>
                  <a:pt x="1713" y="1178"/>
                </a:cubicBezTo>
                <a:cubicBezTo>
                  <a:pt x="2476" y="1164"/>
                  <a:pt x="2649" y="923"/>
                  <a:pt x="2649" y="923"/>
                </a:cubicBezTo>
                <a:cubicBezTo>
                  <a:pt x="2649" y="923"/>
                  <a:pt x="2569" y="696"/>
                  <a:pt x="2355" y="536"/>
                </a:cubicBezTo>
                <a:cubicBezTo>
                  <a:pt x="2248" y="441"/>
                  <a:pt x="2114" y="388"/>
                  <a:pt x="1941" y="388"/>
                </a:cubicBezTo>
                <a:lnTo>
                  <a:pt x="1927" y="361"/>
                </a:lnTo>
                <a:cubicBezTo>
                  <a:pt x="1596" y="568"/>
                  <a:pt x="1107" y="591"/>
                  <a:pt x="901" y="591"/>
                </a:cubicBezTo>
                <a:cubicBezTo>
                  <a:pt x="839" y="591"/>
                  <a:pt x="803" y="589"/>
                  <a:pt x="803" y="589"/>
                </a:cubicBezTo>
                <a:cubicBezTo>
                  <a:pt x="469" y="522"/>
                  <a:pt x="161" y="308"/>
                  <a:pt x="1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2" name="Google Shape;382;p32"/>
          <p:cNvSpPr/>
          <p:nvPr/>
        </p:nvSpPr>
        <p:spPr>
          <a:xfrm>
            <a:off x="6776336" y="1118393"/>
            <a:ext cx="237469" cy="236439"/>
          </a:xfrm>
          <a:custGeom>
            <a:avLst/>
            <a:gdLst/>
            <a:ahLst/>
            <a:cxnLst/>
            <a:rect l="l" t="t" r="r" b="b"/>
            <a:pathLst>
              <a:path w="2730" h="2718" extrusionOk="0">
                <a:moveTo>
                  <a:pt x="2245" y="0"/>
                </a:moveTo>
                <a:cubicBezTo>
                  <a:pt x="2195" y="0"/>
                  <a:pt x="2142" y="5"/>
                  <a:pt x="2087" y="13"/>
                </a:cubicBezTo>
                <a:lnTo>
                  <a:pt x="2073" y="13"/>
                </a:lnTo>
                <a:cubicBezTo>
                  <a:pt x="1592" y="79"/>
                  <a:pt x="950" y="414"/>
                  <a:pt x="562" y="775"/>
                </a:cubicBezTo>
                <a:cubicBezTo>
                  <a:pt x="40" y="1283"/>
                  <a:pt x="0" y="1765"/>
                  <a:pt x="201" y="2127"/>
                </a:cubicBezTo>
                <a:cubicBezTo>
                  <a:pt x="361" y="2434"/>
                  <a:pt x="669" y="2648"/>
                  <a:pt x="1003" y="2715"/>
                </a:cubicBezTo>
                <a:cubicBezTo>
                  <a:pt x="1003" y="2715"/>
                  <a:pt x="1039" y="2717"/>
                  <a:pt x="1101" y="2717"/>
                </a:cubicBezTo>
                <a:cubicBezTo>
                  <a:pt x="1307" y="2717"/>
                  <a:pt x="1796" y="2694"/>
                  <a:pt x="2127" y="2487"/>
                </a:cubicBezTo>
                <a:cubicBezTo>
                  <a:pt x="2207" y="2434"/>
                  <a:pt x="2261" y="2380"/>
                  <a:pt x="2314" y="2314"/>
                </a:cubicBezTo>
                <a:cubicBezTo>
                  <a:pt x="2368" y="2246"/>
                  <a:pt x="2408" y="2166"/>
                  <a:pt x="2421" y="2086"/>
                </a:cubicBezTo>
                <a:cubicBezTo>
                  <a:pt x="2582" y="1364"/>
                  <a:pt x="2141" y="1297"/>
                  <a:pt x="2141" y="1297"/>
                </a:cubicBezTo>
                <a:cubicBezTo>
                  <a:pt x="2141" y="1297"/>
                  <a:pt x="2248" y="1217"/>
                  <a:pt x="2381" y="1096"/>
                </a:cubicBezTo>
                <a:cubicBezTo>
                  <a:pt x="2515" y="949"/>
                  <a:pt x="2676" y="748"/>
                  <a:pt x="2715" y="521"/>
                </a:cubicBezTo>
                <a:cubicBezTo>
                  <a:pt x="2729" y="427"/>
                  <a:pt x="2715" y="320"/>
                  <a:pt x="2676" y="227"/>
                </a:cubicBezTo>
                <a:cubicBezTo>
                  <a:pt x="2601" y="67"/>
                  <a:pt x="2442" y="0"/>
                  <a:pt x="224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6825222" y="1163715"/>
            <a:ext cx="112907" cy="154755"/>
          </a:xfrm>
          <a:custGeom>
            <a:avLst/>
            <a:gdLst/>
            <a:ahLst/>
            <a:cxnLst/>
            <a:rect l="l" t="t" r="r" b="b"/>
            <a:pathLst>
              <a:path w="1298" h="1779" extrusionOk="0">
                <a:moveTo>
                  <a:pt x="976" y="0"/>
                </a:moveTo>
                <a:cubicBezTo>
                  <a:pt x="803" y="0"/>
                  <a:pt x="628" y="107"/>
                  <a:pt x="495" y="188"/>
                </a:cubicBezTo>
                <a:cubicBezTo>
                  <a:pt x="307" y="281"/>
                  <a:pt x="147" y="428"/>
                  <a:pt x="40" y="616"/>
                </a:cubicBezTo>
                <a:cubicBezTo>
                  <a:pt x="27" y="629"/>
                  <a:pt x="27" y="655"/>
                  <a:pt x="27" y="669"/>
                </a:cubicBezTo>
                <a:cubicBezTo>
                  <a:pt x="13" y="709"/>
                  <a:pt x="0" y="749"/>
                  <a:pt x="0" y="789"/>
                </a:cubicBezTo>
                <a:cubicBezTo>
                  <a:pt x="13" y="869"/>
                  <a:pt x="81" y="950"/>
                  <a:pt x="120" y="1030"/>
                </a:cubicBezTo>
                <a:cubicBezTo>
                  <a:pt x="161" y="1097"/>
                  <a:pt x="200" y="1177"/>
                  <a:pt x="241" y="1244"/>
                </a:cubicBezTo>
                <a:cubicBezTo>
                  <a:pt x="334" y="1392"/>
                  <a:pt x="414" y="1552"/>
                  <a:pt x="509" y="1699"/>
                </a:cubicBezTo>
                <a:cubicBezTo>
                  <a:pt x="535" y="1752"/>
                  <a:pt x="589" y="1779"/>
                  <a:pt x="642" y="1779"/>
                </a:cubicBezTo>
                <a:cubicBezTo>
                  <a:pt x="682" y="1779"/>
                  <a:pt x="709" y="1766"/>
                  <a:pt x="735" y="1752"/>
                </a:cubicBezTo>
                <a:cubicBezTo>
                  <a:pt x="963" y="1592"/>
                  <a:pt x="1190" y="1365"/>
                  <a:pt x="1124" y="1070"/>
                </a:cubicBezTo>
                <a:cubicBezTo>
                  <a:pt x="1097" y="937"/>
                  <a:pt x="1030" y="830"/>
                  <a:pt x="910" y="762"/>
                </a:cubicBezTo>
                <a:cubicBezTo>
                  <a:pt x="963" y="723"/>
                  <a:pt x="1030" y="669"/>
                  <a:pt x="1083" y="616"/>
                </a:cubicBezTo>
                <a:cubicBezTo>
                  <a:pt x="1163" y="535"/>
                  <a:pt x="1244" y="455"/>
                  <a:pt x="1270" y="334"/>
                </a:cubicBezTo>
                <a:cubicBezTo>
                  <a:pt x="1297" y="214"/>
                  <a:pt x="1231" y="93"/>
                  <a:pt x="1124" y="40"/>
                </a:cubicBezTo>
                <a:cubicBezTo>
                  <a:pt x="1070" y="13"/>
                  <a:pt x="1030" y="0"/>
                  <a:pt x="9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4" name="Google Shape;384;p32"/>
          <p:cNvSpPr/>
          <p:nvPr/>
        </p:nvSpPr>
        <p:spPr>
          <a:xfrm>
            <a:off x="6711098" y="1277411"/>
            <a:ext cx="222334" cy="174937"/>
          </a:xfrm>
          <a:custGeom>
            <a:avLst/>
            <a:gdLst/>
            <a:ahLst/>
            <a:cxnLst/>
            <a:rect l="l" t="t" r="r" b="b"/>
            <a:pathLst>
              <a:path w="2556" h="2011" extrusionOk="0">
                <a:moveTo>
                  <a:pt x="425" y="1"/>
                </a:moveTo>
                <a:cubicBezTo>
                  <a:pt x="286" y="1"/>
                  <a:pt x="185" y="21"/>
                  <a:pt x="135" y="44"/>
                </a:cubicBezTo>
                <a:cubicBezTo>
                  <a:pt x="0" y="105"/>
                  <a:pt x="537" y="2011"/>
                  <a:pt x="1856" y="2011"/>
                </a:cubicBezTo>
                <a:cubicBezTo>
                  <a:pt x="1980" y="2011"/>
                  <a:pt x="2111" y="1994"/>
                  <a:pt x="2249" y="1957"/>
                </a:cubicBezTo>
                <a:cubicBezTo>
                  <a:pt x="2556" y="1863"/>
                  <a:pt x="2302" y="860"/>
                  <a:pt x="1593" y="392"/>
                </a:cubicBezTo>
                <a:cubicBezTo>
                  <a:pt x="1123" y="82"/>
                  <a:pt x="700" y="1"/>
                  <a:pt x="4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5" name="Google Shape;385;p32"/>
          <p:cNvSpPr/>
          <p:nvPr/>
        </p:nvSpPr>
        <p:spPr>
          <a:xfrm>
            <a:off x="6677347" y="1264884"/>
            <a:ext cx="213113" cy="161540"/>
          </a:xfrm>
          <a:custGeom>
            <a:avLst/>
            <a:gdLst/>
            <a:ahLst/>
            <a:cxnLst/>
            <a:rect l="l" t="t" r="r" b="b"/>
            <a:pathLst>
              <a:path w="2450" h="1857" extrusionOk="0">
                <a:moveTo>
                  <a:pt x="42" y="1"/>
                </a:moveTo>
                <a:cubicBezTo>
                  <a:pt x="28" y="1"/>
                  <a:pt x="15" y="1"/>
                  <a:pt x="1" y="27"/>
                </a:cubicBezTo>
                <a:cubicBezTo>
                  <a:pt x="1" y="41"/>
                  <a:pt x="1" y="68"/>
                  <a:pt x="28" y="68"/>
                </a:cubicBezTo>
                <a:cubicBezTo>
                  <a:pt x="81" y="95"/>
                  <a:pt x="149" y="121"/>
                  <a:pt x="202" y="134"/>
                </a:cubicBezTo>
                <a:lnTo>
                  <a:pt x="295" y="161"/>
                </a:lnTo>
                <a:lnTo>
                  <a:pt x="375" y="202"/>
                </a:lnTo>
                <a:lnTo>
                  <a:pt x="550" y="282"/>
                </a:lnTo>
                <a:lnTo>
                  <a:pt x="710" y="362"/>
                </a:lnTo>
                <a:cubicBezTo>
                  <a:pt x="924" y="482"/>
                  <a:pt x="1138" y="616"/>
                  <a:pt x="1339" y="776"/>
                </a:cubicBezTo>
                <a:cubicBezTo>
                  <a:pt x="1526" y="924"/>
                  <a:pt x="1713" y="1097"/>
                  <a:pt x="1888" y="1272"/>
                </a:cubicBezTo>
                <a:cubicBezTo>
                  <a:pt x="1981" y="1365"/>
                  <a:pt x="2061" y="1459"/>
                  <a:pt x="2141" y="1552"/>
                </a:cubicBezTo>
                <a:cubicBezTo>
                  <a:pt x="2235" y="1646"/>
                  <a:pt x="2302" y="1739"/>
                  <a:pt x="2382" y="1834"/>
                </a:cubicBezTo>
                <a:lnTo>
                  <a:pt x="2382" y="1846"/>
                </a:lnTo>
                <a:cubicBezTo>
                  <a:pt x="2389" y="1853"/>
                  <a:pt x="2396" y="1857"/>
                  <a:pt x="2404" y="1857"/>
                </a:cubicBezTo>
                <a:cubicBezTo>
                  <a:pt x="2412" y="1857"/>
                  <a:pt x="2422" y="1853"/>
                  <a:pt x="2435" y="1846"/>
                </a:cubicBezTo>
                <a:cubicBezTo>
                  <a:pt x="2449" y="1834"/>
                  <a:pt x="2449" y="1820"/>
                  <a:pt x="2449" y="1793"/>
                </a:cubicBezTo>
                <a:cubicBezTo>
                  <a:pt x="2316" y="1579"/>
                  <a:pt x="2155" y="1379"/>
                  <a:pt x="1995" y="1178"/>
                </a:cubicBezTo>
                <a:cubicBezTo>
                  <a:pt x="1820" y="990"/>
                  <a:pt x="1633" y="817"/>
                  <a:pt x="1433" y="657"/>
                </a:cubicBezTo>
                <a:cubicBezTo>
                  <a:pt x="1232" y="496"/>
                  <a:pt x="1005" y="362"/>
                  <a:pt x="777" y="241"/>
                </a:cubicBezTo>
                <a:cubicBezTo>
                  <a:pt x="550" y="134"/>
                  <a:pt x="295" y="54"/>
                  <a:pt x="42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6" name="Google Shape;386;p32"/>
          <p:cNvSpPr/>
          <p:nvPr/>
        </p:nvSpPr>
        <p:spPr>
          <a:xfrm>
            <a:off x="6835660" y="1370838"/>
            <a:ext cx="68718" cy="62894"/>
          </a:xfrm>
          <a:custGeom>
            <a:avLst/>
            <a:gdLst/>
            <a:ahLst/>
            <a:cxnLst/>
            <a:rect l="l" t="t" r="r" b="b"/>
            <a:pathLst>
              <a:path w="790" h="723" extrusionOk="0">
                <a:moveTo>
                  <a:pt x="201" y="0"/>
                </a:moveTo>
                <a:lnTo>
                  <a:pt x="187" y="13"/>
                </a:lnTo>
                <a:lnTo>
                  <a:pt x="175" y="13"/>
                </a:lnTo>
                <a:cubicBezTo>
                  <a:pt x="161" y="13"/>
                  <a:pt x="148" y="27"/>
                  <a:pt x="148" y="27"/>
                </a:cubicBezTo>
                <a:cubicBezTo>
                  <a:pt x="134" y="40"/>
                  <a:pt x="121" y="67"/>
                  <a:pt x="121" y="67"/>
                </a:cubicBezTo>
                <a:cubicBezTo>
                  <a:pt x="80" y="134"/>
                  <a:pt x="80" y="174"/>
                  <a:pt x="68" y="227"/>
                </a:cubicBezTo>
                <a:cubicBezTo>
                  <a:pt x="54" y="281"/>
                  <a:pt x="41" y="334"/>
                  <a:pt x="41" y="375"/>
                </a:cubicBezTo>
                <a:cubicBezTo>
                  <a:pt x="14" y="482"/>
                  <a:pt x="14" y="589"/>
                  <a:pt x="0" y="682"/>
                </a:cubicBezTo>
                <a:cubicBezTo>
                  <a:pt x="0" y="696"/>
                  <a:pt x="14" y="723"/>
                  <a:pt x="27" y="723"/>
                </a:cubicBezTo>
                <a:cubicBezTo>
                  <a:pt x="54" y="723"/>
                  <a:pt x="68" y="723"/>
                  <a:pt x="80" y="696"/>
                </a:cubicBezTo>
                <a:cubicBezTo>
                  <a:pt x="107" y="602"/>
                  <a:pt x="148" y="509"/>
                  <a:pt x="175" y="414"/>
                </a:cubicBezTo>
                <a:lnTo>
                  <a:pt x="214" y="268"/>
                </a:lnTo>
                <a:cubicBezTo>
                  <a:pt x="225" y="226"/>
                  <a:pt x="235" y="192"/>
                  <a:pt x="246" y="161"/>
                </a:cubicBezTo>
                <a:lnTo>
                  <a:pt x="246" y="161"/>
                </a:lnTo>
                <a:cubicBezTo>
                  <a:pt x="260" y="161"/>
                  <a:pt x="284" y="162"/>
                  <a:pt x="308" y="174"/>
                </a:cubicBezTo>
                <a:cubicBezTo>
                  <a:pt x="348" y="174"/>
                  <a:pt x="401" y="200"/>
                  <a:pt x="442" y="214"/>
                </a:cubicBezTo>
                <a:cubicBezTo>
                  <a:pt x="535" y="241"/>
                  <a:pt x="642" y="268"/>
                  <a:pt x="722" y="295"/>
                </a:cubicBezTo>
                <a:lnTo>
                  <a:pt x="736" y="295"/>
                </a:lnTo>
                <a:cubicBezTo>
                  <a:pt x="749" y="295"/>
                  <a:pt x="763" y="295"/>
                  <a:pt x="776" y="281"/>
                </a:cubicBezTo>
                <a:cubicBezTo>
                  <a:pt x="790" y="268"/>
                  <a:pt x="776" y="241"/>
                  <a:pt x="763" y="227"/>
                </a:cubicBezTo>
                <a:cubicBezTo>
                  <a:pt x="669" y="161"/>
                  <a:pt x="589" y="120"/>
                  <a:pt x="496" y="81"/>
                </a:cubicBezTo>
                <a:cubicBezTo>
                  <a:pt x="442" y="54"/>
                  <a:pt x="389" y="40"/>
                  <a:pt x="335" y="27"/>
                </a:cubicBezTo>
                <a:cubicBezTo>
                  <a:pt x="321" y="13"/>
                  <a:pt x="294" y="13"/>
                  <a:pt x="255" y="13"/>
                </a:cubicBezTo>
                <a:cubicBezTo>
                  <a:pt x="241" y="13"/>
                  <a:pt x="228" y="0"/>
                  <a:pt x="201" y="0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7" name="Google Shape;387;p32"/>
          <p:cNvSpPr/>
          <p:nvPr/>
        </p:nvSpPr>
        <p:spPr>
          <a:xfrm>
            <a:off x="6797300" y="1330909"/>
            <a:ext cx="80287" cy="64895"/>
          </a:xfrm>
          <a:custGeom>
            <a:avLst/>
            <a:gdLst/>
            <a:ahLst/>
            <a:cxnLst/>
            <a:rect l="l" t="t" r="r" b="b"/>
            <a:pathLst>
              <a:path w="923" h="746" extrusionOk="0">
                <a:moveTo>
                  <a:pt x="287" y="1"/>
                </a:moveTo>
                <a:cubicBezTo>
                  <a:pt x="264" y="1"/>
                  <a:pt x="240" y="2"/>
                  <a:pt x="214" y="5"/>
                </a:cubicBezTo>
                <a:lnTo>
                  <a:pt x="174" y="5"/>
                </a:lnTo>
                <a:cubicBezTo>
                  <a:pt x="174" y="5"/>
                  <a:pt x="161" y="5"/>
                  <a:pt x="134" y="17"/>
                </a:cubicBezTo>
                <a:cubicBezTo>
                  <a:pt x="93" y="44"/>
                  <a:pt x="81" y="71"/>
                  <a:pt x="81" y="85"/>
                </a:cubicBezTo>
                <a:cubicBezTo>
                  <a:pt x="67" y="124"/>
                  <a:pt x="67" y="151"/>
                  <a:pt x="54" y="178"/>
                </a:cubicBezTo>
                <a:cubicBezTo>
                  <a:pt x="40" y="245"/>
                  <a:pt x="27" y="299"/>
                  <a:pt x="27" y="352"/>
                </a:cubicBezTo>
                <a:cubicBezTo>
                  <a:pt x="13" y="472"/>
                  <a:pt x="0" y="593"/>
                  <a:pt x="0" y="713"/>
                </a:cubicBezTo>
                <a:cubicBezTo>
                  <a:pt x="0" y="727"/>
                  <a:pt x="13" y="740"/>
                  <a:pt x="27" y="740"/>
                </a:cubicBezTo>
                <a:cubicBezTo>
                  <a:pt x="34" y="743"/>
                  <a:pt x="40" y="745"/>
                  <a:pt x="46" y="745"/>
                </a:cubicBezTo>
                <a:cubicBezTo>
                  <a:pt x="61" y="745"/>
                  <a:pt x="70" y="732"/>
                  <a:pt x="81" y="713"/>
                </a:cubicBezTo>
                <a:cubicBezTo>
                  <a:pt x="107" y="606"/>
                  <a:pt x="134" y="499"/>
                  <a:pt x="161" y="379"/>
                </a:cubicBezTo>
                <a:lnTo>
                  <a:pt x="200" y="219"/>
                </a:lnTo>
                <a:cubicBezTo>
                  <a:pt x="200" y="192"/>
                  <a:pt x="214" y="165"/>
                  <a:pt x="214" y="151"/>
                </a:cubicBezTo>
                <a:lnTo>
                  <a:pt x="227" y="151"/>
                </a:lnTo>
                <a:cubicBezTo>
                  <a:pt x="321" y="151"/>
                  <a:pt x="441" y="165"/>
                  <a:pt x="548" y="178"/>
                </a:cubicBezTo>
                <a:cubicBezTo>
                  <a:pt x="655" y="192"/>
                  <a:pt x="776" y="219"/>
                  <a:pt x="856" y="258"/>
                </a:cubicBezTo>
                <a:lnTo>
                  <a:pt x="869" y="258"/>
                </a:lnTo>
                <a:cubicBezTo>
                  <a:pt x="883" y="258"/>
                  <a:pt x="896" y="258"/>
                  <a:pt x="910" y="245"/>
                </a:cubicBezTo>
                <a:cubicBezTo>
                  <a:pt x="923" y="231"/>
                  <a:pt x="923" y="205"/>
                  <a:pt x="910" y="192"/>
                </a:cubicBezTo>
                <a:cubicBezTo>
                  <a:pt x="803" y="112"/>
                  <a:pt x="682" y="85"/>
                  <a:pt x="575" y="44"/>
                </a:cubicBezTo>
                <a:cubicBezTo>
                  <a:pt x="478" y="22"/>
                  <a:pt x="389" y="1"/>
                  <a:pt x="287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8" name="Google Shape;388;p32"/>
          <p:cNvSpPr/>
          <p:nvPr/>
        </p:nvSpPr>
        <p:spPr>
          <a:xfrm>
            <a:off x="6761201" y="1303595"/>
            <a:ext cx="69849" cy="60371"/>
          </a:xfrm>
          <a:custGeom>
            <a:avLst/>
            <a:gdLst/>
            <a:ahLst/>
            <a:cxnLst/>
            <a:rect l="l" t="t" r="r" b="b"/>
            <a:pathLst>
              <a:path w="803" h="694" extrusionOk="0">
                <a:moveTo>
                  <a:pt x="156" y="1"/>
                </a:moveTo>
                <a:cubicBezTo>
                  <a:pt x="147" y="1"/>
                  <a:pt x="141" y="4"/>
                  <a:pt x="134" y="10"/>
                </a:cubicBezTo>
                <a:cubicBezTo>
                  <a:pt x="107" y="10"/>
                  <a:pt x="94" y="24"/>
                  <a:pt x="94" y="37"/>
                </a:cubicBezTo>
                <a:lnTo>
                  <a:pt x="67" y="64"/>
                </a:lnTo>
                <a:cubicBezTo>
                  <a:pt x="67" y="91"/>
                  <a:pt x="54" y="105"/>
                  <a:pt x="54" y="117"/>
                </a:cubicBezTo>
                <a:cubicBezTo>
                  <a:pt x="54" y="144"/>
                  <a:pt x="41" y="171"/>
                  <a:pt x="41" y="198"/>
                </a:cubicBezTo>
                <a:cubicBezTo>
                  <a:pt x="27" y="238"/>
                  <a:pt x="27" y="292"/>
                  <a:pt x="14" y="345"/>
                </a:cubicBezTo>
                <a:cubicBezTo>
                  <a:pt x="0" y="452"/>
                  <a:pt x="0" y="545"/>
                  <a:pt x="0" y="652"/>
                </a:cubicBezTo>
                <a:cubicBezTo>
                  <a:pt x="0" y="666"/>
                  <a:pt x="14" y="679"/>
                  <a:pt x="27" y="693"/>
                </a:cubicBezTo>
                <a:cubicBezTo>
                  <a:pt x="41" y="693"/>
                  <a:pt x="67" y="679"/>
                  <a:pt x="67" y="666"/>
                </a:cubicBezTo>
                <a:cubicBezTo>
                  <a:pt x="107" y="572"/>
                  <a:pt x="121" y="465"/>
                  <a:pt x="148" y="372"/>
                </a:cubicBezTo>
                <a:lnTo>
                  <a:pt x="187" y="224"/>
                </a:lnTo>
                <a:lnTo>
                  <a:pt x="200" y="164"/>
                </a:lnTo>
                <a:lnTo>
                  <a:pt x="200" y="164"/>
                </a:lnTo>
                <a:cubicBezTo>
                  <a:pt x="215" y="164"/>
                  <a:pt x="228" y="165"/>
                  <a:pt x="241" y="171"/>
                </a:cubicBezTo>
                <a:lnTo>
                  <a:pt x="321" y="171"/>
                </a:lnTo>
                <a:lnTo>
                  <a:pt x="469" y="158"/>
                </a:lnTo>
                <a:lnTo>
                  <a:pt x="776" y="158"/>
                </a:lnTo>
                <a:cubicBezTo>
                  <a:pt x="790" y="158"/>
                  <a:pt x="803" y="144"/>
                  <a:pt x="803" y="131"/>
                </a:cubicBezTo>
                <a:cubicBezTo>
                  <a:pt x="803" y="105"/>
                  <a:pt x="803" y="91"/>
                  <a:pt x="776" y="78"/>
                </a:cubicBezTo>
                <a:cubicBezTo>
                  <a:pt x="683" y="51"/>
                  <a:pt x="576" y="37"/>
                  <a:pt x="469" y="24"/>
                </a:cubicBezTo>
                <a:cubicBezTo>
                  <a:pt x="415" y="24"/>
                  <a:pt x="375" y="24"/>
                  <a:pt x="321" y="10"/>
                </a:cubicBezTo>
                <a:lnTo>
                  <a:pt x="187" y="10"/>
                </a:lnTo>
                <a:cubicBezTo>
                  <a:pt x="174" y="4"/>
                  <a:pt x="164" y="1"/>
                  <a:pt x="156" y="1"/>
                </a:cubicBezTo>
                <a:close/>
              </a:path>
            </a:pathLst>
          </a:custGeom>
          <a:solidFill>
            <a:srgbClr val="093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9" name="Google Shape;389;p32"/>
          <p:cNvSpPr/>
          <p:nvPr/>
        </p:nvSpPr>
        <p:spPr>
          <a:xfrm>
            <a:off x="5858297" y="1676782"/>
            <a:ext cx="41927" cy="41755"/>
          </a:xfrm>
          <a:custGeom>
            <a:avLst/>
            <a:gdLst/>
            <a:ahLst/>
            <a:cxnLst/>
            <a:rect l="l" t="t" r="r" b="b"/>
            <a:pathLst>
              <a:path w="482" h="480" extrusionOk="0">
                <a:moveTo>
                  <a:pt x="214" y="1"/>
                </a:moveTo>
                <a:cubicBezTo>
                  <a:pt x="187" y="15"/>
                  <a:pt x="161" y="15"/>
                  <a:pt x="134" y="28"/>
                </a:cubicBezTo>
                <a:lnTo>
                  <a:pt x="121" y="41"/>
                </a:lnTo>
                <a:lnTo>
                  <a:pt x="107" y="41"/>
                </a:lnTo>
                <a:lnTo>
                  <a:pt x="67" y="81"/>
                </a:lnTo>
                <a:cubicBezTo>
                  <a:pt x="54" y="95"/>
                  <a:pt x="41" y="108"/>
                  <a:pt x="27" y="135"/>
                </a:cubicBezTo>
                <a:cubicBezTo>
                  <a:pt x="27" y="135"/>
                  <a:pt x="27" y="148"/>
                  <a:pt x="14" y="161"/>
                </a:cubicBezTo>
                <a:cubicBezTo>
                  <a:pt x="14" y="161"/>
                  <a:pt x="14" y="175"/>
                  <a:pt x="0" y="188"/>
                </a:cubicBezTo>
                <a:lnTo>
                  <a:pt x="0" y="309"/>
                </a:lnTo>
                <a:cubicBezTo>
                  <a:pt x="14" y="349"/>
                  <a:pt x="41" y="375"/>
                  <a:pt x="67" y="416"/>
                </a:cubicBezTo>
                <a:cubicBezTo>
                  <a:pt x="94" y="443"/>
                  <a:pt x="134" y="456"/>
                  <a:pt x="161" y="469"/>
                </a:cubicBezTo>
                <a:cubicBezTo>
                  <a:pt x="181" y="476"/>
                  <a:pt x="204" y="479"/>
                  <a:pt x="228" y="479"/>
                </a:cubicBezTo>
                <a:cubicBezTo>
                  <a:pt x="251" y="479"/>
                  <a:pt x="275" y="476"/>
                  <a:pt x="294" y="469"/>
                </a:cubicBezTo>
                <a:cubicBezTo>
                  <a:pt x="308" y="456"/>
                  <a:pt x="321" y="456"/>
                  <a:pt x="348" y="443"/>
                </a:cubicBezTo>
                <a:cubicBezTo>
                  <a:pt x="348" y="443"/>
                  <a:pt x="362" y="429"/>
                  <a:pt x="375" y="429"/>
                </a:cubicBezTo>
                <a:lnTo>
                  <a:pt x="415" y="389"/>
                </a:lnTo>
                <a:cubicBezTo>
                  <a:pt x="428" y="375"/>
                  <a:pt x="428" y="362"/>
                  <a:pt x="428" y="349"/>
                </a:cubicBezTo>
                <a:cubicBezTo>
                  <a:pt x="442" y="349"/>
                  <a:pt x="442" y="349"/>
                  <a:pt x="442" y="336"/>
                </a:cubicBezTo>
                <a:cubicBezTo>
                  <a:pt x="455" y="322"/>
                  <a:pt x="455" y="309"/>
                  <a:pt x="469" y="282"/>
                </a:cubicBezTo>
                <a:cubicBezTo>
                  <a:pt x="469" y="255"/>
                  <a:pt x="482" y="229"/>
                  <a:pt x="469" y="202"/>
                </a:cubicBezTo>
                <a:cubicBezTo>
                  <a:pt x="469" y="175"/>
                  <a:pt x="469" y="161"/>
                  <a:pt x="455" y="135"/>
                </a:cubicBezTo>
                <a:cubicBezTo>
                  <a:pt x="442" y="108"/>
                  <a:pt x="428" y="95"/>
                  <a:pt x="401" y="68"/>
                </a:cubicBezTo>
                <a:lnTo>
                  <a:pt x="362" y="28"/>
                </a:lnTo>
                <a:lnTo>
                  <a:pt x="308" y="15"/>
                </a:lnTo>
                <a:cubicBezTo>
                  <a:pt x="281" y="1"/>
                  <a:pt x="255" y="1"/>
                  <a:pt x="2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0" name="Google Shape;390;p32"/>
          <p:cNvSpPr/>
          <p:nvPr/>
        </p:nvSpPr>
        <p:spPr>
          <a:xfrm>
            <a:off x="5829244" y="1766468"/>
            <a:ext cx="38447" cy="36101"/>
          </a:xfrm>
          <a:custGeom>
            <a:avLst/>
            <a:gdLst/>
            <a:ahLst/>
            <a:cxnLst/>
            <a:rect l="l" t="t" r="r" b="b"/>
            <a:pathLst>
              <a:path w="442" h="415" extrusionOk="0">
                <a:moveTo>
                  <a:pt x="268" y="0"/>
                </a:moveTo>
                <a:cubicBezTo>
                  <a:pt x="241" y="0"/>
                  <a:pt x="227" y="0"/>
                  <a:pt x="200" y="13"/>
                </a:cubicBezTo>
                <a:lnTo>
                  <a:pt x="147" y="13"/>
                </a:lnTo>
                <a:cubicBezTo>
                  <a:pt x="134" y="13"/>
                  <a:pt x="107" y="27"/>
                  <a:pt x="80" y="54"/>
                </a:cubicBezTo>
                <a:cubicBezTo>
                  <a:pt x="67" y="54"/>
                  <a:pt x="54" y="67"/>
                  <a:pt x="54" y="81"/>
                </a:cubicBezTo>
                <a:cubicBezTo>
                  <a:pt x="40" y="93"/>
                  <a:pt x="27" y="120"/>
                  <a:pt x="27" y="134"/>
                </a:cubicBezTo>
                <a:cubicBezTo>
                  <a:pt x="13" y="147"/>
                  <a:pt x="13" y="161"/>
                  <a:pt x="13" y="188"/>
                </a:cubicBezTo>
                <a:cubicBezTo>
                  <a:pt x="0" y="200"/>
                  <a:pt x="0" y="214"/>
                  <a:pt x="13" y="241"/>
                </a:cubicBezTo>
                <a:cubicBezTo>
                  <a:pt x="13" y="268"/>
                  <a:pt x="13" y="295"/>
                  <a:pt x="27" y="307"/>
                </a:cubicBezTo>
                <a:lnTo>
                  <a:pt x="67" y="348"/>
                </a:lnTo>
                <a:lnTo>
                  <a:pt x="107" y="388"/>
                </a:lnTo>
                <a:cubicBezTo>
                  <a:pt x="120" y="388"/>
                  <a:pt x="134" y="402"/>
                  <a:pt x="147" y="402"/>
                </a:cubicBezTo>
                <a:cubicBezTo>
                  <a:pt x="174" y="414"/>
                  <a:pt x="187" y="414"/>
                  <a:pt x="214" y="414"/>
                </a:cubicBezTo>
                <a:cubicBezTo>
                  <a:pt x="227" y="414"/>
                  <a:pt x="241" y="414"/>
                  <a:pt x="268" y="402"/>
                </a:cubicBezTo>
                <a:cubicBezTo>
                  <a:pt x="294" y="402"/>
                  <a:pt x="307" y="388"/>
                  <a:pt x="334" y="375"/>
                </a:cubicBezTo>
                <a:cubicBezTo>
                  <a:pt x="348" y="361"/>
                  <a:pt x="348" y="348"/>
                  <a:pt x="361" y="334"/>
                </a:cubicBezTo>
                <a:lnTo>
                  <a:pt x="361" y="348"/>
                </a:lnTo>
                <a:cubicBezTo>
                  <a:pt x="361" y="334"/>
                  <a:pt x="375" y="334"/>
                  <a:pt x="375" y="321"/>
                </a:cubicBezTo>
                <a:lnTo>
                  <a:pt x="414" y="281"/>
                </a:lnTo>
                <a:cubicBezTo>
                  <a:pt x="428" y="268"/>
                  <a:pt x="428" y="241"/>
                  <a:pt x="428" y="214"/>
                </a:cubicBezTo>
                <a:cubicBezTo>
                  <a:pt x="441" y="200"/>
                  <a:pt x="441" y="188"/>
                  <a:pt x="428" y="161"/>
                </a:cubicBezTo>
                <a:cubicBezTo>
                  <a:pt x="428" y="134"/>
                  <a:pt x="428" y="120"/>
                  <a:pt x="414" y="93"/>
                </a:cubicBezTo>
                <a:lnTo>
                  <a:pt x="375" y="54"/>
                </a:lnTo>
                <a:cubicBezTo>
                  <a:pt x="375" y="40"/>
                  <a:pt x="361" y="40"/>
                  <a:pt x="348" y="27"/>
                </a:cubicBezTo>
                <a:cubicBezTo>
                  <a:pt x="321" y="13"/>
                  <a:pt x="294" y="0"/>
                  <a:pt x="2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1" name="Google Shape;391;p32"/>
          <p:cNvSpPr/>
          <p:nvPr/>
        </p:nvSpPr>
        <p:spPr>
          <a:xfrm>
            <a:off x="5814021" y="1838061"/>
            <a:ext cx="25661" cy="24705"/>
          </a:xfrm>
          <a:custGeom>
            <a:avLst/>
            <a:gdLst/>
            <a:ahLst/>
            <a:cxnLst/>
            <a:rect l="l" t="t" r="r" b="b"/>
            <a:pathLst>
              <a:path w="295" h="284" extrusionOk="0">
                <a:moveTo>
                  <a:pt x="144" y="0"/>
                </a:moveTo>
                <a:cubicBezTo>
                  <a:pt x="138" y="0"/>
                  <a:pt x="131" y="2"/>
                  <a:pt x="122" y="7"/>
                </a:cubicBezTo>
                <a:lnTo>
                  <a:pt x="95" y="7"/>
                </a:lnTo>
                <a:cubicBezTo>
                  <a:pt x="81" y="19"/>
                  <a:pt x="68" y="19"/>
                  <a:pt x="54" y="33"/>
                </a:cubicBezTo>
                <a:cubicBezTo>
                  <a:pt x="41" y="33"/>
                  <a:pt x="41" y="46"/>
                  <a:pt x="27" y="60"/>
                </a:cubicBezTo>
                <a:cubicBezTo>
                  <a:pt x="27" y="60"/>
                  <a:pt x="15" y="73"/>
                  <a:pt x="15" y="87"/>
                </a:cubicBezTo>
                <a:cubicBezTo>
                  <a:pt x="1" y="100"/>
                  <a:pt x="1" y="126"/>
                  <a:pt x="1" y="140"/>
                </a:cubicBezTo>
                <a:lnTo>
                  <a:pt x="1" y="180"/>
                </a:lnTo>
                <a:lnTo>
                  <a:pt x="27" y="207"/>
                </a:lnTo>
                <a:cubicBezTo>
                  <a:pt x="27" y="221"/>
                  <a:pt x="41" y="233"/>
                  <a:pt x="41" y="247"/>
                </a:cubicBezTo>
                <a:cubicBezTo>
                  <a:pt x="54" y="247"/>
                  <a:pt x="68" y="260"/>
                  <a:pt x="68" y="260"/>
                </a:cubicBezTo>
                <a:cubicBezTo>
                  <a:pt x="81" y="274"/>
                  <a:pt x="95" y="274"/>
                  <a:pt x="108" y="274"/>
                </a:cubicBezTo>
                <a:cubicBezTo>
                  <a:pt x="115" y="281"/>
                  <a:pt x="125" y="284"/>
                  <a:pt x="135" y="284"/>
                </a:cubicBezTo>
                <a:cubicBezTo>
                  <a:pt x="145" y="284"/>
                  <a:pt x="155" y="281"/>
                  <a:pt x="161" y="274"/>
                </a:cubicBezTo>
                <a:lnTo>
                  <a:pt x="202" y="274"/>
                </a:lnTo>
                <a:cubicBezTo>
                  <a:pt x="215" y="260"/>
                  <a:pt x="229" y="260"/>
                  <a:pt x="242" y="247"/>
                </a:cubicBezTo>
                <a:cubicBezTo>
                  <a:pt x="255" y="233"/>
                  <a:pt x="255" y="221"/>
                  <a:pt x="268" y="221"/>
                </a:cubicBezTo>
                <a:cubicBezTo>
                  <a:pt x="268" y="207"/>
                  <a:pt x="282" y="194"/>
                  <a:pt x="282" y="180"/>
                </a:cubicBezTo>
                <a:cubicBezTo>
                  <a:pt x="295" y="167"/>
                  <a:pt x="295" y="153"/>
                  <a:pt x="295" y="140"/>
                </a:cubicBezTo>
                <a:lnTo>
                  <a:pt x="295" y="114"/>
                </a:lnTo>
                <a:cubicBezTo>
                  <a:pt x="282" y="100"/>
                  <a:pt x="282" y="87"/>
                  <a:pt x="268" y="73"/>
                </a:cubicBezTo>
                <a:cubicBezTo>
                  <a:pt x="255" y="60"/>
                  <a:pt x="255" y="46"/>
                  <a:pt x="242" y="46"/>
                </a:cubicBezTo>
                <a:lnTo>
                  <a:pt x="215" y="19"/>
                </a:lnTo>
                <a:cubicBezTo>
                  <a:pt x="202" y="19"/>
                  <a:pt x="188" y="7"/>
                  <a:pt x="175" y="7"/>
                </a:cubicBezTo>
                <a:cubicBezTo>
                  <a:pt x="166" y="7"/>
                  <a:pt x="157" y="0"/>
                  <a:pt x="1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2" name="Google Shape;392;p32"/>
          <p:cNvSpPr/>
          <p:nvPr/>
        </p:nvSpPr>
        <p:spPr>
          <a:xfrm>
            <a:off x="7723429" y="2982676"/>
            <a:ext cx="39665" cy="38189"/>
          </a:xfrm>
          <a:custGeom>
            <a:avLst/>
            <a:gdLst/>
            <a:ahLst/>
            <a:cxnLst/>
            <a:rect l="l" t="t" r="r" b="b"/>
            <a:pathLst>
              <a:path w="456" h="439" extrusionOk="0">
                <a:moveTo>
                  <a:pt x="233" y="0"/>
                </a:moveTo>
                <a:cubicBezTo>
                  <a:pt x="215" y="0"/>
                  <a:pt x="194" y="4"/>
                  <a:pt x="174" y="11"/>
                </a:cubicBezTo>
                <a:cubicBezTo>
                  <a:pt x="147" y="11"/>
                  <a:pt x="135" y="24"/>
                  <a:pt x="121" y="24"/>
                </a:cubicBezTo>
                <a:cubicBezTo>
                  <a:pt x="81" y="50"/>
                  <a:pt x="54" y="77"/>
                  <a:pt x="40" y="104"/>
                </a:cubicBezTo>
                <a:cubicBezTo>
                  <a:pt x="28" y="131"/>
                  <a:pt x="14" y="157"/>
                  <a:pt x="14" y="184"/>
                </a:cubicBezTo>
                <a:cubicBezTo>
                  <a:pt x="1" y="225"/>
                  <a:pt x="1" y="252"/>
                  <a:pt x="14" y="278"/>
                </a:cubicBezTo>
                <a:cubicBezTo>
                  <a:pt x="28" y="318"/>
                  <a:pt x="40" y="345"/>
                  <a:pt x="67" y="371"/>
                </a:cubicBezTo>
                <a:cubicBezTo>
                  <a:pt x="81" y="385"/>
                  <a:pt x="108" y="398"/>
                  <a:pt x="121" y="412"/>
                </a:cubicBezTo>
                <a:cubicBezTo>
                  <a:pt x="147" y="425"/>
                  <a:pt x="188" y="439"/>
                  <a:pt x="228" y="439"/>
                </a:cubicBezTo>
                <a:lnTo>
                  <a:pt x="281" y="439"/>
                </a:lnTo>
                <a:cubicBezTo>
                  <a:pt x="322" y="425"/>
                  <a:pt x="361" y="398"/>
                  <a:pt x="388" y="371"/>
                </a:cubicBezTo>
                <a:cubicBezTo>
                  <a:pt x="415" y="345"/>
                  <a:pt x="429" y="318"/>
                  <a:pt x="442" y="278"/>
                </a:cubicBezTo>
                <a:cubicBezTo>
                  <a:pt x="442" y="264"/>
                  <a:pt x="442" y="238"/>
                  <a:pt x="456" y="225"/>
                </a:cubicBezTo>
                <a:cubicBezTo>
                  <a:pt x="442" y="198"/>
                  <a:pt x="442" y="184"/>
                  <a:pt x="442" y="171"/>
                </a:cubicBezTo>
                <a:cubicBezTo>
                  <a:pt x="442" y="145"/>
                  <a:pt x="429" y="131"/>
                  <a:pt x="415" y="104"/>
                </a:cubicBezTo>
                <a:cubicBezTo>
                  <a:pt x="402" y="77"/>
                  <a:pt x="388" y="64"/>
                  <a:pt x="361" y="50"/>
                </a:cubicBezTo>
                <a:cubicBezTo>
                  <a:pt x="335" y="24"/>
                  <a:pt x="322" y="11"/>
                  <a:pt x="281" y="11"/>
                </a:cubicBezTo>
                <a:cubicBezTo>
                  <a:pt x="268" y="4"/>
                  <a:pt x="251" y="0"/>
                  <a:pt x="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3" name="Google Shape;393;p32"/>
          <p:cNvSpPr/>
          <p:nvPr/>
        </p:nvSpPr>
        <p:spPr>
          <a:xfrm>
            <a:off x="7780404" y="3069666"/>
            <a:ext cx="37317" cy="37319"/>
          </a:xfrm>
          <a:custGeom>
            <a:avLst/>
            <a:gdLst/>
            <a:ahLst/>
            <a:cxnLst/>
            <a:rect l="l" t="t" r="r" b="b"/>
            <a:pathLst>
              <a:path w="429" h="429" extrusionOk="0">
                <a:moveTo>
                  <a:pt x="215" y="1"/>
                </a:moveTo>
                <a:cubicBezTo>
                  <a:pt x="188" y="1"/>
                  <a:pt x="161" y="14"/>
                  <a:pt x="134" y="27"/>
                </a:cubicBezTo>
                <a:cubicBezTo>
                  <a:pt x="108" y="27"/>
                  <a:pt x="81" y="40"/>
                  <a:pt x="68" y="67"/>
                </a:cubicBezTo>
                <a:cubicBezTo>
                  <a:pt x="41" y="81"/>
                  <a:pt x="27" y="108"/>
                  <a:pt x="27" y="134"/>
                </a:cubicBezTo>
                <a:cubicBezTo>
                  <a:pt x="15" y="161"/>
                  <a:pt x="1" y="188"/>
                  <a:pt x="1" y="215"/>
                </a:cubicBezTo>
                <a:cubicBezTo>
                  <a:pt x="1" y="241"/>
                  <a:pt x="15" y="254"/>
                  <a:pt x="15" y="268"/>
                </a:cubicBezTo>
                <a:cubicBezTo>
                  <a:pt x="27" y="308"/>
                  <a:pt x="41" y="335"/>
                  <a:pt x="68" y="361"/>
                </a:cubicBezTo>
                <a:lnTo>
                  <a:pt x="108" y="402"/>
                </a:lnTo>
                <a:cubicBezTo>
                  <a:pt x="148" y="415"/>
                  <a:pt x="175" y="429"/>
                  <a:pt x="215" y="429"/>
                </a:cubicBezTo>
                <a:cubicBezTo>
                  <a:pt x="241" y="429"/>
                  <a:pt x="268" y="429"/>
                  <a:pt x="295" y="415"/>
                </a:cubicBezTo>
                <a:cubicBezTo>
                  <a:pt x="322" y="402"/>
                  <a:pt x="348" y="388"/>
                  <a:pt x="362" y="361"/>
                </a:cubicBezTo>
                <a:cubicBezTo>
                  <a:pt x="389" y="348"/>
                  <a:pt x="402" y="322"/>
                  <a:pt x="402" y="295"/>
                </a:cubicBezTo>
                <a:cubicBezTo>
                  <a:pt x="416" y="268"/>
                  <a:pt x="429" y="241"/>
                  <a:pt x="429" y="215"/>
                </a:cubicBezTo>
                <a:cubicBezTo>
                  <a:pt x="429" y="201"/>
                  <a:pt x="416" y="174"/>
                  <a:pt x="416" y="161"/>
                </a:cubicBezTo>
                <a:cubicBezTo>
                  <a:pt x="416" y="121"/>
                  <a:pt x="389" y="94"/>
                  <a:pt x="362" y="67"/>
                </a:cubicBezTo>
                <a:cubicBezTo>
                  <a:pt x="348" y="54"/>
                  <a:pt x="336" y="40"/>
                  <a:pt x="322" y="40"/>
                </a:cubicBezTo>
                <a:cubicBezTo>
                  <a:pt x="295" y="14"/>
                  <a:pt x="255" y="1"/>
                  <a:pt x="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4" name="Google Shape;394;p32"/>
          <p:cNvSpPr/>
          <p:nvPr/>
        </p:nvSpPr>
        <p:spPr>
          <a:xfrm>
            <a:off x="7830507" y="3173184"/>
            <a:ext cx="24443" cy="21052"/>
          </a:xfrm>
          <a:custGeom>
            <a:avLst/>
            <a:gdLst/>
            <a:ahLst/>
            <a:cxnLst/>
            <a:rect l="l" t="t" r="r" b="b"/>
            <a:pathLst>
              <a:path w="281" h="242" extrusionOk="0">
                <a:moveTo>
                  <a:pt x="120" y="1"/>
                </a:moveTo>
                <a:cubicBezTo>
                  <a:pt x="94" y="1"/>
                  <a:pt x="81" y="1"/>
                  <a:pt x="67" y="15"/>
                </a:cubicBezTo>
                <a:cubicBezTo>
                  <a:pt x="54" y="15"/>
                  <a:pt x="40" y="27"/>
                  <a:pt x="27" y="27"/>
                </a:cubicBezTo>
                <a:cubicBezTo>
                  <a:pt x="27" y="41"/>
                  <a:pt x="13" y="54"/>
                  <a:pt x="13" y="68"/>
                </a:cubicBezTo>
                <a:cubicBezTo>
                  <a:pt x="0" y="81"/>
                  <a:pt x="0" y="108"/>
                  <a:pt x="0" y="122"/>
                </a:cubicBezTo>
                <a:lnTo>
                  <a:pt x="0" y="148"/>
                </a:lnTo>
                <a:cubicBezTo>
                  <a:pt x="13" y="175"/>
                  <a:pt x="13" y="188"/>
                  <a:pt x="27" y="202"/>
                </a:cubicBezTo>
                <a:cubicBezTo>
                  <a:pt x="40" y="215"/>
                  <a:pt x="54" y="215"/>
                  <a:pt x="54" y="215"/>
                </a:cubicBezTo>
                <a:cubicBezTo>
                  <a:pt x="81" y="229"/>
                  <a:pt x="94" y="241"/>
                  <a:pt x="120" y="241"/>
                </a:cubicBezTo>
                <a:cubicBezTo>
                  <a:pt x="134" y="241"/>
                  <a:pt x="147" y="229"/>
                  <a:pt x="161" y="229"/>
                </a:cubicBezTo>
                <a:lnTo>
                  <a:pt x="201" y="229"/>
                </a:lnTo>
                <a:cubicBezTo>
                  <a:pt x="214" y="215"/>
                  <a:pt x="227" y="215"/>
                  <a:pt x="241" y="202"/>
                </a:cubicBezTo>
                <a:cubicBezTo>
                  <a:pt x="254" y="188"/>
                  <a:pt x="268" y="175"/>
                  <a:pt x="268" y="161"/>
                </a:cubicBezTo>
                <a:cubicBezTo>
                  <a:pt x="281" y="148"/>
                  <a:pt x="281" y="134"/>
                  <a:pt x="281" y="122"/>
                </a:cubicBezTo>
                <a:cubicBezTo>
                  <a:pt x="281" y="108"/>
                  <a:pt x="281" y="95"/>
                  <a:pt x="268" y="81"/>
                </a:cubicBezTo>
                <a:cubicBezTo>
                  <a:pt x="268" y="68"/>
                  <a:pt x="254" y="54"/>
                  <a:pt x="241" y="41"/>
                </a:cubicBezTo>
                <a:cubicBezTo>
                  <a:pt x="241" y="27"/>
                  <a:pt x="227" y="27"/>
                  <a:pt x="214" y="15"/>
                </a:cubicBezTo>
                <a:cubicBezTo>
                  <a:pt x="201" y="1"/>
                  <a:pt x="188" y="1"/>
                  <a:pt x="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5" name="Google Shape;395;p32"/>
          <p:cNvSpPr/>
          <p:nvPr/>
        </p:nvSpPr>
        <p:spPr>
          <a:xfrm>
            <a:off x="7543022" y="2540157"/>
            <a:ext cx="31576" cy="36275"/>
          </a:xfrm>
          <a:custGeom>
            <a:avLst/>
            <a:gdLst/>
            <a:ahLst/>
            <a:cxnLst/>
            <a:rect l="l" t="t" r="r" b="b"/>
            <a:pathLst>
              <a:path w="363" h="417" extrusionOk="0">
                <a:moveTo>
                  <a:pt x="215" y="1"/>
                </a:moveTo>
                <a:cubicBezTo>
                  <a:pt x="188" y="1"/>
                  <a:pt x="161" y="1"/>
                  <a:pt x="135" y="15"/>
                </a:cubicBezTo>
                <a:cubicBezTo>
                  <a:pt x="108" y="15"/>
                  <a:pt x="81" y="28"/>
                  <a:pt x="68" y="54"/>
                </a:cubicBezTo>
                <a:cubicBezTo>
                  <a:pt x="42" y="81"/>
                  <a:pt x="28" y="108"/>
                  <a:pt x="15" y="135"/>
                </a:cubicBezTo>
                <a:lnTo>
                  <a:pt x="15" y="161"/>
                </a:lnTo>
                <a:lnTo>
                  <a:pt x="15" y="175"/>
                </a:lnTo>
                <a:cubicBezTo>
                  <a:pt x="1" y="188"/>
                  <a:pt x="1" y="188"/>
                  <a:pt x="1" y="202"/>
                </a:cubicBezTo>
                <a:lnTo>
                  <a:pt x="1" y="229"/>
                </a:lnTo>
                <a:lnTo>
                  <a:pt x="1" y="242"/>
                </a:lnTo>
                <a:lnTo>
                  <a:pt x="1" y="256"/>
                </a:lnTo>
                <a:lnTo>
                  <a:pt x="1" y="282"/>
                </a:lnTo>
                <a:cubicBezTo>
                  <a:pt x="1" y="295"/>
                  <a:pt x="15" y="322"/>
                  <a:pt x="15" y="349"/>
                </a:cubicBezTo>
                <a:cubicBezTo>
                  <a:pt x="28" y="363"/>
                  <a:pt x="54" y="389"/>
                  <a:pt x="68" y="389"/>
                </a:cubicBezTo>
                <a:cubicBezTo>
                  <a:pt x="95" y="402"/>
                  <a:pt x="122" y="416"/>
                  <a:pt x="135" y="416"/>
                </a:cubicBezTo>
                <a:cubicBezTo>
                  <a:pt x="161" y="416"/>
                  <a:pt x="188" y="402"/>
                  <a:pt x="215" y="389"/>
                </a:cubicBezTo>
                <a:cubicBezTo>
                  <a:pt x="229" y="389"/>
                  <a:pt x="242" y="375"/>
                  <a:pt x="268" y="363"/>
                </a:cubicBezTo>
                <a:cubicBezTo>
                  <a:pt x="268" y="349"/>
                  <a:pt x="282" y="349"/>
                  <a:pt x="282" y="336"/>
                </a:cubicBezTo>
                <a:cubicBezTo>
                  <a:pt x="295" y="336"/>
                  <a:pt x="295" y="336"/>
                  <a:pt x="295" y="322"/>
                </a:cubicBezTo>
                <a:cubicBezTo>
                  <a:pt x="309" y="322"/>
                  <a:pt x="309" y="309"/>
                  <a:pt x="309" y="309"/>
                </a:cubicBezTo>
                <a:cubicBezTo>
                  <a:pt x="336" y="282"/>
                  <a:pt x="349" y="256"/>
                  <a:pt x="363" y="229"/>
                </a:cubicBezTo>
                <a:lnTo>
                  <a:pt x="363" y="135"/>
                </a:lnTo>
                <a:cubicBezTo>
                  <a:pt x="349" y="122"/>
                  <a:pt x="349" y="108"/>
                  <a:pt x="336" y="95"/>
                </a:cubicBezTo>
                <a:cubicBezTo>
                  <a:pt x="322" y="68"/>
                  <a:pt x="309" y="42"/>
                  <a:pt x="282" y="28"/>
                </a:cubicBezTo>
                <a:cubicBezTo>
                  <a:pt x="256" y="15"/>
                  <a:pt x="242" y="1"/>
                  <a:pt x="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6" name="Google Shape;396;p32"/>
          <p:cNvSpPr/>
          <p:nvPr/>
        </p:nvSpPr>
        <p:spPr>
          <a:xfrm>
            <a:off x="7550068" y="2625147"/>
            <a:ext cx="19920" cy="21052"/>
          </a:xfrm>
          <a:custGeom>
            <a:avLst/>
            <a:gdLst/>
            <a:ahLst/>
            <a:cxnLst/>
            <a:rect l="l" t="t" r="r" b="b"/>
            <a:pathLst>
              <a:path w="229" h="242" extrusionOk="0">
                <a:moveTo>
                  <a:pt x="80" y="1"/>
                </a:moveTo>
                <a:cubicBezTo>
                  <a:pt x="68" y="1"/>
                  <a:pt x="41" y="14"/>
                  <a:pt x="27" y="28"/>
                </a:cubicBezTo>
                <a:cubicBezTo>
                  <a:pt x="27" y="41"/>
                  <a:pt x="27" y="41"/>
                  <a:pt x="14" y="54"/>
                </a:cubicBezTo>
                <a:cubicBezTo>
                  <a:pt x="0" y="67"/>
                  <a:pt x="0" y="81"/>
                  <a:pt x="0" y="108"/>
                </a:cubicBezTo>
                <a:lnTo>
                  <a:pt x="0" y="121"/>
                </a:lnTo>
                <a:lnTo>
                  <a:pt x="0" y="161"/>
                </a:lnTo>
                <a:cubicBezTo>
                  <a:pt x="14" y="174"/>
                  <a:pt x="14" y="188"/>
                  <a:pt x="27" y="201"/>
                </a:cubicBezTo>
                <a:lnTo>
                  <a:pt x="41" y="215"/>
                </a:lnTo>
                <a:cubicBezTo>
                  <a:pt x="54" y="228"/>
                  <a:pt x="68" y="242"/>
                  <a:pt x="80" y="242"/>
                </a:cubicBezTo>
                <a:lnTo>
                  <a:pt x="134" y="242"/>
                </a:lnTo>
                <a:cubicBezTo>
                  <a:pt x="148" y="242"/>
                  <a:pt x="161" y="228"/>
                  <a:pt x="175" y="215"/>
                </a:cubicBezTo>
                <a:lnTo>
                  <a:pt x="187" y="215"/>
                </a:lnTo>
                <a:cubicBezTo>
                  <a:pt x="201" y="201"/>
                  <a:pt x="214" y="174"/>
                  <a:pt x="214" y="161"/>
                </a:cubicBezTo>
                <a:cubicBezTo>
                  <a:pt x="214" y="148"/>
                  <a:pt x="228" y="135"/>
                  <a:pt x="228" y="121"/>
                </a:cubicBezTo>
                <a:lnTo>
                  <a:pt x="228" y="108"/>
                </a:lnTo>
                <a:cubicBezTo>
                  <a:pt x="228" y="94"/>
                  <a:pt x="228" y="81"/>
                  <a:pt x="214" y="67"/>
                </a:cubicBezTo>
                <a:cubicBezTo>
                  <a:pt x="214" y="54"/>
                  <a:pt x="201" y="41"/>
                  <a:pt x="187" y="28"/>
                </a:cubicBezTo>
                <a:lnTo>
                  <a:pt x="1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7825810" y="3973753"/>
            <a:ext cx="37317" cy="37319"/>
          </a:xfrm>
          <a:custGeom>
            <a:avLst/>
            <a:gdLst/>
            <a:ahLst/>
            <a:cxnLst/>
            <a:rect l="l" t="t" r="r" b="b"/>
            <a:pathLst>
              <a:path w="429" h="429" extrusionOk="0">
                <a:moveTo>
                  <a:pt x="215" y="0"/>
                </a:moveTo>
                <a:cubicBezTo>
                  <a:pt x="188" y="0"/>
                  <a:pt x="161" y="0"/>
                  <a:pt x="135" y="14"/>
                </a:cubicBezTo>
                <a:cubicBezTo>
                  <a:pt x="108" y="27"/>
                  <a:pt x="81" y="41"/>
                  <a:pt x="67" y="54"/>
                </a:cubicBezTo>
                <a:cubicBezTo>
                  <a:pt x="41" y="81"/>
                  <a:pt x="28" y="108"/>
                  <a:pt x="14" y="134"/>
                </a:cubicBezTo>
                <a:cubicBezTo>
                  <a:pt x="1" y="161"/>
                  <a:pt x="1" y="188"/>
                  <a:pt x="1" y="215"/>
                </a:cubicBezTo>
                <a:lnTo>
                  <a:pt x="1" y="268"/>
                </a:lnTo>
                <a:cubicBezTo>
                  <a:pt x="14" y="309"/>
                  <a:pt x="41" y="335"/>
                  <a:pt x="67" y="362"/>
                </a:cubicBezTo>
                <a:lnTo>
                  <a:pt x="108" y="402"/>
                </a:lnTo>
                <a:cubicBezTo>
                  <a:pt x="135" y="416"/>
                  <a:pt x="174" y="429"/>
                  <a:pt x="215" y="429"/>
                </a:cubicBezTo>
                <a:cubicBezTo>
                  <a:pt x="242" y="429"/>
                  <a:pt x="268" y="429"/>
                  <a:pt x="295" y="416"/>
                </a:cubicBezTo>
                <a:cubicBezTo>
                  <a:pt x="322" y="402"/>
                  <a:pt x="349" y="389"/>
                  <a:pt x="375" y="362"/>
                </a:cubicBezTo>
                <a:cubicBezTo>
                  <a:pt x="388" y="348"/>
                  <a:pt x="402" y="322"/>
                  <a:pt x="415" y="295"/>
                </a:cubicBezTo>
                <a:cubicBezTo>
                  <a:pt x="429" y="268"/>
                  <a:pt x="429" y="241"/>
                  <a:pt x="429" y="215"/>
                </a:cubicBezTo>
                <a:lnTo>
                  <a:pt x="429" y="161"/>
                </a:lnTo>
                <a:cubicBezTo>
                  <a:pt x="415" y="121"/>
                  <a:pt x="402" y="81"/>
                  <a:pt x="375" y="54"/>
                </a:cubicBezTo>
                <a:cubicBezTo>
                  <a:pt x="349" y="54"/>
                  <a:pt x="335" y="41"/>
                  <a:pt x="322" y="27"/>
                </a:cubicBezTo>
                <a:cubicBezTo>
                  <a:pt x="295" y="0"/>
                  <a:pt x="255" y="0"/>
                  <a:pt x="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8" name="Google Shape;398;p32"/>
          <p:cNvSpPr/>
          <p:nvPr/>
        </p:nvSpPr>
        <p:spPr>
          <a:xfrm>
            <a:off x="7774663" y="4038908"/>
            <a:ext cx="24443" cy="25662"/>
          </a:xfrm>
          <a:custGeom>
            <a:avLst/>
            <a:gdLst/>
            <a:ahLst/>
            <a:cxnLst/>
            <a:rect l="l" t="t" r="r" b="b"/>
            <a:pathLst>
              <a:path w="281" h="295" extrusionOk="0">
                <a:moveTo>
                  <a:pt x="107" y="1"/>
                </a:moveTo>
                <a:cubicBezTo>
                  <a:pt x="93" y="1"/>
                  <a:pt x="81" y="14"/>
                  <a:pt x="67" y="14"/>
                </a:cubicBezTo>
                <a:cubicBezTo>
                  <a:pt x="54" y="27"/>
                  <a:pt x="40" y="27"/>
                  <a:pt x="27" y="54"/>
                </a:cubicBezTo>
                <a:cubicBezTo>
                  <a:pt x="13" y="68"/>
                  <a:pt x="13" y="81"/>
                  <a:pt x="13" y="95"/>
                </a:cubicBezTo>
                <a:cubicBezTo>
                  <a:pt x="0" y="108"/>
                  <a:pt x="0" y="121"/>
                  <a:pt x="0" y="134"/>
                </a:cubicBezTo>
                <a:cubicBezTo>
                  <a:pt x="0" y="148"/>
                  <a:pt x="0" y="161"/>
                  <a:pt x="13" y="188"/>
                </a:cubicBezTo>
                <a:cubicBezTo>
                  <a:pt x="13" y="188"/>
                  <a:pt x="13" y="202"/>
                  <a:pt x="27" y="215"/>
                </a:cubicBezTo>
                <a:cubicBezTo>
                  <a:pt x="27" y="215"/>
                  <a:pt x="27" y="228"/>
                  <a:pt x="40" y="241"/>
                </a:cubicBezTo>
                <a:cubicBezTo>
                  <a:pt x="40" y="255"/>
                  <a:pt x="54" y="268"/>
                  <a:pt x="67" y="268"/>
                </a:cubicBezTo>
                <a:cubicBezTo>
                  <a:pt x="67" y="282"/>
                  <a:pt x="81" y="282"/>
                  <a:pt x="93" y="282"/>
                </a:cubicBezTo>
                <a:cubicBezTo>
                  <a:pt x="107" y="295"/>
                  <a:pt x="120" y="295"/>
                  <a:pt x="134" y="295"/>
                </a:cubicBezTo>
                <a:lnTo>
                  <a:pt x="174" y="295"/>
                </a:lnTo>
                <a:cubicBezTo>
                  <a:pt x="188" y="295"/>
                  <a:pt x="188" y="282"/>
                  <a:pt x="200" y="282"/>
                </a:cubicBezTo>
                <a:cubicBezTo>
                  <a:pt x="214" y="268"/>
                  <a:pt x="227" y="268"/>
                  <a:pt x="241" y="255"/>
                </a:cubicBezTo>
                <a:cubicBezTo>
                  <a:pt x="241" y="241"/>
                  <a:pt x="254" y="228"/>
                  <a:pt x="254" y="215"/>
                </a:cubicBezTo>
                <a:lnTo>
                  <a:pt x="268" y="175"/>
                </a:lnTo>
                <a:lnTo>
                  <a:pt x="268" y="148"/>
                </a:lnTo>
                <a:cubicBezTo>
                  <a:pt x="281" y="134"/>
                  <a:pt x="281" y="121"/>
                  <a:pt x="268" y="95"/>
                </a:cubicBezTo>
                <a:cubicBezTo>
                  <a:pt x="268" y="81"/>
                  <a:pt x="268" y="68"/>
                  <a:pt x="254" y="68"/>
                </a:cubicBezTo>
                <a:cubicBezTo>
                  <a:pt x="254" y="41"/>
                  <a:pt x="241" y="27"/>
                  <a:pt x="227" y="27"/>
                </a:cubicBezTo>
                <a:cubicBezTo>
                  <a:pt x="214" y="14"/>
                  <a:pt x="200" y="14"/>
                  <a:pt x="1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9" name="Google Shape;399;p32"/>
          <p:cNvSpPr/>
          <p:nvPr/>
        </p:nvSpPr>
        <p:spPr>
          <a:xfrm>
            <a:off x="7744392" y="3994717"/>
            <a:ext cx="34968" cy="28011"/>
          </a:xfrm>
          <a:custGeom>
            <a:avLst/>
            <a:gdLst/>
            <a:ahLst/>
            <a:cxnLst/>
            <a:rect l="l" t="t" r="r" b="b"/>
            <a:pathLst>
              <a:path w="402" h="322" extrusionOk="0">
                <a:moveTo>
                  <a:pt x="201" y="0"/>
                </a:moveTo>
                <a:cubicBezTo>
                  <a:pt x="1" y="0"/>
                  <a:pt x="1" y="321"/>
                  <a:pt x="201" y="321"/>
                </a:cubicBezTo>
                <a:cubicBezTo>
                  <a:pt x="402" y="321"/>
                  <a:pt x="402" y="0"/>
                  <a:pt x="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7678023" y="4054044"/>
            <a:ext cx="19920" cy="22182"/>
          </a:xfrm>
          <a:custGeom>
            <a:avLst/>
            <a:gdLst/>
            <a:ahLst/>
            <a:cxnLst/>
            <a:rect l="l" t="t" r="r" b="b"/>
            <a:pathLst>
              <a:path w="229" h="255" extrusionOk="0">
                <a:moveTo>
                  <a:pt x="81" y="1"/>
                </a:moveTo>
                <a:cubicBezTo>
                  <a:pt x="81" y="1"/>
                  <a:pt x="68" y="14"/>
                  <a:pt x="54" y="14"/>
                </a:cubicBezTo>
                <a:lnTo>
                  <a:pt x="27" y="41"/>
                </a:lnTo>
                <a:cubicBezTo>
                  <a:pt x="27" y="41"/>
                  <a:pt x="14" y="54"/>
                  <a:pt x="14" y="67"/>
                </a:cubicBezTo>
                <a:cubicBezTo>
                  <a:pt x="14" y="81"/>
                  <a:pt x="1" y="94"/>
                  <a:pt x="1" y="108"/>
                </a:cubicBezTo>
                <a:lnTo>
                  <a:pt x="1" y="174"/>
                </a:lnTo>
                <a:cubicBezTo>
                  <a:pt x="1" y="201"/>
                  <a:pt x="14" y="215"/>
                  <a:pt x="27" y="228"/>
                </a:cubicBezTo>
                <a:cubicBezTo>
                  <a:pt x="41" y="228"/>
                  <a:pt x="41" y="242"/>
                  <a:pt x="54" y="242"/>
                </a:cubicBezTo>
                <a:cubicBezTo>
                  <a:pt x="68" y="255"/>
                  <a:pt x="95" y="255"/>
                  <a:pt x="108" y="255"/>
                </a:cubicBezTo>
                <a:lnTo>
                  <a:pt x="161" y="255"/>
                </a:lnTo>
                <a:cubicBezTo>
                  <a:pt x="175" y="242"/>
                  <a:pt x="188" y="242"/>
                  <a:pt x="188" y="228"/>
                </a:cubicBezTo>
                <a:cubicBezTo>
                  <a:pt x="202" y="215"/>
                  <a:pt x="215" y="201"/>
                  <a:pt x="229" y="174"/>
                </a:cubicBezTo>
                <a:lnTo>
                  <a:pt x="229" y="108"/>
                </a:lnTo>
                <a:cubicBezTo>
                  <a:pt x="215" y="94"/>
                  <a:pt x="215" y="81"/>
                  <a:pt x="215" y="67"/>
                </a:cubicBezTo>
                <a:cubicBezTo>
                  <a:pt x="202" y="67"/>
                  <a:pt x="202" y="54"/>
                  <a:pt x="202" y="41"/>
                </a:cubicBezTo>
                <a:cubicBezTo>
                  <a:pt x="188" y="41"/>
                  <a:pt x="188" y="28"/>
                  <a:pt x="175" y="14"/>
                </a:cubicBezTo>
                <a:cubicBezTo>
                  <a:pt x="161" y="14"/>
                  <a:pt x="161" y="14"/>
                  <a:pt x="1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1" name="Google Shape;401;p32"/>
          <p:cNvSpPr/>
          <p:nvPr/>
        </p:nvSpPr>
        <p:spPr>
          <a:xfrm>
            <a:off x="6123514" y="2312157"/>
            <a:ext cx="40883" cy="38537"/>
          </a:xfrm>
          <a:custGeom>
            <a:avLst/>
            <a:gdLst/>
            <a:ahLst/>
            <a:cxnLst/>
            <a:rect l="l" t="t" r="r" b="b"/>
            <a:pathLst>
              <a:path w="470" h="443" extrusionOk="0">
                <a:moveTo>
                  <a:pt x="215" y="0"/>
                </a:moveTo>
                <a:cubicBezTo>
                  <a:pt x="202" y="0"/>
                  <a:pt x="175" y="14"/>
                  <a:pt x="161" y="14"/>
                </a:cubicBezTo>
                <a:lnTo>
                  <a:pt x="122" y="54"/>
                </a:lnTo>
                <a:cubicBezTo>
                  <a:pt x="95" y="54"/>
                  <a:pt x="81" y="68"/>
                  <a:pt x="81" y="80"/>
                </a:cubicBezTo>
                <a:cubicBezTo>
                  <a:pt x="54" y="107"/>
                  <a:pt x="42" y="134"/>
                  <a:pt x="42" y="161"/>
                </a:cubicBezTo>
                <a:cubicBezTo>
                  <a:pt x="28" y="187"/>
                  <a:pt x="15" y="214"/>
                  <a:pt x="1" y="255"/>
                </a:cubicBezTo>
                <a:lnTo>
                  <a:pt x="1" y="321"/>
                </a:lnTo>
                <a:cubicBezTo>
                  <a:pt x="15" y="348"/>
                  <a:pt x="15" y="362"/>
                  <a:pt x="28" y="375"/>
                </a:cubicBezTo>
                <a:lnTo>
                  <a:pt x="68" y="415"/>
                </a:lnTo>
                <a:cubicBezTo>
                  <a:pt x="95" y="428"/>
                  <a:pt x="122" y="428"/>
                  <a:pt x="149" y="428"/>
                </a:cubicBezTo>
                <a:cubicBezTo>
                  <a:pt x="175" y="442"/>
                  <a:pt x="215" y="442"/>
                  <a:pt x="242" y="442"/>
                </a:cubicBezTo>
                <a:cubicBezTo>
                  <a:pt x="268" y="442"/>
                  <a:pt x="282" y="428"/>
                  <a:pt x="309" y="428"/>
                </a:cubicBezTo>
                <a:lnTo>
                  <a:pt x="363" y="415"/>
                </a:lnTo>
                <a:lnTo>
                  <a:pt x="402" y="375"/>
                </a:lnTo>
                <a:lnTo>
                  <a:pt x="443" y="335"/>
                </a:lnTo>
                <a:cubicBezTo>
                  <a:pt x="443" y="308"/>
                  <a:pt x="456" y="294"/>
                  <a:pt x="456" y="282"/>
                </a:cubicBezTo>
                <a:cubicBezTo>
                  <a:pt x="470" y="255"/>
                  <a:pt x="470" y="241"/>
                  <a:pt x="470" y="214"/>
                </a:cubicBezTo>
                <a:cubicBezTo>
                  <a:pt x="470" y="201"/>
                  <a:pt x="470" y="175"/>
                  <a:pt x="456" y="161"/>
                </a:cubicBezTo>
                <a:cubicBezTo>
                  <a:pt x="456" y="134"/>
                  <a:pt x="443" y="107"/>
                  <a:pt x="416" y="80"/>
                </a:cubicBezTo>
                <a:cubicBezTo>
                  <a:pt x="416" y="68"/>
                  <a:pt x="402" y="54"/>
                  <a:pt x="375" y="54"/>
                </a:cubicBezTo>
                <a:lnTo>
                  <a:pt x="336" y="14"/>
                </a:lnTo>
                <a:cubicBezTo>
                  <a:pt x="322" y="14"/>
                  <a:pt x="295" y="0"/>
                  <a:pt x="2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2" name="Google Shape;402;p32"/>
          <p:cNvSpPr/>
          <p:nvPr/>
        </p:nvSpPr>
        <p:spPr>
          <a:xfrm>
            <a:off x="6078195" y="2425070"/>
            <a:ext cx="26791" cy="30360"/>
          </a:xfrm>
          <a:custGeom>
            <a:avLst/>
            <a:gdLst/>
            <a:ahLst/>
            <a:cxnLst/>
            <a:rect l="l" t="t" r="r" b="b"/>
            <a:pathLst>
              <a:path w="308" h="349" extrusionOk="0">
                <a:moveTo>
                  <a:pt x="161" y="0"/>
                </a:moveTo>
                <a:lnTo>
                  <a:pt x="134" y="13"/>
                </a:lnTo>
                <a:lnTo>
                  <a:pt x="121" y="13"/>
                </a:lnTo>
                <a:lnTo>
                  <a:pt x="94" y="27"/>
                </a:lnTo>
                <a:cubicBezTo>
                  <a:pt x="81" y="27"/>
                  <a:pt x="67" y="54"/>
                  <a:pt x="54" y="54"/>
                </a:cubicBezTo>
                <a:lnTo>
                  <a:pt x="40" y="80"/>
                </a:lnTo>
                <a:cubicBezTo>
                  <a:pt x="27" y="80"/>
                  <a:pt x="27" y="80"/>
                  <a:pt x="27" y="93"/>
                </a:cubicBezTo>
                <a:cubicBezTo>
                  <a:pt x="27" y="107"/>
                  <a:pt x="14" y="120"/>
                  <a:pt x="14" y="134"/>
                </a:cubicBezTo>
                <a:lnTo>
                  <a:pt x="14" y="147"/>
                </a:lnTo>
                <a:cubicBezTo>
                  <a:pt x="14" y="161"/>
                  <a:pt x="1" y="174"/>
                  <a:pt x="1" y="188"/>
                </a:cubicBezTo>
                <a:lnTo>
                  <a:pt x="1" y="200"/>
                </a:lnTo>
                <a:cubicBezTo>
                  <a:pt x="1" y="214"/>
                  <a:pt x="14" y="227"/>
                  <a:pt x="14" y="241"/>
                </a:cubicBezTo>
                <a:cubicBezTo>
                  <a:pt x="14" y="268"/>
                  <a:pt x="27" y="295"/>
                  <a:pt x="54" y="307"/>
                </a:cubicBezTo>
                <a:cubicBezTo>
                  <a:pt x="54" y="321"/>
                  <a:pt x="67" y="321"/>
                  <a:pt x="81" y="334"/>
                </a:cubicBezTo>
                <a:cubicBezTo>
                  <a:pt x="108" y="348"/>
                  <a:pt x="134" y="348"/>
                  <a:pt x="161" y="348"/>
                </a:cubicBezTo>
                <a:cubicBezTo>
                  <a:pt x="174" y="348"/>
                  <a:pt x="201" y="348"/>
                  <a:pt x="215" y="334"/>
                </a:cubicBezTo>
                <a:cubicBezTo>
                  <a:pt x="241" y="334"/>
                  <a:pt x="254" y="321"/>
                  <a:pt x="268" y="307"/>
                </a:cubicBezTo>
                <a:cubicBezTo>
                  <a:pt x="281" y="295"/>
                  <a:pt x="295" y="281"/>
                  <a:pt x="295" y="254"/>
                </a:cubicBezTo>
                <a:cubicBezTo>
                  <a:pt x="308" y="241"/>
                  <a:pt x="308" y="227"/>
                  <a:pt x="308" y="200"/>
                </a:cubicBezTo>
                <a:lnTo>
                  <a:pt x="308" y="174"/>
                </a:lnTo>
                <a:lnTo>
                  <a:pt x="308" y="147"/>
                </a:lnTo>
                <a:lnTo>
                  <a:pt x="308" y="107"/>
                </a:lnTo>
                <a:cubicBezTo>
                  <a:pt x="308" y="80"/>
                  <a:pt x="295" y="67"/>
                  <a:pt x="281" y="54"/>
                </a:cubicBezTo>
                <a:cubicBezTo>
                  <a:pt x="268" y="40"/>
                  <a:pt x="254" y="40"/>
                  <a:pt x="254" y="27"/>
                </a:cubicBezTo>
                <a:lnTo>
                  <a:pt x="241" y="27"/>
                </a:lnTo>
                <a:cubicBezTo>
                  <a:pt x="241" y="27"/>
                  <a:pt x="228" y="13"/>
                  <a:pt x="215" y="13"/>
                </a:cubicBezTo>
                <a:cubicBezTo>
                  <a:pt x="201" y="13"/>
                  <a:pt x="188" y="0"/>
                  <a:pt x="1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3" name="Google Shape;403;p32"/>
          <p:cNvSpPr/>
          <p:nvPr/>
        </p:nvSpPr>
        <p:spPr>
          <a:xfrm>
            <a:off x="6184055" y="2380792"/>
            <a:ext cx="23312" cy="20791"/>
          </a:xfrm>
          <a:custGeom>
            <a:avLst/>
            <a:gdLst/>
            <a:ahLst/>
            <a:cxnLst/>
            <a:rect l="l" t="t" r="r" b="b"/>
            <a:pathLst>
              <a:path w="268" h="239" extrusionOk="0">
                <a:moveTo>
                  <a:pt x="95" y="1"/>
                </a:moveTo>
                <a:lnTo>
                  <a:pt x="81" y="14"/>
                </a:lnTo>
                <a:cubicBezTo>
                  <a:pt x="68" y="14"/>
                  <a:pt x="54" y="14"/>
                  <a:pt x="41" y="41"/>
                </a:cubicBezTo>
                <a:cubicBezTo>
                  <a:pt x="27" y="54"/>
                  <a:pt x="14" y="67"/>
                  <a:pt x="14" y="81"/>
                </a:cubicBezTo>
                <a:cubicBezTo>
                  <a:pt x="14" y="94"/>
                  <a:pt x="0" y="108"/>
                  <a:pt x="0" y="121"/>
                </a:cubicBezTo>
                <a:cubicBezTo>
                  <a:pt x="14" y="121"/>
                  <a:pt x="14" y="135"/>
                  <a:pt x="14" y="148"/>
                </a:cubicBezTo>
                <a:cubicBezTo>
                  <a:pt x="14" y="161"/>
                  <a:pt x="27" y="174"/>
                  <a:pt x="41" y="188"/>
                </a:cubicBezTo>
                <a:lnTo>
                  <a:pt x="41" y="201"/>
                </a:lnTo>
                <a:cubicBezTo>
                  <a:pt x="54" y="201"/>
                  <a:pt x="68" y="215"/>
                  <a:pt x="68" y="215"/>
                </a:cubicBezTo>
                <a:cubicBezTo>
                  <a:pt x="81" y="228"/>
                  <a:pt x="95" y="228"/>
                  <a:pt x="95" y="228"/>
                </a:cubicBezTo>
                <a:lnTo>
                  <a:pt x="107" y="228"/>
                </a:lnTo>
                <a:cubicBezTo>
                  <a:pt x="114" y="235"/>
                  <a:pt x="125" y="238"/>
                  <a:pt x="136" y="238"/>
                </a:cubicBezTo>
                <a:cubicBezTo>
                  <a:pt x="148" y="238"/>
                  <a:pt x="161" y="235"/>
                  <a:pt x="175" y="228"/>
                </a:cubicBezTo>
                <a:cubicBezTo>
                  <a:pt x="188" y="228"/>
                  <a:pt x="202" y="228"/>
                  <a:pt x="202" y="215"/>
                </a:cubicBezTo>
                <a:cubicBezTo>
                  <a:pt x="214" y="215"/>
                  <a:pt x="228" y="201"/>
                  <a:pt x="241" y="188"/>
                </a:cubicBezTo>
                <a:cubicBezTo>
                  <a:pt x="241" y="174"/>
                  <a:pt x="255" y="174"/>
                  <a:pt x="255" y="161"/>
                </a:cubicBezTo>
                <a:cubicBezTo>
                  <a:pt x="268" y="148"/>
                  <a:pt x="268" y="135"/>
                  <a:pt x="268" y="121"/>
                </a:cubicBezTo>
                <a:cubicBezTo>
                  <a:pt x="268" y="108"/>
                  <a:pt x="268" y="94"/>
                  <a:pt x="255" y="81"/>
                </a:cubicBezTo>
                <a:lnTo>
                  <a:pt x="255" y="54"/>
                </a:lnTo>
                <a:cubicBezTo>
                  <a:pt x="241" y="41"/>
                  <a:pt x="228" y="41"/>
                  <a:pt x="214" y="28"/>
                </a:cubicBezTo>
                <a:cubicBezTo>
                  <a:pt x="202" y="14"/>
                  <a:pt x="202" y="14"/>
                  <a:pt x="1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4" name="Google Shape;404;p32"/>
          <p:cNvSpPr/>
          <p:nvPr/>
        </p:nvSpPr>
        <p:spPr>
          <a:xfrm>
            <a:off x="6229462" y="3305843"/>
            <a:ext cx="36099" cy="154929"/>
          </a:xfrm>
          <a:custGeom>
            <a:avLst/>
            <a:gdLst/>
            <a:ahLst/>
            <a:cxnLst/>
            <a:rect l="l" t="t" r="r" b="b"/>
            <a:pathLst>
              <a:path w="415" h="1781" extrusionOk="0">
                <a:moveTo>
                  <a:pt x="1" y="1"/>
                </a:moveTo>
                <a:lnTo>
                  <a:pt x="1" y="1780"/>
                </a:lnTo>
                <a:lnTo>
                  <a:pt x="415" y="1780"/>
                </a:lnTo>
                <a:lnTo>
                  <a:pt x="415" y="1"/>
                </a:ln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5" name="Google Shape;405;p32"/>
          <p:cNvSpPr/>
          <p:nvPr/>
        </p:nvSpPr>
        <p:spPr>
          <a:xfrm>
            <a:off x="6188666" y="3339596"/>
            <a:ext cx="37317" cy="104823"/>
          </a:xfrm>
          <a:custGeom>
            <a:avLst/>
            <a:gdLst/>
            <a:ahLst/>
            <a:cxnLst/>
            <a:rect l="l" t="t" r="r" b="b"/>
            <a:pathLst>
              <a:path w="429" h="1205" extrusionOk="0">
                <a:moveTo>
                  <a:pt x="215" y="1"/>
                </a:moveTo>
                <a:cubicBezTo>
                  <a:pt x="175" y="1"/>
                  <a:pt x="135" y="14"/>
                  <a:pt x="122" y="54"/>
                </a:cubicBezTo>
                <a:cubicBezTo>
                  <a:pt x="28" y="228"/>
                  <a:pt x="1" y="429"/>
                  <a:pt x="15" y="616"/>
                </a:cubicBezTo>
                <a:cubicBezTo>
                  <a:pt x="15" y="723"/>
                  <a:pt x="42" y="816"/>
                  <a:pt x="68" y="911"/>
                </a:cubicBezTo>
                <a:cubicBezTo>
                  <a:pt x="108" y="1004"/>
                  <a:pt x="161" y="1084"/>
                  <a:pt x="229" y="1164"/>
                </a:cubicBezTo>
                <a:cubicBezTo>
                  <a:pt x="242" y="1191"/>
                  <a:pt x="268" y="1205"/>
                  <a:pt x="295" y="1205"/>
                </a:cubicBezTo>
                <a:cubicBezTo>
                  <a:pt x="363" y="1205"/>
                  <a:pt x="429" y="1137"/>
                  <a:pt x="402" y="1071"/>
                </a:cubicBezTo>
                <a:cubicBezTo>
                  <a:pt x="375" y="991"/>
                  <a:pt x="363" y="911"/>
                  <a:pt x="336" y="830"/>
                </a:cubicBezTo>
                <a:cubicBezTo>
                  <a:pt x="322" y="790"/>
                  <a:pt x="309" y="750"/>
                  <a:pt x="309" y="709"/>
                </a:cubicBezTo>
                <a:cubicBezTo>
                  <a:pt x="295" y="670"/>
                  <a:pt x="295" y="629"/>
                  <a:pt x="282" y="616"/>
                </a:cubicBezTo>
                <a:cubicBezTo>
                  <a:pt x="268" y="442"/>
                  <a:pt x="282" y="295"/>
                  <a:pt x="309" y="135"/>
                </a:cubicBezTo>
                <a:cubicBezTo>
                  <a:pt x="322" y="81"/>
                  <a:pt x="309" y="28"/>
                  <a:pt x="256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6" name="Google Shape;406;p32"/>
          <p:cNvSpPr/>
          <p:nvPr/>
        </p:nvSpPr>
        <p:spPr>
          <a:xfrm>
            <a:off x="6630810" y="3805079"/>
            <a:ext cx="235120" cy="75681"/>
          </a:xfrm>
          <a:custGeom>
            <a:avLst/>
            <a:gdLst/>
            <a:ahLst/>
            <a:cxnLst/>
            <a:rect l="l" t="t" r="r" b="b"/>
            <a:pathLst>
              <a:path w="2703" h="870" extrusionOk="0">
                <a:moveTo>
                  <a:pt x="696" y="0"/>
                </a:moveTo>
                <a:cubicBezTo>
                  <a:pt x="402" y="0"/>
                  <a:pt x="108" y="334"/>
                  <a:pt x="28" y="575"/>
                </a:cubicBezTo>
                <a:cubicBezTo>
                  <a:pt x="1" y="655"/>
                  <a:pt x="68" y="723"/>
                  <a:pt x="135" y="723"/>
                </a:cubicBezTo>
                <a:cubicBezTo>
                  <a:pt x="161" y="723"/>
                  <a:pt x="188" y="709"/>
                  <a:pt x="202" y="682"/>
                </a:cubicBezTo>
                <a:cubicBezTo>
                  <a:pt x="322" y="548"/>
                  <a:pt x="456" y="348"/>
                  <a:pt x="643" y="295"/>
                </a:cubicBezTo>
                <a:cubicBezTo>
                  <a:pt x="657" y="281"/>
                  <a:pt x="670" y="281"/>
                  <a:pt x="684" y="281"/>
                </a:cubicBezTo>
                <a:cubicBezTo>
                  <a:pt x="777" y="281"/>
                  <a:pt x="817" y="388"/>
                  <a:pt x="857" y="455"/>
                </a:cubicBezTo>
                <a:cubicBezTo>
                  <a:pt x="964" y="643"/>
                  <a:pt x="1098" y="869"/>
                  <a:pt x="1326" y="869"/>
                </a:cubicBezTo>
                <a:cubicBezTo>
                  <a:pt x="1365" y="869"/>
                  <a:pt x="1406" y="869"/>
                  <a:pt x="1446" y="857"/>
                </a:cubicBezTo>
                <a:cubicBezTo>
                  <a:pt x="1566" y="816"/>
                  <a:pt x="1660" y="723"/>
                  <a:pt x="1740" y="629"/>
                </a:cubicBezTo>
                <a:cubicBezTo>
                  <a:pt x="1780" y="562"/>
                  <a:pt x="1874" y="429"/>
                  <a:pt x="1954" y="429"/>
                </a:cubicBezTo>
                <a:lnTo>
                  <a:pt x="1968" y="429"/>
                </a:lnTo>
                <a:cubicBezTo>
                  <a:pt x="2061" y="441"/>
                  <a:pt x="2141" y="602"/>
                  <a:pt x="2182" y="669"/>
                </a:cubicBezTo>
                <a:cubicBezTo>
                  <a:pt x="2262" y="762"/>
                  <a:pt x="2355" y="830"/>
                  <a:pt x="2476" y="830"/>
                </a:cubicBezTo>
                <a:cubicBezTo>
                  <a:pt x="2503" y="830"/>
                  <a:pt x="2530" y="830"/>
                  <a:pt x="2556" y="816"/>
                </a:cubicBezTo>
                <a:cubicBezTo>
                  <a:pt x="2676" y="789"/>
                  <a:pt x="2703" y="575"/>
                  <a:pt x="2556" y="548"/>
                </a:cubicBezTo>
                <a:cubicBezTo>
                  <a:pt x="2462" y="536"/>
                  <a:pt x="2423" y="468"/>
                  <a:pt x="2369" y="402"/>
                </a:cubicBezTo>
                <a:cubicBezTo>
                  <a:pt x="2302" y="308"/>
                  <a:pt x="2221" y="214"/>
                  <a:pt x="2128" y="161"/>
                </a:cubicBezTo>
                <a:cubicBezTo>
                  <a:pt x="2075" y="134"/>
                  <a:pt x="2021" y="120"/>
                  <a:pt x="1968" y="120"/>
                </a:cubicBezTo>
                <a:cubicBezTo>
                  <a:pt x="1807" y="120"/>
                  <a:pt x="1660" y="254"/>
                  <a:pt x="1553" y="388"/>
                </a:cubicBezTo>
                <a:cubicBezTo>
                  <a:pt x="1499" y="441"/>
                  <a:pt x="1446" y="536"/>
                  <a:pt x="1365" y="562"/>
                </a:cubicBezTo>
                <a:cubicBezTo>
                  <a:pt x="1352" y="575"/>
                  <a:pt x="1339" y="575"/>
                  <a:pt x="1326" y="575"/>
                </a:cubicBezTo>
                <a:cubicBezTo>
                  <a:pt x="1285" y="575"/>
                  <a:pt x="1245" y="522"/>
                  <a:pt x="1205" y="482"/>
                </a:cubicBezTo>
                <a:cubicBezTo>
                  <a:pt x="1098" y="308"/>
                  <a:pt x="1018" y="81"/>
                  <a:pt x="803" y="13"/>
                </a:cubicBezTo>
                <a:cubicBezTo>
                  <a:pt x="764" y="13"/>
                  <a:pt x="737" y="0"/>
                  <a:pt x="696" y="0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7" name="Google Shape;407;p32"/>
          <p:cNvSpPr/>
          <p:nvPr/>
        </p:nvSpPr>
        <p:spPr>
          <a:xfrm>
            <a:off x="6757721" y="3906248"/>
            <a:ext cx="151354" cy="54804"/>
          </a:xfrm>
          <a:custGeom>
            <a:avLst/>
            <a:gdLst/>
            <a:ahLst/>
            <a:cxnLst/>
            <a:rect l="l" t="t" r="r" b="b"/>
            <a:pathLst>
              <a:path w="1740" h="630" extrusionOk="0">
                <a:moveTo>
                  <a:pt x="468" y="1"/>
                </a:moveTo>
                <a:cubicBezTo>
                  <a:pt x="429" y="1"/>
                  <a:pt x="388" y="1"/>
                  <a:pt x="348" y="15"/>
                </a:cubicBezTo>
                <a:cubicBezTo>
                  <a:pt x="161" y="95"/>
                  <a:pt x="0" y="295"/>
                  <a:pt x="40" y="496"/>
                </a:cubicBezTo>
                <a:cubicBezTo>
                  <a:pt x="40" y="523"/>
                  <a:pt x="67" y="536"/>
                  <a:pt x="81" y="536"/>
                </a:cubicBezTo>
                <a:cubicBezTo>
                  <a:pt x="94" y="536"/>
                  <a:pt x="94" y="536"/>
                  <a:pt x="107" y="523"/>
                </a:cubicBezTo>
                <a:cubicBezTo>
                  <a:pt x="188" y="482"/>
                  <a:pt x="241" y="416"/>
                  <a:pt x="308" y="362"/>
                </a:cubicBezTo>
                <a:cubicBezTo>
                  <a:pt x="348" y="309"/>
                  <a:pt x="402" y="255"/>
                  <a:pt x="468" y="255"/>
                </a:cubicBezTo>
                <a:cubicBezTo>
                  <a:pt x="589" y="255"/>
                  <a:pt x="682" y="443"/>
                  <a:pt x="762" y="509"/>
                </a:cubicBezTo>
                <a:cubicBezTo>
                  <a:pt x="843" y="589"/>
                  <a:pt x="937" y="630"/>
                  <a:pt x="1030" y="630"/>
                </a:cubicBezTo>
                <a:cubicBezTo>
                  <a:pt x="1097" y="630"/>
                  <a:pt x="1178" y="616"/>
                  <a:pt x="1244" y="576"/>
                </a:cubicBezTo>
                <a:cubicBezTo>
                  <a:pt x="1311" y="536"/>
                  <a:pt x="1365" y="496"/>
                  <a:pt x="1431" y="455"/>
                </a:cubicBezTo>
                <a:cubicBezTo>
                  <a:pt x="1499" y="416"/>
                  <a:pt x="1565" y="402"/>
                  <a:pt x="1618" y="389"/>
                </a:cubicBezTo>
                <a:cubicBezTo>
                  <a:pt x="1725" y="362"/>
                  <a:pt x="1739" y="215"/>
                  <a:pt x="1645" y="175"/>
                </a:cubicBezTo>
                <a:cubicBezTo>
                  <a:pt x="1606" y="148"/>
                  <a:pt x="1565" y="134"/>
                  <a:pt x="1525" y="134"/>
                </a:cubicBezTo>
                <a:cubicBezTo>
                  <a:pt x="1378" y="134"/>
                  <a:pt x="1258" y="255"/>
                  <a:pt x="1137" y="322"/>
                </a:cubicBezTo>
                <a:cubicBezTo>
                  <a:pt x="1097" y="336"/>
                  <a:pt x="1057" y="348"/>
                  <a:pt x="1030" y="348"/>
                </a:cubicBezTo>
                <a:lnTo>
                  <a:pt x="990" y="348"/>
                </a:lnTo>
                <a:cubicBezTo>
                  <a:pt x="923" y="322"/>
                  <a:pt x="883" y="241"/>
                  <a:pt x="830" y="188"/>
                </a:cubicBezTo>
                <a:cubicBezTo>
                  <a:pt x="736" y="81"/>
                  <a:pt x="616" y="1"/>
                  <a:pt x="468" y="1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8" name="Google Shape;408;p32"/>
          <p:cNvSpPr/>
          <p:nvPr/>
        </p:nvSpPr>
        <p:spPr>
          <a:xfrm>
            <a:off x="6910119" y="2499533"/>
            <a:ext cx="193194" cy="58283"/>
          </a:xfrm>
          <a:custGeom>
            <a:avLst/>
            <a:gdLst/>
            <a:ahLst/>
            <a:cxnLst/>
            <a:rect l="l" t="t" r="r" b="b"/>
            <a:pathLst>
              <a:path w="2221" h="670" extrusionOk="0">
                <a:moveTo>
                  <a:pt x="616" y="0"/>
                </a:moveTo>
                <a:cubicBezTo>
                  <a:pt x="589" y="0"/>
                  <a:pt x="562" y="0"/>
                  <a:pt x="535" y="13"/>
                </a:cubicBezTo>
                <a:cubicBezTo>
                  <a:pt x="268" y="54"/>
                  <a:pt x="80" y="281"/>
                  <a:pt x="27" y="535"/>
                </a:cubicBezTo>
                <a:cubicBezTo>
                  <a:pt x="0" y="616"/>
                  <a:pt x="68" y="669"/>
                  <a:pt x="121" y="669"/>
                </a:cubicBezTo>
                <a:cubicBezTo>
                  <a:pt x="148" y="669"/>
                  <a:pt x="187" y="642"/>
                  <a:pt x="214" y="616"/>
                </a:cubicBezTo>
                <a:cubicBezTo>
                  <a:pt x="294" y="509"/>
                  <a:pt x="428" y="281"/>
                  <a:pt x="589" y="281"/>
                </a:cubicBezTo>
                <a:cubicBezTo>
                  <a:pt x="616" y="281"/>
                  <a:pt x="656" y="295"/>
                  <a:pt x="683" y="307"/>
                </a:cubicBezTo>
                <a:cubicBezTo>
                  <a:pt x="749" y="348"/>
                  <a:pt x="803" y="414"/>
                  <a:pt x="856" y="468"/>
                </a:cubicBezTo>
                <a:cubicBezTo>
                  <a:pt x="910" y="548"/>
                  <a:pt x="990" y="602"/>
                  <a:pt x="1070" y="628"/>
                </a:cubicBezTo>
                <a:cubicBezTo>
                  <a:pt x="1111" y="642"/>
                  <a:pt x="1138" y="655"/>
                  <a:pt x="1177" y="655"/>
                </a:cubicBezTo>
                <a:cubicBezTo>
                  <a:pt x="1325" y="655"/>
                  <a:pt x="1445" y="535"/>
                  <a:pt x="1552" y="414"/>
                </a:cubicBezTo>
                <a:cubicBezTo>
                  <a:pt x="1593" y="361"/>
                  <a:pt x="1646" y="334"/>
                  <a:pt x="1700" y="334"/>
                </a:cubicBezTo>
                <a:lnTo>
                  <a:pt x="1780" y="334"/>
                </a:lnTo>
                <a:cubicBezTo>
                  <a:pt x="1873" y="361"/>
                  <a:pt x="1953" y="455"/>
                  <a:pt x="2060" y="455"/>
                </a:cubicBezTo>
                <a:cubicBezTo>
                  <a:pt x="2074" y="455"/>
                  <a:pt x="2101" y="441"/>
                  <a:pt x="2114" y="441"/>
                </a:cubicBezTo>
                <a:cubicBezTo>
                  <a:pt x="2167" y="428"/>
                  <a:pt x="2221" y="375"/>
                  <a:pt x="2208" y="321"/>
                </a:cubicBezTo>
                <a:cubicBezTo>
                  <a:pt x="2194" y="161"/>
                  <a:pt x="2021" y="93"/>
                  <a:pt x="1887" y="54"/>
                </a:cubicBezTo>
                <a:cubicBezTo>
                  <a:pt x="1833" y="27"/>
                  <a:pt x="1766" y="13"/>
                  <a:pt x="1700" y="13"/>
                </a:cubicBezTo>
                <a:cubicBezTo>
                  <a:pt x="1632" y="13"/>
                  <a:pt x="1566" y="27"/>
                  <a:pt x="1498" y="54"/>
                </a:cubicBezTo>
                <a:cubicBezTo>
                  <a:pt x="1391" y="107"/>
                  <a:pt x="1325" y="200"/>
                  <a:pt x="1258" y="281"/>
                </a:cubicBezTo>
                <a:cubicBezTo>
                  <a:pt x="1218" y="321"/>
                  <a:pt x="1204" y="334"/>
                  <a:pt x="1177" y="334"/>
                </a:cubicBezTo>
                <a:cubicBezTo>
                  <a:pt x="1151" y="334"/>
                  <a:pt x="1138" y="334"/>
                  <a:pt x="1111" y="307"/>
                </a:cubicBezTo>
                <a:cubicBezTo>
                  <a:pt x="1044" y="254"/>
                  <a:pt x="977" y="174"/>
                  <a:pt x="910" y="107"/>
                </a:cubicBezTo>
                <a:cubicBezTo>
                  <a:pt x="817" y="40"/>
                  <a:pt x="723" y="0"/>
                  <a:pt x="616" y="0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9" name="Google Shape;409;p32"/>
          <p:cNvSpPr/>
          <p:nvPr/>
        </p:nvSpPr>
        <p:spPr>
          <a:xfrm>
            <a:off x="6790254" y="2438988"/>
            <a:ext cx="207198" cy="61763"/>
          </a:xfrm>
          <a:custGeom>
            <a:avLst/>
            <a:gdLst/>
            <a:ahLst/>
            <a:cxnLst/>
            <a:rect l="l" t="t" r="r" b="b"/>
            <a:pathLst>
              <a:path w="2382" h="710" extrusionOk="0">
                <a:moveTo>
                  <a:pt x="1780" y="1"/>
                </a:moveTo>
                <a:cubicBezTo>
                  <a:pt x="1633" y="1"/>
                  <a:pt x="1485" y="40"/>
                  <a:pt x="1351" y="108"/>
                </a:cubicBezTo>
                <a:cubicBezTo>
                  <a:pt x="1244" y="147"/>
                  <a:pt x="1151" y="215"/>
                  <a:pt x="1071" y="281"/>
                </a:cubicBezTo>
                <a:cubicBezTo>
                  <a:pt x="991" y="335"/>
                  <a:pt x="923" y="375"/>
                  <a:pt x="843" y="375"/>
                </a:cubicBezTo>
                <a:cubicBezTo>
                  <a:pt x="830" y="375"/>
                  <a:pt x="804" y="375"/>
                  <a:pt x="777" y="361"/>
                </a:cubicBezTo>
                <a:cubicBezTo>
                  <a:pt x="629" y="322"/>
                  <a:pt x="495" y="268"/>
                  <a:pt x="349" y="268"/>
                </a:cubicBezTo>
                <a:cubicBezTo>
                  <a:pt x="269" y="268"/>
                  <a:pt x="188" y="281"/>
                  <a:pt x="108" y="335"/>
                </a:cubicBezTo>
                <a:cubicBezTo>
                  <a:pt x="41" y="402"/>
                  <a:pt x="1" y="495"/>
                  <a:pt x="55" y="575"/>
                </a:cubicBezTo>
                <a:cubicBezTo>
                  <a:pt x="81" y="629"/>
                  <a:pt x="148" y="656"/>
                  <a:pt x="201" y="656"/>
                </a:cubicBezTo>
                <a:cubicBezTo>
                  <a:pt x="228" y="656"/>
                  <a:pt x="255" y="656"/>
                  <a:pt x="281" y="643"/>
                </a:cubicBezTo>
                <a:cubicBezTo>
                  <a:pt x="322" y="616"/>
                  <a:pt x="349" y="602"/>
                  <a:pt x="376" y="602"/>
                </a:cubicBezTo>
                <a:cubicBezTo>
                  <a:pt x="415" y="602"/>
                  <a:pt x="442" y="616"/>
                  <a:pt x="483" y="616"/>
                </a:cubicBezTo>
                <a:cubicBezTo>
                  <a:pt x="576" y="643"/>
                  <a:pt x="670" y="696"/>
                  <a:pt x="777" y="696"/>
                </a:cubicBezTo>
                <a:cubicBezTo>
                  <a:pt x="804" y="709"/>
                  <a:pt x="816" y="709"/>
                  <a:pt x="843" y="709"/>
                </a:cubicBezTo>
                <a:cubicBezTo>
                  <a:pt x="1030" y="709"/>
                  <a:pt x="1164" y="602"/>
                  <a:pt x="1312" y="482"/>
                </a:cubicBezTo>
                <a:cubicBezTo>
                  <a:pt x="1446" y="375"/>
                  <a:pt x="1619" y="295"/>
                  <a:pt x="1806" y="295"/>
                </a:cubicBezTo>
                <a:cubicBezTo>
                  <a:pt x="1981" y="295"/>
                  <a:pt x="2127" y="388"/>
                  <a:pt x="2248" y="495"/>
                </a:cubicBezTo>
                <a:cubicBezTo>
                  <a:pt x="2261" y="509"/>
                  <a:pt x="2288" y="509"/>
                  <a:pt x="2302" y="509"/>
                </a:cubicBezTo>
                <a:cubicBezTo>
                  <a:pt x="2341" y="509"/>
                  <a:pt x="2382" y="482"/>
                  <a:pt x="2382" y="442"/>
                </a:cubicBezTo>
                <a:cubicBezTo>
                  <a:pt x="2355" y="242"/>
                  <a:pt x="2181" y="94"/>
                  <a:pt x="1994" y="28"/>
                </a:cubicBezTo>
                <a:cubicBezTo>
                  <a:pt x="1927" y="14"/>
                  <a:pt x="1860" y="1"/>
                  <a:pt x="1780" y="1"/>
                </a:cubicBezTo>
                <a:close/>
              </a:path>
            </a:pathLst>
          </a:custGeom>
          <a:solidFill>
            <a:srgbClr val="75B2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0" name="Google Shape;410;p32"/>
          <p:cNvSpPr/>
          <p:nvPr/>
        </p:nvSpPr>
        <p:spPr>
          <a:xfrm>
            <a:off x="7253362" y="3586299"/>
            <a:ext cx="24530" cy="95515"/>
          </a:xfrm>
          <a:custGeom>
            <a:avLst/>
            <a:gdLst/>
            <a:ahLst/>
            <a:cxnLst/>
            <a:rect l="l" t="t" r="r" b="b"/>
            <a:pathLst>
              <a:path w="282" h="1098" extrusionOk="0">
                <a:moveTo>
                  <a:pt x="147" y="1"/>
                </a:moveTo>
                <a:cubicBezTo>
                  <a:pt x="108" y="1"/>
                  <a:pt x="67" y="14"/>
                  <a:pt x="54" y="54"/>
                </a:cubicBezTo>
                <a:cubicBezTo>
                  <a:pt x="14" y="135"/>
                  <a:pt x="14" y="228"/>
                  <a:pt x="14" y="308"/>
                </a:cubicBezTo>
                <a:cubicBezTo>
                  <a:pt x="1" y="388"/>
                  <a:pt x="1" y="468"/>
                  <a:pt x="1" y="549"/>
                </a:cubicBezTo>
                <a:lnTo>
                  <a:pt x="1" y="777"/>
                </a:lnTo>
                <a:cubicBezTo>
                  <a:pt x="14" y="857"/>
                  <a:pt x="14" y="937"/>
                  <a:pt x="40" y="1017"/>
                </a:cubicBezTo>
                <a:cubicBezTo>
                  <a:pt x="54" y="1057"/>
                  <a:pt x="94" y="1098"/>
                  <a:pt x="135" y="1098"/>
                </a:cubicBezTo>
                <a:cubicBezTo>
                  <a:pt x="174" y="1098"/>
                  <a:pt x="228" y="1057"/>
                  <a:pt x="228" y="1017"/>
                </a:cubicBezTo>
                <a:cubicBezTo>
                  <a:pt x="242" y="937"/>
                  <a:pt x="242" y="857"/>
                  <a:pt x="242" y="777"/>
                </a:cubicBezTo>
                <a:cubicBezTo>
                  <a:pt x="242" y="709"/>
                  <a:pt x="242" y="629"/>
                  <a:pt x="254" y="549"/>
                </a:cubicBezTo>
                <a:cubicBezTo>
                  <a:pt x="254" y="482"/>
                  <a:pt x="254" y="402"/>
                  <a:pt x="268" y="322"/>
                </a:cubicBezTo>
                <a:cubicBezTo>
                  <a:pt x="268" y="242"/>
                  <a:pt x="281" y="161"/>
                  <a:pt x="268" y="81"/>
                </a:cubicBezTo>
                <a:cubicBezTo>
                  <a:pt x="254" y="27"/>
                  <a:pt x="201" y="1"/>
                  <a:pt x="147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1" name="Google Shape;411;p32"/>
          <p:cNvSpPr/>
          <p:nvPr/>
        </p:nvSpPr>
        <p:spPr>
          <a:xfrm>
            <a:off x="7288330" y="3599087"/>
            <a:ext cx="31402" cy="74550"/>
          </a:xfrm>
          <a:custGeom>
            <a:avLst/>
            <a:gdLst/>
            <a:ahLst/>
            <a:cxnLst/>
            <a:rect l="l" t="t" r="r" b="b"/>
            <a:pathLst>
              <a:path w="361" h="857" extrusionOk="0">
                <a:moveTo>
                  <a:pt x="227" y="0"/>
                </a:moveTo>
                <a:cubicBezTo>
                  <a:pt x="214" y="0"/>
                  <a:pt x="187" y="0"/>
                  <a:pt x="173" y="14"/>
                </a:cubicBezTo>
                <a:cubicBezTo>
                  <a:pt x="120" y="27"/>
                  <a:pt x="107" y="68"/>
                  <a:pt x="93" y="107"/>
                </a:cubicBezTo>
                <a:lnTo>
                  <a:pt x="54" y="228"/>
                </a:lnTo>
                <a:cubicBezTo>
                  <a:pt x="40" y="282"/>
                  <a:pt x="27" y="348"/>
                  <a:pt x="13" y="416"/>
                </a:cubicBezTo>
                <a:cubicBezTo>
                  <a:pt x="0" y="549"/>
                  <a:pt x="27" y="669"/>
                  <a:pt x="66" y="803"/>
                </a:cubicBezTo>
                <a:cubicBezTo>
                  <a:pt x="66" y="830"/>
                  <a:pt x="107" y="856"/>
                  <a:pt x="147" y="856"/>
                </a:cubicBezTo>
                <a:lnTo>
                  <a:pt x="161" y="856"/>
                </a:lnTo>
                <a:cubicBezTo>
                  <a:pt x="200" y="856"/>
                  <a:pt x="241" y="817"/>
                  <a:pt x="227" y="776"/>
                </a:cubicBezTo>
                <a:cubicBezTo>
                  <a:pt x="227" y="710"/>
                  <a:pt x="227" y="656"/>
                  <a:pt x="241" y="603"/>
                </a:cubicBezTo>
                <a:lnTo>
                  <a:pt x="241" y="562"/>
                </a:lnTo>
                <a:lnTo>
                  <a:pt x="241" y="549"/>
                </a:lnTo>
                <a:lnTo>
                  <a:pt x="241" y="509"/>
                </a:lnTo>
                <a:cubicBezTo>
                  <a:pt x="241" y="496"/>
                  <a:pt x="241" y="496"/>
                  <a:pt x="254" y="482"/>
                </a:cubicBezTo>
                <a:lnTo>
                  <a:pt x="254" y="469"/>
                </a:lnTo>
                <a:lnTo>
                  <a:pt x="254" y="455"/>
                </a:lnTo>
                <a:cubicBezTo>
                  <a:pt x="268" y="389"/>
                  <a:pt x="280" y="335"/>
                  <a:pt x="294" y="282"/>
                </a:cubicBezTo>
                <a:cubicBezTo>
                  <a:pt x="307" y="228"/>
                  <a:pt x="361" y="148"/>
                  <a:pt x="334" y="81"/>
                </a:cubicBezTo>
                <a:cubicBezTo>
                  <a:pt x="321" y="27"/>
                  <a:pt x="280" y="0"/>
                  <a:pt x="227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2" name="Google Shape;412;p32"/>
          <p:cNvSpPr/>
          <p:nvPr/>
        </p:nvSpPr>
        <p:spPr>
          <a:xfrm>
            <a:off x="7316252" y="3627011"/>
            <a:ext cx="38360" cy="57152"/>
          </a:xfrm>
          <a:custGeom>
            <a:avLst/>
            <a:gdLst/>
            <a:ahLst/>
            <a:cxnLst/>
            <a:rect l="l" t="t" r="r" b="b"/>
            <a:pathLst>
              <a:path w="441" h="657" extrusionOk="0">
                <a:moveTo>
                  <a:pt x="307" y="0"/>
                </a:moveTo>
                <a:cubicBezTo>
                  <a:pt x="280" y="14"/>
                  <a:pt x="241" y="27"/>
                  <a:pt x="214" y="54"/>
                </a:cubicBezTo>
                <a:cubicBezTo>
                  <a:pt x="200" y="81"/>
                  <a:pt x="187" y="95"/>
                  <a:pt x="161" y="134"/>
                </a:cubicBezTo>
                <a:cubicBezTo>
                  <a:pt x="134" y="175"/>
                  <a:pt x="120" y="228"/>
                  <a:pt x="93" y="268"/>
                </a:cubicBezTo>
                <a:cubicBezTo>
                  <a:pt x="66" y="348"/>
                  <a:pt x="27" y="442"/>
                  <a:pt x="13" y="523"/>
                </a:cubicBezTo>
                <a:cubicBezTo>
                  <a:pt x="0" y="589"/>
                  <a:pt x="27" y="642"/>
                  <a:pt x="80" y="656"/>
                </a:cubicBezTo>
                <a:lnTo>
                  <a:pt x="107" y="656"/>
                </a:lnTo>
                <a:cubicBezTo>
                  <a:pt x="161" y="656"/>
                  <a:pt x="200" y="630"/>
                  <a:pt x="214" y="589"/>
                </a:cubicBezTo>
                <a:cubicBezTo>
                  <a:pt x="227" y="562"/>
                  <a:pt x="227" y="549"/>
                  <a:pt x="241" y="523"/>
                </a:cubicBezTo>
                <a:lnTo>
                  <a:pt x="241" y="509"/>
                </a:lnTo>
                <a:cubicBezTo>
                  <a:pt x="254" y="496"/>
                  <a:pt x="254" y="496"/>
                  <a:pt x="254" y="482"/>
                </a:cubicBezTo>
                <a:cubicBezTo>
                  <a:pt x="280" y="442"/>
                  <a:pt x="294" y="402"/>
                  <a:pt x="321" y="375"/>
                </a:cubicBezTo>
                <a:cubicBezTo>
                  <a:pt x="334" y="335"/>
                  <a:pt x="361" y="295"/>
                  <a:pt x="375" y="255"/>
                </a:cubicBezTo>
                <a:cubicBezTo>
                  <a:pt x="387" y="241"/>
                  <a:pt x="401" y="214"/>
                  <a:pt x="414" y="202"/>
                </a:cubicBezTo>
                <a:cubicBezTo>
                  <a:pt x="428" y="175"/>
                  <a:pt x="428" y="148"/>
                  <a:pt x="441" y="121"/>
                </a:cubicBezTo>
                <a:cubicBezTo>
                  <a:pt x="441" y="121"/>
                  <a:pt x="428" y="107"/>
                  <a:pt x="428" y="95"/>
                </a:cubicBezTo>
                <a:cubicBezTo>
                  <a:pt x="428" y="41"/>
                  <a:pt x="387" y="0"/>
                  <a:pt x="334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3" name="Google Shape;413;p32"/>
          <p:cNvSpPr/>
          <p:nvPr/>
        </p:nvSpPr>
        <p:spPr>
          <a:xfrm>
            <a:off x="6498245" y="4068050"/>
            <a:ext cx="86115" cy="169978"/>
          </a:xfrm>
          <a:custGeom>
            <a:avLst/>
            <a:gdLst/>
            <a:ahLst/>
            <a:cxnLst/>
            <a:rect l="l" t="t" r="r" b="b"/>
            <a:pathLst>
              <a:path w="990" h="1954" extrusionOk="0">
                <a:moveTo>
                  <a:pt x="843" y="1"/>
                </a:moveTo>
                <a:cubicBezTo>
                  <a:pt x="816" y="1"/>
                  <a:pt x="803" y="1"/>
                  <a:pt x="790" y="27"/>
                </a:cubicBezTo>
                <a:cubicBezTo>
                  <a:pt x="722" y="67"/>
                  <a:pt x="709" y="161"/>
                  <a:pt x="683" y="227"/>
                </a:cubicBezTo>
                <a:cubicBezTo>
                  <a:pt x="669" y="308"/>
                  <a:pt x="656" y="388"/>
                  <a:pt x="629" y="468"/>
                </a:cubicBezTo>
                <a:cubicBezTo>
                  <a:pt x="589" y="629"/>
                  <a:pt x="535" y="789"/>
                  <a:pt x="469" y="937"/>
                </a:cubicBezTo>
                <a:cubicBezTo>
                  <a:pt x="415" y="1097"/>
                  <a:pt x="348" y="1244"/>
                  <a:pt x="268" y="1392"/>
                </a:cubicBezTo>
                <a:cubicBezTo>
                  <a:pt x="187" y="1538"/>
                  <a:pt x="107" y="1672"/>
                  <a:pt x="27" y="1820"/>
                </a:cubicBezTo>
                <a:cubicBezTo>
                  <a:pt x="0" y="1886"/>
                  <a:pt x="54" y="1953"/>
                  <a:pt x="107" y="1953"/>
                </a:cubicBezTo>
                <a:cubicBezTo>
                  <a:pt x="121" y="1953"/>
                  <a:pt x="148" y="1940"/>
                  <a:pt x="161" y="1927"/>
                </a:cubicBezTo>
                <a:cubicBezTo>
                  <a:pt x="401" y="1686"/>
                  <a:pt x="562" y="1338"/>
                  <a:pt x="696" y="1030"/>
                </a:cubicBezTo>
                <a:cubicBezTo>
                  <a:pt x="763" y="869"/>
                  <a:pt x="816" y="709"/>
                  <a:pt x="856" y="548"/>
                </a:cubicBezTo>
                <a:cubicBezTo>
                  <a:pt x="897" y="402"/>
                  <a:pt x="990" y="174"/>
                  <a:pt x="910" y="40"/>
                </a:cubicBezTo>
                <a:cubicBezTo>
                  <a:pt x="897" y="13"/>
                  <a:pt x="870" y="1"/>
                  <a:pt x="843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4" name="Google Shape;414;p32"/>
          <p:cNvSpPr/>
          <p:nvPr/>
        </p:nvSpPr>
        <p:spPr>
          <a:xfrm>
            <a:off x="6492417" y="4055175"/>
            <a:ext cx="52452" cy="109520"/>
          </a:xfrm>
          <a:custGeom>
            <a:avLst/>
            <a:gdLst/>
            <a:ahLst/>
            <a:cxnLst/>
            <a:rect l="l" t="t" r="r" b="b"/>
            <a:pathLst>
              <a:path w="603" h="1259" extrusionOk="0">
                <a:moveTo>
                  <a:pt x="442" y="1"/>
                </a:moveTo>
                <a:cubicBezTo>
                  <a:pt x="402" y="1"/>
                  <a:pt x="375" y="28"/>
                  <a:pt x="361" y="68"/>
                </a:cubicBezTo>
                <a:cubicBezTo>
                  <a:pt x="335" y="256"/>
                  <a:pt x="322" y="443"/>
                  <a:pt x="268" y="630"/>
                </a:cubicBezTo>
                <a:cubicBezTo>
                  <a:pt x="228" y="803"/>
                  <a:pt x="147" y="978"/>
                  <a:pt x="40" y="1138"/>
                </a:cubicBezTo>
                <a:cubicBezTo>
                  <a:pt x="1" y="1205"/>
                  <a:pt x="67" y="1258"/>
                  <a:pt x="121" y="1258"/>
                </a:cubicBezTo>
                <a:cubicBezTo>
                  <a:pt x="134" y="1258"/>
                  <a:pt x="161" y="1258"/>
                  <a:pt x="174" y="1245"/>
                </a:cubicBezTo>
                <a:cubicBezTo>
                  <a:pt x="322" y="1085"/>
                  <a:pt x="442" y="898"/>
                  <a:pt x="509" y="696"/>
                </a:cubicBezTo>
                <a:cubicBezTo>
                  <a:pt x="575" y="496"/>
                  <a:pt x="602" y="268"/>
                  <a:pt x="522" y="68"/>
                </a:cubicBezTo>
                <a:cubicBezTo>
                  <a:pt x="509" y="28"/>
                  <a:pt x="468" y="1"/>
                  <a:pt x="442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5" name="Google Shape;415;p32"/>
          <p:cNvSpPr/>
          <p:nvPr/>
        </p:nvSpPr>
        <p:spPr>
          <a:xfrm>
            <a:off x="5837333" y="2664727"/>
            <a:ext cx="187453" cy="265406"/>
          </a:xfrm>
          <a:custGeom>
            <a:avLst/>
            <a:gdLst/>
            <a:ahLst/>
            <a:cxnLst/>
            <a:rect l="l" t="t" r="r" b="b"/>
            <a:pathLst>
              <a:path w="2155" h="3051" extrusionOk="0">
                <a:moveTo>
                  <a:pt x="2021" y="1"/>
                </a:moveTo>
                <a:cubicBezTo>
                  <a:pt x="2007" y="1"/>
                  <a:pt x="1980" y="1"/>
                  <a:pt x="1967" y="14"/>
                </a:cubicBezTo>
                <a:cubicBezTo>
                  <a:pt x="1739" y="215"/>
                  <a:pt x="1539" y="468"/>
                  <a:pt x="1365" y="696"/>
                </a:cubicBezTo>
                <a:cubicBezTo>
                  <a:pt x="1177" y="937"/>
                  <a:pt x="990" y="1178"/>
                  <a:pt x="830" y="1431"/>
                </a:cubicBezTo>
                <a:cubicBezTo>
                  <a:pt x="669" y="1672"/>
                  <a:pt x="509" y="1927"/>
                  <a:pt x="362" y="2181"/>
                </a:cubicBezTo>
                <a:cubicBezTo>
                  <a:pt x="295" y="2314"/>
                  <a:pt x="214" y="2448"/>
                  <a:pt x="148" y="2582"/>
                </a:cubicBezTo>
                <a:cubicBezTo>
                  <a:pt x="94" y="2703"/>
                  <a:pt x="0" y="2849"/>
                  <a:pt x="41" y="2983"/>
                </a:cubicBezTo>
                <a:cubicBezTo>
                  <a:pt x="41" y="3024"/>
                  <a:pt x="81" y="3051"/>
                  <a:pt x="121" y="3051"/>
                </a:cubicBezTo>
                <a:cubicBezTo>
                  <a:pt x="134" y="3051"/>
                  <a:pt x="148" y="3037"/>
                  <a:pt x="161" y="3037"/>
                </a:cubicBezTo>
                <a:cubicBezTo>
                  <a:pt x="282" y="2970"/>
                  <a:pt x="348" y="2823"/>
                  <a:pt x="402" y="2703"/>
                </a:cubicBezTo>
                <a:cubicBezTo>
                  <a:pt x="469" y="2582"/>
                  <a:pt x="535" y="2448"/>
                  <a:pt x="603" y="2328"/>
                </a:cubicBezTo>
                <a:cubicBezTo>
                  <a:pt x="749" y="2061"/>
                  <a:pt x="897" y="1806"/>
                  <a:pt x="1070" y="1565"/>
                </a:cubicBezTo>
                <a:cubicBezTo>
                  <a:pt x="1218" y="1324"/>
                  <a:pt x="1391" y="1084"/>
                  <a:pt x="1552" y="857"/>
                </a:cubicBezTo>
                <a:cubicBezTo>
                  <a:pt x="1739" y="616"/>
                  <a:pt x="1940" y="375"/>
                  <a:pt x="2101" y="135"/>
                </a:cubicBezTo>
                <a:cubicBezTo>
                  <a:pt x="2154" y="67"/>
                  <a:pt x="2087" y="1"/>
                  <a:pt x="2021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6" name="Google Shape;416;p32"/>
          <p:cNvSpPr/>
          <p:nvPr/>
        </p:nvSpPr>
        <p:spPr>
          <a:xfrm>
            <a:off x="5913010" y="2728665"/>
            <a:ext cx="119865" cy="161888"/>
          </a:xfrm>
          <a:custGeom>
            <a:avLst/>
            <a:gdLst/>
            <a:ahLst/>
            <a:cxnLst/>
            <a:rect l="l" t="t" r="r" b="b"/>
            <a:pathLst>
              <a:path w="1378" h="1861" extrusionOk="0">
                <a:moveTo>
                  <a:pt x="1270" y="1"/>
                </a:moveTo>
                <a:cubicBezTo>
                  <a:pt x="1258" y="1"/>
                  <a:pt x="1231" y="1"/>
                  <a:pt x="1217" y="15"/>
                </a:cubicBezTo>
                <a:cubicBezTo>
                  <a:pt x="949" y="256"/>
                  <a:pt x="696" y="523"/>
                  <a:pt x="482" y="817"/>
                </a:cubicBezTo>
                <a:cubicBezTo>
                  <a:pt x="375" y="964"/>
                  <a:pt x="281" y="1112"/>
                  <a:pt x="200" y="1272"/>
                </a:cubicBezTo>
                <a:cubicBezTo>
                  <a:pt x="120" y="1419"/>
                  <a:pt x="0" y="1593"/>
                  <a:pt x="13" y="1780"/>
                </a:cubicBezTo>
                <a:cubicBezTo>
                  <a:pt x="13" y="1834"/>
                  <a:pt x="54" y="1861"/>
                  <a:pt x="93" y="1861"/>
                </a:cubicBezTo>
                <a:cubicBezTo>
                  <a:pt x="120" y="1861"/>
                  <a:pt x="134" y="1861"/>
                  <a:pt x="161" y="1834"/>
                </a:cubicBezTo>
                <a:cubicBezTo>
                  <a:pt x="281" y="1727"/>
                  <a:pt x="348" y="1540"/>
                  <a:pt x="428" y="1392"/>
                </a:cubicBezTo>
                <a:cubicBezTo>
                  <a:pt x="509" y="1245"/>
                  <a:pt x="589" y="1098"/>
                  <a:pt x="682" y="951"/>
                </a:cubicBezTo>
                <a:cubicBezTo>
                  <a:pt x="869" y="657"/>
                  <a:pt x="1083" y="375"/>
                  <a:pt x="1324" y="122"/>
                </a:cubicBezTo>
                <a:cubicBezTo>
                  <a:pt x="1377" y="68"/>
                  <a:pt x="1324" y="1"/>
                  <a:pt x="1270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7" name="Google Shape;417;p32"/>
          <p:cNvSpPr/>
          <p:nvPr/>
        </p:nvSpPr>
        <p:spPr>
          <a:xfrm>
            <a:off x="5969985" y="2816003"/>
            <a:ext cx="33837" cy="44278"/>
          </a:xfrm>
          <a:custGeom>
            <a:avLst/>
            <a:gdLst/>
            <a:ahLst/>
            <a:cxnLst/>
            <a:rect l="l" t="t" r="r" b="b"/>
            <a:pathLst>
              <a:path w="389" h="509" extrusionOk="0">
                <a:moveTo>
                  <a:pt x="294" y="1"/>
                </a:moveTo>
                <a:cubicBezTo>
                  <a:pt x="255" y="1"/>
                  <a:pt x="228" y="13"/>
                  <a:pt x="214" y="40"/>
                </a:cubicBezTo>
                <a:cubicBezTo>
                  <a:pt x="175" y="108"/>
                  <a:pt x="134" y="161"/>
                  <a:pt x="107" y="215"/>
                </a:cubicBezTo>
                <a:cubicBezTo>
                  <a:pt x="80" y="241"/>
                  <a:pt x="68" y="268"/>
                  <a:pt x="54" y="295"/>
                </a:cubicBezTo>
                <a:cubicBezTo>
                  <a:pt x="27" y="322"/>
                  <a:pt x="27" y="361"/>
                  <a:pt x="14" y="402"/>
                </a:cubicBezTo>
                <a:cubicBezTo>
                  <a:pt x="0" y="429"/>
                  <a:pt x="14" y="482"/>
                  <a:pt x="54" y="495"/>
                </a:cubicBezTo>
                <a:cubicBezTo>
                  <a:pt x="68" y="495"/>
                  <a:pt x="80" y="509"/>
                  <a:pt x="94" y="509"/>
                </a:cubicBezTo>
                <a:cubicBezTo>
                  <a:pt x="107" y="509"/>
                  <a:pt x="134" y="495"/>
                  <a:pt x="148" y="482"/>
                </a:cubicBezTo>
                <a:cubicBezTo>
                  <a:pt x="175" y="455"/>
                  <a:pt x="201" y="429"/>
                  <a:pt x="228" y="388"/>
                </a:cubicBezTo>
                <a:cubicBezTo>
                  <a:pt x="241" y="361"/>
                  <a:pt x="255" y="335"/>
                  <a:pt x="282" y="308"/>
                </a:cubicBezTo>
                <a:cubicBezTo>
                  <a:pt x="308" y="254"/>
                  <a:pt x="335" y="201"/>
                  <a:pt x="362" y="134"/>
                </a:cubicBezTo>
                <a:cubicBezTo>
                  <a:pt x="389" y="94"/>
                  <a:pt x="375" y="40"/>
                  <a:pt x="335" y="13"/>
                </a:cubicBezTo>
                <a:cubicBezTo>
                  <a:pt x="321" y="1"/>
                  <a:pt x="308" y="1"/>
                  <a:pt x="294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8" name="Google Shape;418;p32"/>
          <p:cNvSpPr/>
          <p:nvPr/>
        </p:nvSpPr>
        <p:spPr>
          <a:xfrm>
            <a:off x="7333649" y="2637934"/>
            <a:ext cx="140916" cy="127005"/>
          </a:xfrm>
          <a:custGeom>
            <a:avLst/>
            <a:gdLst/>
            <a:ahLst/>
            <a:cxnLst/>
            <a:rect l="l" t="t" r="r" b="b"/>
            <a:pathLst>
              <a:path w="1620" h="1460" extrusionOk="0">
                <a:moveTo>
                  <a:pt x="148" y="1"/>
                </a:moveTo>
                <a:cubicBezTo>
                  <a:pt x="80" y="1"/>
                  <a:pt x="27" y="27"/>
                  <a:pt x="14" y="121"/>
                </a:cubicBezTo>
                <a:cubicBezTo>
                  <a:pt x="0" y="161"/>
                  <a:pt x="27" y="228"/>
                  <a:pt x="80" y="228"/>
                </a:cubicBezTo>
                <a:lnTo>
                  <a:pt x="107" y="228"/>
                </a:lnTo>
                <a:cubicBezTo>
                  <a:pt x="148" y="228"/>
                  <a:pt x="201" y="255"/>
                  <a:pt x="241" y="282"/>
                </a:cubicBezTo>
                <a:cubicBezTo>
                  <a:pt x="308" y="322"/>
                  <a:pt x="389" y="362"/>
                  <a:pt x="455" y="416"/>
                </a:cubicBezTo>
                <a:cubicBezTo>
                  <a:pt x="603" y="496"/>
                  <a:pt x="736" y="589"/>
                  <a:pt x="870" y="696"/>
                </a:cubicBezTo>
                <a:cubicBezTo>
                  <a:pt x="977" y="790"/>
                  <a:pt x="1084" y="897"/>
                  <a:pt x="1164" y="1017"/>
                </a:cubicBezTo>
                <a:cubicBezTo>
                  <a:pt x="1204" y="1085"/>
                  <a:pt x="1231" y="1138"/>
                  <a:pt x="1258" y="1204"/>
                </a:cubicBezTo>
                <a:cubicBezTo>
                  <a:pt x="1298" y="1285"/>
                  <a:pt x="1311" y="1379"/>
                  <a:pt x="1378" y="1432"/>
                </a:cubicBezTo>
                <a:cubicBezTo>
                  <a:pt x="1405" y="1445"/>
                  <a:pt x="1432" y="1459"/>
                  <a:pt x="1459" y="1459"/>
                </a:cubicBezTo>
                <a:cubicBezTo>
                  <a:pt x="1498" y="1459"/>
                  <a:pt x="1525" y="1445"/>
                  <a:pt x="1552" y="1406"/>
                </a:cubicBezTo>
                <a:cubicBezTo>
                  <a:pt x="1619" y="1231"/>
                  <a:pt x="1498" y="1017"/>
                  <a:pt x="1391" y="871"/>
                </a:cubicBezTo>
                <a:cubicBezTo>
                  <a:pt x="1284" y="710"/>
                  <a:pt x="1151" y="576"/>
                  <a:pt x="990" y="455"/>
                </a:cubicBezTo>
                <a:cubicBezTo>
                  <a:pt x="830" y="322"/>
                  <a:pt x="656" y="228"/>
                  <a:pt x="482" y="121"/>
                </a:cubicBezTo>
                <a:cubicBezTo>
                  <a:pt x="415" y="95"/>
                  <a:pt x="255" y="1"/>
                  <a:pt x="148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9" name="Google Shape;419;p32"/>
          <p:cNvSpPr/>
          <p:nvPr/>
        </p:nvSpPr>
        <p:spPr>
          <a:xfrm>
            <a:off x="7354526" y="2707787"/>
            <a:ext cx="79243" cy="71071"/>
          </a:xfrm>
          <a:custGeom>
            <a:avLst/>
            <a:gdLst/>
            <a:ahLst/>
            <a:cxnLst/>
            <a:rect l="l" t="t" r="r" b="b"/>
            <a:pathLst>
              <a:path w="911" h="817" extrusionOk="0">
                <a:moveTo>
                  <a:pt x="81" y="0"/>
                </a:moveTo>
                <a:cubicBezTo>
                  <a:pt x="54" y="0"/>
                  <a:pt x="28" y="14"/>
                  <a:pt x="15" y="41"/>
                </a:cubicBezTo>
                <a:cubicBezTo>
                  <a:pt x="1" y="68"/>
                  <a:pt x="1" y="107"/>
                  <a:pt x="28" y="134"/>
                </a:cubicBezTo>
                <a:cubicBezTo>
                  <a:pt x="81" y="201"/>
                  <a:pt x="149" y="241"/>
                  <a:pt x="202" y="308"/>
                </a:cubicBezTo>
                <a:cubicBezTo>
                  <a:pt x="268" y="362"/>
                  <a:pt x="322" y="415"/>
                  <a:pt x="389" y="469"/>
                </a:cubicBezTo>
                <a:cubicBezTo>
                  <a:pt x="509" y="589"/>
                  <a:pt x="630" y="722"/>
                  <a:pt x="777" y="803"/>
                </a:cubicBezTo>
                <a:cubicBezTo>
                  <a:pt x="791" y="817"/>
                  <a:pt x="804" y="817"/>
                  <a:pt x="817" y="817"/>
                </a:cubicBezTo>
                <a:cubicBezTo>
                  <a:pt x="871" y="817"/>
                  <a:pt x="911" y="776"/>
                  <a:pt x="898" y="710"/>
                </a:cubicBezTo>
                <a:cubicBezTo>
                  <a:pt x="884" y="669"/>
                  <a:pt x="871" y="629"/>
                  <a:pt x="844" y="589"/>
                </a:cubicBezTo>
                <a:cubicBezTo>
                  <a:pt x="817" y="549"/>
                  <a:pt x="777" y="508"/>
                  <a:pt x="750" y="469"/>
                </a:cubicBezTo>
                <a:cubicBezTo>
                  <a:pt x="697" y="401"/>
                  <a:pt x="630" y="348"/>
                  <a:pt x="563" y="294"/>
                </a:cubicBezTo>
                <a:cubicBezTo>
                  <a:pt x="496" y="241"/>
                  <a:pt x="416" y="175"/>
                  <a:pt x="349" y="134"/>
                </a:cubicBezTo>
                <a:cubicBezTo>
                  <a:pt x="268" y="80"/>
                  <a:pt x="188" y="27"/>
                  <a:pt x="108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0" name="Google Shape;420;p32"/>
          <p:cNvSpPr/>
          <p:nvPr/>
        </p:nvSpPr>
        <p:spPr>
          <a:xfrm>
            <a:off x="6932213" y="3247647"/>
            <a:ext cx="59411" cy="232785"/>
          </a:xfrm>
          <a:custGeom>
            <a:avLst/>
            <a:gdLst/>
            <a:ahLst/>
            <a:cxnLst/>
            <a:rect l="l" t="t" r="r" b="b"/>
            <a:pathLst>
              <a:path w="683" h="2676" extrusionOk="0">
                <a:moveTo>
                  <a:pt x="549" y="1"/>
                </a:moveTo>
                <a:cubicBezTo>
                  <a:pt x="522" y="1"/>
                  <a:pt x="495" y="15"/>
                  <a:pt x="482" y="41"/>
                </a:cubicBezTo>
                <a:cubicBezTo>
                  <a:pt x="242" y="416"/>
                  <a:pt x="1" y="844"/>
                  <a:pt x="28" y="1312"/>
                </a:cubicBezTo>
                <a:cubicBezTo>
                  <a:pt x="54" y="1740"/>
                  <a:pt x="349" y="2101"/>
                  <a:pt x="375" y="2529"/>
                </a:cubicBezTo>
                <a:cubicBezTo>
                  <a:pt x="375" y="2622"/>
                  <a:pt x="456" y="2676"/>
                  <a:pt x="536" y="2676"/>
                </a:cubicBezTo>
                <a:cubicBezTo>
                  <a:pt x="616" y="2676"/>
                  <a:pt x="683" y="2622"/>
                  <a:pt x="670" y="2529"/>
                </a:cubicBezTo>
                <a:cubicBezTo>
                  <a:pt x="643" y="2128"/>
                  <a:pt x="388" y="1793"/>
                  <a:pt x="308" y="1406"/>
                </a:cubicBezTo>
                <a:cubicBezTo>
                  <a:pt x="215" y="964"/>
                  <a:pt x="415" y="509"/>
                  <a:pt x="616" y="122"/>
                </a:cubicBezTo>
                <a:cubicBezTo>
                  <a:pt x="643" y="54"/>
                  <a:pt x="602" y="1"/>
                  <a:pt x="549" y="1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1" name="Google Shape;421;p32"/>
          <p:cNvSpPr/>
          <p:nvPr/>
        </p:nvSpPr>
        <p:spPr>
          <a:xfrm>
            <a:off x="6986927" y="3316369"/>
            <a:ext cx="36186" cy="98908"/>
          </a:xfrm>
          <a:custGeom>
            <a:avLst/>
            <a:gdLst/>
            <a:ahLst/>
            <a:cxnLst/>
            <a:rect l="l" t="t" r="r" b="b"/>
            <a:pathLst>
              <a:path w="416" h="1137" extrusionOk="0">
                <a:moveTo>
                  <a:pt x="161" y="0"/>
                </a:moveTo>
                <a:cubicBezTo>
                  <a:pt x="134" y="0"/>
                  <a:pt x="107" y="13"/>
                  <a:pt x="94" y="54"/>
                </a:cubicBezTo>
                <a:cubicBezTo>
                  <a:pt x="27" y="227"/>
                  <a:pt x="0" y="402"/>
                  <a:pt x="27" y="589"/>
                </a:cubicBezTo>
                <a:cubicBezTo>
                  <a:pt x="41" y="762"/>
                  <a:pt x="94" y="976"/>
                  <a:pt x="241" y="1110"/>
                </a:cubicBezTo>
                <a:cubicBezTo>
                  <a:pt x="255" y="1124"/>
                  <a:pt x="281" y="1137"/>
                  <a:pt x="308" y="1137"/>
                </a:cubicBezTo>
                <a:cubicBezTo>
                  <a:pt x="362" y="1137"/>
                  <a:pt x="415" y="1083"/>
                  <a:pt x="401" y="1003"/>
                </a:cubicBezTo>
                <a:cubicBezTo>
                  <a:pt x="389" y="937"/>
                  <a:pt x="362" y="857"/>
                  <a:pt x="321" y="789"/>
                </a:cubicBezTo>
                <a:cubicBezTo>
                  <a:pt x="294" y="709"/>
                  <a:pt x="281" y="629"/>
                  <a:pt x="255" y="548"/>
                </a:cubicBezTo>
                <a:cubicBezTo>
                  <a:pt x="228" y="402"/>
                  <a:pt x="228" y="241"/>
                  <a:pt x="241" y="94"/>
                </a:cubicBezTo>
                <a:cubicBezTo>
                  <a:pt x="255" y="27"/>
                  <a:pt x="201" y="0"/>
                  <a:pt x="161" y="0"/>
                </a:cubicBezTo>
                <a:close/>
              </a:path>
            </a:pathLst>
          </a:custGeom>
          <a:solidFill>
            <a:srgbClr val="407F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2" name="Google Shape;422;p32"/>
          <p:cNvSpPr/>
          <p:nvPr/>
        </p:nvSpPr>
        <p:spPr>
          <a:xfrm>
            <a:off x="7761789" y="3735226"/>
            <a:ext cx="38534" cy="50106"/>
          </a:xfrm>
          <a:custGeom>
            <a:avLst/>
            <a:gdLst/>
            <a:ahLst/>
            <a:cxnLst/>
            <a:rect l="l" t="t" r="r" b="b"/>
            <a:pathLst>
              <a:path w="443" h="576" extrusionOk="0">
                <a:moveTo>
                  <a:pt x="362" y="1"/>
                </a:moveTo>
                <a:cubicBezTo>
                  <a:pt x="336" y="14"/>
                  <a:pt x="309" y="28"/>
                  <a:pt x="295" y="40"/>
                </a:cubicBezTo>
                <a:cubicBezTo>
                  <a:pt x="282" y="67"/>
                  <a:pt x="255" y="81"/>
                  <a:pt x="241" y="108"/>
                </a:cubicBezTo>
                <a:cubicBezTo>
                  <a:pt x="215" y="148"/>
                  <a:pt x="188" y="188"/>
                  <a:pt x="175" y="215"/>
                </a:cubicBezTo>
                <a:cubicBezTo>
                  <a:pt x="122" y="295"/>
                  <a:pt x="68" y="375"/>
                  <a:pt x="27" y="442"/>
                </a:cubicBezTo>
                <a:cubicBezTo>
                  <a:pt x="1" y="482"/>
                  <a:pt x="15" y="536"/>
                  <a:pt x="54" y="563"/>
                </a:cubicBezTo>
                <a:cubicBezTo>
                  <a:pt x="68" y="563"/>
                  <a:pt x="81" y="576"/>
                  <a:pt x="95" y="576"/>
                </a:cubicBezTo>
                <a:cubicBezTo>
                  <a:pt x="122" y="576"/>
                  <a:pt x="148" y="549"/>
                  <a:pt x="161" y="536"/>
                </a:cubicBezTo>
                <a:cubicBezTo>
                  <a:pt x="215" y="456"/>
                  <a:pt x="268" y="388"/>
                  <a:pt x="322" y="308"/>
                </a:cubicBezTo>
                <a:cubicBezTo>
                  <a:pt x="348" y="281"/>
                  <a:pt x="362" y="242"/>
                  <a:pt x="389" y="201"/>
                </a:cubicBezTo>
                <a:cubicBezTo>
                  <a:pt x="402" y="188"/>
                  <a:pt x="416" y="161"/>
                  <a:pt x="429" y="148"/>
                </a:cubicBezTo>
                <a:cubicBezTo>
                  <a:pt x="429" y="121"/>
                  <a:pt x="443" y="108"/>
                  <a:pt x="443" y="94"/>
                </a:cubicBezTo>
                <a:lnTo>
                  <a:pt x="443" y="67"/>
                </a:lnTo>
                <a:cubicBezTo>
                  <a:pt x="443" y="28"/>
                  <a:pt x="416" y="1"/>
                  <a:pt x="389" y="1"/>
                </a:cubicBezTo>
                <a:close/>
              </a:path>
            </a:pathLst>
          </a:custGeom>
          <a:solidFill>
            <a:srgbClr val="96AE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3" name="Google Shape;423;p32"/>
          <p:cNvSpPr/>
          <p:nvPr/>
        </p:nvSpPr>
        <p:spPr>
          <a:xfrm>
            <a:off x="7769966" y="3766629"/>
            <a:ext cx="35055" cy="38537"/>
          </a:xfrm>
          <a:custGeom>
            <a:avLst/>
            <a:gdLst/>
            <a:ahLst/>
            <a:cxnLst/>
            <a:rect l="l" t="t" r="r" b="b"/>
            <a:pathLst>
              <a:path w="403" h="443" extrusionOk="0">
                <a:moveTo>
                  <a:pt x="281" y="1"/>
                </a:moveTo>
                <a:cubicBezTo>
                  <a:pt x="254" y="27"/>
                  <a:pt x="228" y="41"/>
                  <a:pt x="201" y="68"/>
                </a:cubicBezTo>
                <a:cubicBezTo>
                  <a:pt x="188" y="81"/>
                  <a:pt x="174" y="95"/>
                  <a:pt x="174" y="108"/>
                </a:cubicBezTo>
                <a:lnTo>
                  <a:pt x="135" y="148"/>
                </a:lnTo>
                <a:cubicBezTo>
                  <a:pt x="121" y="175"/>
                  <a:pt x="94" y="202"/>
                  <a:pt x="67" y="241"/>
                </a:cubicBezTo>
                <a:lnTo>
                  <a:pt x="28" y="322"/>
                </a:lnTo>
                <a:cubicBezTo>
                  <a:pt x="1" y="362"/>
                  <a:pt x="14" y="402"/>
                  <a:pt x="40" y="429"/>
                </a:cubicBezTo>
                <a:cubicBezTo>
                  <a:pt x="67" y="442"/>
                  <a:pt x="81" y="442"/>
                  <a:pt x="94" y="442"/>
                </a:cubicBezTo>
                <a:cubicBezTo>
                  <a:pt x="121" y="442"/>
                  <a:pt x="135" y="442"/>
                  <a:pt x="161" y="416"/>
                </a:cubicBezTo>
                <a:cubicBezTo>
                  <a:pt x="174" y="402"/>
                  <a:pt x="201" y="375"/>
                  <a:pt x="228" y="362"/>
                </a:cubicBezTo>
                <a:cubicBezTo>
                  <a:pt x="242" y="322"/>
                  <a:pt x="268" y="295"/>
                  <a:pt x="295" y="268"/>
                </a:cubicBezTo>
                <a:cubicBezTo>
                  <a:pt x="308" y="255"/>
                  <a:pt x="322" y="241"/>
                  <a:pt x="322" y="228"/>
                </a:cubicBezTo>
                <a:cubicBezTo>
                  <a:pt x="335" y="215"/>
                  <a:pt x="349" y="202"/>
                  <a:pt x="349" y="188"/>
                </a:cubicBezTo>
                <a:cubicBezTo>
                  <a:pt x="361" y="175"/>
                  <a:pt x="361" y="161"/>
                  <a:pt x="375" y="148"/>
                </a:cubicBezTo>
                <a:cubicBezTo>
                  <a:pt x="388" y="134"/>
                  <a:pt x="388" y="108"/>
                  <a:pt x="402" y="95"/>
                </a:cubicBezTo>
                <a:cubicBezTo>
                  <a:pt x="402" y="68"/>
                  <a:pt x="388" y="27"/>
                  <a:pt x="375" y="14"/>
                </a:cubicBezTo>
                <a:cubicBezTo>
                  <a:pt x="361" y="1"/>
                  <a:pt x="335" y="1"/>
                  <a:pt x="322" y="1"/>
                </a:cubicBezTo>
                <a:close/>
              </a:path>
            </a:pathLst>
          </a:custGeom>
          <a:solidFill>
            <a:srgbClr val="96AE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4" name="Google Shape;424;p32"/>
          <p:cNvSpPr/>
          <p:nvPr/>
        </p:nvSpPr>
        <p:spPr>
          <a:xfrm>
            <a:off x="5597603" y="3742272"/>
            <a:ext cx="35055" cy="55935"/>
          </a:xfrm>
          <a:custGeom>
            <a:avLst/>
            <a:gdLst/>
            <a:ahLst/>
            <a:cxnLst/>
            <a:rect l="l" t="t" r="r" b="b"/>
            <a:pathLst>
              <a:path w="403" h="643" extrusionOk="0">
                <a:moveTo>
                  <a:pt x="108" y="0"/>
                </a:moveTo>
                <a:cubicBezTo>
                  <a:pt x="41" y="13"/>
                  <a:pt x="15" y="54"/>
                  <a:pt x="1" y="120"/>
                </a:cubicBezTo>
                <a:cubicBezTo>
                  <a:pt x="1" y="214"/>
                  <a:pt x="15" y="307"/>
                  <a:pt x="41" y="388"/>
                </a:cubicBezTo>
                <a:cubicBezTo>
                  <a:pt x="68" y="441"/>
                  <a:pt x="95" y="495"/>
                  <a:pt x="135" y="548"/>
                </a:cubicBezTo>
                <a:cubicBezTo>
                  <a:pt x="175" y="589"/>
                  <a:pt x="215" y="615"/>
                  <a:pt x="255" y="628"/>
                </a:cubicBezTo>
                <a:cubicBezTo>
                  <a:pt x="268" y="642"/>
                  <a:pt x="295" y="642"/>
                  <a:pt x="309" y="642"/>
                </a:cubicBezTo>
                <a:cubicBezTo>
                  <a:pt x="336" y="642"/>
                  <a:pt x="362" y="642"/>
                  <a:pt x="375" y="615"/>
                </a:cubicBezTo>
                <a:cubicBezTo>
                  <a:pt x="402" y="589"/>
                  <a:pt x="402" y="548"/>
                  <a:pt x="389" y="495"/>
                </a:cubicBezTo>
                <a:cubicBezTo>
                  <a:pt x="375" y="482"/>
                  <a:pt x="375" y="455"/>
                  <a:pt x="375" y="441"/>
                </a:cubicBezTo>
                <a:cubicBezTo>
                  <a:pt x="362" y="428"/>
                  <a:pt x="349" y="401"/>
                  <a:pt x="336" y="388"/>
                </a:cubicBezTo>
                <a:cubicBezTo>
                  <a:pt x="322" y="348"/>
                  <a:pt x="309" y="321"/>
                  <a:pt x="295" y="281"/>
                </a:cubicBezTo>
                <a:cubicBezTo>
                  <a:pt x="282" y="281"/>
                  <a:pt x="282" y="268"/>
                  <a:pt x="282" y="254"/>
                </a:cubicBezTo>
                <a:lnTo>
                  <a:pt x="268" y="254"/>
                </a:lnTo>
                <a:cubicBezTo>
                  <a:pt x="268" y="241"/>
                  <a:pt x="255" y="214"/>
                  <a:pt x="255" y="200"/>
                </a:cubicBezTo>
                <a:cubicBezTo>
                  <a:pt x="242" y="161"/>
                  <a:pt x="229" y="120"/>
                  <a:pt x="229" y="80"/>
                </a:cubicBezTo>
                <a:cubicBezTo>
                  <a:pt x="215" y="40"/>
                  <a:pt x="161" y="0"/>
                  <a:pt x="122" y="0"/>
                </a:cubicBezTo>
                <a:close/>
              </a:path>
            </a:pathLst>
          </a:custGeom>
          <a:solidFill>
            <a:srgbClr val="96AE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5" name="Google Shape;425;p32"/>
          <p:cNvSpPr/>
          <p:nvPr/>
        </p:nvSpPr>
        <p:spPr>
          <a:xfrm>
            <a:off x="5196254" y="3404838"/>
            <a:ext cx="54714" cy="59327"/>
          </a:xfrm>
          <a:custGeom>
            <a:avLst/>
            <a:gdLst/>
            <a:ahLst/>
            <a:cxnLst/>
            <a:rect l="l" t="t" r="r" b="b"/>
            <a:pathLst>
              <a:path w="629" h="682" extrusionOk="0">
                <a:moveTo>
                  <a:pt x="495" y="0"/>
                </a:moveTo>
                <a:cubicBezTo>
                  <a:pt x="482" y="0"/>
                  <a:pt x="468" y="0"/>
                  <a:pt x="441" y="13"/>
                </a:cubicBezTo>
                <a:cubicBezTo>
                  <a:pt x="388" y="40"/>
                  <a:pt x="348" y="80"/>
                  <a:pt x="295" y="120"/>
                </a:cubicBezTo>
                <a:cubicBezTo>
                  <a:pt x="254" y="161"/>
                  <a:pt x="214" y="200"/>
                  <a:pt x="188" y="241"/>
                </a:cubicBezTo>
                <a:cubicBezTo>
                  <a:pt x="134" y="280"/>
                  <a:pt x="94" y="334"/>
                  <a:pt x="67" y="387"/>
                </a:cubicBezTo>
                <a:cubicBezTo>
                  <a:pt x="27" y="455"/>
                  <a:pt x="0" y="535"/>
                  <a:pt x="27" y="615"/>
                </a:cubicBezTo>
                <a:cubicBezTo>
                  <a:pt x="54" y="655"/>
                  <a:pt x="81" y="682"/>
                  <a:pt x="134" y="682"/>
                </a:cubicBezTo>
                <a:lnTo>
                  <a:pt x="161" y="682"/>
                </a:lnTo>
                <a:cubicBezTo>
                  <a:pt x="201" y="682"/>
                  <a:pt x="227" y="669"/>
                  <a:pt x="268" y="642"/>
                </a:cubicBezTo>
                <a:cubicBezTo>
                  <a:pt x="295" y="615"/>
                  <a:pt x="308" y="575"/>
                  <a:pt x="334" y="548"/>
                </a:cubicBezTo>
                <a:cubicBezTo>
                  <a:pt x="361" y="508"/>
                  <a:pt x="388" y="468"/>
                  <a:pt x="415" y="414"/>
                </a:cubicBezTo>
                <a:cubicBezTo>
                  <a:pt x="441" y="375"/>
                  <a:pt x="482" y="334"/>
                  <a:pt x="509" y="294"/>
                </a:cubicBezTo>
                <a:lnTo>
                  <a:pt x="509" y="280"/>
                </a:lnTo>
                <a:lnTo>
                  <a:pt x="522" y="280"/>
                </a:lnTo>
                <a:cubicBezTo>
                  <a:pt x="536" y="254"/>
                  <a:pt x="548" y="241"/>
                  <a:pt x="548" y="227"/>
                </a:cubicBezTo>
                <a:cubicBezTo>
                  <a:pt x="562" y="200"/>
                  <a:pt x="589" y="187"/>
                  <a:pt x="602" y="161"/>
                </a:cubicBezTo>
                <a:cubicBezTo>
                  <a:pt x="629" y="120"/>
                  <a:pt x="616" y="54"/>
                  <a:pt x="575" y="27"/>
                </a:cubicBezTo>
                <a:cubicBezTo>
                  <a:pt x="562" y="13"/>
                  <a:pt x="536" y="0"/>
                  <a:pt x="4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6" name="Google Shape;426;p32"/>
          <p:cNvSpPr/>
          <p:nvPr/>
        </p:nvSpPr>
        <p:spPr>
          <a:xfrm>
            <a:off x="5240442" y="3429195"/>
            <a:ext cx="1218" cy="87"/>
          </a:xfrm>
          <a:custGeom>
            <a:avLst/>
            <a:gdLst/>
            <a:ahLst/>
            <a:cxnLst/>
            <a:rect l="l" t="t" r="r" b="b"/>
            <a:pathLst>
              <a:path w="14" h="1" extrusionOk="0">
                <a:moveTo>
                  <a:pt x="14" y="0"/>
                </a:moveTo>
                <a:lnTo>
                  <a:pt x="14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3878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7" name="Google Shape;427;p32"/>
          <p:cNvSpPr/>
          <p:nvPr/>
        </p:nvSpPr>
        <p:spPr>
          <a:xfrm>
            <a:off x="5226525" y="3576991"/>
            <a:ext cx="50016" cy="87338"/>
          </a:xfrm>
          <a:custGeom>
            <a:avLst/>
            <a:gdLst/>
            <a:ahLst/>
            <a:cxnLst/>
            <a:rect l="l" t="t" r="r" b="b"/>
            <a:pathLst>
              <a:path w="575" h="1004" extrusionOk="0">
                <a:moveTo>
                  <a:pt x="441" y="1"/>
                </a:moveTo>
                <a:cubicBezTo>
                  <a:pt x="402" y="1"/>
                  <a:pt x="348" y="14"/>
                  <a:pt x="334" y="54"/>
                </a:cubicBezTo>
                <a:cubicBezTo>
                  <a:pt x="268" y="188"/>
                  <a:pt x="214" y="335"/>
                  <a:pt x="147" y="468"/>
                </a:cubicBezTo>
                <a:cubicBezTo>
                  <a:pt x="134" y="536"/>
                  <a:pt x="107" y="602"/>
                  <a:pt x="80" y="670"/>
                </a:cubicBezTo>
                <a:cubicBezTo>
                  <a:pt x="40" y="750"/>
                  <a:pt x="0" y="857"/>
                  <a:pt x="54" y="937"/>
                </a:cubicBezTo>
                <a:cubicBezTo>
                  <a:pt x="80" y="977"/>
                  <a:pt x="120" y="1003"/>
                  <a:pt x="174" y="1003"/>
                </a:cubicBezTo>
                <a:cubicBezTo>
                  <a:pt x="174" y="1003"/>
                  <a:pt x="188" y="1003"/>
                  <a:pt x="200" y="991"/>
                </a:cubicBezTo>
                <a:cubicBezTo>
                  <a:pt x="295" y="977"/>
                  <a:pt x="334" y="857"/>
                  <a:pt x="375" y="777"/>
                </a:cubicBezTo>
                <a:cubicBezTo>
                  <a:pt x="388" y="709"/>
                  <a:pt x="414" y="629"/>
                  <a:pt x="441" y="563"/>
                </a:cubicBezTo>
                <a:cubicBezTo>
                  <a:pt x="482" y="429"/>
                  <a:pt x="535" y="295"/>
                  <a:pt x="562" y="161"/>
                </a:cubicBezTo>
                <a:cubicBezTo>
                  <a:pt x="575" y="94"/>
                  <a:pt x="548" y="27"/>
                  <a:pt x="4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8" name="Google Shape;428;p32"/>
          <p:cNvSpPr/>
          <p:nvPr/>
        </p:nvSpPr>
        <p:spPr>
          <a:xfrm>
            <a:off x="5257839" y="3640929"/>
            <a:ext cx="29227" cy="51324"/>
          </a:xfrm>
          <a:custGeom>
            <a:avLst/>
            <a:gdLst/>
            <a:ahLst/>
            <a:cxnLst/>
            <a:rect l="l" t="t" r="r" b="b"/>
            <a:pathLst>
              <a:path w="336" h="590" extrusionOk="0">
                <a:moveTo>
                  <a:pt x="229" y="1"/>
                </a:moveTo>
                <a:cubicBezTo>
                  <a:pt x="202" y="1"/>
                  <a:pt x="161" y="15"/>
                  <a:pt x="149" y="54"/>
                </a:cubicBezTo>
                <a:cubicBezTo>
                  <a:pt x="108" y="122"/>
                  <a:pt x="81" y="188"/>
                  <a:pt x="54" y="256"/>
                </a:cubicBezTo>
                <a:cubicBezTo>
                  <a:pt x="42" y="282"/>
                  <a:pt x="28" y="309"/>
                  <a:pt x="28" y="349"/>
                </a:cubicBezTo>
                <a:cubicBezTo>
                  <a:pt x="15" y="389"/>
                  <a:pt x="1" y="443"/>
                  <a:pt x="15" y="496"/>
                </a:cubicBezTo>
                <a:cubicBezTo>
                  <a:pt x="28" y="550"/>
                  <a:pt x="68" y="589"/>
                  <a:pt x="122" y="589"/>
                </a:cubicBezTo>
                <a:cubicBezTo>
                  <a:pt x="161" y="589"/>
                  <a:pt x="188" y="577"/>
                  <a:pt x="215" y="550"/>
                </a:cubicBezTo>
                <a:cubicBezTo>
                  <a:pt x="242" y="523"/>
                  <a:pt x="256" y="496"/>
                  <a:pt x="268" y="470"/>
                </a:cubicBezTo>
                <a:cubicBezTo>
                  <a:pt x="268" y="443"/>
                  <a:pt x="282" y="429"/>
                  <a:pt x="282" y="416"/>
                </a:cubicBezTo>
                <a:cubicBezTo>
                  <a:pt x="295" y="389"/>
                  <a:pt x="295" y="349"/>
                  <a:pt x="295" y="322"/>
                </a:cubicBezTo>
                <a:cubicBezTo>
                  <a:pt x="309" y="256"/>
                  <a:pt x="322" y="175"/>
                  <a:pt x="336" y="108"/>
                </a:cubicBezTo>
                <a:cubicBezTo>
                  <a:pt x="336" y="81"/>
                  <a:pt x="322" y="54"/>
                  <a:pt x="309" y="42"/>
                </a:cubicBezTo>
                <a:cubicBezTo>
                  <a:pt x="295" y="28"/>
                  <a:pt x="282" y="15"/>
                  <a:pt x="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9" name="Google Shape;429;p32"/>
          <p:cNvSpPr/>
          <p:nvPr/>
        </p:nvSpPr>
        <p:spPr>
          <a:xfrm>
            <a:off x="5373094" y="3675899"/>
            <a:ext cx="58280" cy="55935"/>
          </a:xfrm>
          <a:custGeom>
            <a:avLst/>
            <a:gdLst/>
            <a:ahLst/>
            <a:cxnLst/>
            <a:rect l="l" t="t" r="r" b="b"/>
            <a:pathLst>
              <a:path w="670" h="643" extrusionOk="0">
                <a:moveTo>
                  <a:pt x="134" y="0"/>
                </a:moveTo>
                <a:cubicBezTo>
                  <a:pt x="108" y="0"/>
                  <a:pt x="67" y="14"/>
                  <a:pt x="40" y="41"/>
                </a:cubicBezTo>
                <a:cubicBezTo>
                  <a:pt x="27" y="68"/>
                  <a:pt x="1" y="94"/>
                  <a:pt x="13" y="121"/>
                </a:cubicBezTo>
                <a:cubicBezTo>
                  <a:pt x="13" y="161"/>
                  <a:pt x="27" y="187"/>
                  <a:pt x="40" y="214"/>
                </a:cubicBezTo>
                <a:cubicBezTo>
                  <a:pt x="81" y="255"/>
                  <a:pt x="108" y="282"/>
                  <a:pt x="134" y="321"/>
                </a:cubicBezTo>
                <a:lnTo>
                  <a:pt x="228" y="415"/>
                </a:lnTo>
                <a:cubicBezTo>
                  <a:pt x="254" y="455"/>
                  <a:pt x="281" y="482"/>
                  <a:pt x="322" y="522"/>
                </a:cubicBezTo>
                <a:cubicBezTo>
                  <a:pt x="361" y="562"/>
                  <a:pt x="415" y="615"/>
                  <a:pt x="468" y="629"/>
                </a:cubicBezTo>
                <a:cubicBezTo>
                  <a:pt x="482" y="642"/>
                  <a:pt x="495" y="642"/>
                  <a:pt x="509" y="642"/>
                </a:cubicBezTo>
                <a:cubicBezTo>
                  <a:pt x="602" y="642"/>
                  <a:pt x="669" y="562"/>
                  <a:pt x="643" y="469"/>
                </a:cubicBezTo>
                <a:cubicBezTo>
                  <a:pt x="629" y="401"/>
                  <a:pt x="575" y="362"/>
                  <a:pt x="522" y="308"/>
                </a:cubicBezTo>
                <a:lnTo>
                  <a:pt x="429" y="214"/>
                </a:lnTo>
                <a:lnTo>
                  <a:pt x="335" y="121"/>
                </a:lnTo>
                <a:cubicBezTo>
                  <a:pt x="295" y="94"/>
                  <a:pt x="268" y="68"/>
                  <a:pt x="228" y="41"/>
                </a:cubicBezTo>
                <a:cubicBezTo>
                  <a:pt x="201" y="14"/>
                  <a:pt x="174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0" name="Google Shape;430;p32"/>
          <p:cNvSpPr/>
          <p:nvPr/>
        </p:nvSpPr>
        <p:spPr>
          <a:xfrm>
            <a:off x="5370746" y="3594389"/>
            <a:ext cx="59411" cy="45583"/>
          </a:xfrm>
          <a:custGeom>
            <a:avLst/>
            <a:gdLst/>
            <a:ahLst/>
            <a:cxnLst/>
            <a:rect l="l" t="t" r="r" b="b"/>
            <a:pathLst>
              <a:path w="683" h="524" extrusionOk="0">
                <a:moveTo>
                  <a:pt x="121" y="1"/>
                </a:moveTo>
                <a:cubicBezTo>
                  <a:pt x="81" y="1"/>
                  <a:pt x="54" y="15"/>
                  <a:pt x="28" y="42"/>
                </a:cubicBezTo>
                <a:cubicBezTo>
                  <a:pt x="1" y="81"/>
                  <a:pt x="1" y="149"/>
                  <a:pt x="40" y="188"/>
                </a:cubicBezTo>
                <a:cubicBezTo>
                  <a:pt x="81" y="229"/>
                  <a:pt x="121" y="268"/>
                  <a:pt x="174" y="295"/>
                </a:cubicBezTo>
                <a:cubicBezTo>
                  <a:pt x="215" y="322"/>
                  <a:pt x="255" y="349"/>
                  <a:pt x="295" y="389"/>
                </a:cubicBezTo>
                <a:lnTo>
                  <a:pt x="415" y="470"/>
                </a:lnTo>
                <a:cubicBezTo>
                  <a:pt x="456" y="496"/>
                  <a:pt x="509" y="523"/>
                  <a:pt x="563" y="523"/>
                </a:cubicBezTo>
                <a:cubicBezTo>
                  <a:pt x="576" y="523"/>
                  <a:pt x="589" y="523"/>
                  <a:pt x="602" y="509"/>
                </a:cubicBezTo>
                <a:cubicBezTo>
                  <a:pt x="629" y="509"/>
                  <a:pt x="656" y="482"/>
                  <a:pt x="670" y="470"/>
                </a:cubicBezTo>
                <a:cubicBezTo>
                  <a:pt x="683" y="443"/>
                  <a:pt x="683" y="416"/>
                  <a:pt x="683" y="389"/>
                </a:cubicBezTo>
                <a:cubicBezTo>
                  <a:pt x="670" y="322"/>
                  <a:pt x="602" y="268"/>
                  <a:pt x="549" y="229"/>
                </a:cubicBezTo>
                <a:lnTo>
                  <a:pt x="429" y="149"/>
                </a:lnTo>
                <a:cubicBezTo>
                  <a:pt x="388" y="135"/>
                  <a:pt x="349" y="108"/>
                  <a:pt x="308" y="81"/>
                </a:cubicBezTo>
                <a:cubicBezTo>
                  <a:pt x="268" y="54"/>
                  <a:pt x="215" y="42"/>
                  <a:pt x="174" y="15"/>
                </a:cubicBezTo>
                <a:cubicBezTo>
                  <a:pt x="147" y="15"/>
                  <a:pt x="135" y="1"/>
                  <a:pt x="1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1" name="Google Shape;431;p32"/>
          <p:cNvSpPr/>
          <p:nvPr/>
        </p:nvSpPr>
        <p:spPr>
          <a:xfrm>
            <a:off x="5326557" y="3482694"/>
            <a:ext cx="59411" cy="38537"/>
          </a:xfrm>
          <a:custGeom>
            <a:avLst/>
            <a:gdLst/>
            <a:ahLst/>
            <a:cxnLst/>
            <a:rect l="l" t="t" r="r" b="b"/>
            <a:pathLst>
              <a:path w="683" h="443" extrusionOk="0">
                <a:moveTo>
                  <a:pt x="108" y="1"/>
                </a:moveTo>
                <a:cubicBezTo>
                  <a:pt x="81" y="1"/>
                  <a:pt x="40" y="15"/>
                  <a:pt x="13" y="54"/>
                </a:cubicBezTo>
                <a:cubicBezTo>
                  <a:pt x="1" y="95"/>
                  <a:pt x="1" y="148"/>
                  <a:pt x="40" y="175"/>
                </a:cubicBezTo>
                <a:cubicBezTo>
                  <a:pt x="67" y="202"/>
                  <a:pt x="108" y="229"/>
                  <a:pt x="147" y="255"/>
                </a:cubicBezTo>
                <a:cubicBezTo>
                  <a:pt x="174" y="268"/>
                  <a:pt x="215" y="295"/>
                  <a:pt x="241" y="309"/>
                </a:cubicBezTo>
                <a:cubicBezTo>
                  <a:pt x="308" y="348"/>
                  <a:pt x="375" y="389"/>
                  <a:pt x="455" y="429"/>
                </a:cubicBezTo>
                <a:cubicBezTo>
                  <a:pt x="482" y="443"/>
                  <a:pt x="495" y="443"/>
                  <a:pt x="522" y="443"/>
                </a:cubicBezTo>
                <a:lnTo>
                  <a:pt x="562" y="443"/>
                </a:lnTo>
                <a:cubicBezTo>
                  <a:pt x="589" y="429"/>
                  <a:pt x="629" y="402"/>
                  <a:pt x="643" y="375"/>
                </a:cubicBezTo>
                <a:cubicBezTo>
                  <a:pt x="682" y="309"/>
                  <a:pt x="655" y="215"/>
                  <a:pt x="589" y="188"/>
                </a:cubicBezTo>
                <a:cubicBezTo>
                  <a:pt x="522" y="134"/>
                  <a:pt x="429" y="108"/>
                  <a:pt x="348" y="81"/>
                </a:cubicBezTo>
                <a:cubicBezTo>
                  <a:pt x="281" y="54"/>
                  <a:pt x="215" y="15"/>
                  <a:pt x="1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2" name="Google Shape;432;p32"/>
          <p:cNvSpPr/>
          <p:nvPr/>
        </p:nvSpPr>
        <p:spPr>
          <a:xfrm>
            <a:off x="5570898" y="2778771"/>
            <a:ext cx="52365" cy="34970"/>
          </a:xfrm>
          <a:custGeom>
            <a:avLst/>
            <a:gdLst/>
            <a:ahLst/>
            <a:cxnLst/>
            <a:rect l="l" t="t" r="r" b="b"/>
            <a:pathLst>
              <a:path w="602" h="402" extrusionOk="0">
                <a:moveTo>
                  <a:pt x="415" y="1"/>
                </a:moveTo>
                <a:cubicBezTo>
                  <a:pt x="402" y="1"/>
                  <a:pt x="388" y="13"/>
                  <a:pt x="375" y="13"/>
                </a:cubicBezTo>
                <a:cubicBezTo>
                  <a:pt x="334" y="13"/>
                  <a:pt x="295" y="27"/>
                  <a:pt x="254" y="40"/>
                </a:cubicBezTo>
                <a:cubicBezTo>
                  <a:pt x="215" y="54"/>
                  <a:pt x="174" y="67"/>
                  <a:pt x="134" y="94"/>
                </a:cubicBezTo>
                <a:cubicBezTo>
                  <a:pt x="120" y="108"/>
                  <a:pt x="94" y="120"/>
                  <a:pt x="81" y="147"/>
                </a:cubicBezTo>
                <a:cubicBezTo>
                  <a:pt x="54" y="174"/>
                  <a:pt x="27" y="201"/>
                  <a:pt x="27" y="241"/>
                </a:cubicBezTo>
                <a:cubicBezTo>
                  <a:pt x="1" y="322"/>
                  <a:pt x="67" y="402"/>
                  <a:pt x="147" y="402"/>
                </a:cubicBezTo>
                <a:lnTo>
                  <a:pt x="188" y="402"/>
                </a:lnTo>
                <a:cubicBezTo>
                  <a:pt x="201" y="388"/>
                  <a:pt x="227" y="375"/>
                  <a:pt x="254" y="361"/>
                </a:cubicBezTo>
                <a:cubicBezTo>
                  <a:pt x="268" y="361"/>
                  <a:pt x="281" y="348"/>
                  <a:pt x="295" y="334"/>
                </a:cubicBezTo>
                <a:cubicBezTo>
                  <a:pt x="308" y="322"/>
                  <a:pt x="334" y="322"/>
                  <a:pt x="361" y="308"/>
                </a:cubicBezTo>
                <a:cubicBezTo>
                  <a:pt x="388" y="295"/>
                  <a:pt x="415" y="281"/>
                  <a:pt x="442" y="281"/>
                </a:cubicBezTo>
                <a:lnTo>
                  <a:pt x="402" y="281"/>
                </a:lnTo>
                <a:cubicBezTo>
                  <a:pt x="442" y="281"/>
                  <a:pt x="468" y="268"/>
                  <a:pt x="509" y="268"/>
                </a:cubicBezTo>
                <a:cubicBezTo>
                  <a:pt x="522" y="268"/>
                  <a:pt x="522" y="254"/>
                  <a:pt x="536" y="254"/>
                </a:cubicBezTo>
                <a:cubicBezTo>
                  <a:pt x="549" y="241"/>
                  <a:pt x="562" y="241"/>
                  <a:pt x="575" y="227"/>
                </a:cubicBezTo>
                <a:cubicBezTo>
                  <a:pt x="589" y="201"/>
                  <a:pt x="602" y="174"/>
                  <a:pt x="602" y="147"/>
                </a:cubicBezTo>
                <a:cubicBezTo>
                  <a:pt x="602" y="94"/>
                  <a:pt x="562" y="40"/>
                  <a:pt x="509" y="13"/>
                </a:cubicBezTo>
                <a:cubicBezTo>
                  <a:pt x="468" y="13"/>
                  <a:pt x="442" y="1"/>
                  <a:pt x="4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3" name="Google Shape;433;p32"/>
          <p:cNvSpPr/>
          <p:nvPr/>
        </p:nvSpPr>
        <p:spPr>
          <a:xfrm>
            <a:off x="5590644" y="2734580"/>
            <a:ext cx="53583" cy="26793"/>
          </a:xfrm>
          <a:custGeom>
            <a:avLst/>
            <a:gdLst/>
            <a:ahLst/>
            <a:cxnLst/>
            <a:rect l="l" t="t" r="r" b="b"/>
            <a:pathLst>
              <a:path w="616" h="308" extrusionOk="0">
                <a:moveTo>
                  <a:pt x="523" y="0"/>
                </a:moveTo>
                <a:cubicBezTo>
                  <a:pt x="523" y="0"/>
                  <a:pt x="509" y="0"/>
                  <a:pt x="509" y="13"/>
                </a:cubicBezTo>
                <a:cubicBezTo>
                  <a:pt x="429" y="27"/>
                  <a:pt x="362" y="40"/>
                  <a:pt x="282" y="54"/>
                </a:cubicBezTo>
                <a:cubicBezTo>
                  <a:pt x="255" y="54"/>
                  <a:pt x="215" y="67"/>
                  <a:pt x="175" y="81"/>
                </a:cubicBezTo>
                <a:cubicBezTo>
                  <a:pt x="134" y="93"/>
                  <a:pt x="81" y="107"/>
                  <a:pt x="41" y="147"/>
                </a:cubicBezTo>
                <a:cubicBezTo>
                  <a:pt x="0" y="200"/>
                  <a:pt x="14" y="295"/>
                  <a:pt x="95" y="307"/>
                </a:cubicBezTo>
                <a:lnTo>
                  <a:pt x="134" y="307"/>
                </a:lnTo>
                <a:cubicBezTo>
                  <a:pt x="161" y="307"/>
                  <a:pt x="202" y="307"/>
                  <a:pt x="241" y="295"/>
                </a:cubicBezTo>
                <a:cubicBezTo>
                  <a:pt x="282" y="281"/>
                  <a:pt x="322" y="254"/>
                  <a:pt x="362" y="241"/>
                </a:cubicBezTo>
                <a:cubicBezTo>
                  <a:pt x="429" y="214"/>
                  <a:pt x="496" y="188"/>
                  <a:pt x="562" y="147"/>
                </a:cubicBezTo>
                <a:cubicBezTo>
                  <a:pt x="603" y="134"/>
                  <a:pt x="616" y="81"/>
                  <a:pt x="603" y="54"/>
                </a:cubicBezTo>
                <a:cubicBezTo>
                  <a:pt x="589" y="27"/>
                  <a:pt x="562" y="0"/>
                  <a:pt x="5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5605779" y="2684474"/>
            <a:ext cx="64108" cy="29229"/>
          </a:xfrm>
          <a:custGeom>
            <a:avLst/>
            <a:gdLst/>
            <a:ahLst/>
            <a:cxnLst/>
            <a:rect l="l" t="t" r="r" b="b"/>
            <a:pathLst>
              <a:path w="737" h="336" extrusionOk="0">
                <a:moveTo>
                  <a:pt x="616" y="1"/>
                </a:moveTo>
                <a:cubicBezTo>
                  <a:pt x="522" y="27"/>
                  <a:pt x="429" y="41"/>
                  <a:pt x="335" y="68"/>
                </a:cubicBezTo>
                <a:cubicBezTo>
                  <a:pt x="295" y="68"/>
                  <a:pt x="255" y="81"/>
                  <a:pt x="215" y="95"/>
                </a:cubicBezTo>
                <a:cubicBezTo>
                  <a:pt x="188" y="95"/>
                  <a:pt x="161" y="108"/>
                  <a:pt x="135" y="108"/>
                </a:cubicBezTo>
                <a:cubicBezTo>
                  <a:pt x="121" y="122"/>
                  <a:pt x="108" y="122"/>
                  <a:pt x="94" y="134"/>
                </a:cubicBezTo>
                <a:lnTo>
                  <a:pt x="54" y="175"/>
                </a:lnTo>
                <a:cubicBezTo>
                  <a:pt x="1" y="215"/>
                  <a:pt x="28" y="309"/>
                  <a:pt x="94" y="322"/>
                </a:cubicBezTo>
                <a:cubicBezTo>
                  <a:pt x="108" y="322"/>
                  <a:pt x="135" y="336"/>
                  <a:pt x="148" y="336"/>
                </a:cubicBezTo>
                <a:cubicBezTo>
                  <a:pt x="161" y="336"/>
                  <a:pt x="188" y="336"/>
                  <a:pt x="201" y="322"/>
                </a:cubicBezTo>
                <a:cubicBezTo>
                  <a:pt x="228" y="322"/>
                  <a:pt x="242" y="322"/>
                  <a:pt x="268" y="309"/>
                </a:cubicBezTo>
                <a:cubicBezTo>
                  <a:pt x="308" y="295"/>
                  <a:pt x="349" y="282"/>
                  <a:pt x="402" y="268"/>
                </a:cubicBezTo>
                <a:cubicBezTo>
                  <a:pt x="482" y="229"/>
                  <a:pt x="576" y="202"/>
                  <a:pt x="656" y="175"/>
                </a:cubicBezTo>
                <a:cubicBezTo>
                  <a:pt x="709" y="161"/>
                  <a:pt x="736" y="108"/>
                  <a:pt x="723" y="68"/>
                </a:cubicBezTo>
                <a:cubicBezTo>
                  <a:pt x="709" y="27"/>
                  <a:pt x="670" y="1"/>
                  <a:pt x="6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5" name="Google Shape;435;p32"/>
          <p:cNvSpPr/>
          <p:nvPr/>
        </p:nvSpPr>
        <p:spPr>
          <a:xfrm>
            <a:off x="5737213" y="2676384"/>
            <a:ext cx="23399" cy="112913"/>
          </a:xfrm>
          <a:custGeom>
            <a:avLst/>
            <a:gdLst/>
            <a:ahLst/>
            <a:cxnLst/>
            <a:rect l="l" t="t" r="r" b="b"/>
            <a:pathLst>
              <a:path w="269" h="1298" extrusionOk="0">
                <a:moveTo>
                  <a:pt x="135" y="1"/>
                </a:moveTo>
                <a:cubicBezTo>
                  <a:pt x="95" y="1"/>
                  <a:pt x="54" y="27"/>
                  <a:pt x="42" y="94"/>
                </a:cubicBezTo>
                <a:cubicBezTo>
                  <a:pt x="15" y="281"/>
                  <a:pt x="15" y="468"/>
                  <a:pt x="1" y="669"/>
                </a:cubicBezTo>
                <a:cubicBezTo>
                  <a:pt x="1" y="762"/>
                  <a:pt x="1" y="869"/>
                  <a:pt x="15" y="964"/>
                </a:cubicBezTo>
                <a:cubicBezTo>
                  <a:pt x="15" y="1057"/>
                  <a:pt x="15" y="1164"/>
                  <a:pt x="68" y="1258"/>
                </a:cubicBezTo>
                <a:cubicBezTo>
                  <a:pt x="81" y="1285"/>
                  <a:pt x="108" y="1297"/>
                  <a:pt x="135" y="1297"/>
                </a:cubicBezTo>
                <a:cubicBezTo>
                  <a:pt x="175" y="1297"/>
                  <a:pt x="215" y="1271"/>
                  <a:pt x="242" y="1231"/>
                </a:cubicBezTo>
                <a:cubicBezTo>
                  <a:pt x="268" y="1137"/>
                  <a:pt x="256" y="1030"/>
                  <a:pt x="242" y="937"/>
                </a:cubicBezTo>
                <a:cubicBezTo>
                  <a:pt x="242" y="843"/>
                  <a:pt x="229" y="750"/>
                  <a:pt x="229" y="655"/>
                </a:cubicBezTo>
                <a:cubicBezTo>
                  <a:pt x="215" y="468"/>
                  <a:pt x="215" y="281"/>
                  <a:pt x="215" y="94"/>
                </a:cubicBezTo>
                <a:cubicBezTo>
                  <a:pt x="215" y="27"/>
                  <a:pt x="175" y="1"/>
                  <a:pt x="1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6" name="Google Shape;436;p32"/>
          <p:cNvSpPr/>
          <p:nvPr/>
        </p:nvSpPr>
        <p:spPr>
          <a:xfrm>
            <a:off x="5769833" y="2653070"/>
            <a:ext cx="22268" cy="98995"/>
          </a:xfrm>
          <a:custGeom>
            <a:avLst/>
            <a:gdLst/>
            <a:ahLst/>
            <a:cxnLst/>
            <a:rect l="l" t="t" r="r" b="b"/>
            <a:pathLst>
              <a:path w="256" h="1138" extrusionOk="0">
                <a:moveTo>
                  <a:pt x="134" y="1"/>
                </a:moveTo>
                <a:cubicBezTo>
                  <a:pt x="95" y="1"/>
                  <a:pt x="68" y="28"/>
                  <a:pt x="54" y="67"/>
                </a:cubicBezTo>
                <a:cubicBezTo>
                  <a:pt x="41" y="228"/>
                  <a:pt x="27" y="388"/>
                  <a:pt x="27" y="549"/>
                </a:cubicBezTo>
                <a:cubicBezTo>
                  <a:pt x="14" y="697"/>
                  <a:pt x="0" y="857"/>
                  <a:pt x="14" y="1018"/>
                </a:cubicBezTo>
                <a:cubicBezTo>
                  <a:pt x="14" y="1098"/>
                  <a:pt x="68" y="1137"/>
                  <a:pt x="134" y="1137"/>
                </a:cubicBezTo>
                <a:cubicBezTo>
                  <a:pt x="188" y="1137"/>
                  <a:pt x="241" y="1098"/>
                  <a:pt x="255" y="1018"/>
                </a:cubicBezTo>
                <a:cubicBezTo>
                  <a:pt x="255" y="857"/>
                  <a:pt x="241" y="697"/>
                  <a:pt x="228" y="549"/>
                </a:cubicBezTo>
                <a:cubicBezTo>
                  <a:pt x="228" y="388"/>
                  <a:pt x="214" y="228"/>
                  <a:pt x="202" y="67"/>
                </a:cubicBezTo>
                <a:cubicBezTo>
                  <a:pt x="202" y="28"/>
                  <a:pt x="161" y="1"/>
                  <a:pt x="1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7" name="Google Shape;437;p32"/>
          <p:cNvSpPr/>
          <p:nvPr/>
        </p:nvSpPr>
        <p:spPr>
          <a:xfrm>
            <a:off x="5801321" y="2606531"/>
            <a:ext cx="24443" cy="90905"/>
          </a:xfrm>
          <a:custGeom>
            <a:avLst/>
            <a:gdLst/>
            <a:ahLst/>
            <a:cxnLst/>
            <a:rect l="l" t="t" r="r" b="b"/>
            <a:pathLst>
              <a:path w="281" h="1045" extrusionOk="0">
                <a:moveTo>
                  <a:pt x="93" y="1"/>
                </a:moveTo>
                <a:cubicBezTo>
                  <a:pt x="54" y="1"/>
                  <a:pt x="0" y="28"/>
                  <a:pt x="13" y="81"/>
                </a:cubicBezTo>
                <a:cubicBezTo>
                  <a:pt x="27" y="228"/>
                  <a:pt x="40" y="362"/>
                  <a:pt x="40" y="495"/>
                </a:cubicBezTo>
                <a:cubicBezTo>
                  <a:pt x="40" y="643"/>
                  <a:pt x="27" y="777"/>
                  <a:pt x="27" y="923"/>
                </a:cubicBezTo>
                <a:cubicBezTo>
                  <a:pt x="27" y="991"/>
                  <a:pt x="80" y="1044"/>
                  <a:pt x="147" y="1044"/>
                </a:cubicBezTo>
                <a:cubicBezTo>
                  <a:pt x="214" y="1044"/>
                  <a:pt x="254" y="991"/>
                  <a:pt x="268" y="923"/>
                </a:cubicBezTo>
                <a:cubicBezTo>
                  <a:pt x="281" y="777"/>
                  <a:pt x="268" y="629"/>
                  <a:pt x="254" y="495"/>
                </a:cubicBezTo>
                <a:cubicBezTo>
                  <a:pt x="241" y="349"/>
                  <a:pt x="214" y="201"/>
                  <a:pt x="187" y="54"/>
                </a:cubicBezTo>
                <a:cubicBezTo>
                  <a:pt x="173" y="14"/>
                  <a:pt x="134" y="1"/>
                  <a:pt x="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8" name="Google Shape;438;p32"/>
          <p:cNvSpPr/>
          <p:nvPr/>
        </p:nvSpPr>
        <p:spPr>
          <a:xfrm>
            <a:off x="5845510" y="2556512"/>
            <a:ext cx="19833" cy="69853"/>
          </a:xfrm>
          <a:custGeom>
            <a:avLst/>
            <a:gdLst/>
            <a:ahLst/>
            <a:cxnLst/>
            <a:rect l="l" t="t" r="r" b="b"/>
            <a:pathLst>
              <a:path w="228" h="803" extrusionOk="0">
                <a:moveTo>
                  <a:pt x="107" y="0"/>
                </a:moveTo>
                <a:cubicBezTo>
                  <a:pt x="67" y="0"/>
                  <a:pt x="27" y="41"/>
                  <a:pt x="27" y="94"/>
                </a:cubicBezTo>
                <a:lnTo>
                  <a:pt x="13" y="402"/>
                </a:lnTo>
                <a:lnTo>
                  <a:pt x="13" y="549"/>
                </a:lnTo>
                <a:lnTo>
                  <a:pt x="13" y="616"/>
                </a:lnTo>
                <a:cubicBezTo>
                  <a:pt x="0" y="656"/>
                  <a:pt x="0" y="696"/>
                  <a:pt x="13" y="723"/>
                </a:cubicBezTo>
                <a:cubicBezTo>
                  <a:pt x="27" y="763"/>
                  <a:pt x="67" y="803"/>
                  <a:pt x="107" y="803"/>
                </a:cubicBezTo>
                <a:cubicBezTo>
                  <a:pt x="161" y="790"/>
                  <a:pt x="188" y="763"/>
                  <a:pt x="214" y="723"/>
                </a:cubicBezTo>
                <a:cubicBezTo>
                  <a:pt x="227" y="696"/>
                  <a:pt x="214" y="656"/>
                  <a:pt x="214" y="629"/>
                </a:cubicBezTo>
                <a:lnTo>
                  <a:pt x="214" y="549"/>
                </a:lnTo>
                <a:lnTo>
                  <a:pt x="214" y="402"/>
                </a:lnTo>
                <a:lnTo>
                  <a:pt x="201" y="94"/>
                </a:lnTo>
                <a:cubicBezTo>
                  <a:pt x="201" y="41"/>
                  <a:pt x="161" y="0"/>
                  <a:pt x="1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9" name="Google Shape;439;p32"/>
          <p:cNvSpPr/>
          <p:nvPr/>
        </p:nvSpPr>
        <p:spPr>
          <a:xfrm>
            <a:off x="5711640" y="2459953"/>
            <a:ext cx="85071" cy="37319"/>
          </a:xfrm>
          <a:custGeom>
            <a:avLst/>
            <a:gdLst/>
            <a:ahLst/>
            <a:cxnLst/>
            <a:rect l="l" t="t" r="r" b="b"/>
            <a:pathLst>
              <a:path w="978" h="429" extrusionOk="0">
                <a:moveTo>
                  <a:pt x="883" y="1"/>
                </a:moveTo>
                <a:cubicBezTo>
                  <a:pt x="750" y="27"/>
                  <a:pt x="616" y="54"/>
                  <a:pt x="496" y="81"/>
                </a:cubicBezTo>
                <a:cubicBezTo>
                  <a:pt x="429" y="94"/>
                  <a:pt x="362" y="108"/>
                  <a:pt x="309" y="134"/>
                </a:cubicBezTo>
                <a:cubicBezTo>
                  <a:pt x="241" y="147"/>
                  <a:pt x="175" y="161"/>
                  <a:pt x="122" y="188"/>
                </a:cubicBezTo>
                <a:cubicBezTo>
                  <a:pt x="54" y="201"/>
                  <a:pt x="1" y="268"/>
                  <a:pt x="27" y="334"/>
                </a:cubicBezTo>
                <a:cubicBezTo>
                  <a:pt x="41" y="402"/>
                  <a:pt x="95" y="429"/>
                  <a:pt x="148" y="429"/>
                </a:cubicBezTo>
                <a:lnTo>
                  <a:pt x="188" y="429"/>
                </a:lnTo>
                <a:cubicBezTo>
                  <a:pt x="255" y="415"/>
                  <a:pt x="309" y="388"/>
                  <a:pt x="375" y="361"/>
                </a:cubicBezTo>
                <a:lnTo>
                  <a:pt x="576" y="281"/>
                </a:lnTo>
                <a:cubicBezTo>
                  <a:pt x="696" y="227"/>
                  <a:pt x="817" y="188"/>
                  <a:pt x="937" y="134"/>
                </a:cubicBezTo>
                <a:cubicBezTo>
                  <a:pt x="964" y="120"/>
                  <a:pt x="978" y="67"/>
                  <a:pt x="964" y="40"/>
                </a:cubicBezTo>
                <a:cubicBezTo>
                  <a:pt x="951" y="13"/>
                  <a:pt x="924" y="1"/>
                  <a:pt x="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0" name="Google Shape;440;p32"/>
          <p:cNvSpPr/>
          <p:nvPr/>
        </p:nvSpPr>
        <p:spPr>
          <a:xfrm>
            <a:off x="5764092" y="2421503"/>
            <a:ext cx="61672" cy="24531"/>
          </a:xfrm>
          <a:custGeom>
            <a:avLst/>
            <a:gdLst/>
            <a:ahLst/>
            <a:cxnLst/>
            <a:rect l="l" t="t" r="r" b="b"/>
            <a:pathLst>
              <a:path w="709" h="282" extrusionOk="0">
                <a:moveTo>
                  <a:pt x="508" y="1"/>
                </a:moveTo>
                <a:cubicBezTo>
                  <a:pt x="441" y="1"/>
                  <a:pt x="375" y="1"/>
                  <a:pt x="321" y="14"/>
                </a:cubicBezTo>
                <a:cubicBezTo>
                  <a:pt x="268" y="27"/>
                  <a:pt x="214" y="27"/>
                  <a:pt x="161" y="54"/>
                </a:cubicBezTo>
                <a:cubicBezTo>
                  <a:pt x="147" y="68"/>
                  <a:pt x="120" y="68"/>
                  <a:pt x="93" y="81"/>
                </a:cubicBezTo>
                <a:cubicBezTo>
                  <a:pt x="80" y="95"/>
                  <a:pt x="54" y="121"/>
                  <a:pt x="40" y="148"/>
                </a:cubicBezTo>
                <a:cubicBezTo>
                  <a:pt x="13" y="161"/>
                  <a:pt x="0" y="202"/>
                  <a:pt x="13" y="229"/>
                </a:cubicBezTo>
                <a:cubicBezTo>
                  <a:pt x="27" y="255"/>
                  <a:pt x="54" y="282"/>
                  <a:pt x="80" y="282"/>
                </a:cubicBezTo>
                <a:lnTo>
                  <a:pt x="93" y="282"/>
                </a:lnTo>
                <a:cubicBezTo>
                  <a:pt x="120" y="282"/>
                  <a:pt x="147" y="282"/>
                  <a:pt x="173" y="268"/>
                </a:cubicBezTo>
                <a:cubicBezTo>
                  <a:pt x="200" y="268"/>
                  <a:pt x="214" y="255"/>
                  <a:pt x="241" y="241"/>
                </a:cubicBezTo>
                <a:cubicBezTo>
                  <a:pt x="280" y="241"/>
                  <a:pt x="321" y="215"/>
                  <a:pt x="361" y="202"/>
                </a:cubicBezTo>
                <a:cubicBezTo>
                  <a:pt x="414" y="188"/>
                  <a:pt x="455" y="188"/>
                  <a:pt x="494" y="175"/>
                </a:cubicBezTo>
                <a:lnTo>
                  <a:pt x="615" y="175"/>
                </a:lnTo>
                <a:cubicBezTo>
                  <a:pt x="669" y="175"/>
                  <a:pt x="709" y="134"/>
                  <a:pt x="709" y="81"/>
                </a:cubicBezTo>
                <a:cubicBezTo>
                  <a:pt x="696" y="41"/>
                  <a:pt x="669" y="14"/>
                  <a:pt x="6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1" name="Google Shape;441;p32"/>
          <p:cNvSpPr/>
          <p:nvPr/>
        </p:nvSpPr>
        <p:spPr>
          <a:xfrm>
            <a:off x="7049730" y="1653555"/>
            <a:ext cx="21050" cy="54804"/>
          </a:xfrm>
          <a:custGeom>
            <a:avLst/>
            <a:gdLst/>
            <a:ahLst/>
            <a:cxnLst/>
            <a:rect l="l" t="t" r="r" b="b"/>
            <a:pathLst>
              <a:path w="242" h="630" extrusionOk="0">
                <a:moveTo>
                  <a:pt x="121" y="0"/>
                </a:moveTo>
                <a:cubicBezTo>
                  <a:pt x="95" y="0"/>
                  <a:pt x="54" y="27"/>
                  <a:pt x="41" y="54"/>
                </a:cubicBezTo>
                <a:cubicBezTo>
                  <a:pt x="27" y="148"/>
                  <a:pt x="14" y="241"/>
                  <a:pt x="14" y="321"/>
                </a:cubicBezTo>
                <a:cubicBezTo>
                  <a:pt x="14" y="375"/>
                  <a:pt x="0" y="415"/>
                  <a:pt x="14" y="455"/>
                </a:cubicBezTo>
                <a:cubicBezTo>
                  <a:pt x="14" y="482"/>
                  <a:pt x="14" y="522"/>
                  <a:pt x="27" y="549"/>
                </a:cubicBezTo>
                <a:cubicBezTo>
                  <a:pt x="41" y="576"/>
                  <a:pt x="54" y="589"/>
                  <a:pt x="68" y="616"/>
                </a:cubicBezTo>
                <a:cubicBezTo>
                  <a:pt x="81" y="629"/>
                  <a:pt x="107" y="629"/>
                  <a:pt x="121" y="629"/>
                </a:cubicBezTo>
                <a:cubicBezTo>
                  <a:pt x="148" y="629"/>
                  <a:pt x="161" y="629"/>
                  <a:pt x="175" y="616"/>
                </a:cubicBezTo>
                <a:cubicBezTo>
                  <a:pt x="188" y="589"/>
                  <a:pt x="202" y="576"/>
                  <a:pt x="214" y="549"/>
                </a:cubicBezTo>
                <a:cubicBezTo>
                  <a:pt x="228" y="522"/>
                  <a:pt x="241" y="482"/>
                  <a:pt x="241" y="455"/>
                </a:cubicBezTo>
                <a:cubicBezTo>
                  <a:pt x="241" y="415"/>
                  <a:pt x="241" y="375"/>
                  <a:pt x="228" y="321"/>
                </a:cubicBezTo>
                <a:cubicBezTo>
                  <a:pt x="228" y="241"/>
                  <a:pt x="214" y="148"/>
                  <a:pt x="202" y="54"/>
                </a:cubicBezTo>
                <a:cubicBezTo>
                  <a:pt x="202" y="27"/>
                  <a:pt x="161" y="0"/>
                  <a:pt x="1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2" name="Google Shape;442;p32"/>
          <p:cNvSpPr/>
          <p:nvPr/>
        </p:nvSpPr>
        <p:spPr>
          <a:xfrm>
            <a:off x="7107923" y="1594228"/>
            <a:ext cx="59411" cy="24444"/>
          </a:xfrm>
          <a:custGeom>
            <a:avLst/>
            <a:gdLst/>
            <a:ahLst/>
            <a:cxnLst/>
            <a:rect l="l" t="t" r="r" b="b"/>
            <a:pathLst>
              <a:path w="683" h="281" extrusionOk="0">
                <a:moveTo>
                  <a:pt x="522" y="1"/>
                </a:moveTo>
                <a:cubicBezTo>
                  <a:pt x="496" y="1"/>
                  <a:pt x="469" y="13"/>
                  <a:pt x="428" y="13"/>
                </a:cubicBezTo>
                <a:cubicBezTo>
                  <a:pt x="389" y="27"/>
                  <a:pt x="348" y="40"/>
                  <a:pt x="308" y="40"/>
                </a:cubicBezTo>
                <a:cubicBezTo>
                  <a:pt x="214" y="67"/>
                  <a:pt x="121" y="94"/>
                  <a:pt x="41" y="147"/>
                </a:cubicBezTo>
                <a:cubicBezTo>
                  <a:pt x="14" y="161"/>
                  <a:pt x="0" y="188"/>
                  <a:pt x="14" y="215"/>
                </a:cubicBezTo>
                <a:cubicBezTo>
                  <a:pt x="14" y="241"/>
                  <a:pt x="27" y="268"/>
                  <a:pt x="54" y="268"/>
                </a:cubicBezTo>
                <a:cubicBezTo>
                  <a:pt x="94" y="268"/>
                  <a:pt x="121" y="281"/>
                  <a:pt x="161" y="281"/>
                </a:cubicBezTo>
                <a:cubicBezTo>
                  <a:pt x="214" y="281"/>
                  <a:pt x="282" y="268"/>
                  <a:pt x="348" y="254"/>
                </a:cubicBezTo>
                <a:cubicBezTo>
                  <a:pt x="401" y="254"/>
                  <a:pt x="442" y="241"/>
                  <a:pt x="482" y="227"/>
                </a:cubicBezTo>
                <a:cubicBezTo>
                  <a:pt x="535" y="215"/>
                  <a:pt x="603" y="215"/>
                  <a:pt x="642" y="174"/>
                </a:cubicBezTo>
                <a:cubicBezTo>
                  <a:pt x="683" y="120"/>
                  <a:pt x="683" y="40"/>
                  <a:pt x="616" y="13"/>
                </a:cubicBezTo>
                <a:cubicBezTo>
                  <a:pt x="589" y="1"/>
                  <a:pt x="576" y="1"/>
                  <a:pt x="5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3" name="Google Shape;443;p32"/>
          <p:cNvSpPr/>
          <p:nvPr/>
        </p:nvSpPr>
        <p:spPr>
          <a:xfrm>
            <a:off x="7139325" y="1721060"/>
            <a:ext cx="24530" cy="90818"/>
          </a:xfrm>
          <a:custGeom>
            <a:avLst/>
            <a:gdLst/>
            <a:ahLst/>
            <a:cxnLst/>
            <a:rect l="l" t="t" r="r" b="b"/>
            <a:pathLst>
              <a:path w="282" h="1044" extrusionOk="0">
                <a:moveTo>
                  <a:pt x="121" y="0"/>
                </a:moveTo>
                <a:cubicBezTo>
                  <a:pt x="94" y="0"/>
                  <a:pt x="67" y="14"/>
                  <a:pt x="67" y="41"/>
                </a:cubicBezTo>
                <a:cubicBezTo>
                  <a:pt x="14" y="201"/>
                  <a:pt x="1" y="348"/>
                  <a:pt x="1" y="508"/>
                </a:cubicBezTo>
                <a:cubicBezTo>
                  <a:pt x="1" y="669"/>
                  <a:pt x="28" y="829"/>
                  <a:pt x="81" y="977"/>
                </a:cubicBezTo>
                <a:cubicBezTo>
                  <a:pt x="94" y="1017"/>
                  <a:pt x="135" y="1043"/>
                  <a:pt x="174" y="1043"/>
                </a:cubicBezTo>
                <a:lnTo>
                  <a:pt x="201" y="1043"/>
                </a:lnTo>
                <a:cubicBezTo>
                  <a:pt x="255" y="1031"/>
                  <a:pt x="281" y="977"/>
                  <a:pt x="268" y="924"/>
                </a:cubicBezTo>
                <a:cubicBezTo>
                  <a:pt x="242" y="790"/>
                  <a:pt x="201" y="656"/>
                  <a:pt x="188" y="508"/>
                </a:cubicBezTo>
                <a:cubicBezTo>
                  <a:pt x="174" y="362"/>
                  <a:pt x="174" y="214"/>
                  <a:pt x="188" y="80"/>
                </a:cubicBezTo>
                <a:cubicBezTo>
                  <a:pt x="201" y="27"/>
                  <a:pt x="161" y="0"/>
                  <a:pt x="1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4" name="Google Shape;444;p32"/>
          <p:cNvSpPr/>
          <p:nvPr/>
        </p:nvSpPr>
        <p:spPr>
          <a:xfrm>
            <a:off x="7356874" y="2221339"/>
            <a:ext cx="85071" cy="48975"/>
          </a:xfrm>
          <a:custGeom>
            <a:avLst/>
            <a:gdLst/>
            <a:ahLst/>
            <a:cxnLst/>
            <a:rect l="l" t="t" r="r" b="b"/>
            <a:pathLst>
              <a:path w="978" h="563" extrusionOk="0">
                <a:moveTo>
                  <a:pt x="108" y="1"/>
                </a:moveTo>
                <a:cubicBezTo>
                  <a:pt x="81" y="1"/>
                  <a:pt x="54" y="15"/>
                  <a:pt x="27" y="42"/>
                </a:cubicBezTo>
                <a:cubicBezTo>
                  <a:pt x="1" y="68"/>
                  <a:pt x="1" y="108"/>
                  <a:pt x="27" y="149"/>
                </a:cubicBezTo>
                <a:cubicBezTo>
                  <a:pt x="54" y="215"/>
                  <a:pt x="134" y="268"/>
                  <a:pt x="202" y="322"/>
                </a:cubicBezTo>
                <a:cubicBezTo>
                  <a:pt x="255" y="363"/>
                  <a:pt x="322" y="402"/>
                  <a:pt x="389" y="429"/>
                </a:cubicBezTo>
                <a:cubicBezTo>
                  <a:pt x="469" y="470"/>
                  <a:pt x="536" y="509"/>
                  <a:pt x="616" y="523"/>
                </a:cubicBezTo>
                <a:cubicBezTo>
                  <a:pt x="670" y="536"/>
                  <a:pt x="750" y="563"/>
                  <a:pt x="817" y="563"/>
                </a:cubicBezTo>
                <a:cubicBezTo>
                  <a:pt x="830" y="563"/>
                  <a:pt x="857" y="563"/>
                  <a:pt x="884" y="550"/>
                </a:cubicBezTo>
                <a:cubicBezTo>
                  <a:pt x="924" y="536"/>
                  <a:pt x="951" y="509"/>
                  <a:pt x="964" y="470"/>
                </a:cubicBezTo>
                <a:cubicBezTo>
                  <a:pt x="978" y="443"/>
                  <a:pt x="964" y="389"/>
                  <a:pt x="937" y="363"/>
                </a:cubicBezTo>
                <a:cubicBezTo>
                  <a:pt x="871" y="309"/>
                  <a:pt x="777" y="295"/>
                  <a:pt x="696" y="268"/>
                </a:cubicBezTo>
                <a:cubicBezTo>
                  <a:pt x="670" y="268"/>
                  <a:pt x="630" y="256"/>
                  <a:pt x="603" y="242"/>
                </a:cubicBezTo>
                <a:cubicBezTo>
                  <a:pt x="576" y="229"/>
                  <a:pt x="563" y="229"/>
                  <a:pt x="550" y="229"/>
                </a:cubicBezTo>
                <a:cubicBezTo>
                  <a:pt x="550" y="215"/>
                  <a:pt x="536" y="215"/>
                  <a:pt x="523" y="215"/>
                </a:cubicBezTo>
                <a:lnTo>
                  <a:pt x="509" y="215"/>
                </a:lnTo>
                <a:cubicBezTo>
                  <a:pt x="456" y="188"/>
                  <a:pt x="389" y="149"/>
                  <a:pt x="336" y="122"/>
                </a:cubicBezTo>
                <a:cubicBezTo>
                  <a:pt x="268" y="81"/>
                  <a:pt x="202" y="28"/>
                  <a:pt x="134" y="1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5" name="Google Shape;445;p32"/>
          <p:cNvSpPr/>
          <p:nvPr/>
        </p:nvSpPr>
        <p:spPr>
          <a:xfrm>
            <a:off x="7368530" y="2187674"/>
            <a:ext cx="71067" cy="28011"/>
          </a:xfrm>
          <a:custGeom>
            <a:avLst/>
            <a:gdLst/>
            <a:ahLst/>
            <a:cxnLst/>
            <a:rect l="l" t="t" r="r" b="b"/>
            <a:pathLst>
              <a:path w="817" h="322" extrusionOk="0">
                <a:moveTo>
                  <a:pt x="107" y="0"/>
                </a:moveTo>
                <a:cubicBezTo>
                  <a:pt x="54" y="0"/>
                  <a:pt x="14" y="40"/>
                  <a:pt x="14" y="94"/>
                </a:cubicBezTo>
                <a:cubicBezTo>
                  <a:pt x="0" y="147"/>
                  <a:pt x="41" y="188"/>
                  <a:pt x="81" y="201"/>
                </a:cubicBezTo>
                <a:cubicBezTo>
                  <a:pt x="134" y="214"/>
                  <a:pt x="188" y="241"/>
                  <a:pt x="241" y="254"/>
                </a:cubicBezTo>
                <a:lnTo>
                  <a:pt x="402" y="295"/>
                </a:lnTo>
                <a:cubicBezTo>
                  <a:pt x="469" y="308"/>
                  <a:pt x="536" y="322"/>
                  <a:pt x="589" y="322"/>
                </a:cubicBezTo>
                <a:lnTo>
                  <a:pt x="656" y="322"/>
                </a:lnTo>
                <a:cubicBezTo>
                  <a:pt x="696" y="322"/>
                  <a:pt x="750" y="308"/>
                  <a:pt x="790" y="281"/>
                </a:cubicBezTo>
                <a:cubicBezTo>
                  <a:pt x="817" y="241"/>
                  <a:pt x="817" y="214"/>
                  <a:pt x="790" y="174"/>
                </a:cubicBezTo>
                <a:cubicBezTo>
                  <a:pt x="763" y="107"/>
                  <a:pt x="696" y="94"/>
                  <a:pt x="630" y="67"/>
                </a:cubicBezTo>
                <a:cubicBezTo>
                  <a:pt x="576" y="54"/>
                  <a:pt x="523" y="40"/>
                  <a:pt x="469" y="40"/>
                </a:cubicBezTo>
                <a:cubicBezTo>
                  <a:pt x="416" y="27"/>
                  <a:pt x="362" y="27"/>
                  <a:pt x="295" y="13"/>
                </a:cubicBezTo>
                <a:cubicBezTo>
                  <a:pt x="241" y="0"/>
                  <a:pt x="175" y="0"/>
                  <a:pt x="107" y="0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6" name="Google Shape;446;p32"/>
          <p:cNvSpPr/>
          <p:nvPr/>
        </p:nvSpPr>
        <p:spPr>
          <a:xfrm>
            <a:off x="7237096" y="2163230"/>
            <a:ext cx="55931" cy="65242"/>
          </a:xfrm>
          <a:custGeom>
            <a:avLst/>
            <a:gdLst/>
            <a:ahLst/>
            <a:cxnLst/>
            <a:rect l="l" t="t" r="r" b="b"/>
            <a:pathLst>
              <a:path w="643" h="750" extrusionOk="0">
                <a:moveTo>
                  <a:pt x="536" y="0"/>
                </a:moveTo>
                <a:cubicBezTo>
                  <a:pt x="509" y="0"/>
                  <a:pt x="482" y="14"/>
                  <a:pt x="455" y="27"/>
                </a:cubicBezTo>
                <a:cubicBezTo>
                  <a:pt x="388" y="94"/>
                  <a:pt x="322" y="174"/>
                  <a:pt x="254" y="255"/>
                </a:cubicBezTo>
                <a:cubicBezTo>
                  <a:pt x="227" y="294"/>
                  <a:pt x="188" y="335"/>
                  <a:pt x="161" y="375"/>
                </a:cubicBezTo>
                <a:cubicBezTo>
                  <a:pt x="120" y="415"/>
                  <a:pt x="81" y="469"/>
                  <a:pt x="54" y="508"/>
                </a:cubicBezTo>
                <a:cubicBezTo>
                  <a:pt x="27" y="576"/>
                  <a:pt x="0" y="656"/>
                  <a:pt x="27" y="710"/>
                </a:cubicBezTo>
                <a:cubicBezTo>
                  <a:pt x="40" y="749"/>
                  <a:pt x="81" y="749"/>
                  <a:pt x="108" y="749"/>
                </a:cubicBezTo>
                <a:lnTo>
                  <a:pt x="134" y="749"/>
                </a:lnTo>
                <a:cubicBezTo>
                  <a:pt x="174" y="749"/>
                  <a:pt x="201" y="722"/>
                  <a:pt x="227" y="710"/>
                </a:cubicBezTo>
                <a:cubicBezTo>
                  <a:pt x="281" y="669"/>
                  <a:pt x="308" y="615"/>
                  <a:pt x="348" y="576"/>
                </a:cubicBezTo>
                <a:cubicBezTo>
                  <a:pt x="375" y="535"/>
                  <a:pt x="402" y="495"/>
                  <a:pt x="429" y="442"/>
                </a:cubicBezTo>
                <a:cubicBezTo>
                  <a:pt x="495" y="348"/>
                  <a:pt x="562" y="255"/>
                  <a:pt x="616" y="148"/>
                </a:cubicBezTo>
                <a:cubicBezTo>
                  <a:pt x="643" y="107"/>
                  <a:pt x="629" y="54"/>
                  <a:pt x="589" y="27"/>
                </a:cubicBezTo>
                <a:cubicBezTo>
                  <a:pt x="575" y="14"/>
                  <a:pt x="548" y="0"/>
                  <a:pt x="536" y="0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7" name="Google Shape;447;p32"/>
          <p:cNvSpPr/>
          <p:nvPr/>
        </p:nvSpPr>
        <p:spPr>
          <a:xfrm>
            <a:off x="7268497" y="2201592"/>
            <a:ext cx="46624" cy="57065"/>
          </a:xfrm>
          <a:custGeom>
            <a:avLst/>
            <a:gdLst/>
            <a:ahLst/>
            <a:cxnLst/>
            <a:rect l="l" t="t" r="r" b="b"/>
            <a:pathLst>
              <a:path w="536" h="656" extrusionOk="0">
                <a:moveTo>
                  <a:pt x="442" y="1"/>
                </a:moveTo>
                <a:cubicBezTo>
                  <a:pt x="428" y="1"/>
                  <a:pt x="401" y="14"/>
                  <a:pt x="389" y="28"/>
                </a:cubicBezTo>
                <a:cubicBezTo>
                  <a:pt x="362" y="54"/>
                  <a:pt x="335" y="81"/>
                  <a:pt x="308" y="121"/>
                </a:cubicBezTo>
                <a:cubicBezTo>
                  <a:pt x="282" y="148"/>
                  <a:pt x="255" y="174"/>
                  <a:pt x="228" y="215"/>
                </a:cubicBezTo>
                <a:cubicBezTo>
                  <a:pt x="175" y="281"/>
                  <a:pt x="107" y="349"/>
                  <a:pt x="54" y="429"/>
                </a:cubicBezTo>
                <a:cubicBezTo>
                  <a:pt x="14" y="483"/>
                  <a:pt x="0" y="549"/>
                  <a:pt x="27" y="602"/>
                </a:cubicBezTo>
                <a:cubicBezTo>
                  <a:pt x="54" y="643"/>
                  <a:pt x="80" y="656"/>
                  <a:pt x="121" y="656"/>
                </a:cubicBezTo>
                <a:cubicBezTo>
                  <a:pt x="161" y="656"/>
                  <a:pt x="201" y="629"/>
                  <a:pt x="228" y="602"/>
                </a:cubicBezTo>
                <a:cubicBezTo>
                  <a:pt x="268" y="563"/>
                  <a:pt x="294" y="522"/>
                  <a:pt x="321" y="483"/>
                </a:cubicBezTo>
                <a:cubicBezTo>
                  <a:pt x="335" y="442"/>
                  <a:pt x="362" y="402"/>
                  <a:pt x="375" y="376"/>
                </a:cubicBezTo>
                <a:lnTo>
                  <a:pt x="455" y="255"/>
                </a:lnTo>
                <a:cubicBezTo>
                  <a:pt x="469" y="215"/>
                  <a:pt x="496" y="174"/>
                  <a:pt x="508" y="121"/>
                </a:cubicBezTo>
                <a:cubicBezTo>
                  <a:pt x="535" y="81"/>
                  <a:pt x="522" y="41"/>
                  <a:pt x="496" y="28"/>
                </a:cubicBezTo>
                <a:cubicBezTo>
                  <a:pt x="482" y="14"/>
                  <a:pt x="469" y="1"/>
                  <a:pt x="442" y="1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8" name="Google Shape;448;p32"/>
          <p:cNvSpPr/>
          <p:nvPr/>
        </p:nvSpPr>
        <p:spPr>
          <a:xfrm>
            <a:off x="7316252" y="2333034"/>
            <a:ext cx="33750" cy="81597"/>
          </a:xfrm>
          <a:custGeom>
            <a:avLst/>
            <a:gdLst/>
            <a:ahLst/>
            <a:cxnLst/>
            <a:rect l="l" t="t" r="r" b="b"/>
            <a:pathLst>
              <a:path w="388" h="938" extrusionOk="0">
                <a:moveTo>
                  <a:pt x="241" y="1"/>
                </a:moveTo>
                <a:cubicBezTo>
                  <a:pt x="214" y="1"/>
                  <a:pt x="187" y="15"/>
                  <a:pt x="173" y="28"/>
                </a:cubicBezTo>
                <a:cubicBezTo>
                  <a:pt x="54" y="135"/>
                  <a:pt x="0" y="309"/>
                  <a:pt x="0" y="470"/>
                </a:cubicBezTo>
                <a:cubicBezTo>
                  <a:pt x="0" y="630"/>
                  <a:pt x="54" y="804"/>
                  <a:pt x="187" y="911"/>
                </a:cubicBezTo>
                <a:cubicBezTo>
                  <a:pt x="200" y="924"/>
                  <a:pt x="241" y="937"/>
                  <a:pt x="268" y="937"/>
                </a:cubicBezTo>
                <a:cubicBezTo>
                  <a:pt x="294" y="937"/>
                  <a:pt x="307" y="937"/>
                  <a:pt x="334" y="924"/>
                </a:cubicBezTo>
                <a:cubicBezTo>
                  <a:pt x="375" y="884"/>
                  <a:pt x="387" y="817"/>
                  <a:pt x="361" y="764"/>
                </a:cubicBezTo>
                <a:lnTo>
                  <a:pt x="348" y="750"/>
                </a:lnTo>
                <a:lnTo>
                  <a:pt x="348" y="737"/>
                </a:lnTo>
                <a:lnTo>
                  <a:pt x="348" y="723"/>
                </a:lnTo>
                <a:lnTo>
                  <a:pt x="334" y="723"/>
                </a:lnTo>
                <a:cubicBezTo>
                  <a:pt x="334" y="710"/>
                  <a:pt x="321" y="697"/>
                  <a:pt x="321" y="684"/>
                </a:cubicBezTo>
                <a:cubicBezTo>
                  <a:pt x="321" y="670"/>
                  <a:pt x="307" y="657"/>
                  <a:pt x="307" y="657"/>
                </a:cubicBezTo>
                <a:lnTo>
                  <a:pt x="307" y="670"/>
                </a:lnTo>
                <a:cubicBezTo>
                  <a:pt x="307" y="657"/>
                  <a:pt x="307" y="643"/>
                  <a:pt x="294" y="616"/>
                </a:cubicBezTo>
                <a:cubicBezTo>
                  <a:pt x="294" y="590"/>
                  <a:pt x="280" y="563"/>
                  <a:pt x="268" y="536"/>
                </a:cubicBezTo>
                <a:lnTo>
                  <a:pt x="268" y="496"/>
                </a:lnTo>
                <a:lnTo>
                  <a:pt x="268" y="483"/>
                </a:lnTo>
                <a:lnTo>
                  <a:pt x="268" y="456"/>
                </a:lnTo>
                <a:lnTo>
                  <a:pt x="268" y="376"/>
                </a:lnTo>
                <a:lnTo>
                  <a:pt x="268" y="349"/>
                </a:lnTo>
                <a:lnTo>
                  <a:pt x="268" y="336"/>
                </a:lnTo>
                <a:lnTo>
                  <a:pt x="268" y="322"/>
                </a:lnTo>
                <a:lnTo>
                  <a:pt x="268" y="295"/>
                </a:lnTo>
                <a:cubicBezTo>
                  <a:pt x="280" y="282"/>
                  <a:pt x="280" y="269"/>
                  <a:pt x="280" y="256"/>
                </a:cubicBezTo>
                <a:cubicBezTo>
                  <a:pt x="294" y="242"/>
                  <a:pt x="294" y="242"/>
                  <a:pt x="294" y="229"/>
                </a:cubicBezTo>
                <a:lnTo>
                  <a:pt x="294" y="215"/>
                </a:lnTo>
                <a:cubicBezTo>
                  <a:pt x="307" y="215"/>
                  <a:pt x="307" y="202"/>
                  <a:pt x="307" y="188"/>
                </a:cubicBezTo>
                <a:lnTo>
                  <a:pt x="321" y="175"/>
                </a:lnTo>
                <a:cubicBezTo>
                  <a:pt x="321" y="161"/>
                  <a:pt x="321" y="135"/>
                  <a:pt x="334" y="122"/>
                </a:cubicBezTo>
                <a:cubicBezTo>
                  <a:pt x="348" y="81"/>
                  <a:pt x="321" y="28"/>
                  <a:pt x="294" y="15"/>
                </a:cubicBezTo>
                <a:cubicBezTo>
                  <a:pt x="268" y="1"/>
                  <a:pt x="254" y="1"/>
                  <a:pt x="241" y="1"/>
                </a:cubicBezTo>
                <a:close/>
              </a:path>
            </a:pathLst>
          </a:custGeom>
          <a:solidFill>
            <a:srgbClr val="0A34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7669933" y="2565820"/>
            <a:ext cx="34968" cy="71071"/>
          </a:xfrm>
          <a:custGeom>
            <a:avLst/>
            <a:gdLst/>
            <a:ahLst/>
            <a:cxnLst/>
            <a:rect l="l" t="t" r="r" b="b"/>
            <a:pathLst>
              <a:path w="402" h="817" extrusionOk="0">
                <a:moveTo>
                  <a:pt x="308" y="0"/>
                </a:moveTo>
                <a:cubicBezTo>
                  <a:pt x="281" y="0"/>
                  <a:pt x="254" y="14"/>
                  <a:pt x="241" y="41"/>
                </a:cubicBezTo>
                <a:cubicBezTo>
                  <a:pt x="188" y="148"/>
                  <a:pt x="147" y="255"/>
                  <a:pt x="107" y="362"/>
                </a:cubicBezTo>
                <a:cubicBezTo>
                  <a:pt x="94" y="415"/>
                  <a:pt x="67" y="469"/>
                  <a:pt x="54" y="509"/>
                </a:cubicBezTo>
                <a:cubicBezTo>
                  <a:pt x="27" y="576"/>
                  <a:pt x="0" y="629"/>
                  <a:pt x="0" y="696"/>
                </a:cubicBezTo>
                <a:cubicBezTo>
                  <a:pt x="0" y="749"/>
                  <a:pt x="40" y="803"/>
                  <a:pt x="94" y="817"/>
                </a:cubicBezTo>
                <a:lnTo>
                  <a:pt x="120" y="817"/>
                </a:lnTo>
                <a:cubicBezTo>
                  <a:pt x="161" y="817"/>
                  <a:pt x="188" y="790"/>
                  <a:pt x="215" y="763"/>
                </a:cubicBezTo>
                <a:cubicBezTo>
                  <a:pt x="254" y="710"/>
                  <a:pt x="268" y="629"/>
                  <a:pt x="281" y="576"/>
                </a:cubicBezTo>
                <a:cubicBezTo>
                  <a:pt x="295" y="522"/>
                  <a:pt x="308" y="482"/>
                  <a:pt x="322" y="428"/>
                </a:cubicBezTo>
                <a:cubicBezTo>
                  <a:pt x="348" y="321"/>
                  <a:pt x="375" y="214"/>
                  <a:pt x="388" y="107"/>
                </a:cubicBezTo>
                <a:cubicBezTo>
                  <a:pt x="402" y="68"/>
                  <a:pt x="388" y="14"/>
                  <a:pt x="3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0" name="Google Shape;450;p32"/>
          <p:cNvSpPr/>
          <p:nvPr/>
        </p:nvSpPr>
        <p:spPr>
          <a:xfrm>
            <a:off x="7756048" y="2656550"/>
            <a:ext cx="33750" cy="100125"/>
          </a:xfrm>
          <a:custGeom>
            <a:avLst/>
            <a:gdLst/>
            <a:ahLst/>
            <a:cxnLst/>
            <a:rect l="l" t="t" r="r" b="b"/>
            <a:pathLst>
              <a:path w="388" h="1151" extrusionOk="0">
                <a:moveTo>
                  <a:pt x="295" y="1"/>
                </a:moveTo>
                <a:cubicBezTo>
                  <a:pt x="268" y="1"/>
                  <a:pt x="227" y="14"/>
                  <a:pt x="227" y="54"/>
                </a:cubicBezTo>
                <a:cubicBezTo>
                  <a:pt x="200" y="229"/>
                  <a:pt x="161" y="402"/>
                  <a:pt x="120" y="576"/>
                </a:cubicBezTo>
                <a:cubicBezTo>
                  <a:pt x="93" y="669"/>
                  <a:pt x="67" y="750"/>
                  <a:pt x="54" y="830"/>
                </a:cubicBezTo>
                <a:cubicBezTo>
                  <a:pt x="27" y="924"/>
                  <a:pt x="0" y="1017"/>
                  <a:pt x="27" y="1097"/>
                </a:cubicBezTo>
                <a:cubicBezTo>
                  <a:pt x="27" y="1138"/>
                  <a:pt x="67" y="1151"/>
                  <a:pt x="93" y="1151"/>
                </a:cubicBezTo>
                <a:cubicBezTo>
                  <a:pt x="107" y="1151"/>
                  <a:pt x="134" y="1151"/>
                  <a:pt x="147" y="1138"/>
                </a:cubicBezTo>
                <a:cubicBezTo>
                  <a:pt x="214" y="1071"/>
                  <a:pt x="254" y="978"/>
                  <a:pt x="281" y="897"/>
                </a:cubicBezTo>
                <a:cubicBezTo>
                  <a:pt x="295" y="803"/>
                  <a:pt x="321" y="710"/>
                  <a:pt x="334" y="630"/>
                </a:cubicBezTo>
                <a:cubicBezTo>
                  <a:pt x="361" y="443"/>
                  <a:pt x="388" y="268"/>
                  <a:pt x="388" y="81"/>
                </a:cubicBezTo>
                <a:cubicBezTo>
                  <a:pt x="388" y="27"/>
                  <a:pt x="348" y="1"/>
                  <a:pt x="2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1" name="Google Shape;451;p32"/>
          <p:cNvSpPr/>
          <p:nvPr/>
        </p:nvSpPr>
        <p:spPr>
          <a:xfrm>
            <a:off x="7826941" y="2608880"/>
            <a:ext cx="75764" cy="23400"/>
          </a:xfrm>
          <a:custGeom>
            <a:avLst/>
            <a:gdLst/>
            <a:ahLst/>
            <a:cxnLst/>
            <a:rect l="l" t="t" r="r" b="b"/>
            <a:pathLst>
              <a:path w="871" h="269" extrusionOk="0">
                <a:moveTo>
                  <a:pt x="108" y="1"/>
                </a:moveTo>
                <a:cubicBezTo>
                  <a:pt x="15" y="1"/>
                  <a:pt x="1" y="134"/>
                  <a:pt x="81" y="147"/>
                </a:cubicBezTo>
                <a:cubicBezTo>
                  <a:pt x="202" y="188"/>
                  <a:pt x="309" y="215"/>
                  <a:pt x="429" y="228"/>
                </a:cubicBezTo>
                <a:cubicBezTo>
                  <a:pt x="482" y="241"/>
                  <a:pt x="536" y="254"/>
                  <a:pt x="589" y="254"/>
                </a:cubicBezTo>
                <a:cubicBezTo>
                  <a:pt x="630" y="268"/>
                  <a:pt x="657" y="268"/>
                  <a:pt x="696" y="268"/>
                </a:cubicBezTo>
                <a:lnTo>
                  <a:pt x="710" y="268"/>
                </a:lnTo>
                <a:cubicBezTo>
                  <a:pt x="737" y="268"/>
                  <a:pt x="764" y="268"/>
                  <a:pt x="790" y="254"/>
                </a:cubicBezTo>
                <a:cubicBezTo>
                  <a:pt x="857" y="241"/>
                  <a:pt x="871" y="147"/>
                  <a:pt x="817" y="121"/>
                </a:cubicBezTo>
                <a:cubicBezTo>
                  <a:pt x="790" y="94"/>
                  <a:pt x="750" y="81"/>
                  <a:pt x="723" y="67"/>
                </a:cubicBezTo>
                <a:cubicBezTo>
                  <a:pt x="696" y="67"/>
                  <a:pt x="670" y="67"/>
                  <a:pt x="643" y="54"/>
                </a:cubicBezTo>
                <a:cubicBezTo>
                  <a:pt x="576" y="54"/>
                  <a:pt x="523" y="40"/>
                  <a:pt x="456" y="27"/>
                </a:cubicBezTo>
                <a:cubicBezTo>
                  <a:pt x="336" y="14"/>
                  <a:pt x="215" y="1"/>
                  <a:pt x="1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7825810" y="2783469"/>
            <a:ext cx="32706" cy="68635"/>
          </a:xfrm>
          <a:custGeom>
            <a:avLst/>
            <a:gdLst/>
            <a:ahLst/>
            <a:cxnLst/>
            <a:rect l="l" t="t" r="r" b="b"/>
            <a:pathLst>
              <a:path w="376" h="789" extrusionOk="0">
                <a:moveTo>
                  <a:pt x="281" y="0"/>
                </a:moveTo>
                <a:cubicBezTo>
                  <a:pt x="242" y="0"/>
                  <a:pt x="201" y="13"/>
                  <a:pt x="188" y="40"/>
                </a:cubicBezTo>
                <a:cubicBezTo>
                  <a:pt x="148" y="147"/>
                  <a:pt x="121" y="268"/>
                  <a:pt x="81" y="375"/>
                </a:cubicBezTo>
                <a:lnTo>
                  <a:pt x="41" y="535"/>
                </a:lnTo>
                <a:cubicBezTo>
                  <a:pt x="28" y="602"/>
                  <a:pt x="1" y="682"/>
                  <a:pt x="41" y="749"/>
                </a:cubicBezTo>
                <a:cubicBezTo>
                  <a:pt x="54" y="776"/>
                  <a:pt x="94" y="789"/>
                  <a:pt x="121" y="789"/>
                </a:cubicBezTo>
                <a:cubicBezTo>
                  <a:pt x="135" y="789"/>
                  <a:pt x="148" y="789"/>
                  <a:pt x="174" y="776"/>
                </a:cubicBezTo>
                <a:cubicBezTo>
                  <a:pt x="242" y="749"/>
                  <a:pt x="255" y="655"/>
                  <a:pt x="268" y="602"/>
                </a:cubicBezTo>
                <a:lnTo>
                  <a:pt x="308" y="441"/>
                </a:lnTo>
                <a:cubicBezTo>
                  <a:pt x="335" y="321"/>
                  <a:pt x="362" y="214"/>
                  <a:pt x="362" y="93"/>
                </a:cubicBezTo>
                <a:cubicBezTo>
                  <a:pt x="375" y="54"/>
                  <a:pt x="335" y="13"/>
                  <a:pt x="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7915405" y="2724054"/>
            <a:ext cx="47842" cy="19921"/>
          </a:xfrm>
          <a:custGeom>
            <a:avLst/>
            <a:gdLst/>
            <a:ahLst/>
            <a:cxnLst/>
            <a:rect l="l" t="t" r="r" b="b"/>
            <a:pathLst>
              <a:path w="550" h="229" extrusionOk="0">
                <a:moveTo>
                  <a:pt x="255" y="0"/>
                </a:moveTo>
                <a:cubicBezTo>
                  <a:pt x="188" y="0"/>
                  <a:pt x="121" y="14"/>
                  <a:pt x="68" y="27"/>
                </a:cubicBezTo>
                <a:cubicBezTo>
                  <a:pt x="27" y="41"/>
                  <a:pt x="0" y="81"/>
                  <a:pt x="0" y="121"/>
                </a:cubicBezTo>
                <a:cubicBezTo>
                  <a:pt x="14" y="161"/>
                  <a:pt x="41" y="202"/>
                  <a:pt x="81" y="202"/>
                </a:cubicBezTo>
                <a:lnTo>
                  <a:pt x="268" y="202"/>
                </a:lnTo>
                <a:cubicBezTo>
                  <a:pt x="295" y="214"/>
                  <a:pt x="321" y="214"/>
                  <a:pt x="362" y="228"/>
                </a:cubicBezTo>
                <a:lnTo>
                  <a:pt x="482" y="228"/>
                </a:lnTo>
                <a:cubicBezTo>
                  <a:pt x="535" y="202"/>
                  <a:pt x="549" y="161"/>
                  <a:pt x="535" y="121"/>
                </a:cubicBezTo>
                <a:cubicBezTo>
                  <a:pt x="523" y="95"/>
                  <a:pt x="509" y="68"/>
                  <a:pt x="482" y="54"/>
                </a:cubicBezTo>
                <a:cubicBezTo>
                  <a:pt x="455" y="41"/>
                  <a:pt x="428" y="27"/>
                  <a:pt x="416" y="27"/>
                </a:cubicBezTo>
                <a:cubicBezTo>
                  <a:pt x="375" y="14"/>
                  <a:pt x="335" y="0"/>
                  <a:pt x="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4" name="Google Shape;454;p32"/>
          <p:cNvSpPr/>
          <p:nvPr/>
        </p:nvSpPr>
        <p:spPr>
          <a:xfrm>
            <a:off x="7989864" y="3260522"/>
            <a:ext cx="55931" cy="97777"/>
          </a:xfrm>
          <a:custGeom>
            <a:avLst/>
            <a:gdLst/>
            <a:ahLst/>
            <a:cxnLst/>
            <a:rect l="l" t="t" r="r" b="b"/>
            <a:pathLst>
              <a:path w="643" h="1124" extrusionOk="0">
                <a:moveTo>
                  <a:pt x="509" y="0"/>
                </a:moveTo>
                <a:cubicBezTo>
                  <a:pt x="482" y="0"/>
                  <a:pt x="455" y="13"/>
                  <a:pt x="442" y="40"/>
                </a:cubicBezTo>
                <a:cubicBezTo>
                  <a:pt x="321" y="161"/>
                  <a:pt x="228" y="334"/>
                  <a:pt x="148" y="495"/>
                </a:cubicBezTo>
                <a:cubicBezTo>
                  <a:pt x="121" y="575"/>
                  <a:pt x="81" y="669"/>
                  <a:pt x="54" y="749"/>
                </a:cubicBezTo>
                <a:cubicBezTo>
                  <a:pt x="41" y="803"/>
                  <a:pt x="27" y="843"/>
                  <a:pt x="14" y="883"/>
                </a:cubicBezTo>
                <a:cubicBezTo>
                  <a:pt x="14" y="910"/>
                  <a:pt x="0" y="950"/>
                  <a:pt x="0" y="976"/>
                </a:cubicBezTo>
                <a:cubicBezTo>
                  <a:pt x="0" y="1003"/>
                  <a:pt x="14" y="1030"/>
                  <a:pt x="27" y="1070"/>
                </a:cubicBezTo>
                <a:cubicBezTo>
                  <a:pt x="54" y="1097"/>
                  <a:pt x="95" y="1124"/>
                  <a:pt x="134" y="1124"/>
                </a:cubicBezTo>
                <a:cubicBezTo>
                  <a:pt x="148" y="1124"/>
                  <a:pt x="161" y="1110"/>
                  <a:pt x="175" y="1097"/>
                </a:cubicBezTo>
                <a:cubicBezTo>
                  <a:pt x="228" y="1070"/>
                  <a:pt x="255" y="1044"/>
                  <a:pt x="268" y="990"/>
                </a:cubicBezTo>
                <a:cubicBezTo>
                  <a:pt x="295" y="937"/>
                  <a:pt x="309" y="896"/>
                  <a:pt x="335" y="843"/>
                </a:cubicBezTo>
                <a:lnTo>
                  <a:pt x="416" y="602"/>
                </a:lnTo>
                <a:cubicBezTo>
                  <a:pt x="442" y="535"/>
                  <a:pt x="482" y="468"/>
                  <a:pt x="509" y="388"/>
                </a:cubicBezTo>
                <a:cubicBezTo>
                  <a:pt x="549" y="308"/>
                  <a:pt x="589" y="227"/>
                  <a:pt x="616" y="147"/>
                </a:cubicBezTo>
                <a:cubicBezTo>
                  <a:pt x="642" y="67"/>
                  <a:pt x="576" y="0"/>
                  <a:pt x="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5" name="Google Shape;455;p32"/>
          <p:cNvSpPr/>
          <p:nvPr/>
        </p:nvSpPr>
        <p:spPr>
          <a:xfrm>
            <a:off x="8021353" y="3297753"/>
            <a:ext cx="40709" cy="68722"/>
          </a:xfrm>
          <a:custGeom>
            <a:avLst/>
            <a:gdLst/>
            <a:ahLst/>
            <a:cxnLst/>
            <a:rect l="l" t="t" r="r" b="b"/>
            <a:pathLst>
              <a:path w="468" h="790" extrusionOk="0">
                <a:moveTo>
                  <a:pt x="361" y="0"/>
                </a:moveTo>
                <a:cubicBezTo>
                  <a:pt x="348" y="0"/>
                  <a:pt x="334" y="0"/>
                  <a:pt x="321" y="13"/>
                </a:cubicBezTo>
                <a:cubicBezTo>
                  <a:pt x="307" y="27"/>
                  <a:pt x="294" y="27"/>
                  <a:pt x="280" y="40"/>
                </a:cubicBezTo>
                <a:lnTo>
                  <a:pt x="241" y="81"/>
                </a:lnTo>
                <a:cubicBezTo>
                  <a:pt x="227" y="107"/>
                  <a:pt x="200" y="134"/>
                  <a:pt x="173" y="161"/>
                </a:cubicBezTo>
                <a:cubicBezTo>
                  <a:pt x="147" y="201"/>
                  <a:pt x="120" y="254"/>
                  <a:pt x="93" y="308"/>
                </a:cubicBezTo>
                <a:cubicBezTo>
                  <a:pt x="66" y="375"/>
                  <a:pt x="40" y="428"/>
                  <a:pt x="13" y="495"/>
                </a:cubicBezTo>
                <a:cubicBezTo>
                  <a:pt x="13" y="522"/>
                  <a:pt x="13" y="548"/>
                  <a:pt x="0" y="575"/>
                </a:cubicBezTo>
                <a:lnTo>
                  <a:pt x="0" y="669"/>
                </a:lnTo>
                <a:cubicBezTo>
                  <a:pt x="0" y="682"/>
                  <a:pt x="13" y="696"/>
                  <a:pt x="13" y="709"/>
                </a:cubicBezTo>
                <a:cubicBezTo>
                  <a:pt x="13" y="749"/>
                  <a:pt x="66" y="789"/>
                  <a:pt x="107" y="789"/>
                </a:cubicBezTo>
                <a:lnTo>
                  <a:pt x="120" y="789"/>
                </a:lnTo>
                <a:cubicBezTo>
                  <a:pt x="161" y="789"/>
                  <a:pt x="187" y="776"/>
                  <a:pt x="214" y="736"/>
                </a:cubicBezTo>
                <a:cubicBezTo>
                  <a:pt x="227" y="709"/>
                  <a:pt x="241" y="682"/>
                  <a:pt x="254" y="642"/>
                </a:cubicBezTo>
                <a:cubicBezTo>
                  <a:pt x="268" y="616"/>
                  <a:pt x="280" y="602"/>
                  <a:pt x="294" y="575"/>
                </a:cubicBezTo>
                <a:cubicBezTo>
                  <a:pt x="307" y="522"/>
                  <a:pt x="321" y="468"/>
                  <a:pt x="348" y="415"/>
                </a:cubicBezTo>
                <a:cubicBezTo>
                  <a:pt x="348" y="402"/>
                  <a:pt x="348" y="388"/>
                  <a:pt x="361" y="375"/>
                </a:cubicBezTo>
                <a:lnTo>
                  <a:pt x="361" y="361"/>
                </a:lnTo>
                <a:cubicBezTo>
                  <a:pt x="375" y="334"/>
                  <a:pt x="388" y="295"/>
                  <a:pt x="401" y="268"/>
                </a:cubicBezTo>
                <a:lnTo>
                  <a:pt x="414" y="241"/>
                </a:lnTo>
                <a:cubicBezTo>
                  <a:pt x="414" y="227"/>
                  <a:pt x="428" y="227"/>
                  <a:pt x="428" y="214"/>
                </a:cubicBezTo>
                <a:cubicBezTo>
                  <a:pt x="441" y="201"/>
                  <a:pt x="441" y="174"/>
                  <a:pt x="455" y="161"/>
                </a:cubicBezTo>
                <a:lnTo>
                  <a:pt x="455" y="120"/>
                </a:lnTo>
                <a:cubicBezTo>
                  <a:pt x="468" y="81"/>
                  <a:pt x="455" y="40"/>
                  <a:pt x="428" y="27"/>
                </a:cubicBezTo>
                <a:cubicBezTo>
                  <a:pt x="414" y="13"/>
                  <a:pt x="388" y="0"/>
                  <a:pt x="3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6" name="Google Shape;456;p32"/>
          <p:cNvSpPr/>
          <p:nvPr/>
        </p:nvSpPr>
        <p:spPr>
          <a:xfrm>
            <a:off x="7998041" y="3436154"/>
            <a:ext cx="82636" cy="103692"/>
          </a:xfrm>
          <a:custGeom>
            <a:avLst/>
            <a:gdLst/>
            <a:ahLst/>
            <a:cxnLst/>
            <a:rect l="l" t="t" r="r" b="b"/>
            <a:pathLst>
              <a:path w="950" h="1192" extrusionOk="0">
                <a:moveTo>
                  <a:pt x="843" y="1"/>
                </a:moveTo>
                <a:cubicBezTo>
                  <a:pt x="830" y="1"/>
                  <a:pt x="803" y="1"/>
                  <a:pt x="789" y="27"/>
                </a:cubicBezTo>
                <a:cubicBezTo>
                  <a:pt x="643" y="188"/>
                  <a:pt x="536" y="362"/>
                  <a:pt x="402" y="536"/>
                </a:cubicBezTo>
                <a:lnTo>
                  <a:pt x="201" y="776"/>
                </a:lnTo>
                <a:cubicBezTo>
                  <a:pt x="120" y="857"/>
                  <a:pt x="27" y="951"/>
                  <a:pt x="13" y="1071"/>
                </a:cubicBezTo>
                <a:cubicBezTo>
                  <a:pt x="1" y="1138"/>
                  <a:pt x="40" y="1192"/>
                  <a:pt x="108" y="1192"/>
                </a:cubicBezTo>
                <a:lnTo>
                  <a:pt x="134" y="1192"/>
                </a:lnTo>
                <a:cubicBezTo>
                  <a:pt x="241" y="1165"/>
                  <a:pt x="322" y="1058"/>
                  <a:pt x="402" y="978"/>
                </a:cubicBezTo>
                <a:cubicBezTo>
                  <a:pt x="468" y="883"/>
                  <a:pt x="548" y="790"/>
                  <a:pt x="616" y="696"/>
                </a:cubicBezTo>
                <a:cubicBezTo>
                  <a:pt x="736" y="523"/>
                  <a:pt x="870" y="322"/>
                  <a:pt x="937" y="108"/>
                </a:cubicBezTo>
                <a:cubicBezTo>
                  <a:pt x="950" y="54"/>
                  <a:pt x="896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7" name="Google Shape;457;p32"/>
          <p:cNvSpPr/>
          <p:nvPr/>
        </p:nvSpPr>
        <p:spPr>
          <a:xfrm>
            <a:off x="8028311" y="3476953"/>
            <a:ext cx="59411" cy="75681"/>
          </a:xfrm>
          <a:custGeom>
            <a:avLst/>
            <a:gdLst/>
            <a:ahLst/>
            <a:cxnLst/>
            <a:rect l="l" t="t" r="r" b="b"/>
            <a:pathLst>
              <a:path w="683" h="870" extrusionOk="0">
                <a:moveTo>
                  <a:pt x="589" y="0"/>
                </a:moveTo>
                <a:cubicBezTo>
                  <a:pt x="562" y="0"/>
                  <a:pt x="535" y="27"/>
                  <a:pt x="522" y="40"/>
                </a:cubicBezTo>
                <a:cubicBezTo>
                  <a:pt x="441" y="161"/>
                  <a:pt x="361" y="254"/>
                  <a:pt x="281" y="361"/>
                </a:cubicBezTo>
                <a:cubicBezTo>
                  <a:pt x="188" y="482"/>
                  <a:pt x="67" y="589"/>
                  <a:pt x="13" y="723"/>
                </a:cubicBezTo>
                <a:cubicBezTo>
                  <a:pt x="0" y="776"/>
                  <a:pt x="27" y="816"/>
                  <a:pt x="54" y="843"/>
                </a:cubicBezTo>
                <a:cubicBezTo>
                  <a:pt x="81" y="856"/>
                  <a:pt x="93" y="869"/>
                  <a:pt x="120" y="869"/>
                </a:cubicBezTo>
                <a:cubicBezTo>
                  <a:pt x="134" y="869"/>
                  <a:pt x="161" y="856"/>
                  <a:pt x="174" y="856"/>
                </a:cubicBezTo>
                <a:cubicBezTo>
                  <a:pt x="254" y="816"/>
                  <a:pt x="308" y="749"/>
                  <a:pt x="361" y="682"/>
                </a:cubicBezTo>
                <a:cubicBezTo>
                  <a:pt x="402" y="629"/>
                  <a:pt x="441" y="562"/>
                  <a:pt x="482" y="509"/>
                </a:cubicBezTo>
                <a:cubicBezTo>
                  <a:pt x="548" y="375"/>
                  <a:pt x="616" y="241"/>
                  <a:pt x="669" y="107"/>
                </a:cubicBezTo>
                <a:cubicBezTo>
                  <a:pt x="682" y="67"/>
                  <a:pt x="655" y="27"/>
                  <a:pt x="616" y="13"/>
                </a:cubicBezTo>
                <a:cubicBezTo>
                  <a:pt x="616" y="13"/>
                  <a:pt x="602" y="0"/>
                  <a:pt x="5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8" name="Google Shape;458;p32"/>
          <p:cNvSpPr/>
          <p:nvPr/>
        </p:nvSpPr>
        <p:spPr>
          <a:xfrm>
            <a:off x="7945676" y="3637536"/>
            <a:ext cx="129260" cy="188594"/>
          </a:xfrm>
          <a:custGeom>
            <a:avLst/>
            <a:gdLst/>
            <a:ahLst/>
            <a:cxnLst/>
            <a:rect l="l" t="t" r="r" b="b"/>
            <a:pathLst>
              <a:path w="1486" h="2168" extrusionOk="0">
                <a:moveTo>
                  <a:pt x="1391" y="0"/>
                </a:moveTo>
                <a:cubicBezTo>
                  <a:pt x="1365" y="0"/>
                  <a:pt x="1325" y="13"/>
                  <a:pt x="1311" y="40"/>
                </a:cubicBezTo>
                <a:cubicBezTo>
                  <a:pt x="1204" y="200"/>
                  <a:pt x="1124" y="388"/>
                  <a:pt x="1031" y="548"/>
                </a:cubicBezTo>
                <a:cubicBezTo>
                  <a:pt x="936" y="735"/>
                  <a:pt x="829" y="896"/>
                  <a:pt x="722" y="1070"/>
                </a:cubicBezTo>
                <a:cubicBezTo>
                  <a:pt x="615" y="1231"/>
                  <a:pt x="496" y="1391"/>
                  <a:pt x="375" y="1552"/>
                </a:cubicBezTo>
                <a:cubicBezTo>
                  <a:pt x="321" y="1618"/>
                  <a:pt x="255" y="1699"/>
                  <a:pt x="201" y="1779"/>
                </a:cubicBezTo>
                <a:cubicBezTo>
                  <a:pt x="134" y="1859"/>
                  <a:pt x="54" y="1926"/>
                  <a:pt x="27" y="2033"/>
                </a:cubicBezTo>
                <a:cubicBezTo>
                  <a:pt x="0" y="2114"/>
                  <a:pt x="68" y="2167"/>
                  <a:pt x="148" y="2167"/>
                </a:cubicBezTo>
                <a:lnTo>
                  <a:pt x="201" y="2167"/>
                </a:lnTo>
                <a:cubicBezTo>
                  <a:pt x="294" y="2127"/>
                  <a:pt x="362" y="2033"/>
                  <a:pt x="428" y="1953"/>
                </a:cubicBezTo>
                <a:cubicBezTo>
                  <a:pt x="496" y="1886"/>
                  <a:pt x="549" y="1806"/>
                  <a:pt x="615" y="1725"/>
                </a:cubicBezTo>
                <a:cubicBezTo>
                  <a:pt x="736" y="1565"/>
                  <a:pt x="856" y="1391"/>
                  <a:pt x="963" y="1217"/>
                </a:cubicBezTo>
                <a:cubicBezTo>
                  <a:pt x="1070" y="1044"/>
                  <a:pt x="1164" y="869"/>
                  <a:pt x="1258" y="682"/>
                </a:cubicBezTo>
                <a:cubicBezTo>
                  <a:pt x="1338" y="509"/>
                  <a:pt x="1432" y="307"/>
                  <a:pt x="1472" y="107"/>
                </a:cubicBezTo>
                <a:cubicBezTo>
                  <a:pt x="1485" y="54"/>
                  <a:pt x="1445" y="0"/>
                  <a:pt x="13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9" name="Google Shape;459;p32"/>
          <p:cNvSpPr/>
          <p:nvPr/>
        </p:nvSpPr>
        <p:spPr>
          <a:xfrm>
            <a:off x="7978208" y="3731746"/>
            <a:ext cx="86202" cy="118741"/>
          </a:xfrm>
          <a:custGeom>
            <a:avLst/>
            <a:gdLst/>
            <a:ahLst/>
            <a:cxnLst/>
            <a:rect l="l" t="t" r="r" b="b"/>
            <a:pathLst>
              <a:path w="991" h="1365" extrusionOk="0">
                <a:moveTo>
                  <a:pt x="871" y="0"/>
                </a:moveTo>
                <a:cubicBezTo>
                  <a:pt x="844" y="0"/>
                  <a:pt x="803" y="14"/>
                  <a:pt x="790" y="41"/>
                </a:cubicBezTo>
                <a:cubicBezTo>
                  <a:pt x="669" y="241"/>
                  <a:pt x="536" y="442"/>
                  <a:pt x="416" y="629"/>
                </a:cubicBezTo>
                <a:lnTo>
                  <a:pt x="215" y="910"/>
                </a:lnTo>
                <a:cubicBezTo>
                  <a:pt x="148" y="1004"/>
                  <a:pt x="68" y="1111"/>
                  <a:pt x="27" y="1218"/>
                </a:cubicBezTo>
                <a:cubicBezTo>
                  <a:pt x="1" y="1284"/>
                  <a:pt x="68" y="1365"/>
                  <a:pt x="134" y="1365"/>
                </a:cubicBezTo>
                <a:cubicBezTo>
                  <a:pt x="161" y="1365"/>
                  <a:pt x="175" y="1352"/>
                  <a:pt x="188" y="1338"/>
                </a:cubicBezTo>
                <a:cubicBezTo>
                  <a:pt x="295" y="1272"/>
                  <a:pt x="362" y="1165"/>
                  <a:pt x="429" y="1070"/>
                </a:cubicBezTo>
                <a:cubicBezTo>
                  <a:pt x="496" y="963"/>
                  <a:pt x="562" y="870"/>
                  <a:pt x="630" y="776"/>
                </a:cubicBezTo>
                <a:cubicBezTo>
                  <a:pt x="750" y="576"/>
                  <a:pt x="857" y="362"/>
                  <a:pt x="964" y="148"/>
                </a:cubicBezTo>
                <a:cubicBezTo>
                  <a:pt x="991" y="68"/>
                  <a:pt x="937" y="0"/>
                  <a:pt x="8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0" name="Google Shape;460;p32"/>
          <p:cNvSpPr/>
          <p:nvPr/>
        </p:nvSpPr>
        <p:spPr>
          <a:xfrm>
            <a:off x="8088766" y="3781766"/>
            <a:ext cx="69936" cy="142055"/>
          </a:xfrm>
          <a:custGeom>
            <a:avLst/>
            <a:gdLst/>
            <a:ahLst/>
            <a:cxnLst/>
            <a:rect l="l" t="t" r="r" b="b"/>
            <a:pathLst>
              <a:path w="804" h="1633" extrusionOk="0">
                <a:moveTo>
                  <a:pt x="670" y="1"/>
                </a:moveTo>
                <a:cubicBezTo>
                  <a:pt x="643" y="1"/>
                  <a:pt x="616" y="14"/>
                  <a:pt x="602" y="41"/>
                </a:cubicBezTo>
                <a:cubicBezTo>
                  <a:pt x="549" y="161"/>
                  <a:pt x="536" y="295"/>
                  <a:pt x="495" y="415"/>
                </a:cubicBezTo>
                <a:cubicBezTo>
                  <a:pt x="469" y="549"/>
                  <a:pt x="429" y="670"/>
                  <a:pt x="375" y="790"/>
                </a:cubicBezTo>
                <a:cubicBezTo>
                  <a:pt x="335" y="897"/>
                  <a:pt x="281" y="1018"/>
                  <a:pt x="228" y="1125"/>
                </a:cubicBezTo>
                <a:cubicBezTo>
                  <a:pt x="161" y="1232"/>
                  <a:pt x="67" y="1339"/>
                  <a:pt x="28" y="1472"/>
                </a:cubicBezTo>
                <a:cubicBezTo>
                  <a:pt x="1" y="1553"/>
                  <a:pt x="81" y="1633"/>
                  <a:pt x="161" y="1633"/>
                </a:cubicBezTo>
                <a:cubicBezTo>
                  <a:pt x="174" y="1633"/>
                  <a:pt x="201" y="1633"/>
                  <a:pt x="215" y="1619"/>
                </a:cubicBezTo>
                <a:cubicBezTo>
                  <a:pt x="335" y="1526"/>
                  <a:pt x="415" y="1392"/>
                  <a:pt x="482" y="1271"/>
                </a:cubicBezTo>
                <a:cubicBezTo>
                  <a:pt x="549" y="1151"/>
                  <a:pt x="602" y="1018"/>
                  <a:pt x="656" y="884"/>
                </a:cubicBezTo>
                <a:cubicBezTo>
                  <a:pt x="697" y="763"/>
                  <a:pt x="736" y="629"/>
                  <a:pt x="763" y="495"/>
                </a:cubicBezTo>
                <a:cubicBezTo>
                  <a:pt x="777" y="362"/>
                  <a:pt x="804" y="215"/>
                  <a:pt x="777" y="67"/>
                </a:cubicBezTo>
                <a:cubicBezTo>
                  <a:pt x="763" y="28"/>
                  <a:pt x="709" y="1"/>
                  <a:pt x="6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1" name="Google Shape;461;p32"/>
          <p:cNvSpPr/>
          <p:nvPr/>
        </p:nvSpPr>
        <p:spPr>
          <a:xfrm>
            <a:off x="8156266" y="3681727"/>
            <a:ext cx="46624" cy="64025"/>
          </a:xfrm>
          <a:custGeom>
            <a:avLst/>
            <a:gdLst/>
            <a:ahLst/>
            <a:cxnLst/>
            <a:rect l="l" t="t" r="r" b="b"/>
            <a:pathLst>
              <a:path w="536" h="736" extrusionOk="0">
                <a:moveTo>
                  <a:pt x="121" y="1"/>
                </a:moveTo>
                <a:cubicBezTo>
                  <a:pt x="94" y="1"/>
                  <a:pt x="67" y="1"/>
                  <a:pt x="54" y="27"/>
                </a:cubicBezTo>
                <a:cubicBezTo>
                  <a:pt x="14" y="54"/>
                  <a:pt x="1" y="120"/>
                  <a:pt x="28" y="161"/>
                </a:cubicBezTo>
                <a:cubicBezTo>
                  <a:pt x="81" y="241"/>
                  <a:pt x="135" y="322"/>
                  <a:pt x="174" y="415"/>
                </a:cubicBezTo>
                <a:cubicBezTo>
                  <a:pt x="188" y="441"/>
                  <a:pt x="201" y="455"/>
                  <a:pt x="201" y="482"/>
                </a:cubicBezTo>
                <a:lnTo>
                  <a:pt x="228" y="509"/>
                </a:lnTo>
                <a:lnTo>
                  <a:pt x="228" y="522"/>
                </a:lnTo>
                <a:cubicBezTo>
                  <a:pt x="254" y="589"/>
                  <a:pt x="268" y="655"/>
                  <a:pt x="322" y="696"/>
                </a:cubicBezTo>
                <a:cubicBezTo>
                  <a:pt x="335" y="723"/>
                  <a:pt x="375" y="736"/>
                  <a:pt x="402" y="736"/>
                </a:cubicBezTo>
                <a:cubicBezTo>
                  <a:pt x="415" y="736"/>
                  <a:pt x="442" y="723"/>
                  <a:pt x="456" y="723"/>
                </a:cubicBezTo>
                <a:cubicBezTo>
                  <a:pt x="495" y="696"/>
                  <a:pt x="522" y="655"/>
                  <a:pt x="536" y="616"/>
                </a:cubicBezTo>
                <a:cubicBezTo>
                  <a:pt x="536" y="575"/>
                  <a:pt x="522" y="536"/>
                  <a:pt x="509" y="509"/>
                </a:cubicBezTo>
                <a:cubicBezTo>
                  <a:pt x="509" y="482"/>
                  <a:pt x="482" y="441"/>
                  <a:pt x="468" y="415"/>
                </a:cubicBezTo>
                <a:cubicBezTo>
                  <a:pt x="456" y="375"/>
                  <a:pt x="429" y="322"/>
                  <a:pt x="402" y="281"/>
                </a:cubicBezTo>
                <a:cubicBezTo>
                  <a:pt x="335" y="188"/>
                  <a:pt x="268" y="108"/>
                  <a:pt x="201" y="27"/>
                </a:cubicBezTo>
                <a:cubicBezTo>
                  <a:pt x="174" y="13"/>
                  <a:pt x="147" y="1"/>
                  <a:pt x="1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2" name="Google Shape;462;p32"/>
          <p:cNvSpPr/>
          <p:nvPr/>
        </p:nvSpPr>
        <p:spPr>
          <a:xfrm>
            <a:off x="8172619" y="3624662"/>
            <a:ext cx="62890" cy="89774"/>
          </a:xfrm>
          <a:custGeom>
            <a:avLst/>
            <a:gdLst/>
            <a:ahLst/>
            <a:cxnLst/>
            <a:rect l="l" t="t" r="r" b="b"/>
            <a:pathLst>
              <a:path w="723" h="1032" extrusionOk="0">
                <a:moveTo>
                  <a:pt x="134" y="1"/>
                </a:moveTo>
                <a:cubicBezTo>
                  <a:pt x="66" y="1"/>
                  <a:pt x="0" y="81"/>
                  <a:pt x="54" y="134"/>
                </a:cubicBezTo>
                <a:cubicBezTo>
                  <a:pt x="134" y="268"/>
                  <a:pt x="227" y="402"/>
                  <a:pt x="294" y="550"/>
                </a:cubicBezTo>
                <a:cubicBezTo>
                  <a:pt x="307" y="576"/>
                  <a:pt x="321" y="616"/>
                  <a:pt x="348" y="657"/>
                </a:cubicBezTo>
                <a:cubicBezTo>
                  <a:pt x="361" y="683"/>
                  <a:pt x="375" y="723"/>
                  <a:pt x="387" y="737"/>
                </a:cubicBezTo>
                <a:cubicBezTo>
                  <a:pt x="387" y="764"/>
                  <a:pt x="401" y="790"/>
                  <a:pt x="414" y="817"/>
                </a:cubicBezTo>
                <a:cubicBezTo>
                  <a:pt x="414" y="817"/>
                  <a:pt x="428" y="830"/>
                  <a:pt x="428" y="844"/>
                </a:cubicBezTo>
                <a:lnTo>
                  <a:pt x="428" y="857"/>
                </a:lnTo>
                <a:cubicBezTo>
                  <a:pt x="455" y="897"/>
                  <a:pt x="468" y="964"/>
                  <a:pt x="508" y="990"/>
                </a:cubicBezTo>
                <a:cubicBezTo>
                  <a:pt x="535" y="1017"/>
                  <a:pt x="562" y="1031"/>
                  <a:pt x="589" y="1031"/>
                </a:cubicBezTo>
                <a:cubicBezTo>
                  <a:pt x="601" y="1031"/>
                  <a:pt x="615" y="1031"/>
                  <a:pt x="628" y="1017"/>
                </a:cubicBezTo>
                <a:cubicBezTo>
                  <a:pt x="655" y="1017"/>
                  <a:pt x="708" y="978"/>
                  <a:pt x="708" y="937"/>
                </a:cubicBezTo>
                <a:cubicBezTo>
                  <a:pt x="722" y="897"/>
                  <a:pt x="722" y="871"/>
                  <a:pt x="696" y="830"/>
                </a:cubicBezTo>
                <a:cubicBezTo>
                  <a:pt x="696" y="803"/>
                  <a:pt x="682" y="790"/>
                  <a:pt x="669" y="764"/>
                </a:cubicBezTo>
                <a:cubicBezTo>
                  <a:pt x="655" y="723"/>
                  <a:pt x="642" y="696"/>
                  <a:pt x="628" y="657"/>
                </a:cubicBezTo>
                <a:cubicBezTo>
                  <a:pt x="589" y="576"/>
                  <a:pt x="535" y="509"/>
                  <a:pt x="494" y="443"/>
                </a:cubicBezTo>
                <a:cubicBezTo>
                  <a:pt x="401" y="295"/>
                  <a:pt x="294" y="161"/>
                  <a:pt x="187" y="27"/>
                </a:cubicBezTo>
                <a:cubicBezTo>
                  <a:pt x="173" y="15"/>
                  <a:pt x="147" y="1"/>
                  <a:pt x="1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3" name="Google Shape;463;p32"/>
          <p:cNvSpPr/>
          <p:nvPr/>
        </p:nvSpPr>
        <p:spPr>
          <a:xfrm>
            <a:off x="8165574" y="3493220"/>
            <a:ext cx="52452" cy="58283"/>
          </a:xfrm>
          <a:custGeom>
            <a:avLst/>
            <a:gdLst/>
            <a:ahLst/>
            <a:cxnLst/>
            <a:rect l="l" t="t" r="r" b="b"/>
            <a:pathLst>
              <a:path w="603" h="670" extrusionOk="0">
                <a:moveTo>
                  <a:pt x="108" y="1"/>
                </a:moveTo>
                <a:cubicBezTo>
                  <a:pt x="81" y="1"/>
                  <a:pt x="67" y="1"/>
                  <a:pt x="40" y="13"/>
                </a:cubicBezTo>
                <a:cubicBezTo>
                  <a:pt x="14" y="40"/>
                  <a:pt x="1" y="94"/>
                  <a:pt x="28" y="147"/>
                </a:cubicBezTo>
                <a:cubicBezTo>
                  <a:pt x="40" y="188"/>
                  <a:pt x="67" y="227"/>
                  <a:pt x="108" y="268"/>
                </a:cubicBezTo>
                <a:lnTo>
                  <a:pt x="188" y="388"/>
                </a:lnTo>
                <a:cubicBezTo>
                  <a:pt x="254" y="468"/>
                  <a:pt x="308" y="562"/>
                  <a:pt x="388" y="629"/>
                </a:cubicBezTo>
                <a:cubicBezTo>
                  <a:pt x="415" y="656"/>
                  <a:pt x="442" y="669"/>
                  <a:pt x="482" y="669"/>
                </a:cubicBezTo>
                <a:cubicBezTo>
                  <a:pt x="509" y="669"/>
                  <a:pt x="522" y="656"/>
                  <a:pt x="549" y="643"/>
                </a:cubicBezTo>
                <a:cubicBezTo>
                  <a:pt x="602" y="602"/>
                  <a:pt x="602" y="536"/>
                  <a:pt x="575" y="495"/>
                </a:cubicBezTo>
                <a:cubicBezTo>
                  <a:pt x="522" y="388"/>
                  <a:pt x="456" y="322"/>
                  <a:pt x="375" y="241"/>
                </a:cubicBezTo>
                <a:cubicBezTo>
                  <a:pt x="349" y="201"/>
                  <a:pt x="308" y="161"/>
                  <a:pt x="281" y="134"/>
                </a:cubicBezTo>
                <a:cubicBezTo>
                  <a:pt x="242" y="94"/>
                  <a:pt x="215" y="54"/>
                  <a:pt x="174" y="27"/>
                </a:cubicBezTo>
                <a:cubicBezTo>
                  <a:pt x="147" y="13"/>
                  <a:pt x="121" y="1"/>
                  <a:pt x="1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4" name="Google Shape;464;p32"/>
          <p:cNvSpPr/>
          <p:nvPr/>
        </p:nvSpPr>
        <p:spPr>
          <a:xfrm>
            <a:off x="8148090" y="3421105"/>
            <a:ext cx="138567" cy="124570"/>
          </a:xfrm>
          <a:custGeom>
            <a:avLst/>
            <a:gdLst/>
            <a:ahLst/>
            <a:cxnLst/>
            <a:rect l="l" t="t" r="r" b="b"/>
            <a:pathLst>
              <a:path w="1593" h="1432" extrusionOk="0">
                <a:moveTo>
                  <a:pt x="134" y="0"/>
                </a:moveTo>
                <a:cubicBezTo>
                  <a:pt x="54" y="0"/>
                  <a:pt x="1" y="120"/>
                  <a:pt x="81" y="174"/>
                </a:cubicBezTo>
                <a:cubicBezTo>
                  <a:pt x="322" y="334"/>
                  <a:pt x="550" y="521"/>
                  <a:pt x="750" y="723"/>
                </a:cubicBezTo>
                <a:cubicBezTo>
                  <a:pt x="857" y="830"/>
                  <a:pt x="951" y="923"/>
                  <a:pt x="1044" y="1044"/>
                </a:cubicBezTo>
                <a:cubicBezTo>
                  <a:pt x="1138" y="1151"/>
                  <a:pt x="1231" y="1271"/>
                  <a:pt x="1325" y="1391"/>
                </a:cubicBezTo>
                <a:cubicBezTo>
                  <a:pt x="1352" y="1418"/>
                  <a:pt x="1392" y="1431"/>
                  <a:pt x="1418" y="1431"/>
                </a:cubicBezTo>
                <a:cubicBezTo>
                  <a:pt x="1513" y="1431"/>
                  <a:pt x="1593" y="1324"/>
                  <a:pt x="1539" y="1217"/>
                </a:cubicBezTo>
                <a:cubicBezTo>
                  <a:pt x="1459" y="1083"/>
                  <a:pt x="1352" y="963"/>
                  <a:pt x="1245" y="856"/>
                </a:cubicBezTo>
                <a:cubicBezTo>
                  <a:pt x="1151" y="735"/>
                  <a:pt x="1044" y="628"/>
                  <a:pt x="924" y="535"/>
                </a:cubicBezTo>
                <a:cubicBezTo>
                  <a:pt x="696" y="334"/>
                  <a:pt x="443" y="161"/>
                  <a:pt x="175" y="13"/>
                </a:cubicBezTo>
                <a:cubicBezTo>
                  <a:pt x="161" y="13"/>
                  <a:pt x="148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5" name="Google Shape;465;p32"/>
          <p:cNvSpPr/>
          <p:nvPr/>
        </p:nvSpPr>
        <p:spPr>
          <a:xfrm>
            <a:off x="8172619" y="3376914"/>
            <a:ext cx="89595" cy="67504"/>
          </a:xfrm>
          <a:custGeom>
            <a:avLst/>
            <a:gdLst/>
            <a:ahLst/>
            <a:cxnLst/>
            <a:rect l="l" t="t" r="r" b="b"/>
            <a:pathLst>
              <a:path w="1030" h="776" extrusionOk="0">
                <a:moveTo>
                  <a:pt x="134" y="0"/>
                </a:moveTo>
                <a:cubicBezTo>
                  <a:pt x="54" y="0"/>
                  <a:pt x="0" y="107"/>
                  <a:pt x="66" y="161"/>
                </a:cubicBezTo>
                <a:cubicBezTo>
                  <a:pt x="187" y="268"/>
                  <a:pt x="321" y="375"/>
                  <a:pt x="455" y="468"/>
                </a:cubicBezTo>
                <a:lnTo>
                  <a:pt x="655" y="628"/>
                </a:lnTo>
                <a:cubicBezTo>
                  <a:pt x="735" y="696"/>
                  <a:pt x="815" y="776"/>
                  <a:pt x="910" y="776"/>
                </a:cubicBezTo>
                <a:lnTo>
                  <a:pt x="922" y="776"/>
                </a:lnTo>
                <a:cubicBezTo>
                  <a:pt x="949" y="776"/>
                  <a:pt x="990" y="749"/>
                  <a:pt x="1017" y="722"/>
                </a:cubicBezTo>
                <a:cubicBezTo>
                  <a:pt x="1029" y="682"/>
                  <a:pt x="1029" y="642"/>
                  <a:pt x="1017" y="601"/>
                </a:cubicBezTo>
                <a:cubicBezTo>
                  <a:pt x="990" y="562"/>
                  <a:pt x="936" y="521"/>
                  <a:pt x="896" y="494"/>
                </a:cubicBezTo>
                <a:cubicBezTo>
                  <a:pt x="869" y="468"/>
                  <a:pt x="829" y="455"/>
                  <a:pt x="789" y="428"/>
                </a:cubicBezTo>
                <a:cubicBezTo>
                  <a:pt x="722" y="375"/>
                  <a:pt x="655" y="334"/>
                  <a:pt x="589" y="280"/>
                </a:cubicBezTo>
                <a:cubicBezTo>
                  <a:pt x="455" y="187"/>
                  <a:pt x="307" y="107"/>
                  <a:pt x="173" y="13"/>
                </a:cubicBezTo>
                <a:cubicBezTo>
                  <a:pt x="161" y="13"/>
                  <a:pt x="147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6" name="Google Shape;466;p32"/>
          <p:cNvSpPr/>
          <p:nvPr/>
        </p:nvSpPr>
        <p:spPr>
          <a:xfrm>
            <a:off x="8121385" y="3273222"/>
            <a:ext cx="125780" cy="72289"/>
          </a:xfrm>
          <a:custGeom>
            <a:avLst/>
            <a:gdLst/>
            <a:ahLst/>
            <a:cxnLst/>
            <a:rect l="l" t="t" r="r" b="b"/>
            <a:pathLst>
              <a:path w="1446" h="831" extrusionOk="0">
                <a:moveTo>
                  <a:pt x="94" y="1"/>
                </a:moveTo>
                <a:cubicBezTo>
                  <a:pt x="0" y="1"/>
                  <a:pt x="0" y="135"/>
                  <a:pt x="81" y="162"/>
                </a:cubicBezTo>
                <a:cubicBezTo>
                  <a:pt x="281" y="242"/>
                  <a:pt x="495" y="322"/>
                  <a:pt x="696" y="443"/>
                </a:cubicBezTo>
                <a:cubicBezTo>
                  <a:pt x="896" y="550"/>
                  <a:pt x="1083" y="684"/>
                  <a:pt x="1271" y="817"/>
                </a:cubicBezTo>
                <a:cubicBezTo>
                  <a:pt x="1285" y="830"/>
                  <a:pt x="1297" y="830"/>
                  <a:pt x="1324" y="830"/>
                </a:cubicBezTo>
                <a:cubicBezTo>
                  <a:pt x="1351" y="830"/>
                  <a:pt x="1392" y="817"/>
                  <a:pt x="1404" y="791"/>
                </a:cubicBezTo>
                <a:cubicBezTo>
                  <a:pt x="1445" y="750"/>
                  <a:pt x="1431" y="697"/>
                  <a:pt x="1404" y="643"/>
                </a:cubicBezTo>
                <a:cubicBezTo>
                  <a:pt x="1231" y="456"/>
                  <a:pt x="1030" y="322"/>
                  <a:pt x="803" y="215"/>
                </a:cubicBezTo>
                <a:cubicBezTo>
                  <a:pt x="575" y="95"/>
                  <a:pt x="348" y="15"/>
                  <a:pt x="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7" name="Google Shape;467;p32"/>
          <p:cNvSpPr/>
          <p:nvPr/>
        </p:nvSpPr>
        <p:spPr>
          <a:xfrm>
            <a:off x="6053752" y="1782736"/>
            <a:ext cx="104817" cy="32708"/>
          </a:xfrm>
          <a:custGeom>
            <a:avLst/>
            <a:gdLst/>
            <a:ahLst/>
            <a:cxnLst/>
            <a:rect l="l" t="t" r="r" b="b"/>
            <a:pathLst>
              <a:path w="1205" h="376" extrusionOk="0">
                <a:moveTo>
                  <a:pt x="1070" y="1"/>
                </a:moveTo>
                <a:cubicBezTo>
                  <a:pt x="1058" y="1"/>
                  <a:pt x="1044" y="1"/>
                  <a:pt x="1031" y="13"/>
                </a:cubicBezTo>
                <a:cubicBezTo>
                  <a:pt x="897" y="81"/>
                  <a:pt x="736" y="120"/>
                  <a:pt x="603" y="120"/>
                </a:cubicBezTo>
                <a:cubicBezTo>
                  <a:pt x="576" y="134"/>
                  <a:pt x="562" y="134"/>
                  <a:pt x="549" y="134"/>
                </a:cubicBezTo>
                <a:cubicBezTo>
                  <a:pt x="482" y="134"/>
                  <a:pt x="415" y="120"/>
                  <a:pt x="348" y="108"/>
                </a:cubicBezTo>
                <a:cubicBezTo>
                  <a:pt x="295" y="108"/>
                  <a:pt x="228" y="94"/>
                  <a:pt x="161" y="94"/>
                </a:cubicBezTo>
                <a:lnTo>
                  <a:pt x="134" y="94"/>
                </a:lnTo>
                <a:cubicBezTo>
                  <a:pt x="54" y="108"/>
                  <a:pt x="0" y="201"/>
                  <a:pt x="68" y="254"/>
                </a:cubicBezTo>
                <a:cubicBezTo>
                  <a:pt x="107" y="295"/>
                  <a:pt x="148" y="322"/>
                  <a:pt x="188" y="334"/>
                </a:cubicBezTo>
                <a:cubicBezTo>
                  <a:pt x="241" y="348"/>
                  <a:pt x="295" y="361"/>
                  <a:pt x="335" y="375"/>
                </a:cubicBezTo>
                <a:lnTo>
                  <a:pt x="603" y="375"/>
                </a:lnTo>
                <a:cubicBezTo>
                  <a:pt x="790" y="348"/>
                  <a:pt x="963" y="281"/>
                  <a:pt x="1124" y="174"/>
                </a:cubicBezTo>
                <a:cubicBezTo>
                  <a:pt x="1204" y="120"/>
                  <a:pt x="1165" y="1"/>
                  <a:pt x="10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8" name="Google Shape;468;p32"/>
          <p:cNvSpPr/>
          <p:nvPr/>
        </p:nvSpPr>
        <p:spPr>
          <a:xfrm>
            <a:off x="6045662" y="1823447"/>
            <a:ext cx="87246" cy="23313"/>
          </a:xfrm>
          <a:custGeom>
            <a:avLst/>
            <a:gdLst/>
            <a:ahLst/>
            <a:cxnLst/>
            <a:rect l="l" t="t" r="r" b="b"/>
            <a:pathLst>
              <a:path w="1003" h="268" extrusionOk="0">
                <a:moveTo>
                  <a:pt x="896" y="0"/>
                </a:moveTo>
                <a:cubicBezTo>
                  <a:pt x="749" y="0"/>
                  <a:pt x="615" y="14"/>
                  <a:pt x="468" y="14"/>
                </a:cubicBezTo>
                <a:cubicBezTo>
                  <a:pt x="401" y="27"/>
                  <a:pt x="334" y="27"/>
                  <a:pt x="268" y="41"/>
                </a:cubicBezTo>
                <a:cubicBezTo>
                  <a:pt x="187" y="41"/>
                  <a:pt x="93" y="54"/>
                  <a:pt x="40" y="121"/>
                </a:cubicBezTo>
                <a:cubicBezTo>
                  <a:pt x="0" y="148"/>
                  <a:pt x="13" y="201"/>
                  <a:pt x="54" y="228"/>
                </a:cubicBezTo>
                <a:cubicBezTo>
                  <a:pt x="93" y="255"/>
                  <a:pt x="134" y="268"/>
                  <a:pt x="174" y="268"/>
                </a:cubicBezTo>
                <a:cubicBezTo>
                  <a:pt x="214" y="268"/>
                  <a:pt x="241" y="268"/>
                  <a:pt x="281" y="255"/>
                </a:cubicBezTo>
                <a:cubicBezTo>
                  <a:pt x="348" y="255"/>
                  <a:pt x="428" y="241"/>
                  <a:pt x="495" y="228"/>
                </a:cubicBezTo>
                <a:cubicBezTo>
                  <a:pt x="642" y="201"/>
                  <a:pt x="776" y="175"/>
                  <a:pt x="923" y="161"/>
                </a:cubicBezTo>
                <a:cubicBezTo>
                  <a:pt x="1003" y="134"/>
                  <a:pt x="990" y="0"/>
                  <a:pt x="8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9" name="Google Shape;469;p32"/>
          <p:cNvSpPr/>
          <p:nvPr/>
        </p:nvSpPr>
        <p:spPr>
          <a:xfrm>
            <a:off x="5990862" y="1920006"/>
            <a:ext cx="65239" cy="17572"/>
          </a:xfrm>
          <a:custGeom>
            <a:avLst/>
            <a:gdLst/>
            <a:ahLst/>
            <a:cxnLst/>
            <a:rect l="l" t="t" r="r" b="b"/>
            <a:pathLst>
              <a:path w="750" h="202" extrusionOk="0">
                <a:moveTo>
                  <a:pt x="175" y="1"/>
                </a:moveTo>
                <a:cubicBezTo>
                  <a:pt x="135" y="1"/>
                  <a:pt x="108" y="14"/>
                  <a:pt x="81" y="14"/>
                </a:cubicBezTo>
                <a:cubicBezTo>
                  <a:pt x="1" y="41"/>
                  <a:pt x="1" y="161"/>
                  <a:pt x="81" y="188"/>
                </a:cubicBezTo>
                <a:cubicBezTo>
                  <a:pt x="108" y="188"/>
                  <a:pt x="135" y="201"/>
                  <a:pt x="175" y="201"/>
                </a:cubicBezTo>
                <a:lnTo>
                  <a:pt x="375" y="201"/>
                </a:lnTo>
                <a:lnTo>
                  <a:pt x="670" y="174"/>
                </a:lnTo>
                <a:cubicBezTo>
                  <a:pt x="710" y="174"/>
                  <a:pt x="750" y="148"/>
                  <a:pt x="750" y="94"/>
                </a:cubicBezTo>
                <a:cubicBezTo>
                  <a:pt x="750" y="54"/>
                  <a:pt x="710" y="28"/>
                  <a:pt x="670" y="28"/>
                </a:cubicBezTo>
                <a:lnTo>
                  <a:pt x="3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0" name="Google Shape;470;p32"/>
          <p:cNvSpPr/>
          <p:nvPr/>
        </p:nvSpPr>
        <p:spPr>
          <a:xfrm>
            <a:off x="6143346" y="1672171"/>
            <a:ext cx="74546" cy="24531"/>
          </a:xfrm>
          <a:custGeom>
            <a:avLst/>
            <a:gdLst/>
            <a:ahLst/>
            <a:cxnLst/>
            <a:rect l="l" t="t" r="r" b="b"/>
            <a:pathLst>
              <a:path w="857" h="282" extrusionOk="0">
                <a:moveTo>
                  <a:pt x="589" y="0"/>
                </a:moveTo>
                <a:cubicBezTo>
                  <a:pt x="536" y="0"/>
                  <a:pt x="482" y="0"/>
                  <a:pt x="415" y="14"/>
                </a:cubicBezTo>
                <a:cubicBezTo>
                  <a:pt x="295" y="27"/>
                  <a:pt x="174" y="41"/>
                  <a:pt x="54" y="107"/>
                </a:cubicBezTo>
                <a:cubicBezTo>
                  <a:pt x="28" y="134"/>
                  <a:pt x="1" y="175"/>
                  <a:pt x="14" y="214"/>
                </a:cubicBezTo>
                <a:cubicBezTo>
                  <a:pt x="28" y="241"/>
                  <a:pt x="54" y="282"/>
                  <a:pt x="94" y="282"/>
                </a:cubicBezTo>
                <a:lnTo>
                  <a:pt x="108" y="282"/>
                </a:lnTo>
                <a:cubicBezTo>
                  <a:pt x="161" y="268"/>
                  <a:pt x="228" y="268"/>
                  <a:pt x="281" y="255"/>
                </a:cubicBezTo>
                <a:cubicBezTo>
                  <a:pt x="335" y="228"/>
                  <a:pt x="388" y="228"/>
                  <a:pt x="442" y="214"/>
                </a:cubicBezTo>
                <a:cubicBezTo>
                  <a:pt x="522" y="201"/>
                  <a:pt x="616" y="201"/>
                  <a:pt x="696" y="201"/>
                </a:cubicBezTo>
                <a:lnTo>
                  <a:pt x="777" y="201"/>
                </a:lnTo>
                <a:cubicBezTo>
                  <a:pt x="816" y="201"/>
                  <a:pt x="857" y="148"/>
                  <a:pt x="857" y="107"/>
                </a:cubicBezTo>
                <a:cubicBezTo>
                  <a:pt x="857" y="54"/>
                  <a:pt x="816" y="14"/>
                  <a:pt x="763" y="14"/>
                </a:cubicBezTo>
                <a:cubicBezTo>
                  <a:pt x="709" y="0"/>
                  <a:pt x="656" y="0"/>
                  <a:pt x="5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1" name="Google Shape;471;p32"/>
          <p:cNvSpPr/>
          <p:nvPr/>
        </p:nvSpPr>
        <p:spPr>
          <a:xfrm>
            <a:off x="5805932" y="1758291"/>
            <a:ext cx="169969" cy="261927"/>
          </a:xfrm>
          <a:custGeom>
            <a:avLst/>
            <a:gdLst/>
            <a:ahLst/>
            <a:cxnLst/>
            <a:rect l="l" t="t" r="r" b="b"/>
            <a:pathLst>
              <a:path w="1954" h="3011" extrusionOk="0">
                <a:moveTo>
                  <a:pt x="1847" y="0"/>
                </a:moveTo>
                <a:cubicBezTo>
                  <a:pt x="1244" y="80"/>
                  <a:pt x="830" y="710"/>
                  <a:pt x="696" y="1257"/>
                </a:cubicBezTo>
                <a:cubicBezTo>
                  <a:pt x="656" y="1405"/>
                  <a:pt x="643" y="1552"/>
                  <a:pt x="629" y="1699"/>
                </a:cubicBezTo>
                <a:cubicBezTo>
                  <a:pt x="629" y="1793"/>
                  <a:pt x="656" y="1887"/>
                  <a:pt x="629" y="1967"/>
                </a:cubicBezTo>
                <a:cubicBezTo>
                  <a:pt x="616" y="2060"/>
                  <a:pt x="536" y="2087"/>
                  <a:pt x="468" y="2127"/>
                </a:cubicBezTo>
                <a:cubicBezTo>
                  <a:pt x="215" y="2315"/>
                  <a:pt x="1" y="2636"/>
                  <a:pt x="147" y="2943"/>
                </a:cubicBezTo>
                <a:cubicBezTo>
                  <a:pt x="174" y="2984"/>
                  <a:pt x="215" y="3010"/>
                  <a:pt x="268" y="3010"/>
                </a:cubicBezTo>
                <a:lnTo>
                  <a:pt x="281" y="3010"/>
                </a:lnTo>
                <a:cubicBezTo>
                  <a:pt x="322" y="3010"/>
                  <a:pt x="348" y="2984"/>
                  <a:pt x="375" y="2957"/>
                </a:cubicBezTo>
                <a:cubicBezTo>
                  <a:pt x="402" y="2889"/>
                  <a:pt x="388" y="2850"/>
                  <a:pt x="375" y="2782"/>
                </a:cubicBezTo>
                <a:cubicBezTo>
                  <a:pt x="361" y="2716"/>
                  <a:pt x="375" y="2649"/>
                  <a:pt x="402" y="2582"/>
                </a:cubicBezTo>
                <a:cubicBezTo>
                  <a:pt x="482" y="2448"/>
                  <a:pt x="602" y="2368"/>
                  <a:pt x="723" y="2274"/>
                </a:cubicBezTo>
                <a:cubicBezTo>
                  <a:pt x="857" y="2181"/>
                  <a:pt x="896" y="2047"/>
                  <a:pt x="896" y="1887"/>
                </a:cubicBezTo>
                <a:cubicBezTo>
                  <a:pt x="883" y="1739"/>
                  <a:pt x="883" y="1592"/>
                  <a:pt x="910" y="1445"/>
                </a:cubicBezTo>
                <a:cubicBezTo>
                  <a:pt x="950" y="1164"/>
                  <a:pt x="1057" y="897"/>
                  <a:pt x="1217" y="656"/>
                </a:cubicBezTo>
                <a:cubicBezTo>
                  <a:pt x="1392" y="428"/>
                  <a:pt x="1619" y="282"/>
                  <a:pt x="1886" y="148"/>
                </a:cubicBezTo>
                <a:cubicBezTo>
                  <a:pt x="1954" y="121"/>
                  <a:pt x="1927" y="0"/>
                  <a:pt x="1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2" name="Google Shape;472;p32"/>
          <p:cNvSpPr/>
          <p:nvPr/>
        </p:nvSpPr>
        <p:spPr>
          <a:xfrm>
            <a:off x="7484916" y="1609277"/>
            <a:ext cx="130391" cy="272366"/>
          </a:xfrm>
          <a:custGeom>
            <a:avLst/>
            <a:gdLst/>
            <a:ahLst/>
            <a:cxnLst/>
            <a:rect l="l" t="t" r="r" b="b"/>
            <a:pathLst>
              <a:path w="1499" h="3131" extrusionOk="0">
                <a:moveTo>
                  <a:pt x="589" y="1633"/>
                </a:moveTo>
                <a:cubicBezTo>
                  <a:pt x="629" y="1647"/>
                  <a:pt x="683" y="1686"/>
                  <a:pt x="710" y="1713"/>
                </a:cubicBezTo>
                <a:cubicBezTo>
                  <a:pt x="749" y="1754"/>
                  <a:pt x="790" y="1807"/>
                  <a:pt x="829" y="1847"/>
                </a:cubicBezTo>
                <a:cubicBezTo>
                  <a:pt x="803" y="1861"/>
                  <a:pt x="763" y="1861"/>
                  <a:pt x="736" y="1861"/>
                </a:cubicBezTo>
                <a:cubicBezTo>
                  <a:pt x="642" y="1861"/>
                  <a:pt x="562" y="1820"/>
                  <a:pt x="522" y="1727"/>
                </a:cubicBezTo>
                <a:cubicBezTo>
                  <a:pt x="508" y="1686"/>
                  <a:pt x="496" y="1633"/>
                  <a:pt x="562" y="1633"/>
                </a:cubicBezTo>
                <a:close/>
                <a:moveTo>
                  <a:pt x="107" y="1"/>
                </a:moveTo>
                <a:cubicBezTo>
                  <a:pt x="41" y="1"/>
                  <a:pt x="0" y="122"/>
                  <a:pt x="68" y="161"/>
                </a:cubicBezTo>
                <a:cubicBezTo>
                  <a:pt x="389" y="322"/>
                  <a:pt x="669" y="563"/>
                  <a:pt x="843" y="871"/>
                </a:cubicBezTo>
                <a:cubicBezTo>
                  <a:pt x="963" y="1085"/>
                  <a:pt x="1111" y="1459"/>
                  <a:pt x="977" y="1700"/>
                </a:cubicBezTo>
                <a:cubicBezTo>
                  <a:pt x="883" y="1579"/>
                  <a:pt x="776" y="1472"/>
                  <a:pt x="642" y="1433"/>
                </a:cubicBezTo>
                <a:cubicBezTo>
                  <a:pt x="615" y="1433"/>
                  <a:pt x="589" y="1419"/>
                  <a:pt x="562" y="1419"/>
                </a:cubicBezTo>
                <a:cubicBezTo>
                  <a:pt x="415" y="1419"/>
                  <a:pt x="294" y="1540"/>
                  <a:pt x="308" y="1700"/>
                </a:cubicBezTo>
                <a:cubicBezTo>
                  <a:pt x="308" y="1941"/>
                  <a:pt x="522" y="2075"/>
                  <a:pt x="749" y="2075"/>
                </a:cubicBezTo>
                <a:cubicBezTo>
                  <a:pt x="817" y="2075"/>
                  <a:pt x="897" y="2061"/>
                  <a:pt x="950" y="2034"/>
                </a:cubicBezTo>
                <a:cubicBezTo>
                  <a:pt x="1138" y="2342"/>
                  <a:pt x="1204" y="2690"/>
                  <a:pt x="1257" y="3051"/>
                </a:cubicBezTo>
                <a:cubicBezTo>
                  <a:pt x="1257" y="3104"/>
                  <a:pt x="1311" y="3131"/>
                  <a:pt x="1352" y="3131"/>
                </a:cubicBezTo>
                <a:cubicBezTo>
                  <a:pt x="1378" y="3131"/>
                  <a:pt x="1405" y="3118"/>
                  <a:pt x="1418" y="3077"/>
                </a:cubicBezTo>
                <a:cubicBezTo>
                  <a:pt x="1498" y="2663"/>
                  <a:pt x="1352" y="2235"/>
                  <a:pt x="1124" y="1900"/>
                </a:cubicBezTo>
                <a:cubicBezTo>
                  <a:pt x="1338" y="1620"/>
                  <a:pt x="1245" y="1192"/>
                  <a:pt x="1111" y="898"/>
                </a:cubicBezTo>
                <a:cubicBezTo>
                  <a:pt x="924" y="482"/>
                  <a:pt x="562" y="149"/>
                  <a:pt x="1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3" name="Google Shape;473;p32"/>
          <p:cNvSpPr/>
          <p:nvPr/>
        </p:nvSpPr>
        <p:spPr>
          <a:xfrm>
            <a:off x="5431287" y="2828790"/>
            <a:ext cx="72198" cy="162932"/>
          </a:xfrm>
          <a:custGeom>
            <a:avLst/>
            <a:gdLst/>
            <a:ahLst/>
            <a:cxnLst/>
            <a:rect l="l" t="t" r="r" b="b"/>
            <a:pathLst>
              <a:path w="830" h="1873" extrusionOk="0">
                <a:moveTo>
                  <a:pt x="723" y="0"/>
                </a:moveTo>
                <a:cubicBezTo>
                  <a:pt x="709" y="0"/>
                  <a:pt x="696" y="14"/>
                  <a:pt x="682" y="27"/>
                </a:cubicBezTo>
                <a:cubicBezTo>
                  <a:pt x="281" y="509"/>
                  <a:pt x="0" y="1191"/>
                  <a:pt x="107" y="1819"/>
                </a:cubicBezTo>
                <a:cubicBezTo>
                  <a:pt x="107" y="1860"/>
                  <a:pt x="134" y="1873"/>
                  <a:pt x="174" y="1873"/>
                </a:cubicBezTo>
                <a:cubicBezTo>
                  <a:pt x="214" y="1873"/>
                  <a:pt x="254" y="1846"/>
                  <a:pt x="268" y="1793"/>
                </a:cubicBezTo>
                <a:cubicBezTo>
                  <a:pt x="295" y="1512"/>
                  <a:pt x="334" y="1204"/>
                  <a:pt x="429" y="924"/>
                </a:cubicBezTo>
                <a:cubicBezTo>
                  <a:pt x="509" y="642"/>
                  <a:pt x="643" y="375"/>
                  <a:pt x="803" y="121"/>
                </a:cubicBezTo>
                <a:cubicBezTo>
                  <a:pt x="830" y="68"/>
                  <a:pt x="776" y="0"/>
                  <a:pt x="723" y="0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4" name="Google Shape;474;p32"/>
          <p:cNvSpPr/>
          <p:nvPr/>
        </p:nvSpPr>
        <p:spPr>
          <a:xfrm>
            <a:off x="5416152" y="2842709"/>
            <a:ext cx="41927" cy="66460"/>
          </a:xfrm>
          <a:custGeom>
            <a:avLst/>
            <a:gdLst/>
            <a:ahLst/>
            <a:cxnLst/>
            <a:rect l="l" t="t" r="r" b="b"/>
            <a:pathLst>
              <a:path w="482" h="764" extrusionOk="0">
                <a:moveTo>
                  <a:pt x="401" y="1"/>
                </a:moveTo>
                <a:cubicBezTo>
                  <a:pt x="375" y="1"/>
                  <a:pt x="362" y="15"/>
                  <a:pt x="348" y="28"/>
                </a:cubicBezTo>
                <a:cubicBezTo>
                  <a:pt x="268" y="122"/>
                  <a:pt x="201" y="215"/>
                  <a:pt x="134" y="336"/>
                </a:cubicBezTo>
                <a:cubicBezTo>
                  <a:pt x="107" y="375"/>
                  <a:pt x="67" y="429"/>
                  <a:pt x="54" y="482"/>
                </a:cubicBezTo>
                <a:cubicBezTo>
                  <a:pt x="41" y="523"/>
                  <a:pt x="27" y="550"/>
                  <a:pt x="14" y="589"/>
                </a:cubicBezTo>
                <a:cubicBezTo>
                  <a:pt x="14" y="616"/>
                  <a:pt x="0" y="657"/>
                  <a:pt x="0" y="696"/>
                </a:cubicBezTo>
                <a:cubicBezTo>
                  <a:pt x="0" y="723"/>
                  <a:pt x="27" y="750"/>
                  <a:pt x="54" y="750"/>
                </a:cubicBezTo>
                <a:cubicBezTo>
                  <a:pt x="54" y="764"/>
                  <a:pt x="67" y="764"/>
                  <a:pt x="67" y="764"/>
                </a:cubicBezTo>
                <a:cubicBezTo>
                  <a:pt x="94" y="764"/>
                  <a:pt x="107" y="750"/>
                  <a:pt x="121" y="723"/>
                </a:cubicBezTo>
                <a:cubicBezTo>
                  <a:pt x="161" y="670"/>
                  <a:pt x="187" y="630"/>
                  <a:pt x="214" y="576"/>
                </a:cubicBezTo>
                <a:lnTo>
                  <a:pt x="294" y="416"/>
                </a:lnTo>
                <a:cubicBezTo>
                  <a:pt x="348" y="309"/>
                  <a:pt x="401" y="215"/>
                  <a:pt x="455" y="108"/>
                </a:cubicBezTo>
                <a:cubicBezTo>
                  <a:pt x="482" y="54"/>
                  <a:pt x="442" y="1"/>
                  <a:pt x="401" y="1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5" name="Google Shape;475;p32"/>
          <p:cNvSpPr/>
          <p:nvPr/>
        </p:nvSpPr>
        <p:spPr>
          <a:xfrm>
            <a:off x="5406844" y="3124295"/>
            <a:ext cx="126911" cy="238701"/>
          </a:xfrm>
          <a:custGeom>
            <a:avLst/>
            <a:gdLst/>
            <a:ahLst/>
            <a:cxnLst/>
            <a:rect l="l" t="t" r="r" b="b"/>
            <a:pathLst>
              <a:path w="1459" h="2744" extrusionOk="0">
                <a:moveTo>
                  <a:pt x="883" y="1954"/>
                </a:moveTo>
                <a:cubicBezTo>
                  <a:pt x="936" y="1954"/>
                  <a:pt x="990" y="2034"/>
                  <a:pt x="1043" y="2114"/>
                </a:cubicBezTo>
                <a:cubicBezTo>
                  <a:pt x="963" y="2088"/>
                  <a:pt x="924" y="2021"/>
                  <a:pt x="883" y="1954"/>
                </a:cubicBezTo>
                <a:close/>
                <a:moveTo>
                  <a:pt x="80" y="1"/>
                </a:moveTo>
                <a:cubicBezTo>
                  <a:pt x="41" y="1"/>
                  <a:pt x="0" y="54"/>
                  <a:pt x="41" y="95"/>
                </a:cubicBezTo>
                <a:cubicBezTo>
                  <a:pt x="335" y="456"/>
                  <a:pt x="656" y="803"/>
                  <a:pt x="883" y="1205"/>
                </a:cubicBezTo>
                <a:cubicBezTo>
                  <a:pt x="990" y="1392"/>
                  <a:pt x="1084" y="1606"/>
                  <a:pt x="1150" y="1820"/>
                </a:cubicBezTo>
                <a:cubicBezTo>
                  <a:pt x="1164" y="1861"/>
                  <a:pt x="1177" y="1941"/>
                  <a:pt x="1177" y="2007"/>
                </a:cubicBezTo>
                <a:cubicBezTo>
                  <a:pt x="1177" y="1994"/>
                  <a:pt x="1164" y="1968"/>
                  <a:pt x="1150" y="1954"/>
                </a:cubicBezTo>
                <a:cubicBezTo>
                  <a:pt x="1084" y="1874"/>
                  <a:pt x="977" y="1793"/>
                  <a:pt x="870" y="1793"/>
                </a:cubicBezTo>
                <a:cubicBezTo>
                  <a:pt x="817" y="1793"/>
                  <a:pt x="763" y="1807"/>
                  <a:pt x="710" y="1861"/>
                </a:cubicBezTo>
                <a:cubicBezTo>
                  <a:pt x="683" y="1887"/>
                  <a:pt x="683" y="1927"/>
                  <a:pt x="696" y="1968"/>
                </a:cubicBezTo>
                <a:cubicBezTo>
                  <a:pt x="776" y="2114"/>
                  <a:pt x="924" y="2289"/>
                  <a:pt x="1097" y="2289"/>
                </a:cubicBezTo>
                <a:lnTo>
                  <a:pt x="1124" y="2289"/>
                </a:lnTo>
                <a:cubicBezTo>
                  <a:pt x="1164" y="2422"/>
                  <a:pt x="1177" y="2556"/>
                  <a:pt x="1204" y="2690"/>
                </a:cubicBezTo>
                <a:cubicBezTo>
                  <a:pt x="1204" y="2730"/>
                  <a:pt x="1231" y="2743"/>
                  <a:pt x="1257" y="2743"/>
                </a:cubicBezTo>
                <a:cubicBezTo>
                  <a:pt x="1298" y="2743"/>
                  <a:pt x="1338" y="2717"/>
                  <a:pt x="1338" y="2676"/>
                </a:cubicBezTo>
                <a:cubicBezTo>
                  <a:pt x="1352" y="2529"/>
                  <a:pt x="1338" y="2369"/>
                  <a:pt x="1284" y="2221"/>
                </a:cubicBezTo>
                <a:cubicBezTo>
                  <a:pt x="1459" y="2061"/>
                  <a:pt x="1311" y="1673"/>
                  <a:pt x="1245" y="1499"/>
                </a:cubicBezTo>
                <a:cubicBezTo>
                  <a:pt x="1017" y="910"/>
                  <a:pt x="576" y="443"/>
                  <a:pt x="121" y="28"/>
                </a:cubicBezTo>
                <a:cubicBezTo>
                  <a:pt x="107" y="15"/>
                  <a:pt x="94" y="1"/>
                  <a:pt x="80" y="1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6" name="Google Shape;476;p32"/>
          <p:cNvSpPr/>
          <p:nvPr/>
        </p:nvSpPr>
        <p:spPr>
          <a:xfrm>
            <a:off x="7842163" y="2980066"/>
            <a:ext cx="88464" cy="157191"/>
          </a:xfrm>
          <a:custGeom>
            <a:avLst/>
            <a:gdLst/>
            <a:ahLst/>
            <a:cxnLst/>
            <a:rect l="l" t="t" r="r" b="b"/>
            <a:pathLst>
              <a:path w="1017" h="1807" extrusionOk="0">
                <a:moveTo>
                  <a:pt x="655" y="790"/>
                </a:moveTo>
                <a:cubicBezTo>
                  <a:pt x="709" y="843"/>
                  <a:pt x="722" y="924"/>
                  <a:pt x="709" y="990"/>
                </a:cubicBezTo>
                <a:cubicBezTo>
                  <a:pt x="696" y="1070"/>
                  <a:pt x="655" y="1151"/>
                  <a:pt x="615" y="1231"/>
                </a:cubicBezTo>
                <a:cubicBezTo>
                  <a:pt x="575" y="1084"/>
                  <a:pt x="589" y="924"/>
                  <a:pt x="655" y="790"/>
                </a:cubicBezTo>
                <a:close/>
                <a:moveTo>
                  <a:pt x="455" y="0"/>
                </a:moveTo>
                <a:cubicBezTo>
                  <a:pt x="428" y="0"/>
                  <a:pt x="414" y="0"/>
                  <a:pt x="401" y="27"/>
                </a:cubicBezTo>
                <a:cubicBezTo>
                  <a:pt x="268" y="228"/>
                  <a:pt x="161" y="455"/>
                  <a:pt x="93" y="683"/>
                </a:cubicBezTo>
                <a:cubicBezTo>
                  <a:pt x="40" y="883"/>
                  <a:pt x="0" y="1111"/>
                  <a:pt x="40" y="1325"/>
                </a:cubicBezTo>
                <a:cubicBezTo>
                  <a:pt x="80" y="1498"/>
                  <a:pt x="200" y="1646"/>
                  <a:pt x="375" y="1646"/>
                </a:cubicBezTo>
                <a:cubicBezTo>
                  <a:pt x="388" y="1646"/>
                  <a:pt x="414" y="1632"/>
                  <a:pt x="428" y="1632"/>
                </a:cubicBezTo>
                <a:cubicBezTo>
                  <a:pt x="468" y="1632"/>
                  <a:pt x="521" y="1605"/>
                  <a:pt x="548" y="1592"/>
                </a:cubicBezTo>
                <a:cubicBezTo>
                  <a:pt x="628" y="1699"/>
                  <a:pt x="735" y="1780"/>
                  <a:pt x="856" y="1793"/>
                </a:cubicBezTo>
                <a:lnTo>
                  <a:pt x="869" y="1807"/>
                </a:lnTo>
                <a:cubicBezTo>
                  <a:pt x="937" y="1807"/>
                  <a:pt x="1017" y="1712"/>
                  <a:pt x="937" y="1659"/>
                </a:cubicBezTo>
                <a:cubicBezTo>
                  <a:pt x="869" y="1592"/>
                  <a:pt x="789" y="1539"/>
                  <a:pt x="722" y="1459"/>
                </a:cubicBezTo>
                <a:cubicBezTo>
                  <a:pt x="722" y="1459"/>
                  <a:pt x="709" y="1445"/>
                  <a:pt x="709" y="1432"/>
                </a:cubicBezTo>
                <a:cubicBezTo>
                  <a:pt x="762" y="1365"/>
                  <a:pt x="803" y="1284"/>
                  <a:pt x="830" y="1204"/>
                </a:cubicBezTo>
                <a:cubicBezTo>
                  <a:pt x="923" y="990"/>
                  <a:pt x="910" y="696"/>
                  <a:pt x="669" y="589"/>
                </a:cubicBezTo>
                <a:cubicBezTo>
                  <a:pt x="655" y="576"/>
                  <a:pt x="642" y="576"/>
                  <a:pt x="628" y="576"/>
                </a:cubicBezTo>
                <a:cubicBezTo>
                  <a:pt x="602" y="576"/>
                  <a:pt x="575" y="576"/>
                  <a:pt x="562" y="603"/>
                </a:cubicBezTo>
                <a:cubicBezTo>
                  <a:pt x="401" y="790"/>
                  <a:pt x="348" y="1044"/>
                  <a:pt x="414" y="1271"/>
                </a:cubicBezTo>
                <a:cubicBezTo>
                  <a:pt x="414" y="1325"/>
                  <a:pt x="441" y="1365"/>
                  <a:pt x="455" y="1418"/>
                </a:cubicBezTo>
                <a:cubicBezTo>
                  <a:pt x="428" y="1432"/>
                  <a:pt x="414" y="1432"/>
                  <a:pt x="388" y="1432"/>
                </a:cubicBezTo>
                <a:lnTo>
                  <a:pt x="375" y="1432"/>
                </a:lnTo>
                <a:cubicBezTo>
                  <a:pt x="307" y="1432"/>
                  <a:pt x="281" y="1365"/>
                  <a:pt x="254" y="1311"/>
                </a:cubicBezTo>
                <a:cubicBezTo>
                  <a:pt x="187" y="1138"/>
                  <a:pt x="241" y="910"/>
                  <a:pt x="281" y="736"/>
                </a:cubicBezTo>
                <a:cubicBezTo>
                  <a:pt x="321" y="508"/>
                  <a:pt x="401" y="294"/>
                  <a:pt x="508" y="94"/>
                </a:cubicBezTo>
                <a:cubicBezTo>
                  <a:pt x="535" y="41"/>
                  <a:pt x="495" y="0"/>
                  <a:pt x="4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7630355" y="2755545"/>
            <a:ext cx="79243" cy="153624"/>
          </a:xfrm>
          <a:custGeom>
            <a:avLst/>
            <a:gdLst/>
            <a:ahLst/>
            <a:cxnLst/>
            <a:rect l="l" t="t" r="r" b="b"/>
            <a:pathLst>
              <a:path w="911" h="1766" extrusionOk="0">
                <a:moveTo>
                  <a:pt x="81" y="0"/>
                </a:moveTo>
                <a:cubicBezTo>
                  <a:pt x="40" y="0"/>
                  <a:pt x="1" y="27"/>
                  <a:pt x="1" y="80"/>
                </a:cubicBezTo>
                <a:cubicBezTo>
                  <a:pt x="27" y="696"/>
                  <a:pt x="268" y="1351"/>
                  <a:pt x="750" y="1752"/>
                </a:cubicBezTo>
                <a:cubicBezTo>
                  <a:pt x="763" y="1766"/>
                  <a:pt x="789" y="1766"/>
                  <a:pt x="803" y="1766"/>
                </a:cubicBezTo>
                <a:cubicBezTo>
                  <a:pt x="870" y="1766"/>
                  <a:pt x="910" y="1698"/>
                  <a:pt x="857" y="1632"/>
                </a:cubicBezTo>
                <a:cubicBezTo>
                  <a:pt x="495" y="1177"/>
                  <a:pt x="201" y="682"/>
                  <a:pt x="161" y="80"/>
                </a:cubicBezTo>
                <a:cubicBezTo>
                  <a:pt x="161" y="27"/>
                  <a:pt x="108" y="0"/>
                  <a:pt x="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8" name="Google Shape;478;p32"/>
          <p:cNvSpPr/>
          <p:nvPr/>
        </p:nvSpPr>
        <p:spPr>
          <a:xfrm>
            <a:off x="7665236" y="2811392"/>
            <a:ext cx="68718" cy="77943"/>
          </a:xfrm>
          <a:custGeom>
            <a:avLst/>
            <a:gdLst/>
            <a:ahLst/>
            <a:cxnLst/>
            <a:rect l="l" t="t" r="r" b="b"/>
            <a:pathLst>
              <a:path w="790" h="896" extrusionOk="0">
                <a:moveTo>
                  <a:pt x="67" y="0"/>
                </a:moveTo>
                <a:cubicBezTo>
                  <a:pt x="28" y="0"/>
                  <a:pt x="1" y="27"/>
                  <a:pt x="1" y="66"/>
                </a:cubicBezTo>
                <a:cubicBezTo>
                  <a:pt x="94" y="414"/>
                  <a:pt x="308" y="749"/>
                  <a:pt x="643" y="896"/>
                </a:cubicBezTo>
                <a:lnTo>
                  <a:pt x="683" y="896"/>
                </a:lnTo>
                <a:cubicBezTo>
                  <a:pt x="750" y="896"/>
                  <a:pt x="790" y="803"/>
                  <a:pt x="723" y="749"/>
                </a:cubicBezTo>
                <a:cubicBezTo>
                  <a:pt x="469" y="562"/>
                  <a:pt x="242" y="334"/>
                  <a:pt x="121" y="40"/>
                </a:cubicBezTo>
                <a:cubicBezTo>
                  <a:pt x="121" y="13"/>
                  <a:pt x="94" y="0"/>
                  <a:pt x="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9" name="Google Shape;479;p32"/>
          <p:cNvSpPr/>
          <p:nvPr/>
        </p:nvSpPr>
        <p:spPr>
          <a:xfrm>
            <a:off x="7589559" y="2359914"/>
            <a:ext cx="60629" cy="41929"/>
          </a:xfrm>
          <a:custGeom>
            <a:avLst/>
            <a:gdLst/>
            <a:ahLst/>
            <a:cxnLst/>
            <a:rect l="l" t="t" r="r" b="b"/>
            <a:pathLst>
              <a:path w="697" h="482" extrusionOk="0">
                <a:moveTo>
                  <a:pt x="81" y="0"/>
                </a:moveTo>
                <a:cubicBezTo>
                  <a:pt x="54" y="0"/>
                  <a:pt x="42" y="13"/>
                  <a:pt x="28" y="27"/>
                </a:cubicBezTo>
                <a:cubicBezTo>
                  <a:pt x="1" y="67"/>
                  <a:pt x="15" y="107"/>
                  <a:pt x="54" y="134"/>
                </a:cubicBezTo>
                <a:lnTo>
                  <a:pt x="295" y="321"/>
                </a:lnTo>
                <a:cubicBezTo>
                  <a:pt x="349" y="361"/>
                  <a:pt x="389" y="388"/>
                  <a:pt x="429" y="414"/>
                </a:cubicBezTo>
                <a:cubicBezTo>
                  <a:pt x="456" y="428"/>
                  <a:pt x="470" y="441"/>
                  <a:pt x="496" y="455"/>
                </a:cubicBezTo>
                <a:cubicBezTo>
                  <a:pt x="523" y="468"/>
                  <a:pt x="550" y="468"/>
                  <a:pt x="590" y="482"/>
                </a:cubicBezTo>
                <a:lnTo>
                  <a:pt x="603" y="482"/>
                </a:lnTo>
                <a:cubicBezTo>
                  <a:pt x="630" y="482"/>
                  <a:pt x="657" y="468"/>
                  <a:pt x="670" y="455"/>
                </a:cubicBezTo>
                <a:cubicBezTo>
                  <a:pt x="684" y="428"/>
                  <a:pt x="697" y="388"/>
                  <a:pt x="670" y="361"/>
                </a:cubicBezTo>
                <a:cubicBezTo>
                  <a:pt x="657" y="334"/>
                  <a:pt x="643" y="321"/>
                  <a:pt x="616" y="294"/>
                </a:cubicBezTo>
                <a:cubicBezTo>
                  <a:pt x="590" y="268"/>
                  <a:pt x="563" y="254"/>
                  <a:pt x="536" y="241"/>
                </a:cubicBezTo>
                <a:cubicBezTo>
                  <a:pt x="496" y="214"/>
                  <a:pt x="456" y="187"/>
                  <a:pt x="402" y="161"/>
                </a:cubicBezTo>
                <a:lnTo>
                  <a:pt x="122" y="0"/>
                </a:ln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0" name="Google Shape;480;p32"/>
          <p:cNvSpPr/>
          <p:nvPr/>
        </p:nvSpPr>
        <p:spPr>
          <a:xfrm>
            <a:off x="7612871" y="2334252"/>
            <a:ext cx="71067" cy="47758"/>
          </a:xfrm>
          <a:custGeom>
            <a:avLst/>
            <a:gdLst/>
            <a:ahLst/>
            <a:cxnLst/>
            <a:rect l="l" t="t" r="r" b="b"/>
            <a:pathLst>
              <a:path w="817" h="549" extrusionOk="0">
                <a:moveTo>
                  <a:pt x="108" y="1"/>
                </a:moveTo>
                <a:cubicBezTo>
                  <a:pt x="81" y="1"/>
                  <a:pt x="68" y="1"/>
                  <a:pt x="54" y="14"/>
                </a:cubicBezTo>
                <a:cubicBezTo>
                  <a:pt x="27" y="40"/>
                  <a:pt x="1" y="94"/>
                  <a:pt x="27" y="121"/>
                </a:cubicBezTo>
                <a:cubicBezTo>
                  <a:pt x="108" y="242"/>
                  <a:pt x="215" y="335"/>
                  <a:pt x="322" y="415"/>
                </a:cubicBezTo>
                <a:cubicBezTo>
                  <a:pt x="389" y="456"/>
                  <a:pt x="442" y="482"/>
                  <a:pt x="509" y="509"/>
                </a:cubicBezTo>
                <a:cubicBezTo>
                  <a:pt x="562" y="536"/>
                  <a:pt x="630" y="549"/>
                  <a:pt x="696" y="549"/>
                </a:cubicBezTo>
                <a:lnTo>
                  <a:pt x="723" y="549"/>
                </a:lnTo>
                <a:cubicBezTo>
                  <a:pt x="763" y="549"/>
                  <a:pt x="790" y="522"/>
                  <a:pt x="803" y="482"/>
                </a:cubicBezTo>
                <a:cubicBezTo>
                  <a:pt x="817" y="442"/>
                  <a:pt x="803" y="402"/>
                  <a:pt x="763" y="388"/>
                </a:cubicBezTo>
                <a:cubicBezTo>
                  <a:pt x="737" y="362"/>
                  <a:pt x="696" y="362"/>
                  <a:pt x="669" y="349"/>
                </a:cubicBezTo>
                <a:cubicBezTo>
                  <a:pt x="656" y="335"/>
                  <a:pt x="643" y="335"/>
                  <a:pt x="630" y="335"/>
                </a:cubicBezTo>
                <a:cubicBezTo>
                  <a:pt x="616" y="322"/>
                  <a:pt x="603" y="322"/>
                  <a:pt x="603" y="322"/>
                </a:cubicBezTo>
                <a:cubicBezTo>
                  <a:pt x="576" y="308"/>
                  <a:pt x="562" y="308"/>
                  <a:pt x="549" y="295"/>
                </a:cubicBezTo>
                <a:cubicBezTo>
                  <a:pt x="536" y="295"/>
                  <a:pt x="536" y="295"/>
                  <a:pt x="523" y="281"/>
                </a:cubicBezTo>
                <a:lnTo>
                  <a:pt x="509" y="281"/>
                </a:lnTo>
                <a:lnTo>
                  <a:pt x="429" y="242"/>
                </a:lnTo>
                <a:cubicBezTo>
                  <a:pt x="322" y="188"/>
                  <a:pt x="241" y="121"/>
                  <a:pt x="161" y="28"/>
                </a:cubicBezTo>
                <a:cubicBezTo>
                  <a:pt x="148" y="14"/>
                  <a:pt x="121" y="1"/>
                  <a:pt x="108" y="1"/>
                </a:cubicBezTo>
                <a:close/>
              </a:path>
            </a:pathLst>
          </a:custGeom>
          <a:solidFill>
            <a:srgbClr val="1149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1" name="Google Shape;481;p32"/>
          <p:cNvSpPr txBox="1">
            <a:spLocks noGrp="1"/>
          </p:cNvSpPr>
          <p:nvPr>
            <p:ph type="ctrTitle"/>
          </p:nvPr>
        </p:nvSpPr>
        <p:spPr>
          <a:xfrm>
            <a:off x="250007" y="832061"/>
            <a:ext cx="4989869" cy="21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Tiết 122: </a:t>
            </a:r>
            <a:b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TRÁI ĐẤT</a:t>
            </a:r>
            <a:endParaRPr sz="8000" b="1" dirty="0">
              <a:solidFill>
                <a:srgbClr val="3083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2" name="Google Shape;482;p32"/>
          <p:cNvSpPr txBox="1">
            <a:spLocks noGrp="1"/>
          </p:cNvSpPr>
          <p:nvPr>
            <p:ph type="subTitle" idx="1"/>
          </p:nvPr>
        </p:nvSpPr>
        <p:spPr>
          <a:xfrm>
            <a:off x="1014842" y="2732840"/>
            <a:ext cx="38520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1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" sz="2400" i="1" dirty="0">
                <a:latin typeface="Cambria" panose="02040503050406030204" pitchFamily="18" charset="0"/>
                <a:ea typeface="Cambria" panose="02040503050406030204" pitchFamily="18" charset="0"/>
              </a:rPr>
              <a:t>a-</a:t>
            </a:r>
            <a:r>
              <a:rPr lang="vi-VN" sz="2400" i="1" dirty="0">
                <a:latin typeface="Cambria" panose="02040503050406030204" pitchFamily="18" charset="0"/>
                <a:ea typeface="Cambria" panose="02040503050406030204" pitchFamily="18" charset="0"/>
              </a:rPr>
              <a:t>Xun</a:t>
            </a:r>
            <a:r>
              <a:rPr lang="en" sz="2400" i="1" dirty="0">
                <a:latin typeface="Cambria" panose="02040503050406030204" pitchFamily="18" charset="0"/>
                <a:ea typeface="Cambria" panose="02040503050406030204" pitchFamily="18" charset="0"/>
              </a:rPr>
              <a:t> Gam-da-tốp</a:t>
            </a:r>
            <a:endParaRPr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0" y="118957"/>
            <a:ext cx="7735260" cy="994510"/>
          </a:xfrm>
        </p:spPr>
        <p:txBody>
          <a:bodyPr/>
          <a:lstStyle/>
          <a:p>
            <a:pPr algn="ctr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Thái độ của nhà thơ với Trái Đất.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178" y="1284771"/>
            <a:ext cx="2037019" cy="700933"/>
          </a:xfrm>
        </p:spPr>
        <p:txBody>
          <a:bodyPr/>
          <a:lstStyle/>
          <a:p>
            <a:pPr marL="12700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Khuôn mặt thân thương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704193" y="2157008"/>
            <a:ext cx="1933903" cy="876785"/>
          </a:xfrm>
        </p:spPr>
        <p:txBody>
          <a:bodyPr/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Trái Đất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917229" y="3242162"/>
            <a:ext cx="2692637" cy="1092509"/>
          </a:xfrm>
        </p:spPr>
        <p:txBody>
          <a:bodyPr/>
          <a:lstStyle/>
          <a:p>
            <a:pPr marL="469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Lau nước mắt.</a:t>
            </a:r>
          </a:p>
          <a:p>
            <a:pPr marL="469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Rửa sạch máu.</a:t>
            </a:r>
          </a:p>
          <a:p>
            <a:pPr marL="469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Hát dịu dàng.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266904" y="1497689"/>
            <a:ext cx="336331" cy="472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603235" y="1492399"/>
            <a:ext cx="2250848" cy="744317"/>
          </a:xfrm>
        </p:spPr>
        <p:txBody>
          <a:bodyPr/>
          <a:lstStyle/>
          <a:p>
            <a:pPr marL="127000" indent="0"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Gẫn gũi, thiết tha</a:t>
            </a:r>
          </a:p>
        </p:txBody>
      </p:sp>
      <p:sp>
        <p:nvSpPr>
          <p:cNvPr id="16" name="Subtitle 5"/>
          <p:cNvSpPr>
            <a:spLocks noGrp="1"/>
          </p:cNvSpPr>
          <p:nvPr>
            <p:ph type="subTitle" idx="4"/>
          </p:nvPr>
        </p:nvSpPr>
        <p:spPr>
          <a:xfrm>
            <a:off x="4770197" y="3606344"/>
            <a:ext cx="4134317" cy="875589"/>
          </a:xfrm>
        </p:spPr>
        <p:txBody>
          <a:bodyPr/>
          <a:lstStyle/>
          <a:p>
            <a:pPr marL="127000" indent="0"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Vỗ về, xoa dịu những tổn thương của con người gây ra cho Trái Đất.</a:t>
            </a:r>
          </a:p>
        </p:txBody>
      </p:sp>
      <p:pic>
        <p:nvPicPr>
          <p:cNvPr id="5122" name="Picture 2" descr="green leaf,environmental protection,earth day,the earth day,festival,cute  cartoon,cartoon earth,earth leaf,leaf vector… | Animated earth, Kawaii earth,  Cute carto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9688" l="0" r="100000">
                        <a14:foregroundMark x1="34063" y1="30625" x2="42813" y2="36094"/>
                        <a14:foregroundMark x1="64688" y1="36875" x2="78906" y2="44531"/>
                        <a14:foregroundMark x1="42031" y1="52344" x2="56875" y2="58281"/>
                        <a14:foregroundMark x1="24219" y1="59688" x2="31094" y2="67500"/>
                        <a14:foregroundMark x1="72188" y1="35781" x2="79844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" y="677058"/>
            <a:ext cx="1982568" cy="198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741894" y="2732690"/>
            <a:ext cx="0" cy="631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6200000" flipH="1">
            <a:off x="582022" y="2129409"/>
            <a:ext cx="581417" cy="159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vi-VN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 động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465708" y="3760314"/>
            <a:ext cx="336331" cy="472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124" name="Picture 4" descr="Puddle Blood Liquid, Pool Plash Vector, Cartoon Style, Isolated,.. Royalty  Free Cliparts, Vectors, And Stock Illustration. Image 125582916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846" r="98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33" r="2087" b="25893"/>
          <a:stretch/>
        </p:blipFill>
        <p:spPr bwMode="auto">
          <a:xfrm>
            <a:off x="3074521" y="3804826"/>
            <a:ext cx="732505" cy="3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usic Notes Symbol Isolated Cartoon Stock Vector - Illustration of audio,  contemporary: 15111787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25" b="99125" l="4000" r="93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63" y="4093262"/>
            <a:ext cx="661405" cy="66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ears png - Clip Art Librar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100000" l="9972" r="94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4575">
            <a:off x="2941565" y="3098995"/>
            <a:ext cx="529122" cy="7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ảo Vệ Trái đất Hình ảnh | Định dạng hình ảnh PNG 400235651| vn.lovepik.com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977" l="0" r="100000">
                        <a14:foregroundMark x1="29535" y1="79884" x2="8837" y2="97791"/>
                        <a14:foregroundMark x1="66744" y1="72326" x2="96628" y2="94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86" y="1762154"/>
            <a:ext cx="1844190" cy="18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4" grpId="0" animBg="1"/>
      <p:bldP spid="15" grpId="0" build="p"/>
      <p:bldP spid="16" grpId="0" build="p"/>
      <p:bldP spid="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0" y="118957"/>
            <a:ext cx="7735260" cy="994510"/>
          </a:xfrm>
        </p:spPr>
        <p:txBody>
          <a:bodyPr/>
          <a:lstStyle/>
          <a:p>
            <a:pPr algn="ctr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Thái độ của nhà thơ với Trái Đất.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>
          <a:xfrm>
            <a:off x="3073531" y="1723188"/>
            <a:ext cx="4851270" cy="470100"/>
          </a:xfrm>
        </p:spPr>
        <p:txBody>
          <a:bodyPr/>
          <a:lstStyle/>
          <a:p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Thông điệp nhà thơ gửi gắm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"/>
          </p:nvPr>
        </p:nvSpPr>
        <p:spPr>
          <a:xfrm>
            <a:off x="3073531" y="2637111"/>
            <a:ext cx="5275812" cy="1178143"/>
          </a:xfrm>
        </p:spPr>
        <p:txBody>
          <a:bodyPr/>
          <a:lstStyle/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Hãy bảo vệ lấy Trái Đất và đối xử với Trái Đất bằng tất cả tình yêu thương</a:t>
            </a:r>
          </a:p>
        </p:txBody>
      </p:sp>
      <p:pic>
        <p:nvPicPr>
          <p:cNvPr id="8194" name="Picture 2" descr="Premium Vector | Save the planet, little girl hugging earth map leaves and  hearts illustra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17" l="0" r="100000">
                        <a14:foregroundMark x1="42604" y1="42899" x2="24260" y2="52663"/>
                        <a14:foregroundMark x1="68047" y1="58580" x2="42308" y2="62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958" y="809296"/>
            <a:ext cx="4077535" cy="40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7"/>
          <p:cNvSpPr txBox="1">
            <a:spLocks noGrp="1"/>
          </p:cNvSpPr>
          <p:nvPr>
            <p:ph type="title"/>
          </p:nvPr>
        </p:nvSpPr>
        <p:spPr>
          <a:xfrm>
            <a:off x="2624700" y="932377"/>
            <a:ext cx="6225010" cy="1883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Theo em, văn bản 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Trái Đất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của </a:t>
            </a:r>
            <a:r>
              <a:rPr lang="vi-VN" i="1" dirty="0">
                <a:latin typeface="Cambria" panose="02040503050406030204" pitchFamily="18" charset="0"/>
                <a:ea typeface="Cambria" panose="02040503050406030204" pitchFamily="18" charset="0"/>
              </a:rPr>
              <a:t>Ra-Xun Gam-da-tốp có điểm gì giống và khác với 2 văn bản chúng ta đã học trong các tiết trước?</a:t>
            </a: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04" name="Google Shape;1204;p37"/>
          <p:cNvGrpSpPr/>
          <p:nvPr/>
        </p:nvGrpSpPr>
        <p:grpSpPr>
          <a:xfrm>
            <a:off x="0" y="932376"/>
            <a:ext cx="2281352" cy="4237273"/>
            <a:chOff x="101500" y="932376"/>
            <a:chExt cx="2281352" cy="4237273"/>
          </a:xfrm>
        </p:grpSpPr>
        <p:sp>
          <p:nvSpPr>
            <p:cNvPr id="1205" name="Google Shape;1205;p37"/>
            <p:cNvSpPr/>
            <p:nvPr/>
          </p:nvSpPr>
          <p:spPr>
            <a:xfrm>
              <a:off x="101500" y="932376"/>
              <a:ext cx="2281352" cy="3102757"/>
            </a:xfrm>
            <a:custGeom>
              <a:avLst/>
              <a:gdLst/>
              <a:ahLst/>
              <a:cxnLst/>
              <a:rect l="l" t="t" r="r" b="b"/>
              <a:pathLst>
                <a:path w="19986" h="27182" extrusionOk="0">
                  <a:moveTo>
                    <a:pt x="11759" y="0"/>
                  </a:moveTo>
                  <a:cubicBezTo>
                    <a:pt x="11759" y="0"/>
                    <a:pt x="5124" y="2288"/>
                    <a:pt x="2556" y="10983"/>
                  </a:cubicBezTo>
                  <a:cubicBezTo>
                    <a:pt x="1" y="19690"/>
                    <a:pt x="5606" y="27127"/>
                    <a:pt x="10996" y="27181"/>
                  </a:cubicBezTo>
                  <a:cubicBezTo>
                    <a:pt x="11017" y="27181"/>
                    <a:pt x="11038" y="27181"/>
                    <a:pt x="11059" y="27181"/>
                  </a:cubicBezTo>
                  <a:cubicBezTo>
                    <a:pt x="15332" y="27181"/>
                    <a:pt x="19519" y="24454"/>
                    <a:pt x="19744" y="13819"/>
                  </a:cubicBezTo>
                  <a:cubicBezTo>
                    <a:pt x="19985" y="3130"/>
                    <a:pt x="11759" y="0"/>
                    <a:pt x="11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1257488" y="1185787"/>
              <a:ext cx="177157" cy="3983862"/>
            </a:xfrm>
            <a:custGeom>
              <a:avLst/>
              <a:gdLst/>
              <a:ahLst/>
              <a:cxnLst/>
              <a:rect l="l" t="t" r="r" b="b"/>
              <a:pathLst>
                <a:path w="1552" h="34901" extrusionOk="0">
                  <a:moveTo>
                    <a:pt x="1124" y="1"/>
                  </a:moveTo>
                  <a:cubicBezTo>
                    <a:pt x="628" y="1"/>
                    <a:pt x="334" y="16280"/>
                    <a:pt x="174" y="22821"/>
                  </a:cubicBezTo>
                  <a:cubicBezTo>
                    <a:pt x="0" y="29362"/>
                    <a:pt x="441" y="34900"/>
                    <a:pt x="441" y="34900"/>
                  </a:cubicBezTo>
                  <a:lnTo>
                    <a:pt x="1258" y="34806"/>
                  </a:lnTo>
                  <a:cubicBezTo>
                    <a:pt x="1258" y="34806"/>
                    <a:pt x="1056" y="18407"/>
                    <a:pt x="1151" y="14367"/>
                  </a:cubicBezTo>
                  <a:cubicBezTo>
                    <a:pt x="1244" y="10327"/>
                    <a:pt x="1552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842100" y="1338177"/>
              <a:ext cx="1184965" cy="621876"/>
            </a:xfrm>
            <a:custGeom>
              <a:avLst/>
              <a:gdLst/>
              <a:ahLst/>
              <a:cxnLst/>
              <a:rect l="l" t="t" r="r" b="b"/>
              <a:pathLst>
                <a:path w="10381" h="5448" extrusionOk="0">
                  <a:moveTo>
                    <a:pt x="139" y="1"/>
                  </a:moveTo>
                  <a:cubicBezTo>
                    <a:pt x="111" y="1"/>
                    <a:pt x="81" y="10"/>
                    <a:pt x="54" y="30"/>
                  </a:cubicBezTo>
                  <a:cubicBezTo>
                    <a:pt x="1" y="71"/>
                    <a:pt x="1" y="137"/>
                    <a:pt x="40" y="191"/>
                  </a:cubicBezTo>
                  <a:cubicBezTo>
                    <a:pt x="375" y="633"/>
                    <a:pt x="736" y="1061"/>
                    <a:pt x="1084" y="1502"/>
                  </a:cubicBezTo>
                  <a:lnTo>
                    <a:pt x="2141" y="2800"/>
                  </a:lnTo>
                  <a:cubicBezTo>
                    <a:pt x="2489" y="3228"/>
                    <a:pt x="2849" y="3656"/>
                    <a:pt x="3211" y="4084"/>
                  </a:cubicBezTo>
                  <a:lnTo>
                    <a:pt x="4281" y="5368"/>
                  </a:lnTo>
                  <a:cubicBezTo>
                    <a:pt x="4326" y="5420"/>
                    <a:pt x="4392" y="5447"/>
                    <a:pt x="4457" y="5447"/>
                  </a:cubicBezTo>
                  <a:cubicBezTo>
                    <a:pt x="4509" y="5447"/>
                    <a:pt x="4561" y="5430"/>
                    <a:pt x="4602" y="5395"/>
                  </a:cubicBezTo>
                  <a:lnTo>
                    <a:pt x="6047" y="4177"/>
                  </a:lnTo>
                  <a:cubicBezTo>
                    <a:pt x="6529" y="3776"/>
                    <a:pt x="7010" y="3374"/>
                    <a:pt x="7492" y="2960"/>
                  </a:cubicBezTo>
                  <a:lnTo>
                    <a:pt x="8922" y="1730"/>
                  </a:lnTo>
                  <a:lnTo>
                    <a:pt x="10327" y="485"/>
                  </a:lnTo>
                  <a:cubicBezTo>
                    <a:pt x="10381" y="445"/>
                    <a:pt x="10381" y="365"/>
                    <a:pt x="10340" y="312"/>
                  </a:cubicBezTo>
                  <a:cubicBezTo>
                    <a:pt x="10317" y="288"/>
                    <a:pt x="10285" y="274"/>
                    <a:pt x="10251" y="274"/>
                  </a:cubicBezTo>
                  <a:cubicBezTo>
                    <a:pt x="10227" y="274"/>
                    <a:pt x="10202" y="281"/>
                    <a:pt x="10180" y="298"/>
                  </a:cubicBezTo>
                  <a:cubicBezTo>
                    <a:pt x="9671" y="672"/>
                    <a:pt x="9190" y="1074"/>
                    <a:pt x="8695" y="1462"/>
                  </a:cubicBezTo>
                  <a:lnTo>
                    <a:pt x="7224" y="2639"/>
                  </a:lnTo>
                  <a:cubicBezTo>
                    <a:pt x="6729" y="3040"/>
                    <a:pt x="6247" y="3442"/>
                    <a:pt x="5766" y="3829"/>
                  </a:cubicBezTo>
                  <a:lnTo>
                    <a:pt x="4476" y="4894"/>
                  </a:lnTo>
                  <a:lnTo>
                    <a:pt x="4476" y="4894"/>
                  </a:lnTo>
                  <a:lnTo>
                    <a:pt x="3545" y="3802"/>
                  </a:lnTo>
                  <a:cubicBezTo>
                    <a:pt x="3184" y="3374"/>
                    <a:pt x="2810" y="2946"/>
                    <a:pt x="2448" y="2532"/>
                  </a:cubicBezTo>
                  <a:lnTo>
                    <a:pt x="1339" y="1275"/>
                  </a:lnTo>
                  <a:cubicBezTo>
                    <a:pt x="964" y="860"/>
                    <a:pt x="602" y="445"/>
                    <a:pt x="215" y="30"/>
                  </a:cubicBezTo>
                  <a:cubicBezTo>
                    <a:pt x="195" y="10"/>
                    <a:pt x="168" y="1"/>
                    <a:pt x="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443605" y="1981636"/>
              <a:ext cx="1898045" cy="770267"/>
            </a:xfrm>
            <a:custGeom>
              <a:avLst/>
              <a:gdLst/>
              <a:ahLst/>
              <a:cxnLst/>
              <a:rect l="l" t="t" r="r" b="b"/>
              <a:pathLst>
                <a:path w="16628" h="6748" extrusionOk="0">
                  <a:moveTo>
                    <a:pt x="143" y="1"/>
                  </a:moveTo>
                  <a:cubicBezTo>
                    <a:pt x="110" y="1"/>
                    <a:pt x="77" y="15"/>
                    <a:pt x="54" y="38"/>
                  </a:cubicBezTo>
                  <a:cubicBezTo>
                    <a:pt x="0" y="92"/>
                    <a:pt x="14" y="159"/>
                    <a:pt x="54" y="212"/>
                  </a:cubicBezTo>
                  <a:cubicBezTo>
                    <a:pt x="669" y="760"/>
                    <a:pt x="1284" y="1309"/>
                    <a:pt x="1900" y="1844"/>
                  </a:cubicBezTo>
                  <a:lnTo>
                    <a:pt x="3759" y="3476"/>
                  </a:lnTo>
                  <a:cubicBezTo>
                    <a:pt x="4375" y="4011"/>
                    <a:pt x="5003" y="4546"/>
                    <a:pt x="5618" y="5094"/>
                  </a:cubicBezTo>
                  <a:lnTo>
                    <a:pt x="7491" y="6699"/>
                  </a:lnTo>
                  <a:cubicBezTo>
                    <a:pt x="7536" y="6730"/>
                    <a:pt x="7590" y="6747"/>
                    <a:pt x="7645" y="6747"/>
                  </a:cubicBezTo>
                  <a:cubicBezTo>
                    <a:pt x="7688" y="6747"/>
                    <a:pt x="7731" y="6737"/>
                    <a:pt x="7772" y="6713"/>
                  </a:cubicBezTo>
                  <a:lnTo>
                    <a:pt x="9979" y="5282"/>
                  </a:lnTo>
                  <a:cubicBezTo>
                    <a:pt x="10715" y="4800"/>
                    <a:pt x="11450" y="4318"/>
                    <a:pt x="12173" y="3824"/>
                  </a:cubicBezTo>
                  <a:lnTo>
                    <a:pt x="14366" y="2379"/>
                  </a:lnTo>
                  <a:cubicBezTo>
                    <a:pt x="15103" y="1884"/>
                    <a:pt x="15825" y="1402"/>
                    <a:pt x="16560" y="894"/>
                  </a:cubicBezTo>
                  <a:cubicBezTo>
                    <a:pt x="16601" y="867"/>
                    <a:pt x="16627" y="787"/>
                    <a:pt x="16587" y="734"/>
                  </a:cubicBezTo>
                  <a:cubicBezTo>
                    <a:pt x="16569" y="698"/>
                    <a:pt x="16528" y="681"/>
                    <a:pt x="16486" y="681"/>
                  </a:cubicBezTo>
                  <a:cubicBezTo>
                    <a:pt x="16465" y="681"/>
                    <a:pt x="16444" y="685"/>
                    <a:pt x="16426" y="694"/>
                  </a:cubicBezTo>
                  <a:cubicBezTo>
                    <a:pt x="15677" y="1149"/>
                    <a:pt x="14928" y="1616"/>
                    <a:pt x="14179" y="2085"/>
                  </a:cubicBezTo>
                  <a:lnTo>
                    <a:pt x="11959" y="3489"/>
                  </a:lnTo>
                  <a:cubicBezTo>
                    <a:pt x="11209" y="3958"/>
                    <a:pt x="10474" y="4425"/>
                    <a:pt x="9738" y="4907"/>
                  </a:cubicBezTo>
                  <a:lnTo>
                    <a:pt x="7660" y="6234"/>
                  </a:lnTo>
                  <a:lnTo>
                    <a:pt x="7660" y="6234"/>
                  </a:lnTo>
                  <a:lnTo>
                    <a:pt x="5912" y="4746"/>
                  </a:lnTo>
                  <a:cubicBezTo>
                    <a:pt x="5284" y="4225"/>
                    <a:pt x="4655" y="3690"/>
                    <a:pt x="4027" y="3168"/>
                  </a:cubicBezTo>
                  <a:lnTo>
                    <a:pt x="2127" y="1590"/>
                  </a:lnTo>
                  <a:cubicBezTo>
                    <a:pt x="1485" y="1069"/>
                    <a:pt x="856" y="546"/>
                    <a:pt x="214" y="25"/>
                  </a:cubicBezTo>
                  <a:cubicBezTo>
                    <a:pt x="192" y="8"/>
                    <a:pt x="167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312219" y="2828851"/>
              <a:ext cx="2032510" cy="680547"/>
            </a:xfrm>
            <a:custGeom>
              <a:avLst/>
              <a:gdLst/>
              <a:ahLst/>
              <a:cxnLst/>
              <a:rect l="l" t="t" r="r" b="b"/>
              <a:pathLst>
                <a:path w="17806" h="5962" extrusionOk="0">
                  <a:moveTo>
                    <a:pt x="142" y="0"/>
                  </a:moveTo>
                  <a:cubicBezTo>
                    <a:pt x="101" y="0"/>
                    <a:pt x="59" y="18"/>
                    <a:pt x="41" y="53"/>
                  </a:cubicBezTo>
                  <a:cubicBezTo>
                    <a:pt x="1" y="107"/>
                    <a:pt x="15" y="187"/>
                    <a:pt x="68" y="228"/>
                  </a:cubicBezTo>
                  <a:lnTo>
                    <a:pt x="1151" y="950"/>
                  </a:lnTo>
                  <a:lnTo>
                    <a:pt x="2248" y="1672"/>
                  </a:lnTo>
                  <a:lnTo>
                    <a:pt x="4442" y="3103"/>
                  </a:lnTo>
                  <a:cubicBezTo>
                    <a:pt x="5164" y="3572"/>
                    <a:pt x="5900" y="4039"/>
                    <a:pt x="6635" y="4521"/>
                  </a:cubicBezTo>
                  <a:lnTo>
                    <a:pt x="8843" y="5926"/>
                  </a:lnTo>
                  <a:cubicBezTo>
                    <a:pt x="8879" y="5947"/>
                    <a:pt x="8922" y="5961"/>
                    <a:pt x="8967" y="5961"/>
                  </a:cubicBezTo>
                  <a:cubicBezTo>
                    <a:pt x="9006" y="5961"/>
                    <a:pt x="9047" y="5951"/>
                    <a:pt x="9084" y="5926"/>
                  </a:cubicBezTo>
                  <a:lnTo>
                    <a:pt x="11251" y="4601"/>
                  </a:lnTo>
                  <a:cubicBezTo>
                    <a:pt x="11973" y="4160"/>
                    <a:pt x="12708" y="3718"/>
                    <a:pt x="13418" y="3264"/>
                  </a:cubicBezTo>
                  <a:lnTo>
                    <a:pt x="15585" y="1913"/>
                  </a:lnTo>
                  <a:cubicBezTo>
                    <a:pt x="16307" y="1458"/>
                    <a:pt x="17029" y="1016"/>
                    <a:pt x="17738" y="549"/>
                  </a:cubicBezTo>
                  <a:cubicBezTo>
                    <a:pt x="17791" y="522"/>
                    <a:pt x="17805" y="442"/>
                    <a:pt x="17778" y="388"/>
                  </a:cubicBezTo>
                  <a:cubicBezTo>
                    <a:pt x="17751" y="352"/>
                    <a:pt x="17713" y="329"/>
                    <a:pt x="17674" y="329"/>
                  </a:cubicBezTo>
                  <a:cubicBezTo>
                    <a:pt x="17655" y="329"/>
                    <a:pt x="17636" y="334"/>
                    <a:pt x="17618" y="348"/>
                  </a:cubicBezTo>
                  <a:cubicBezTo>
                    <a:pt x="16869" y="763"/>
                    <a:pt x="16147" y="1204"/>
                    <a:pt x="15410" y="1619"/>
                  </a:cubicBezTo>
                  <a:lnTo>
                    <a:pt x="13217" y="2916"/>
                  </a:lnTo>
                  <a:cubicBezTo>
                    <a:pt x="12481" y="3344"/>
                    <a:pt x="11759" y="3786"/>
                    <a:pt x="11023" y="4227"/>
                  </a:cubicBezTo>
                  <a:lnTo>
                    <a:pt x="8967" y="5463"/>
                  </a:lnTo>
                  <a:lnTo>
                    <a:pt x="8967" y="5463"/>
                  </a:lnTo>
                  <a:lnTo>
                    <a:pt x="6876" y="4134"/>
                  </a:lnTo>
                  <a:cubicBezTo>
                    <a:pt x="6141" y="3679"/>
                    <a:pt x="5405" y="3210"/>
                    <a:pt x="4656" y="2755"/>
                  </a:cubicBezTo>
                  <a:lnTo>
                    <a:pt x="2435" y="1378"/>
                  </a:lnTo>
                  <a:lnTo>
                    <a:pt x="1312" y="695"/>
                  </a:lnTo>
                  <a:cubicBezTo>
                    <a:pt x="951" y="468"/>
                    <a:pt x="576" y="241"/>
                    <a:pt x="202" y="14"/>
                  </a:cubicBezTo>
                  <a:cubicBezTo>
                    <a:pt x="184" y="5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478763" y="2470309"/>
              <a:ext cx="36755" cy="139260"/>
            </a:xfrm>
            <a:custGeom>
              <a:avLst/>
              <a:gdLst/>
              <a:ahLst/>
              <a:cxnLst/>
              <a:rect l="l" t="t" r="r" b="b"/>
              <a:pathLst>
                <a:path w="322" h="1220" extrusionOk="0">
                  <a:moveTo>
                    <a:pt x="221" y="1"/>
                  </a:moveTo>
                  <a:cubicBezTo>
                    <a:pt x="191" y="1"/>
                    <a:pt x="160" y="18"/>
                    <a:pt x="147" y="51"/>
                  </a:cubicBezTo>
                  <a:cubicBezTo>
                    <a:pt x="107" y="239"/>
                    <a:pt x="93" y="439"/>
                    <a:pt x="67" y="626"/>
                  </a:cubicBezTo>
                  <a:cubicBezTo>
                    <a:pt x="40" y="800"/>
                    <a:pt x="0" y="974"/>
                    <a:pt x="40" y="1134"/>
                  </a:cubicBezTo>
                  <a:cubicBezTo>
                    <a:pt x="60" y="1193"/>
                    <a:pt x="108" y="1220"/>
                    <a:pt x="155" y="1220"/>
                  </a:cubicBezTo>
                  <a:cubicBezTo>
                    <a:pt x="205" y="1220"/>
                    <a:pt x="254" y="1189"/>
                    <a:pt x="268" y="1134"/>
                  </a:cubicBezTo>
                  <a:cubicBezTo>
                    <a:pt x="321" y="961"/>
                    <a:pt x="307" y="774"/>
                    <a:pt x="307" y="586"/>
                  </a:cubicBezTo>
                  <a:cubicBezTo>
                    <a:pt x="321" y="412"/>
                    <a:pt x="321" y="225"/>
                    <a:pt x="295" y="51"/>
                  </a:cubicBezTo>
                  <a:cubicBezTo>
                    <a:pt x="281" y="18"/>
                    <a:pt x="251" y="1"/>
                    <a:pt x="221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541317" y="2322143"/>
              <a:ext cx="33674" cy="75566"/>
            </a:xfrm>
            <a:custGeom>
              <a:avLst/>
              <a:gdLst/>
              <a:ahLst/>
              <a:cxnLst/>
              <a:rect l="l" t="t" r="r" b="b"/>
              <a:pathLst>
                <a:path w="295" h="662" extrusionOk="0">
                  <a:moveTo>
                    <a:pt x="104" y="1"/>
                  </a:moveTo>
                  <a:cubicBezTo>
                    <a:pt x="87" y="1"/>
                    <a:pt x="68" y="20"/>
                    <a:pt x="68" y="38"/>
                  </a:cubicBezTo>
                  <a:cubicBezTo>
                    <a:pt x="94" y="132"/>
                    <a:pt x="94" y="226"/>
                    <a:pt x="68" y="319"/>
                  </a:cubicBezTo>
                  <a:cubicBezTo>
                    <a:pt x="54" y="413"/>
                    <a:pt x="0" y="479"/>
                    <a:pt x="14" y="574"/>
                  </a:cubicBezTo>
                  <a:cubicBezTo>
                    <a:pt x="23" y="621"/>
                    <a:pt x="67" y="662"/>
                    <a:pt x="110" y="662"/>
                  </a:cubicBezTo>
                  <a:cubicBezTo>
                    <a:pt x="128" y="662"/>
                    <a:pt x="145" y="655"/>
                    <a:pt x="161" y="640"/>
                  </a:cubicBezTo>
                  <a:cubicBezTo>
                    <a:pt x="294" y="467"/>
                    <a:pt x="201" y="185"/>
                    <a:pt x="121" y="12"/>
                  </a:cubicBezTo>
                  <a:cubicBezTo>
                    <a:pt x="117" y="4"/>
                    <a:pt x="111" y="1"/>
                    <a:pt x="104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596222" y="2441771"/>
              <a:ext cx="38354" cy="109582"/>
            </a:xfrm>
            <a:custGeom>
              <a:avLst/>
              <a:gdLst/>
              <a:ahLst/>
              <a:cxnLst/>
              <a:rect l="l" t="t" r="r" b="b"/>
              <a:pathLst>
                <a:path w="336" h="960" extrusionOk="0">
                  <a:moveTo>
                    <a:pt x="168" y="0"/>
                  </a:moveTo>
                  <a:cubicBezTo>
                    <a:pt x="135" y="0"/>
                    <a:pt x="101" y="20"/>
                    <a:pt x="95" y="61"/>
                  </a:cubicBezTo>
                  <a:cubicBezTo>
                    <a:pt x="28" y="287"/>
                    <a:pt x="1" y="569"/>
                    <a:pt x="15" y="810"/>
                  </a:cubicBezTo>
                  <a:cubicBezTo>
                    <a:pt x="15" y="910"/>
                    <a:pt x="91" y="960"/>
                    <a:pt x="168" y="960"/>
                  </a:cubicBezTo>
                  <a:cubicBezTo>
                    <a:pt x="245" y="960"/>
                    <a:pt x="322" y="910"/>
                    <a:pt x="322" y="810"/>
                  </a:cubicBezTo>
                  <a:cubicBezTo>
                    <a:pt x="336" y="569"/>
                    <a:pt x="295" y="287"/>
                    <a:pt x="242" y="61"/>
                  </a:cubicBezTo>
                  <a:cubicBezTo>
                    <a:pt x="235" y="20"/>
                    <a:pt x="202" y="0"/>
                    <a:pt x="168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582524" y="2665047"/>
              <a:ext cx="36755" cy="108897"/>
            </a:xfrm>
            <a:custGeom>
              <a:avLst/>
              <a:gdLst/>
              <a:ahLst/>
              <a:cxnLst/>
              <a:rect l="l" t="t" r="r" b="b"/>
              <a:pathLst>
                <a:path w="322" h="954" extrusionOk="0">
                  <a:moveTo>
                    <a:pt x="168" y="1"/>
                  </a:moveTo>
                  <a:cubicBezTo>
                    <a:pt x="131" y="1"/>
                    <a:pt x="94" y="24"/>
                    <a:pt x="94" y="70"/>
                  </a:cubicBezTo>
                  <a:cubicBezTo>
                    <a:pt x="81" y="218"/>
                    <a:pt x="67" y="352"/>
                    <a:pt x="54" y="498"/>
                  </a:cubicBezTo>
                  <a:cubicBezTo>
                    <a:pt x="54" y="619"/>
                    <a:pt x="1" y="807"/>
                    <a:pt x="81" y="914"/>
                  </a:cubicBezTo>
                  <a:cubicBezTo>
                    <a:pt x="108" y="940"/>
                    <a:pt x="138" y="954"/>
                    <a:pt x="166" y="954"/>
                  </a:cubicBezTo>
                  <a:cubicBezTo>
                    <a:pt x="195" y="954"/>
                    <a:pt x="221" y="940"/>
                    <a:pt x="242" y="914"/>
                  </a:cubicBezTo>
                  <a:cubicBezTo>
                    <a:pt x="322" y="807"/>
                    <a:pt x="281" y="673"/>
                    <a:pt x="281" y="552"/>
                  </a:cubicBezTo>
                  <a:lnTo>
                    <a:pt x="242" y="70"/>
                  </a:lnTo>
                  <a:cubicBezTo>
                    <a:pt x="242" y="24"/>
                    <a:pt x="205" y="1"/>
                    <a:pt x="168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695532" y="2619958"/>
              <a:ext cx="38239" cy="99765"/>
            </a:xfrm>
            <a:custGeom>
              <a:avLst/>
              <a:gdLst/>
              <a:ahLst/>
              <a:cxnLst/>
              <a:rect l="l" t="t" r="r" b="b"/>
              <a:pathLst>
                <a:path w="335" h="874" extrusionOk="0">
                  <a:moveTo>
                    <a:pt x="148" y="1"/>
                  </a:moveTo>
                  <a:cubicBezTo>
                    <a:pt x="87" y="1"/>
                    <a:pt x="30" y="52"/>
                    <a:pt x="54" y="131"/>
                  </a:cubicBezTo>
                  <a:cubicBezTo>
                    <a:pt x="81" y="251"/>
                    <a:pt x="67" y="358"/>
                    <a:pt x="67" y="479"/>
                  </a:cubicBezTo>
                  <a:cubicBezTo>
                    <a:pt x="54" y="599"/>
                    <a:pt x="1" y="706"/>
                    <a:pt x="67" y="827"/>
                  </a:cubicBezTo>
                  <a:cubicBezTo>
                    <a:pt x="85" y="853"/>
                    <a:pt x="119" y="873"/>
                    <a:pt x="152" y="873"/>
                  </a:cubicBezTo>
                  <a:cubicBezTo>
                    <a:pt x="170" y="873"/>
                    <a:pt x="187" y="868"/>
                    <a:pt x="201" y="854"/>
                  </a:cubicBezTo>
                  <a:cubicBezTo>
                    <a:pt x="335" y="774"/>
                    <a:pt x="322" y="626"/>
                    <a:pt x="322" y="479"/>
                  </a:cubicBezTo>
                  <a:cubicBezTo>
                    <a:pt x="335" y="346"/>
                    <a:pt x="308" y="198"/>
                    <a:pt x="254" y="78"/>
                  </a:cubicBezTo>
                  <a:cubicBezTo>
                    <a:pt x="233" y="24"/>
                    <a:pt x="189" y="1"/>
                    <a:pt x="148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806942" y="2507750"/>
              <a:ext cx="35272" cy="93259"/>
            </a:xfrm>
            <a:custGeom>
              <a:avLst/>
              <a:gdLst/>
              <a:ahLst/>
              <a:cxnLst/>
              <a:rect l="l" t="t" r="r" b="b"/>
              <a:pathLst>
                <a:path w="309" h="817" extrusionOk="0">
                  <a:moveTo>
                    <a:pt x="155" y="1"/>
                  </a:moveTo>
                  <a:cubicBezTo>
                    <a:pt x="101" y="1"/>
                    <a:pt x="48" y="37"/>
                    <a:pt x="41" y="111"/>
                  </a:cubicBezTo>
                  <a:cubicBezTo>
                    <a:pt x="27" y="298"/>
                    <a:pt x="1" y="485"/>
                    <a:pt x="1" y="686"/>
                  </a:cubicBezTo>
                  <a:cubicBezTo>
                    <a:pt x="8" y="773"/>
                    <a:pt x="78" y="816"/>
                    <a:pt x="148" y="816"/>
                  </a:cubicBezTo>
                  <a:cubicBezTo>
                    <a:pt x="218" y="816"/>
                    <a:pt x="289" y="773"/>
                    <a:pt x="295" y="686"/>
                  </a:cubicBezTo>
                  <a:cubicBezTo>
                    <a:pt x="309" y="485"/>
                    <a:pt x="282" y="298"/>
                    <a:pt x="268" y="111"/>
                  </a:cubicBezTo>
                  <a:cubicBezTo>
                    <a:pt x="262" y="37"/>
                    <a:pt x="208" y="1"/>
                    <a:pt x="155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800892" y="2774174"/>
              <a:ext cx="33674" cy="94514"/>
            </a:xfrm>
            <a:custGeom>
              <a:avLst/>
              <a:gdLst/>
              <a:ahLst/>
              <a:cxnLst/>
              <a:rect l="l" t="t" r="r" b="b"/>
              <a:pathLst>
                <a:path w="295" h="828" extrusionOk="0">
                  <a:moveTo>
                    <a:pt x="143" y="1"/>
                  </a:moveTo>
                  <a:cubicBezTo>
                    <a:pt x="97" y="1"/>
                    <a:pt x="54" y="31"/>
                    <a:pt x="54" y="91"/>
                  </a:cubicBezTo>
                  <a:cubicBezTo>
                    <a:pt x="41" y="291"/>
                    <a:pt x="0" y="506"/>
                    <a:pt x="14" y="707"/>
                  </a:cubicBezTo>
                  <a:cubicBezTo>
                    <a:pt x="21" y="787"/>
                    <a:pt x="81" y="827"/>
                    <a:pt x="141" y="827"/>
                  </a:cubicBezTo>
                  <a:cubicBezTo>
                    <a:pt x="201" y="827"/>
                    <a:pt x="261" y="787"/>
                    <a:pt x="268" y="707"/>
                  </a:cubicBezTo>
                  <a:cubicBezTo>
                    <a:pt x="294" y="506"/>
                    <a:pt x="255" y="291"/>
                    <a:pt x="241" y="91"/>
                  </a:cubicBezTo>
                  <a:cubicBezTo>
                    <a:pt x="235" y="31"/>
                    <a:pt x="188" y="1"/>
                    <a:pt x="143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922118" y="2647468"/>
              <a:ext cx="39267" cy="107755"/>
            </a:xfrm>
            <a:custGeom>
              <a:avLst/>
              <a:gdLst/>
              <a:ahLst/>
              <a:cxnLst/>
              <a:rect l="l" t="t" r="r" b="b"/>
              <a:pathLst>
                <a:path w="344" h="944" extrusionOk="0">
                  <a:moveTo>
                    <a:pt x="125" y="0"/>
                  </a:moveTo>
                  <a:cubicBezTo>
                    <a:pt x="64" y="0"/>
                    <a:pt x="1" y="52"/>
                    <a:pt x="8" y="131"/>
                  </a:cubicBezTo>
                  <a:cubicBezTo>
                    <a:pt x="35" y="278"/>
                    <a:pt x="49" y="412"/>
                    <a:pt x="49" y="559"/>
                  </a:cubicBezTo>
                  <a:cubicBezTo>
                    <a:pt x="49" y="666"/>
                    <a:pt x="22" y="786"/>
                    <a:pt x="89" y="893"/>
                  </a:cubicBezTo>
                  <a:cubicBezTo>
                    <a:pt x="109" y="927"/>
                    <a:pt x="142" y="944"/>
                    <a:pt x="177" y="944"/>
                  </a:cubicBezTo>
                  <a:cubicBezTo>
                    <a:pt x="212" y="944"/>
                    <a:pt x="249" y="927"/>
                    <a:pt x="276" y="893"/>
                  </a:cubicBezTo>
                  <a:cubicBezTo>
                    <a:pt x="343" y="773"/>
                    <a:pt x="316" y="626"/>
                    <a:pt x="303" y="492"/>
                  </a:cubicBezTo>
                  <a:cubicBezTo>
                    <a:pt x="290" y="358"/>
                    <a:pt x="263" y="212"/>
                    <a:pt x="222" y="78"/>
                  </a:cubicBezTo>
                  <a:cubicBezTo>
                    <a:pt x="206" y="24"/>
                    <a:pt x="166" y="0"/>
                    <a:pt x="125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958189" y="2869717"/>
              <a:ext cx="40066" cy="133324"/>
            </a:xfrm>
            <a:custGeom>
              <a:avLst/>
              <a:gdLst/>
              <a:ahLst/>
              <a:cxnLst/>
              <a:rect l="l" t="t" r="r" b="b"/>
              <a:pathLst>
                <a:path w="351" h="1168" extrusionOk="0">
                  <a:moveTo>
                    <a:pt x="214" y="0"/>
                  </a:moveTo>
                  <a:cubicBezTo>
                    <a:pt x="171" y="0"/>
                    <a:pt x="131" y="25"/>
                    <a:pt x="120" y="84"/>
                  </a:cubicBezTo>
                  <a:cubicBezTo>
                    <a:pt x="81" y="257"/>
                    <a:pt x="67" y="431"/>
                    <a:pt x="54" y="605"/>
                  </a:cubicBezTo>
                  <a:cubicBezTo>
                    <a:pt x="40" y="779"/>
                    <a:pt x="0" y="979"/>
                    <a:pt x="94" y="1127"/>
                  </a:cubicBezTo>
                  <a:cubicBezTo>
                    <a:pt x="107" y="1154"/>
                    <a:pt x="137" y="1167"/>
                    <a:pt x="167" y="1167"/>
                  </a:cubicBezTo>
                  <a:cubicBezTo>
                    <a:pt x="198" y="1167"/>
                    <a:pt x="228" y="1154"/>
                    <a:pt x="241" y="1127"/>
                  </a:cubicBezTo>
                  <a:cubicBezTo>
                    <a:pt x="322" y="993"/>
                    <a:pt x="295" y="833"/>
                    <a:pt x="295" y="672"/>
                  </a:cubicBezTo>
                  <a:cubicBezTo>
                    <a:pt x="295" y="498"/>
                    <a:pt x="308" y="311"/>
                    <a:pt x="334" y="137"/>
                  </a:cubicBezTo>
                  <a:cubicBezTo>
                    <a:pt x="350" y="57"/>
                    <a:pt x="279" y="0"/>
                    <a:pt x="214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1072681" y="2737875"/>
              <a:ext cx="32190" cy="84926"/>
            </a:xfrm>
            <a:custGeom>
              <a:avLst/>
              <a:gdLst/>
              <a:ahLst/>
              <a:cxnLst/>
              <a:rect l="l" t="t" r="r" b="b"/>
              <a:pathLst>
                <a:path w="282" h="744" extrusionOk="0">
                  <a:moveTo>
                    <a:pt x="141" y="1"/>
                  </a:moveTo>
                  <a:cubicBezTo>
                    <a:pt x="91" y="1"/>
                    <a:pt x="41" y="34"/>
                    <a:pt x="41" y="101"/>
                  </a:cubicBezTo>
                  <a:lnTo>
                    <a:pt x="14" y="490"/>
                  </a:lnTo>
                  <a:cubicBezTo>
                    <a:pt x="0" y="583"/>
                    <a:pt x="14" y="743"/>
                    <a:pt x="134" y="743"/>
                  </a:cubicBezTo>
                  <a:cubicBezTo>
                    <a:pt x="255" y="743"/>
                    <a:pt x="282" y="609"/>
                    <a:pt x="268" y="529"/>
                  </a:cubicBezTo>
                  <a:cubicBezTo>
                    <a:pt x="268" y="383"/>
                    <a:pt x="255" y="249"/>
                    <a:pt x="241" y="101"/>
                  </a:cubicBezTo>
                  <a:cubicBezTo>
                    <a:pt x="241" y="34"/>
                    <a:pt x="191" y="1"/>
                    <a:pt x="141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1111377" y="2974734"/>
              <a:ext cx="33217" cy="63352"/>
            </a:xfrm>
            <a:custGeom>
              <a:avLst/>
              <a:gdLst/>
              <a:ahLst/>
              <a:cxnLst/>
              <a:rect l="l" t="t" r="r" b="b"/>
              <a:pathLst>
                <a:path w="291" h="555" extrusionOk="0">
                  <a:moveTo>
                    <a:pt x="107" y="0"/>
                  </a:moveTo>
                  <a:cubicBezTo>
                    <a:pt x="80" y="0"/>
                    <a:pt x="54" y="24"/>
                    <a:pt x="62" y="59"/>
                  </a:cubicBezTo>
                  <a:cubicBezTo>
                    <a:pt x="76" y="113"/>
                    <a:pt x="89" y="180"/>
                    <a:pt x="76" y="247"/>
                  </a:cubicBezTo>
                  <a:cubicBezTo>
                    <a:pt x="62" y="314"/>
                    <a:pt x="23" y="354"/>
                    <a:pt x="9" y="421"/>
                  </a:cubicBezTo>
                  <a:cubicBezTo>
                    <a:pt x="1" y="499"/>
                    <a:pt x="60" y="555"/>
                    <a:pt x="121" y="555"/>
                  </a:cubicBezTo>
                  <a:cubicBezTo>
                    <a:pt x="153" y="555"/>
                    <a:pt x="187" y="539"/>
                    <a:pt x="210" y="501"/>
                  </a:cubicBezTo>
                  <a:cubicBezTo>
                    <a:pt x="290" y="368"/>
                    <a:pt x="223" y="140"/>
                    <a:pt x="143" y="20"/>
                  </a:cubicBezTo>
                  <a:cubicBezTo>
                    <a:pt x="134" y="6"/>
                    <a:pt x="120" y="0"/>
                    <a:pt x="107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606952" y="2905902"/>
              <a:ext cx="30706" cy="76821"/>
            </a:xfrm>
            <a:custGeom>
              <a:avLst/>
              <a:gdLst/>
              <a:ahLst/>
              <a:cxnLst/>
              <a:rect l="l" t="t" r="r" b="b"/>
              <a:pathLst>
                <a:path w="269" h="673" extrusionOk="0">
                  <a:moveTo>
                    <a:pt x="135" y="0"/>
                  </a:moveTo>
                  <a:cubicBezTo>
                    <a:pt x="91" y="0"/>
                    <a:pt x="47" y="34"/>
                    <a:pt x="41" y="101"/>
                  </a:cubicBezTo>
                  <a:cubicBezTo>
                    <a:pt x="28" y="248"/>
                    <a:pt x="1" y="395"/>
                    <a:pt x="14" y="543"/>
                  </a:cubicBezTo>
                  <a:cubicBezTo>
                    <a:pt x="14" y="596"/>
                    <a:pt x="28" y="636"/>
                    <a:pt x="67" y="662"/>
                  </a:cubicBezTo>
                  <a:cubicBezTo>
                    <a:pt x="94" y="669"/>
                    <a:pt x="114" y="673"/>
                    <a:pt x="134" y="673"/>
                  </a:cubicBezTo>
                  <a:cubicBezTo>
                    <a:pt x="154" y="673"/>
                    <a:pt x="174" y="669"/>
                    <a:pt x="201" y="662"/>
                  </a:cubicBezTo>
                  <a:cubicBezTo>
                    <a:pt x="242" y="636"/>
                    <a:pt x="255" y="596"/>
                    <a:pt x="255" y="543"/>
                  </a:cubicBezTo>
                  <a:cubicBezTo>
                    <a:pt x="268" y="395"/>
                    <a:pt x="242" y="248"/>
                    <a:pt x="228" y="101"/>
                  </a:cubicBezTo>
                  <a:cubicBezTo>
                    <a:pt x="221" y="34"/>
                    <a:pt x="178" y="0"/>
                    <a:pt x="135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1529620" y="2815838"/>
              <a:ext cx="62325" cy="115403"/>
            </a:xfrm>
            <a:custGeom>
              <a:avLst/>
              <a:gdLst/>
              <a:ahLst/>
              <a:cxnLst/>
              <a:rect l="l" t="t" r="r" b="b"/>
              <a:pathLst>
                <a:path w="546" h="1011" extrusionOk="0">
                  <a:moveTo>
                    <a:pt x="106" y="0"/>
                  </a:moveTo>
                  <a:cubicBezTo>
                    <a:pt x="52" y="0"/>
                    <a:pt x="1" y="57"/>
                    <a:pt x="10" y="114"/>
                  </a:cubicBezTo>
                  <a:cubicBezTo>
                    <a:pt x="51" y="274"/>
                    <a:pt x="77" y="435"/>
                    <a:pt x="104" y="582"/>
                  </a:cubicBezTo>
                  <a:cubicBezTo>
                    <a:pt x="144" y="729"/>
                    <a:pt x="144" y="957"/>
                    <a:pt x="318" y="1010"/>
                  </a:cubicBezTo>
                  <a:cubicBezTo>
                    <a:pt x="358" y="1010"/>
                    <a:pt x="411" y="1010"/>
                    <a:pt x="438" y="970"/>
                  </a:cubicBezTo>
                  <a:cubicBezTo>
                    <a:pt x="545" y="823"/>
                    <a:pt x="425" y="622"/>
                    <a:pt x="372" y="462"/>
                  </a:cubicBezTo>
                  <a:cubicBezTo>
                    <a:pt x="318" y="315"/>
                    <a:pt x="265" y="154"/>
                    <a:pt x="171" y="33"/>
                  </a:cubicBezTo>
                  <a:cubicBezTo>
                    <a:pt x="151" y="10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1619227" y="2702146"/>
              <a:ext cx="50567" cy="104902"/>
            </a:xfrm>
            <a:custGeom>
              <a:avLst/>
              <a:gdLst/>
              <a:ahLst/>
              <a:cxnLst/>
              <a:rect l="l" t="t" r="r" b="b"/>
              <a:pathLst>
                <a:path w="443" h="919" extrusionOk="0">
                  <a:moveTo>
                    <a:pt x="175" y="0"/>
                  </a:moveTo>
                  <a:cubicBezTo>
                    <a:pt x="128" y="0"/>
                    <a:pt x="82" y="27"/>
                    <a:pt x="68" y="80"/>
                  </a:cubicBezTo>
                  <a:cubicBezTo>
                    <a:pt x="1" y="307"/>
                    <a:pt x="1" y="562"/>
                    <a:pt x="42" y="789"/>
                  </a:cubicBezTo>
                  <a:cubicBezTo>
                    <a:pt x="57" y="879"/>
                    <a:pt x="128" y="919"/>
                    <a:pt x="203" y="919"/>
                  </a:cubicBezTo>
                  <a:cubicBezTo>
                    <a:pt x="318" y="919"/>
                    <a:pt x="443" y="827"/>
                    <a:pt x="402" y="682"/>
                  </a:cubicBezTo>
                  <a:cubicBezTo>
                    <a:pt x="349" y="482"/>
                    <a:pt x="336" y="280"/>
                    <a:pt x="282" y="80"/>
                  </a:cubicBezTo>
                  <a:cubicBezTo>
                    <a:pt x="269" y="27"/>
                    <a:pt x="222" y="0"/>
                    <a:pt x="175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1642742" y="2955900"/>
              <a:ext cx="45431" cy="94172"/>
            </a:xfrm>
            <a:custGeom>
              <a:avLst/>
              <a:gdLst/>
              <a:ahLst/>
              <a:cxnLst/>
              <a:rect l="l" t="t" r="r" b="b"/>
              <a:pathLst>
                <a:path w="398" h="825" extrusionOk="0">
                  <a:moveTo>
                    <a:pt x="88" y="0"/>
                  </a:moveTo>
                  <a:cubicBezTo>
                    <a:pt x="44" y="0"/>
                    <a:pt x="1" y="33"/>
                    <a:pt x="9" y="91"/>
                  </a:cubicBezTo>
                  <a:cubicBezTo>
                    <a:pt x="9" y="198"/>
                    <a:pt x="23" y="319"/>
                    <a:pt x="36" y="426"/>
                  </a:cubicBezTo>
                  <a:cubicBezTo>
                    <a:pt x="50" y="533"/>
                    <a:pt x="23" y="679"/>
                    <a:pt x="89" y="759"/>
                  </a:cubicBezTo>
                  <a:cubicBezTo>
                    <a:pt x="124" y="801"/>
                    <a:pt x="170" y="825"/>
                    <a:pt x="215" y="825"/>
                  </a:cubicBezTo>
                  <a:cubicBezTo>
                    <a:pt x="257" y="825"/>
                    <a:pt x="298" y="805"/>
                    <a:pt x="330" y="759"/>
                  </a:cubicBezTo>
                  <a:cubicBezTo>
                    <a:pt x="397" y="652"/>
                    <a:pt x="344" y="506"/>
                    <a:pt x="317" y="399"/>
                  </a:cubicBezTo>
                  <a:cubicBezTo>
                    <a:pt x="276" y="265"/>
                    <a:pt x="223" y="144"/>
                    <a:pt x="157" y="37"/>
                  </a:cubicBezTo>
                  <a:cubicBezTo>
                    <a:pt x="141" y="12"/>
                    <a:pt x="115" y="0"/>
                    <a:pt x="88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1801067" y="2891634"/>
              <a:ext cx="46458" cy="106271"/>
            </a:xfrm>
            <a:custGeom>
              <a:avLst/>
              <a:gdLst/>
              <a:ahLst/>
              <a:cxnLst/>
              <a:rect l="l" t="t" r="r" b="b"/>
              <a:pathLst>
                <a:path w="407" h="931" extrusionOk="0">
                  <a:moveTo>
                    <a:pt x="98" y="0"/>
                  </a:moveTo>
                  <a:cubicBezTo>
                    <a:pt x="48" y="0"/>
                    <a:pt x="0" y="34"/>
                    <a:pt x="0" y="106"/>
                  </a:cubicBezTo>
                  <a:cubicBezTo>
                    <a:pt x="0" y="333"/>
                    <a:pt x="0" y="587"/>
                    <a:pt x="67" y="814"/>
                  </a:cubicBezTo>
                  <a:cubicBezTo>
                    <a:pt x="94" y="895"/>
                    <a:pt x="158" y="931"/>
                    <a:pt x="221" y="931"/>
                  </a:cubicBezTo>
                  <a:cubicBezTo>
                    <a:pt x="315" y="931"/>
                    <a:pt x="407" y="854"/>
                    <a:pt x="375" y="734"/>
                  </a:cubicBezTo>
                  <a:cubicBezTo>
                    <a:pt x="334" y="507"/>
                    <a:pt x="214" y="333"/>
                    <a:pt x="214" y="106"/>
                  </a:cubicBezTo>
                  <a:cubicBezTo>
                    <a:pt x="207" y="37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1782689" y="2611625"/>
              <a:ext cx="50225" cy="122709"/>
            </a:xfrm>
            <a:custGeom>
              <a:avLst/>
              <a:gdLst/>
              <a:ahLst/>
              <a:cxnLst/>
              <a:rect l="l" t="t" r="r" b="b"/>
              <a:pathLst>
                <a:path w="440" h="1075" extrusionOk="0">
                  <a:moveTo>
                    <a:pt x="141" y="0"/>
                  </a:moveTo>
                  <a:cubicBezTo>
                    <a:pt x="87" y="0"/>
                    <a:pt x="34" y="37"/>
                    <a:pt x="27" y="110"/>
                  </a:cubicBezTo>
                  <a:cubicBezTo>
                    <a:pt x="1" y="392"/>
                    <a:pt x="27" y="672"/>
                    <a:pt x="81" y="954"/>
                  </a:cubicBezTo>
                  <a:cubicBezTo>
                    <a:pt x="102" y="1038"/>
                    <a:pt x="165" y="1075"/>
                    <a:pt x="231" y="1075"/>
                  </a:cubicBezTo>
                  <a:cubicBezTo>
                    <a:pt x="332" y="1075"/>
                    <a:pt x="439" y="989"/>
                    <a:pt x="415" y="859"/>
                  </a:cubicBezTo>
                  <a:cubicBezTo>
                    <a:pt x="361" y="606"/>
                    <a:pt x="295" y="365"/>
                    <a:pt x="254" y="110"/>
                  </a:cubicBezTo>
                  <a:cubicBezTo>
                    <a:pt x="248" y="37"/>
                    <a:pt x="194" y="0"/>
                    <a:pt x="141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1939872" y="2686279"/>
              <a:ext cx="54791" cy="149533"/>
            </a:xfrm>
            <a:custGeom>
              <a:avLst/>
              <a:gdLst/>
              <a:ahLst/>
              <a:cxnLst/>
              <a:rect l="l" t="t" r="r" b="b"/>
              <a:pathLst>
                <a:path w="480" h="1310" extrusionOk="0">
                  <a:moveTo>
                    <a:pt x="183" y="1"/>
                  </a:moveTo>
                  <a:cubicBezTo>
                    <a:pt x="107" y="1"/>
                    <a:pt x="25" y="69"/>
                    <a:pt x="42" y="166"/>
                  </a:cubicBezTo>
                  <a:cubicBezTo>
                    <a:pt x="95" y="487"/>
                    <a:pt x="1" y="847"/>
                    <a:pt x="95" y="1168"/>
                  </a:cubicBezTo>
                  <a:cubicBezTo>
                    <a:pt x="122" y="1266"/>
                    <a:pt x="193" y="1309"/>
                    <a:pt x="266" y="1309"/>
                  </a:cubicBezTo>
                  <a:cubicBezTo>
                    <a:pt x="372" y="1309"/>
                    <a:pt x="480" y="1218"/>
                    <a:pt x="456" y="1075"/>
                  </a:cubicBezTo>
                  <a:cubicBezTo>
                    <a:pt x="402" y="740"/>
                    <a:pt x="363" y="419"/>
                    <a:pt x="295" y="98"/>
                  </a:cubicBezTo>
                  <a:cubicBezTo>
                    <a:pt x="280" y="30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1993408" y="2458323"/>
              <a:ext cx="42919" cy="97596"/>
            </a:xfrm>
            <a:custGeom>
              <a:avLst/>
              <a:gdLst/>
              <a:ahLst/>
              <a:cxnLst/>
              <a:rect l="l" t="t" r="r" b="b"/>
              <a:pathLst>
                <a:path w="376" h="855" extrusionOk="0">
                  <a:moveTo>
                    <a:pt x="124" y="0"/>
                  </a:moveTo>
                  <a:cubicBezTo>
                    <a:pt x="72" y="0"/>
                    <a:pt x="20" y="37"/>
                    <a:pt x="13" y="116"/>
                  </a:cubicBezTo>
                  <a:cubicBezTo>
                    <a:pt x="1" y="210"/>
                    <a:pt x="1" y="317"/>
                    <a:pt x="1" y="424"/>
                  </a:cubicBezTo>
                  <a:cubicBezTo>
                    <a:pt x="13" y="517"/>
                    <a:pt x="1" y="624"/>
                    <a:pt x="27" y="731"/>
                  </a:cubicBezTo>
                  <a:cubicBezTo>
                    <a:pt x="44" y="818"/>
                    <a:pt x="104" y="854"/>
                    <a:pt x="167" y="854"/>
                  </a:cubicBezTo>
                  <a:cubicBezTo>
                    <a:pt x="250" y="854"/>
                    <a:pt x="340" y="790"/>
                    <a:pt x="348" y="691"/>
                  </a:cubicBezTo>
                  <a:cubicBezTo>
                    <a:pt x="375" y="504"/>
                    <a:pt x="268" y="303"/>
                    <a:pt x="241" y="116"/>
                  </a:cubicBezTo>
                  <a:cubicBezTo>
                    <a:pt x="234" y="41"/>
                    <a:pt x="178" y="0"/>
                    <a:pt x="124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2115547" y="2630574"/>
              <a:ext cx="62667" cy="136749"/>
            </a:xfrm>
            <a:custGeom>
              <a:avLst/>
              <a:gdLst/>
              <a:ahLst/>
              <a:cxnLst/>
              <a:rect l="l" t="t" r="r" b="b"/>
              <a:pathLst>
                <a:path w="549" h="1198" extrusionOk="0">
                  <a:moveTo>
                    <a:pt x="163" y="0"/>
                  </a:moveTo>
                  <a:cubicBezTo>
                    <a:pt x="84" y="0"/>
                    <a:pt x="1" y="70"/>
                    <a:pt x="27" y="158"/>
                  </a:cubicBezTo>
                  <a:cubicBezTo>
                    <a:pt x="67" y="319"/>
                    <a:pt x="108" y="467"/>
                    <a:pt x="134" y="627"/>
                  </a:cubicBezTo>
                  <a:cubicBezTo>
                    <a:pt x="161" y="774"/>
                    <a:pt x="121" y="948"/>
                    <a:pt x="188" y="1082"/>
                  </a:cubicBezTo>
                  <a:cubicBezTo>
                    <a:pt x="215" y="1157"/>
                    <a:pt x="278" y="1197"/>
                    <a:pt x="339" y="1197"/>
                  </a:cubicBezTo>
                  <a:cubicBezTo>
                    <a:pt x="398" y="1197"/>
                    <a:pt x="456" y="1160"/>
                    <a:pt x="482" y="1082"/>
                  </a:cubicBezTo>
                  <a:cubicBezTo>
                    <a:pt x="549" y="934"/>
                    <a:pt x="495" y="761"/>
                    <a:pt x="468" y="613"/>
                  </a:cubicBezTo>
                  <a:cubicBezTo>
                    <a:pt x="429" y="413"/>
                    <a:pt x="349" y="239"/>
                    <a:pt x="268" y="65"/>
                  </a:cubicBezTo>
                  <a:cubicBezTo>
                    <a:pt x="245" y="19"/>
                    <a:pt x="205" y="0"/>
                    <a:pt x="163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2154016" y="2459579"/>
              <a:ext cx="47143" cy="99422"/>
            </a:xfrm>
            <a:custGeom>
              <a:avLst/>
              <a:gdLst/>
              <a:ahLst/>
              <a:cxnLst/>
              <a:rect l="l" t="t" r="r" b="b"/>
              <a:pathLst>
                <a:path w="413" h="871" extrusionOk="0">
                  <a:moveTo>
                    <a:pt x="119" y="0"/>
                  </a:moveTo>
                  <a:cubicBezTo>
                    <a:pt x="58" y="0"/>
                    <a:pt x="1" y="52"/>
                    <a:pt x="24" y="131"/>
                  </a:cubicBezTo>
                  <a:cubicBezTo>
                    <a:pt x="51" y="252"/>
                    <a:pt x="78" y="359"/>
                    <a:pt x="92" y="479"/>
                  </a:cubicBezTo>
                  <a:cubicBezTo>
                    <a:pt x="105" y="613"/>
                    <a:pt x="65" y="747"/>
                    <a:pt x="172" y="841"/>
                  </a:cubicBezTo>
                  <a:cubicBezTo>
                    <a:pt x="192" y="861"/>
                    <a:pt x="215" y="871"/>
                    <a:pt x="240" y="871"/>
                  </a:cubicBezTo>
                  <a:cubicBezTo>
                    <a:pt x="265" y="871"/>
                    <a:pt x="292" y="861"/>
                    <a:pt x="319" y="841"/>
                  </a:cubicBezTo>
                  <a:cubicBezTo>
                    <a:pt x="413" y="747"/>
                    <a:pt x="386" y="627"/>
                    <a:pt x="359" y="493"/>
                  </a:cubicBezTo>
                  <a:cubicBezTo>
                    <a:pt x="333" y="345"/>
                    <a:pt x="279" y="212"/>
                    <a:pt x="226" y="78"/>
                  </a:cubicBezTo>
                  <a:cubicBezTo>
                    <a:pt x="204" y="24"/>
                    <a:pt x="161" y="0"/>
                    <a:pt x="119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1452798" y="3118791"/>
              <a:ext cx="50567" cy="71913"/>
            </a:xfrm>
            <a:custGeom>
              <a:avLst/>
              <a:gdLst/>
              <a:ahLst/>
              <a:cxnLst/>
              <a:rect l="l" t="t" r="r" b="b"/>
              <a:pathLst>
                <a:path w="443" h="630" extrusionOk="0">
                  <a:moveTo>
                    <a:pt x="166" y="1"/>
                  </a:moveTo>
                  <a:cubicBezTo>
                    <a:pt x="74" y="1"/>
                    <a:pt x="0" y="121"/>
                    <a:pt x="82" y="202"/>
                  </a:cubicBezTo>
                  <a:cubicBezTo>
                    <a:pt x="148" y="283"/>
                    <a:pt x="148" y="363"/>
                    <a:pt x="162" y="456"/>
                  </a:cubicBezTo>
                  <a:cubicBezTo>
                    <a:pt x="162" y="534"/>
                    <a:pt x="207" y="630"/>
                    <a:pt x="284" y="630"/>
                  </a:cubicBezTo>
                  <a:cubicBezTo>
                    <a:pt x="300" y="630"/>
                    <a:pt x="317" y="626"/>
                    <a:pt x="335" y="617"/>
                  </a:cubicBezTo>
                  <a:cubicBezTo>
                    <a:pt x="442" y="563"/>
                    <a:pt x="429" y="390"/>
                    <a:pt x="403" y="296"/>
                  </a:cubicBezTo>
                  <a:cubicBezTo>
                    <a:pt x="376" y="202"/>
                    <a:pt x="322" y="108"/>
                    <a:pt x="255" y="42"/>
                  </a:cubicBezTo>
                  <a:cubicBezTo>
                    <a:pt x="226" y="13"/>
                    <a:pt x="195" y="1"/>
                    <a:pt x="166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1537496" y="3460325"/>
              <a:ext cx="52964" cy="121681"/>
            </a:xfrm>
            <a:custGeom>
              <a:avLst/>
              <a:gdLst/>
              <a:ahLst/>
              <a:cxnLst/>
              <a:rect l="l" t="t" r="r" b="b"/>
              <a:pathLst>
                <a:path w="464" h="1066" extrusionOk="0">
                  <a:moveTo>
                    <a:pt x="159" y="0"/>
                  </a:moveTo>
                  <a:cubicBezTo>
                    <a:pt x="81" y="0"/>
                    <a:pt x="0" y="65"/>
                    <a:pt x="35" y="153"/>
                  </a:cubicBezTo>
                  <a:cubicBezTo>
                    <a:pt x="89" y="287"/>
                    <a:pt x="115" y="421"/>
                    <a:pt x="115" y="567"/>
                  </a:cubicBezTo>
                  <a:cubicBezTo>
                    <a:pt x="128" y="688"/>
                    <a:pt x="89" y="835"/>
                    <a:pt x="128" y="956"/>
                  </a:cubicBezTo>
                  <a:cubicBezTo>
                    <a:pt x="149" y="1029"/>
                    <a:pt x="212" y="1066"/>
                    <a:pt x="276" y="1066"/>
                  </a:cubicBezTo>
                  <a:cubicBezTo>
                    <a:pt x="339" y="1066"/>
                    <a:pt x="403" y="1029"/>
                    <a:pt x="423" y="956"/>
                  </a:cubicBezTo>
                  <a:cubicBezTo>
                    <a:pt x="463" y="822"/>
                    <a:pt x="437" y="661"/>
                    <a:pt x="410" y="528"/>
                  </a:cubicBezTo>
                  <a:cubicBezTo>
                    <a:pt x="383" y="367"/>
                    <a:pt x="342" y="207"/>
                    <a:pt x="262" y="59"/>
                  </a:cubicBezTo>
                  <a:cubicBezTo>
                    <a:pt x="239" y="18"/>
                    <a:pt x="199" y="0"/>
                    <a:pt x="159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1669681" y="3463978"/>
              <a:ext cx="50225" cy="115403"/>
            </a:xfrm>
            <a:custGeom>
              <a:avLst/>
              <a:gdLst/>
              <a:ahLst/>
              <a:cxnLst/>
              <a:rect l="l" t="t" r="r" b="b"/>
              <a:pathLst>
                <a:path w="440" h="1011" extrusionOk="0">
                  <a:moveTo>
                    <a:pt x="267" y="1"/>
                  </a:moveTo>
                  <a:cubicBezTo>
                    <a:pt x="211" y="1"/>
                    <a:pt x="156" y="33"/>
                    <a:pt x="135" y="107"/>
                  </a:cubicBezTo>
                  <a:cubicBezTo>
                    <a:pt x="81" y="348"/>
                    <a:pt x="1" y="736"/>
                    <a:pt x="161" y="951"/>
                  </a:cubicBezTo>
                  <a:cubicBezTo>
                    <a:pt x="192" y="988"/>
                    <a:pt x="244" y="1011"/>
                    <a:pt x="293" y="1011"/>
                  </a:cubicBezTo>
                  <a:cubicBezTo>
                    <a:pt x="348" y="1011"/>
                    <a:pt x="401" y="981"/>
                    <a:pt x="415" y="910"/>
                  </a:cubicBezTo>
                  <a:cubicBezTo>
                    <a:pt x="429" y="803"/>
                    <a:pt x="402" y="710"/>
                    <a:pt x="388" y="603"/>
                  </a:cubicBezTo>
                  <a:cubicBezTo>
                    <a:pt x="375" y="455"/>
                    <a:pt x="388" y="321"/>
                    <a:pt x="415" y="188"/>
                  </a:cubicBezTo>
                  <a:cubicBezTo>
                    <a:pt x="439" y="75"/>
                    <a:pt x="352" y="1"/>
                    <a:pt x="267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1602105" y="3689765"/>
              <a:ext cx="47828" cy="113234"/>
            </a:xfrm>
            <a:custGeom>
              <a:avLst/>
              <a:gdLst/>
              <a:ahLst/>
              <a:cxnLst/>
              <a:rect l="l" t="t" r="r" b="b"/>
              <a:pathLst>
                <a:path w="419" h="992" extrusionOk="0">
                  <a:moveTo>
                    <a:pt x="145" y="0"/>
                  </a:moveTo>
                  <a:cubicBezTo>
                    <a:pt x="74" y="0"/>
                    <a:pt x="1" y="60"/>
                    <a:pt x="17" y="150"/>
                  </a:cubicBezTo>
                  <a:cubicBezTo>
                    <a:pt x="58" y="403"/>
                    <a:pt x="4" y="751"/>
                    <a:pt x="165" y="952"/>
                  </a:cubicBezTo>
                  <a:cubicBezTo>
                    <a:pt x="187" y="980"/>
                    <a:pt x="219" y="991"/>
                    <a:pt x="252" y="991"/>
                  </a:cubicBezTo>
                  <a:cubicBezTo>
                    <a:pt x="316" y="991"/>
                    <a:pt x="383" y="947"/>
                    <a:pt x="392" y="885"/>
                  </a:cubicBezTo>
                  <a:cubicBezTo>
                    <a:pt x="418" y="765"/>
                    <a:pt x="379" y="658"/>
                    <a:pt x="352" y="537"/>
                  </a:cubicBezTo>
                  <a:cubicBezTo>
                    <a:pt x="325" y="376"/>
                    <a:pt x="299" y="230"/>
                    <a:pt x="258" y="82"/>
                  </a:cubicBezTo>
                  <a:cubicBezTo>
                    <a:pt x="237" y="25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811682" y="3490232"/>
              <a:ext cx="44175" cy="114490"/>
            </a:xfrm>
            <a:custGeom>
              <a:avLst/>
              <a:gdLst/>
              <a:ahLst/>
              <a:cxnLst/>
              <a:rect l="l" t="t" r="r" b="b"/>
              <a:pathLst>
                <a:path w="387" h="1003" extrusionOk="0">
                  <a:moveTo>
                    <a:pt x="135" y="1"/>
                  </a:moveTo>
                  <a:cubicBezTo>
                    <a:pt x="78" y="1"/>
                    <a:pt x="19" y="52"/>
                    <a:pt x="27" y="132"/>
                  </a:cubicBezTo>
                  <a:cubicBezTo>
                    <a:pt x="68" y="346"/>
                    <a:pt x="27" y="600"/>
                    <a:pt x="14" y="814"/>
                  </a:cubicBezTo>
                  <a:cubicBezTo>
                    <a:pt x="0" y="894"/>
                    <a:pt x="68" y="961"/>
                    <a:pt x="134" y="988"/>
                  </a:cubicBezTo>
                  <a:cubicBezTo>
                    <a:pt x="149" y="998"/>
                    <a:pt x="167" y="1002"/>
                    <a:pt x="184" y="1002"/>
                  </a:cubicBezTo>
                  <a:cubicBezTo>
                    <a:pt x="207" y="1002"/>
                    <a:pt x="229" y="996"/>
                    <a:pt x="250" y="985"/>
                  </a:cubicBezTo>
                  <a:lnTo>
                    <a:pt x="250" y="985"/>
                  </a:lnTo>
                  <a:cubicBezTo>
                    <a:pt x="247" y="986"/>
                    <a:pt x="244" y="987"/>
                    <a:pt x="241" y="988"/>
                  </a:cubicBezTo>
                  <a:cubicBezTo>
                    <a:pt x="246" y="986"/>
                    <a:pt x="251" y="984"/>
                    <a:pt x="255" y="982"/>
                  </a:cubicBezTo>
                  <a:lnTo>
                    <a:pt x="255" y="982"/>
                  </a:lnTo>
                  <a:cubicBezTo>
                    <a:pt x="254" y="983"/>
                    <a:pt x="252" y="984"/>
                    <a:pt x="250" y="985"/>
                  </a:cubicBezTo>
                  <a:lnTo>
                    <a:pt x="250" y="985"/>
                  </a:lnTo>
                  <a:cubicBezTo>
                    <a:pt x="262" y="980"/>
                    <a:pt x="269" y="976"/>
                    <a:pt x="273" y="973"/>
                  </a:cubicBezTo>
                  <a:lnTo>
                    <a:pt x="273" y="973"/>
                  </a:lnTo>
                  <a:cubicBezTo>
                    <a:pt x="267" y="976"/>
                    <a:pt x="261" y="979"/>
                    <a:pt x="255" y="982"/>
                  </a:cubicBezTo>
                  <a:lnTo>
                    <a:pt x="255" y="982"/>
                  </a:lnTo>
                  <a:cubicBezTo>
                    <a:pt x="260" y="979"/>
                    <a:pt x="264" y="977"/>
                    <a:pt x="268" y="974"/>
                  </a:cubicBezTo>
                  <a:cubicBezTo>
                    <a:pt x="272" y="970"/>
                    <a:pt x="275" y="969"/>
                    <a:pt x="276" y="969"/>
                  </a:cubicBezTo>
                  <a:cubicBezTo>
                    <a:pt x="277" y="969"/>
                    <a:pt x="276" y="970"/>
                    <a:pt x="273" y="973"/>
                  </a:cubicBezTo>
                  <a:lnTo>
                    <a:pt x="273" y="973"/>
                  </a:lnTo>
                  <a:cubicBezTo>
                    <a:pt x="331" y="940"/>
                    <a:pt x="387" y="881"/>
                    <a:pt x="375" y="814"/>
                  </a:cubicBezTo>
                  <a:cubicBezTo>
                    <a:pt x="335" y="560"/>
                    <a:pt x="308" y="319"/>
                    <a:pt x="228" y="78"/>
                  </a:cubicBezTo>
                  <a:cubicBezTo>
                    <a:pt x="212" y="24"/>
                    <a:pt x="174" y="1"/>
                    <a:pt x="135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802551" y="3286247"/>
              <a:ext cx="42805" cy="80931"/>
            </a:xfrm>
            <a:custGeom>
              <a:avLst/>
              <a:gdLst/>
              <a:ahLst/>
              <a:cxnLst/>
              <a:rect l="l" t="t" r="r" b="b"/>
              <a:pathLst>
                <a:path w="375" h="709" extrusionOk="0">
                  <a:moveTo>
                    <a:pt x="154" y="1"/>
                  </a:moveTo>
                  <a:cubicBezTo>
                    <a:pt x="78" y="1"/>
                    <a:pt x="1" y="65"/>
                    <a:pt x="27" y="153"/>
                  </a:cubicBezTo>
                  <a:cubicBezTo>
                    <a:pt x="54" y="220"/>
                    <a:pt x="67" y="287"/>
                    <a:pt x="67" y="353"/>
                  </a:cubicBezTo>
                  <a:cubicBezTo>
                    <a:pt x="67" y="448"/>
                    <a:pt x="54" y="528"/>
                    <a:pt x="80" y="608"/>
                  </a:cubicBezTo>
                  <a:cubicBezTo>
                    <a:pt x="101" y="675"/>
                    <a:pt x="158" y="708"/>
                    <a:pt x="214" y="708"/>
                  </a:cubicBezTo>
                  <a:cubicBezTo>
                    <a:pt x="271" y="708"/>
                    <a:pt x="328" y="675"/>
                    <a:pt x="348" y="608"/>
                  </a:cubicBezTo>
                  <a:cubicBezTo>
                    <a:pt x="375" y="514"/>
                    <a:pt x="348" y="407"/>
                    <a:pt x="335" y="314"/>
                  </a:cubicBezTo>
                  <a:cubicBezTo>
                    <a:pt x="335" y="234"/>
                    <a:pt x="308" y="139"/>
                    <a:pt x="255" y="59"/>
                  </a:cubicBezTo>
                  <a:cubicBezTo>
                    <a:pt x="232" y="18"/>
                    <a:pt x="193" y="1"/>
                    <a:pt x="154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942954" y="3334190"/>
              <a:ext cx="52051" cy="119741"/>
            </a:xfrm>
            <a:custGeom>
              <a:avLst/>
              <a:gdLst/>
              <a:ahLst/>
              <a:cxnLst/>
              <a:rect l="l" t="t" r="r" b="b"/>
              <a:pathLst>
                <a:path w="456" h="1049" extrusionOk="0">
                  <a:moveTo>
                    <a:pt x="202" y="0"/>
                  </a:moveTo>
                  <a:cubicBezTo>
                    <a:pt x="145" y="0"/>
                    <a:pt x="88" y="40"/>
                    <a:pt x="81" y="121"/>
                  </a:cubicBezTo>
                  <a:cubicBezTo>
                    <a:pt x="54" y="375"/>
                    <a:pt x="1" y="682"/>
                    <a:pt x="81" y="923"/>
                  </a:cubicBezTo>
                  <a:cubicBezTo>
                    <a:pt x="95" y="977"/>
                    <a:pt x="134" y="1030"/>
                    <a:pt x="202" y="1044"/>
                  </a:cubicBezTo>
                  <a:cubicBezTo>
                    <a:pt x="215" y="1047"/>
                    <a:pt x="229" y="1049"/>
                    <a:pt x="243" y="1049"/>
                  </a:cubicBezTo>
                  <a:cubicBezTo>
                    <a:pt x="287" y="1049"/>
                    <a:pt x="332" y="1034"/>
                    <a:pt x="362" y="1004"/>
                  </a:cubicBezTo>
                  <a:cubicBezTo>
                    <a:pt x="455" y="896"/>
                    <a:pt x="389" y="763"/>
                    <a:pt x="375" y="629"/>
                  </a:cubicBezTo>
                  <a:cubicBezTo>
                    <a:pt x="348" y="468"/>
                    <a:pt x="336" y="295"/>
                    <a:pt x="322" y="121"/>
                  </a:cubicBezTo>
                  <a:cubicBezTo>
                    <a:pt x="315" y="40"/>
                    <a:pt x="259" y="0"/>
                    <a:pt x="202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2025370" y="3171185"/>
              <a:ext cx="48170" cy="109810"/>
            </a:xfrm>
            <a:custGeom>
              <a:avLst/>
              <a:gdLst/>
              <a:ahLst/>
              <a:cxnLst/>
              <a:rect l="l" t="t" r="r" b="b"/>
              <a:pathLst>
                <a:path w="422" h="962" extrusionOk="0">
                  <a:moveTo>
                    <a:pt x="153" y="1"/>
                  </a:moveTo>
                  <a:cubicBezTo>
                    <a:pt x="108" y="1"/>
                    <a:pt x="61" y="31"/>
                    <a:pt x="54" y="91"/>
                  </a:cubicBezTo>
                  <a:cubicBezTo>
                    <a:pt x="42" y="359"/>
                    <a:pt x="1" y="693"/>
                    <a:pt x="175" y="921"/>
                  </a:cubicBezTo>
                  <a:cubicBezTo>
                    <a:pt x="201" y="950"/>
                    <a:pt x="231" y="962"/>
                    <a:pt x="261" y="962"/>
                  </a:cubicBezTo>
                  <a:cubicBezTo>
                    <a:pt x="342" y="962"/>
                    <a:pt x="422" y="874"/>
                    <a:pt x="402" y="787"/>
                  </a:cubicBezTo>
                  <a:cubicBezTo>
                    <a:pt x="376" y="680"/>
                    <a:pt x="322" y="586"/>
                    <a:pt x="295" y="479"/>
                  </a:cubicBezTo>
                  <a:cubicBezTo>
                    <a:pt x="269" y="345"/>
                    <a:pt x="256" y="225"/>
                    <a:pt x="242" y="91"/>
                  </a:cubicBezTo>
                  <a:cubicBezTo>
                    <a:pt x="242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1801067" y="3738050"/>
              <a:ext cx="53421" cy="107299"/>
            </a:xfrm>
            <a:custGeom>
              <a:avLst/>
              <a:gdLst/>
              <a:ahLst/>
              <a:cxnLst/>
              <a:rect l="l" t="t" r="r" b="b"/>
              <a:pathLst>
                <a:path w="468" h="940" extrusionOk="0">
                  <a:moveTo>
                    <a:pt x="269" y="1"/>
                  </a:moveTo>
                  <a:cubicBezTo>
                    <a:pt x="231" y="1"/>
                    <a:pt x="195" y="18"/>
                    <a:pt x="174" y="61"/>
                  </a:cubicBezTo>
                  <a:cubicBezTo>
                    <a:pt x="120" y="194"/>
                    <a:pt x="107" y="328"/>
                    <a:pt x="80" y="462"/>
                  </a:cubicBezTo>
                  <a:cubicBezTo>
                    <a:pt x="54" y="596"/>
                    <a:pt x="0" y="716"/>
                    <a:pt x="67" y="850"/>
                  </a:cubicBezTo>
                  <a:cubicBezTo>
                    <a:pt x="96" y="909"/>
                    <a:pt x="162" y="939"/>
                    <a:pt x="229" y="939"/>
                  </a:cubicBezTo>
                  <a:cubicBezTo>
                    <a:pt x="283" y="939"/>
                    <a:pt x="339" y="919"/>
                    <a:pt x="375" y="877"/>
                  </a:cubicBezTo>
                  <a:cubicBezTo>
                    <a:pt x="468" y="783"/>
                    <a:pt x="455" y="636"/>
                    <a:pt x="455" y="515"/>
                  </a:cubicBezTo>
                  <a:cubicBezTo>
                    <a:pt x="455" y="369"/>
                    <a:pt x="455" y="221"/>
                    <a:pt x="401" y="87"/>
                  </a:cubicBezTo>
                  <a:cubicBezTo>
                    <a:pt x="385" y="39"/>
                    <a:pt x="326" y="1"/>
                    <a:pt x="269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592798" y="3209197"/>
              <a:ext cx="57074" cy="132069"/>
            </a:xfrm>
            <a:custGeom>
              <a:avLst/>
              <a:gdLst/>
              <a:ahLst/>
              <a:cxnLst/>
              <a:rect l="l" t="t" r="r" b="b"/>
              <a:pathLst>
                <a:path w="500" h="1157" extrusionOk="0">
                  <a:moveTo>
                    <a:pt x="142" y="1"/>
                  </a:moveTo>
                  <a:cubicBezTo>
                    <a:pt x="69" y="1"/>
                    <a:pt x="0" y="71"/>
                    <a:pt x="18" y="159"/>
                  </a:cubicBezTo>
                  <a:cubicBezTo>
                    <a:pt x="45" y="293"/>
                    <a:pt x="58" y="440"/>
                    <a:pt x="71" y="574"/>
                  </a:cubicBezTo>
                  <a:cubicBezTo>
                    <a:pt x="71" y="734"/>
                    <a:pt x="45" y="868"/>
                    <a:pt x="84" y="1016"/>
                  </a:cubicBezTo>
                  <a:cubicBezTo>
                    <a:pt x="105" y="1109"/>
                    <a:pt x="182" y="1156"/>
                    <a:pt x="259" y="1156"/>
                  </a:cubicBezTo>
                  <a:cubicBezTo>
                    <a:pt x="335" y="1156"/>
                    <a:pt x="412" y="1109"/>
                    <a:pt x="432" y="1016"/>
                  </a:cubicBezTo>
                  <a:cubicBezTo>
                    <a:pt x="499" y="721"/>
                    <a:pt x="405" y="320"/>
                    <a:pt x="245" y="65"/>
                  </a:cubicBezTo>
                  <a:cubicBezTo>
                    <a:pt x="217" y="20"/>
                    <a:pt x="179" y="1"/>
                    <a:pt x="142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707746" y="3407132"/>
              <a:ext cx="55932" cy="150218"/>
            </a:xfrm>
            <a:custGeom>
              <a:avLst/>
              <a:gdLst/>
              <a:ahLst/>
              <a:cxnLst/>
              <a:rect l="l" t="t" r="r" b="b"/>
              <a:pathLst>
                <a:path w="490" h="1316" extrusionOk="0">
                  <a:moveTo>
                    <a:pt x="228" y="0"/>
                  </a:moveTo>
                  <a:cubicBezTo>
                    <a:pt x="151" y="0"/>
                    <a:pt x="74" y="50"/>
                    <a:pt x="67" y="150"/>
                  </a:cubicBezTo>
                  <a:cubicBezTo>
                    <a:pt x="54" y="485"/>
                    <a:pt x="1" y="860"/>
                    <a:pt x="108" y="1181"/>
                  </a:cubicBezTo>
                  <a:cubicBezTo>
                    <a:pt x="132" y="1272"/>
                    <a:pt x="214" y="1316"/>
                    <a:pt x="295" y="1316"/>
                  </a:cubicBezTo>
                  <a:cubicBezTo>
                    <a:pt x="393" y="1316"/>
                    <a:pt x="489" y="1252"/>
                    <a:pt x="482" y="1127"/>
                  </a:cubicBezTo>
                  <a:cubicBezTo>
                    <a:pt x="456" y="806"/>
                    <a:pt x="402" y="485"/>
                    <a:pt x="388" y="150"/>
                  </a:cubicBezTo>
                  <a:cubicBezTo>
                    <a:pt x="382" y="50"/>
                    <a:pt x="305" y="0"/>
                    <a:pt x="228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738338" y="3237962"/>
              <a:ext cx="47371" cy="90177"/>
            </a:xfrm>
            <a:custGeom>
              <a:avLst/>
              <a:gdLst/>
              <a:ahLst/>
              <a:cxnLst/>
              <a:rect l="l" t="t" r="r" b="b"/>
              <a:pathLst>
                <a:path w="415" h="790" extrusionOk="0">
                  <a:moveTo>
                    <a:pt x="201" y="1"/>
                  </a:moveTo>
                  <a:cubicBezTo>
                    <a:pt x="151" y="1"/>
                    <a:pt x="100" y="27"/>
                    <a:pt x="93" y="81"/>
                  </a:cubicBezTo>
                  <a:cubicBezTo>
                    <a:pt x="54" y="268"/>
                    <a:pt x="0" y="482"/>
                    <a:pt x="40" y="669"/>
                  </a:cubicBezTo>
                  <a:cubicBezTo>
                    <a:pt x="60" y="750"/>
                    <a:pt x="131" y="790"/>
                    <a:pt x="201" y="790"/>
                  </a:cubicBezTo>
                  <a:cubicBezTo>
                    <a:pt x="271" y="790"/>
                    <a:pt x="341" y="750"/>
                    <a:pt x="361" y="669"/>
                  </a:cubicBezTo>
                  <a:cubicBezTo>
                    <a:pt x="414" y="482"/>
                    <a:pt x="348" y="268"/>
                    <a:pt x="307" y="81"/>
                  </a:cubicBezTo>
                  <a:cubicBezTo>
                    <a:pt x="301" y="27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835821" y="3507811"/>
              <a:ext cx="50681" cy="156839"/>
            </a:xfrm>
            <a:custGeom>
              <a:avLst/>
              <a:gdLst/>
              <a:ahLst/>
              <a:cxnLst/>
              <a:rect l="l" t="t" r="r" b="b"/>
              <a:pathLst>
                <a:path w="444" h="1374" extrusionOk="0">
                  <a:moveTo>
                    <a:pt x="140" y="0"/>
                  </a:moveTo>
                  <a:cubicBezTo>
                    <a:pt x="70" y="0"/>
                    <a:pt x="1" y="45"/>
                    <a:pt x="15" y="125"/>
                  </a:cubicBezTo>
                  <a:cubicBezTo>
                    <a:pt x="29" y="326"/>
                    <a:pt x="42" y="526"/>
                    <a:pt x="42" y="727"/>
                  </a:cubicBezTo>
                  <a:cubicBezTo>
                    <a:pt x="56" y="914"/>
                    <a:pt x="42" y="1128"/>
                    <a:pt x="136" y="1302"/>
                  </a:cubicBezTo>
                  <a:cubicBezTo>
                    <a:pt x="160" y="1349"/>
                    <a:pt x="213" y="1373"/>
                    <a:pt x="267" y="1373"/>
                  </a:cubicBezTo>
                  <a:cubicBezTo>
                    <a:pt x="334" y="1373"/>
                    <a:pt x="402" y="1336"/>
                    <a:pt x="417" y="1262"/>
                  </a:cubicBezTo>
                  <a:cubicBezTo>
                    <a:pt x="443" y="1088"/>
                    <a:pt x="390" y="900"/>
                    <a:pt x="363" y="727"/>
                  </a:cubicBezTo>
                  <a:cubicBezTo>
                    <a:pt x="336" y="513"/>
                    <a:pt x="309" y="299"/>
                    <a:pt x="270" y="98"/>
                  </a:cubicBezTo>
                  <a:cubicBezTo>
                    <a:pt x="258" y="31"/>
                    <a:pt x="198" y="0"/>
                    <a:pt x="140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874746" y="3354395"/>
              <a:ext cx="43833" cy="74995"/>
            </a:xfrm>
            <a:custGeom>
              <a:avLst/>
              <a:gdLst/>
              <a:ahLst/>
              <a:cxnLst/>
              <a:rect l="l" t="t" r="r" b="b"/>
              <a:pathLst>
                <a:path w="384" h="657" extrusionOk="0">
                  <a:moveTo>
                    <a:pt x="171" y="0"/>
                  </a:moveTo>
                  <a:cubicBezTo>
                    <a:pt x="88" y="0"/>
                    <a:pt x="1" y="74"/>
                    <a:pt x="36" y="172"/>
                  </a:cubicBezTo>
                  <a:cubicBezTo>
                    <a:pt x="63" y="238"/>
                    <a:pt x="76" y="305"/>
                    <a:pt x="76" y="386"/>
                  </a:cubicBezTo>
                  <a:cubicBezTo>
                    <a:pt x="76" y="493"/>
                    <a:pt x="89" y="546"/>
                    <a:pt x="156" y="626"/>
                  </a:cubicBezTo>
                  <a:cubicBezTo>
                    <a:pt x="176" y="646"/>
                    <a:pt x="203" y="656"/>
                    <a:pt x="230" y="656"/>
                  </a:cubicBezTo>
                  <a:cubicBezTo>
                    <a:pt x="256" y="656"/>
                    <a:pt x="283" y="646"/>
                    <a:pt x="303" y="626"/>
                  </a:cubicBezTo>
                  <a:cubicBezTo>
                    <a:pt x="370" y="546"/>
                    <a:pt x="384" y="466"/>
                    <a:pt x="370" y="345"/>
                  </a:cubicBezTo>
                  <a:cubicBezTo>
                    <a:pt x="357" y="252"/>
                    <a:pt x="330" y="158"/>
                    <a:pt x="277" y="65"/>
                  </a:cubicBezTo>
                  <a:cubicBezTo>
                    <a:pt x="254" y="19"/>
                    <a:pt x="213" y="0"/>
                    <a:pt x="171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979535" y="3598560"/>
              <a:ext cx="52051" cy="140401"/>
            </a:xfrm>
            <a:custGeom>
              <a:avLst/>
              <a:gdLst/>
              <a:ahLst/>
              <a:cxnLst/>
              <a:rect l="l" t="t" r="r" b="b"/>
              <a:pathLst>
                <a:path w="456" h="1230" extrusionOk="0">
                  <a:moveTo>
                    <a:pt x="177" y="0"/>
                  </a:moveTo>
                  <a:cubicBezTo>
                    <a:pt x="104" y="0"/>
                    <a:pt x="24" y="63"/>
                    <a:pt x="40" y="159"/>
                  </a:cubicBezTo>
                  <a:cubicBezTo>
                    <a:pt x="67" y="360"/>
                    <a:pt x="54" y="547"/>
                    <a:pt x="54" y="747"/>
                  </a:cubicBezTo>
                  <a:cubicBezTo>
                    <a:pt x="54" y="895"/>
                    <a:pt x="1" y="1056"/>
                    <a:pt x="108" y="1189"/>
                  </a:cubicBezTo>
                  <a:cubicBezTo>
                    <a:pt x="135" y="1216"/>
                    <a:pt x="178" y="1230"/>
                    <a:pt x="221" y="1230"/>
                  </a:cubicBezTo>
                  <a:cubicBezTo>
                    <a:pt x="265" y="1230"/>
                    <a:pt x="308" y="1216"/>
                    <a:pt x="335" y="1189"/>
                  </a:cubicBezTo>
                  <a:cubicBezTo>
                    <a:pt x="456" y="1056"/>
                    <a:pt x="402" y="854"/>
                    <a:pt x="388" y="694"/>
                  </a:cubicBezTo>
                  <a:cubicBezTo>
                    <a:pt x="361" y="494"/>
                    <a:pt x="335" y="293"/>
                    <a:pt x="281" y="93"/>
                  </a:cubicBezTo>
                  <a:cubicBezTo>
                    <a:pt x="270" y="28"/>
                    <a:pt x="225" y="0"/>
                    <a:pt x="177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1008872" y="3438180"/>
              <a:ext cx="49312" cy="88921"/>
            </a:xfrm>
            <a:custGeom>
              <a:avLst/>
              <a:gdLst/>
              <a:ahLst/>
              <a:cxnLst/>
              <a:rect l="l" t="t" r="r" b="b"/>
              <a:pathLst>
                <a:path w="432" h="779" extrusionOk="0">
                  <a:moveTo>
                    <a:pt x="155" y="1"/>
                  </a:moveTo>
                  <a:cubicBezTo>
                    <a:pt x="78" y="1"/>
                    <a:pt x="0" y="63"/>
                    <a:pt x="24" y="160"/>
                  </a:cubicBezTo>
                  <a:cubicBezTo>
                    <a:pt x="78" y="333"/>
                    <a:pt x="78" y="508"/>
                    <a:pt x="118" y="681"/>
                  </a:cubicBezTo>
                  <a:cubicBezTo>
                    <a:pt x="134" y="749"/>
                    <a:pt x="188" y="778"/>
                    <a:pt x="245" y="778"/>
                  </a:cubicBezTo>
                  <a:cubicBezTo>
                    <a:pt x="335" y="778"/>
                    <a:pt x="431" y="707"/>
                    <a:pt x="399" y="601"/>
                  </a:cubicBezTo>
                  <a:cubicBezTo>
                    <a:pt x="345" y="440"/>
                    <a:pt x="332" y="253"/>
                    <a:pt x="279" y="93"/>
                  </a:cubicBezTo>
                  <a:cubicBezTo>
                    <a:pt x="257" y="28"/>
                    <a:pt x="206" y="1"/>
                    <a:pt x="155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1165827" y="3706659"/>
              <a:ext cx="41321" cy="81501"/>
            </a:xfrm>
            <a:custGeom>
              <a:avLst/>
              <a:gdLst/>
              <a:ahLst/>
              <a:cxnLst/>
              <a:rect l="l" t="t" r="r" b="b"/>
              <a:pathLst>
                <a:path w="362" h="714" extrusionOk="0">
                  <a:moveTo>
                    <a:pt x="120" y="0"/>
                  </a:moveTo>
                  <a:cubicBezTo>
                    <a:pt x="102" y="0"/>
                    <a:pt x="81" y="12"/>
                    <a:pt x="81" y="28"/>
                  </a:cubicBezTo>
                  <a:cubicBezTo>
                    <a:pt x="81" y="135"/>
                    <a:pt x="54" y="242"/>
                    <a:pt x="54" y="349"/>
                  </a:cubicBezTo>
                  <a:cubicBezTo>
                    <a:pt x="40" y="456"/>
                    <a:pt x="1" y="550"/>
                    <a:pt x="67" y="644"/>
                  </a:cubicBezTo>
                  <a:cubicBezTo>
                    <a:pt x="94" y="690"/>
                    <a:pt x="137" y="714"/>
                    <a:pt x="181" y="714"/>
                  </a:cubicBezTo>
                  <a:cubicBezTo>
                    <a:pt x="225" y="714"/>
                    <a:pt x="268" y="690"/>
                    <a:pt x="295" y="644"/>
                  </a:cubicBezTo>
                  <a:cubicBezTo>
                    <a:pt x="361" y="550"/>
                    <a:pt x="322" y="430"/>
                    <a:pt x="295" y="309"/>
                  </a:cubicBezTo>
                  <a:cubicBezTo>
                    <a:pt x="268" y="189"/>
                    <a:pt x="215" y="109"/>
                    <a:pt x="147" y="14"/>
                  </a:cubicBezTo>
                  <a:cubicBezTo>
                    <a:pt x="142" y="4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698614" y="1865660"/>
              <a:ext cx="49198" cy="93487"/>
            </a:xfrm>
            <a:custGeom>
              <a:avLst/>
              <a:gdLst/>
              <a:ahLst/>
              <a:cxnLst/>
              <a:rect l="l" t="t" r="r" b="b"/>
              <a:pathLst>
                <a:path w="431" h="819" extrusionOk="0">
                  <a:moveTo>
                    <a:pt x="121" y="1"/>
                  </a:moveTo>
                  <a:cubicBezTo>
                    <a:pt x="97" y="1"/>
                    <a:pt x="74" y="18"/>
                    <a:pt x="67" y="51"/>
                  </a:cubicBezTo>
                  <a:cubicBezTo>
                    <a:pt x="54" y="91"/>
                    <a:pt x="27" y="144"/>
                    <a:pt x="13" y="198"/>
                  </a:cubicBezTo>
                  <a:cubicBezTo>
                    <a:pt x="1" y="265"/>
                    <a:pt x="1" y="319"/>
                    <a:pt x="13" y="385"/>
                  </a:cubicBezTo>
                  <a:cubicBezTo>
                    <a:pt x="13" y="506"/>
                    <a:pt x="13" y="626"/>
                    <a:pt x="81" y="733"/>
                  </a:cubicBezTo>
                  <a:cubicBezTo>
                    <a:pt x="112" y="791"/>
                    <a:pt x="175" y="818"/>
                    <a:pt x="237" y="818"/>
                  </a:cubicBezTo>
                  <a:cubicBezTo>
                    <a:pt x="334" y="818"/>
                    <a:pt x="431" y="754"/>
                    <a:pt x="415" y="640"/>
                  </a:cubicBezTo>
                  <a:cubicBezTo>
                    <a:pt x="415" y="519"/>
                    <a:pt x="361" y="439"/>
                    <a:pt x="308" y="346"/>
                  </a:cubicBezTo>
                  <a:cubicBezTo>
                    <a:pt x="295" y="305"/>
                    <a:pt x="281" y="251"/>
                    <a:pt x="254" y="198"/>
                  </a:cubicBezTo>
                  <a:cubicBezTo>
                    <a:pt x="227" y="158"/>
                    <a:pt x="201" y="91"/>
                    <a:pt x="174" y="51"/>
                  </a:cubicBezTo>
                  <a:cubicBezTo>
                    <a:pt x="167" y="18"/>
                    <a:pt x="144" y="1"/>
                    <a:pt x="121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791646" y="1703911"/>
              <a:ext cx="52051" cy="116887"/>
            </a:xfrm>
            <a:custGeom>
              <a:avLst/>
              <a:gdLst/>
              <a:ahLst/>
              <a:cxnLst/>
              <a:rect l="l" t="t" r="r" b="b"/>
              <a:pathLst>
                <a:path w="456" h="1024" extrusionOk="0">
                  <a:moveTo>
                    <a:pt x="224" y="0"/>
                  </a:moveTo>
                  <a:cubicBezTo>
                    <a:pt x="175" y="0"/>
                    <a:pt x="128" y="30"/>
                    <a:pt x="108" y="90"/>
                  </a:cubicBezTo>
                  <a:cubicBezTo>
                    <a:pt x="68" y="184"/>
                    <a:pt x="68" y="304"/>
                    <a:pt x="42" y="411"/>
                  </a:cubicBezTo>
                  <a:cubicBezTo>
                    <a:pt x="28" y="532"/>
                    <a:pt x="1" y="679"/>
                    <a:pt x="1" y="812"/>
                  </a:cubicBezTo>
                  <a:cubicBezTo>
                    <a:pt x="8" y="953"/>
                    <a:pt x="115" y="1023"/>
                    <a:pt x="222" y="1023"/>
                  </a:cubicBezTo>
                  <a:cubicBezTo>
                    <a:pt x="329" y="1023"/>
                    <a:pt x="436" y="953"/>
                    <a:pt x="443" y="812"/>
                  </a:cubicBezTo>
                  <a:cubicBezTo>
                    <a:pt x="456" y="693"/>
                    <a:pt x="416" y="559"/>
                    <a:pt x="402" y="438"/>
                  </a:cubicBezTo>
                  <a:cubicBezTo>
                    <a:pt x="389" y="331"/>
                    <a:pt x="389" y="197"/>
                    <a:pt x="349" y="90"/>
                  </a:cubicBezTo>
                  <a:cubicBezTo>
                    <a:pt x="322" y="30"/>
                    <a:pt x="272" y="0"/>
                    <a:pt x="224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926456" y="1837579"/>
              <a:ext cx="62439" cy="112093"/>
            </a:xfrm>
            <a:custGeom>
              <a:avLst/>
              <a:gdLst/>
              <a:ahLst/>
              <a:cxnLst/>
              <a:rect l="l" t="t" r="r" b="b"/>
              <a:pathLst>
                <a:path w="547" h="982" extrusionOk="0">
                  <a:moveTo>
                    <a:pt x="202" y="0"/>
                  </a:moveTo>
                  <a:cubicBezTo>
                    <a:pt x="151" y="0"/>
                    <a:pt x="91" y="37"/>
                    <a:pt x="91" y="83"/>
                  </a:cubicBezTo>
                  <a:cubicBezTo>
                    <a:pt x="64" y="271"/>
                    <a:pt x="64" y="485"/>
                    <a:pt x="38" y="685"/>
                  </a:cubicBezTo>
                  <a:cubicBezTo>
                    <a:pt x="1" y="875"/>
                    <a:pt x="137" y="982"/>
                    <a:pt x="274" y="982"/>
                  </a:cubicBezTo>
                  <a:cubicBezTo>
                    <a:pt x="387" y="982"/>
                    <a:pt x="501" y="909"/>
                    <a:pt x="519" y="752"/>
                  </a:cubicBezTo>
                  <a:cubicBezTo>
                    <a:pt x="546" y="511"/>
                    <a:pt x="492" y="83"/>
                    <a:pt x="225" y="3"/>
                  </a:cubicBezTo>
                  <a:cubicBezTo>
                    <a:pt x="218" y="1"/>
                    <a:pt x="210" y="0"/>
                    <a:pt x="202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806257" y="2025583"/>
              <a:ext cx="49768" cy="113234"/>
            </a:xfrm>
            <a:custGeom>
              <a:avLst/>
              <a:gdLst/>
              <a:ahLst/>
              <a:cxnLst/>
              <a:rect l="l" t="t" r="r" b="b"/>
              <a:pathLst>
                <a:path w="436" h="992" extrusionOk="0">
                  <a:moveTo>
                    <a:pt x="280" y="1"/>
                  </a:moveTo>
                  <a:cubicBezTo>
                    <a:pt x="265" y="1"/>
                    <a:pt x="249" y="5"/>
                    <a:pt x="235" y="15"/>
                  </a:cubicBezTo>
                  <a:cubicBezTo>
                    <a:pt x="60" y="188"/>
                    <a:pt x="33" y="563"/>
                    <a:pt x="7" y="791"/>
                  </a:cubicBezTo>
                  <a:cubicBezTo>
                    <a:pt x="0" y="924"/>
                    <a:pt x="111" y="991"/>
                    <a:pt x="220" y="991"/>
                  </a:cubicBezTo>
                  <a:cubicBezTo>
                    <a:pt x="328" y="991"/>
                    <a:pt x="435" y="924"/>
                    <a:pt x="422" y="791"/>
                  </a:cubicBezTo>
                  <a:cubicBezTo>
                    <a:pt x="408" y="670"/>
                    <a:pt x="395" y="536"/>
                    <a:pt x="381" y="416"/>
                  </a:cubicBezTo>
                  <a:cubicBezTo>
                    <a:pt x="368" y="295"/>
                    <a:pt x="381" y="161"/>
                    <a:pt x="342" y="42"/>
                  </a:cubicBezTo>
                  <a:cubicBezTo>
                    <a:pt x="333" y="15"/>
                    <a:pt x="307" y="1"/>
                    <a:pt x="280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1043687" y="2229910"/>
              <a:ext cx="62667" cy="127274"/>
            </a:xfrm>
            <a:custGeom>
              <a:avLst/>
              <a:gdLst/>
              <a:ahLst/>
              <a:cxnLst/>
              <a:rect l="l" t="t" r="r" b="b"/>
              <a:pathLst>
                <a:path w="549" h="1115" extrusionOk="0">
                  <a:moveTo>
                    <a:pt x="200" y="1"/>
                  </a:moveTo>
                  <a:cubicBezTo>
                    <a:pt x="111" y="1"/>
                    <a:pt x="26" y="54"/>
                    <a:pt x="40" y="164"/>
                  </a:cubicBezTo>
                  <a:cubicBezTo>
                    <a:pt x="67" y="418"/>
                    <a:pt x="1" y="699"/>
                    <a:pt x="54" y="954"/>
                  </a:cubicBezTo>
                  <a:cubicBezTo>
                    <a:pt x="81" y="1061"/>
                    <a:pt x="174" y="1114"/>
                    <a:pt x="268" y="1114"/>
                  </a:cubicBezTo>
                  <a:cubicBezTo>
                    <a:pt x="362" y="1114"/>
                    <a:pt x="455" y="1061"/>
                    <a:pt x="482" y="954"/>
                  </a:cubicBezTo>
                  <a:cubicBezTo>
                    <a:pt x="548" y="686"/>
                    <a:pt x="468" y="365"/>
                    <a:pt x="375" y="110"/>
                  </a:cubicBezTo>
                  <a:cubicBezTo>
                    <a:pt x="351" y="38"/>
                    <a:pt x="274" y="1"/>
                    <a:pt x="200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1095625" y="1964970"/>
              <a:ext cx="56503" cy="115061"/>
            </a:xfrm>
            <a:custGeom>
              <a:avLst/>
              <a:gdLst/>
              <a:ahLst/>
              <a:cxnLst/>
              <a:rect l="l" t="t" r="r" b="b"/>
              <a:pathLst>
                <a:path w="495" h="1008" extrusionOk="0">
                  <a:moveTo>
                    <a:pt x="200" y="1"/>
                  </a:moveTo>
                  <a:cubicBezTo>
                    <a:pt x="119" y="1"/>
                    <a:pt x="36" y="86"/>
                    <a:pt x="27" y="171"/>
                  </a:cubicBezTo>
                  <a:cubicBezTo>
                    <a:pt x="13" y="264"/>
                    <a:pt x="27" y="358"/>
                    <a:pt x="27" y="452"/>
                  </a:cubicBezTo>
                  <a:cubicBezTo>
                    <a:pt x="27" y="559"/>
                    <a:pt x="0" y="680"/>
                    <a:pt x="13" y="787"/>
                  </a:cubicBezTo>
                  <a:cubicBezTo>
                    <a:pt x="34" y="934"/>
                    <a:pt x="141" y="1007"/>
                    <a:pt x="246" y="1007"/>
                  </a:cubicBezTo>
                  <a:cubicBezTo>
                    <a:pt x="351" y="1007"/>
                    <a:pt x="455" y="934"/>
                    <a:pt x="468" y="787"/>
                  </a:cubicBezTo>
                  <a:cubicBezTo>
                    <a:pt x="495" y="559"/>
                    <a:pt x="441" y="238"/>
                    <a:pt x="295" y="50"/>
                  </a:cubicBezTo>
                  <a:cubicBezTo>
                    <a:pt x="267" y="15"/>
                    <a:pt x="234" y="1"/>
                    <a:pt x="200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509301" y="2023414"/>
              <a:ext cx="55133" cy="98966"/>
            </a:xfrm>
            <a:custGeom>
              <a:avLst/>
              <a:gdLst/>
              <a:ahLst/>
              <a:cxnLst/>
              <a:rect l="l" t="t" r="r" b="b"/>
              <a:pathLst>
                <a:path w="483" h="867" extrusionOk="0">
                  <a:moveTo>
                    <a:pt x="157" y="0"/>
                  </a:moveTo>
                  <a:cubicBezTo>
                    <a:pt x="88" y="0"/>
                    <a:pt x="21" y="47"/>
                    <a:pt x="15" y="141"/>
                  </a:cubicBezTo>
                  <a:cubicBezTo>
                    <a:pt x="1" y="275"/>
                    <a:pt x="15" y="394"/>
                    <a:pt x="28" y="515"/>
                  </a:cubicBezTo>
                  <a:cubicBezTo>
                    <a:pt x="54" y="635"/>
                    <a:pt x="68" y="783"/>
                    <a:pt x="188" y="849"/>
                  </a:cubicBezTo>
                  <a:cubicBezTo>
                    <a:pt x="219" y="861"/>
                    <a:pt x="250" y="867"/>
                    <a:pt x="281" y="867"/>
                  </a:cubicBezTo>
                  <a:cubicBezTo>
                    <a:pt x="357" y="867"/>
                    <a:pt x="427" y="829"/>
                    <a:pt x="456" y="742"/>
                  </a:cubicBezTo>
                  <a:cubicBezTo>
                    <a:pt x="482" y="635"/>
                    <a:pt x="429" y="555"/>
                    <a:pt x="389" y="462"/>
                  </a:cubicBezTo>
                  <a:cubicBezTo>
                    <a:pt x="349" y="355"/>
                    <a:pt x="322" y="248"/>
                    <a:pt x="309" y="141"/>
                  </a:cubicBezTo>
                  <a:cubicBezTo>
                    <a:pt x="296" y="47"/>
                    <a:pt x="225" y="0"/>
                    <a:pt x="157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669681" y="1883696"/>
              <a:ext cx="68831" cy="126133"/>
            </a:xfrm>
            <a:custGeom>
              <a:avLst/>
              <a:gdLst/>
              <a:ahLst/>
              <a:cxnLst/>
              <a:rect l="l" t="t" r="r" b="b"/>
              <a:pathLst>
                <a:path w="603" h="1105" extrusionOk="0">
                  <a:moveTo>
                    <a:pt x="201" y="0"/>
                  </a:moveTo>
                  <a:cubicBezTo>
                    <a:pt x="108" y="0"/>
                    <a:pt x="1" y="40"/>
                    <a:pt x="14" y="147"/>
                  </a:cubicBezTo>
                  <a:cubicBezTo>
                    <a:pt x="14" y="281"/>
                    <a:pt x="54" y="388"/>
                    <a:pt x="54" y="522"/>
                  </a:cubicBezTo>
                  <a:cubicBezTo>
                    <a:pt x="54" y="616"/>
                    <a:pt x="40" y="696"/>
                    <a:pt x="54" y="803"/>
                  </a:cubicBezTo>
                  <a:cubicBezTo>
                    <a:pt x="67" y="869"/>
                    <a:pt x="94" y="950"/>
                    <a:pt x="135" y="1030"/>
                  </a:cubicBezTo>
                  <a:cubicBezTo>
                    <a:pt x="156" y="1081"/>
                    <a:pt x="209" y="1104"/>
                    <a:pt x="266" y="1104"/>
                  </a:cubicBezTo>
                  <a:cubicBezTo>
                    <a:pt x="314" y="1104"/>
                    <a:pt x="365" y="1087"/>
                    <a:pt x="402" y="1057"/>
                  </a:cubicBezTo>
                  <a:cubicBezTo>
                    <a:pt x="575" y="883"/>
                    <a:pt x="602" y="682"/>
                    <a:pt x="563" y="455"/>
                  </a:cubicBezTo>
                  <a:cubicBezTo>
                    <a:pt x="522" y="268"/>
                    <a:pt x="388" y="40"/>
                    <a:pt x="201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573225" y="2206624"/>
              <a:ext cx="56960" cy="91775"/>
            </a:xfrm>
            <a:custGeom>
              <a:avLst/>
              <a:gdLst/>
              <a:ahLst/>
              <a:cxnLst/>
              <a:rect l="l" t="t" r="r" b="b"/>
              <a:pathLst>
                <a:path w="499" h="804" extrusionOk="0">
                  <a:moveTo>
                    <a:pt x="141" y="1"/>
                  </a:moveTo>
                  <a:cubicBezTo>
                    <a:pt x="60" y="1"/>
                    <a:pt x="0" y="95"/>
                    <a:pt x="43" y="181"/>
                  </a:cubicBezTo>
                  <a:cubicBezTo>
                    <a:pt x="83" y="288"/>
                    <a:pt x="70" y="421"/>
                    <a:pt x="56" y="528"/>
                  </a:cubicBezTo>
                  <a:cubicBezTo>
                    <a:pt x="29" y="596"/>
                    <a:pt x="56" y="676"/>
                    <a:pt x="97" y="742"/>
                  </a:cubicBezTo>
                  <a:cubicBezTo>
                    <a:pt x="124" y="789"/>
                    <a:pt x="170" y="803"/>
                    <a:pt x="223" y="803"/>
                  </a:cubicBezTo>
                  <a:cubicBezTo>
                    <a:pt x="247" y="803"/>
                    <a:pt x="272" y="800"/>
                    <a:pt x="297" y="796"/>
                  </a:cubicBezTo>
                  <a:cubicBezTo>
                    <a:pt x="498" y="756"/>
                    <a:pt x="498" y="489"/>
                    <a:pt x="457" y="341"/>
                  </a:cubicBezTo>
                  <a:cubicBezTo>
                    <a:pt x="431" y="194"/>
                    <a:pt x="338" y="87"/>
                    <a:pt x="204" y="20"/>
                  </a:cubicBezTo>
                  <a:cubicBezTo>
                    <a:pt x="182" y="7"/>
                    <a:pt x="161" y="1"/>
                    <a:pt x="141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472660" y="2383555"/>
              <a:ext cx="55133" cy="81958"/>
            </a:xfrm>
            <a:custGeom>
              <a:avLst/>
              <a:gdLst/>
              <a:ahLst/>
              <a:cxnLst/>
              <a:rect l="l" t="t" r="r" b="b"/>
              <a:pathLst>
                <a:path w="483" h="718" extrusionOk="0">
                  <a:moveTo>
                    <a:pt x="166" y="0"/>
                  </a:moveTo>
                  <a:cubicBezTo>
                    <a:pt x="89" y="0"/>
                    <a:pt x="15" y="50"/>
                    <a:pt x="15" y="155"/>
                  </a:cubicBezTo>
                  <a:cubicBezTo>
                    <a:pt x="1" y="303"/>
                    <a:pt x="28" y="517"/>
                    <a:pt x="122" y="637"/>
                  </a:cubicBezTo>
                  <a:cubicBezTo>
                    <a:pt x="163" y="693"/>
                    <a:pt x="221" y="718"/>
                    <a:pt x="278" y="718"/>
                  </a:cubicBezTo>
                  <a:cubicBezTo>
                    <a:pt x="383" y="718"/>
                    <a:pt x="482" y="630"/>
                    <a:pt x="456" y="490"/>
                  </a:cubicBezTo>
                  <a:cubicBezTo>
                    <a:pt x="429" y="383"/>
                    <a:pt x="349" y="276"/>
                    <a:pt x="336" y="155"/>
                  </a:cubicBezTo>
                  <a:cubicBezTo>
                    <a:pt x="329" y="54"/>
                    <a:pt x="246" y="0"/>
                    <a:pt x="166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732235" y="2172608"/>
              <a:ext cx="62781" cy="124421"/>
            </a:xfrm>
            <a:custGeom>
              <a:avLst/>
              <a:gdLst/>
              <a:ahLst/>
              <a:cxnLst/>
              <a:rect l="l" t="t" r="r" b="b"/>
              <a:pathLst>
                <a:path w="550" h="1090" extrusionOk="0">
                  <a:moveTo>
                    <a:pt x="331" y="0"/>
                  </a:moveTo>
                  <a:cubicBezTo>
                    <a:pt x="262" y="0"/>
                    <a:pt x="193" y="40"/>
                    <a:pt x="161" y="131"/>
                  </a:cubicBezTo>
                  <a:cubicBezTo>
                    <a:pt x="81" y="398"/>
                    <a:pt x="1" y="787"/>
                    <a:pt x="175" y="1027"/>
                  </a:cubicBezTo>
                  <a:cubicBezTo>
                    <a:pt x="208" y="1070"/>
                    <a:pt x="261" y="1089"/>
                    <a:pt x="315" y="1089"/>
                  </a:cubicBezTo>
                  <a:cubicBezTo>
                    <a:pt x="413" y="1089"/>
                    <a:pt x="519" y="1028"/>
                    <a:pt x="536" y="933"/>
                  </a:cubicBezTo>
                  <a:cubicBezTo>
                    <a:pt x="550" y="813"/>
                    <a:pt x="523" y="719"/>
                    <a:pt x="509" y="612"/>
                  </a:cubicBezTo>
                  <a:cubicBezTo>
                    <a:pt x="496" y="492"/>
                    <a:pt x="496" y="359"/>
                    <a:pt x="523" y="225"/>
                  </a:cubicBezTo>
                  <a:cubicBezTo>
                    <a:pt x="539" y="88"/>
                    <a:pt x="435" y="0"/>
                    <a:pt x="331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915102" y="1958578"/>
              <a:ext cx="76821" cy="144168"/>
            </a:xfrm>
            <a:custGeom>
              <a:avLst/>
              <a:gdLst/>
              <a:ahLst/>
              <a:cxnLst/>
              <a:rect l="l" t="t" r="r" b="b"/>
              <a:pathLst>
                <a:path w="673" h="1263" extrusionOk="0">
                  <a:moveTo>
                    <a:pt x="201" y="1"/>
                  </a:moveTo>
                  <a:cubicBezTo>
                    <a:pt x="100" y="1"/>
                    <a:pt x="0" y="86"/>
                    <a:pt x="45" y="200"/>
                  </a:cubicBezTo>
                  <a:cubicBezTo>
                    <a:pt x="152" y="495"/>
                    <a:pt x="138" y="802"/>
                    <a:pt x="218" y="1096"/>
                  </a:cubicBezTo>
                  <a:cubicBezTo>
                    <a:pt x="248" y="1210"/>
                    <a:pt x="343" y="1262"/>
                    <a:pt x="438" y="1262"/>
                  </a:cubicBezTo>
                  <a:cubicBezTo>
                    <a:pt x="555" y="1262"/>
                    <a:pt x="673" y="1183"/>
                    <a:pt x="673" y="1043"/>
                  </a:cubicBezTo>
                  <a:cubicBezTo>
                    <a:pt x="673" y="882"/>
                    <a:pt x="606" y="709"/>
                    <a:pt x="553" y="561"/>
                  </a:cubicBezTo>
                  <a:cubicBezTo>
                    <a:pt x="499" y="401"/>
                    <a:pt x="432" y="227"/>
                    <a:pt x="339" y="80"/>
                  </a:cubicBezTo>
                  <a:cubicBezTo>
                    <a:pt x="306" y="24"/>
                    <a:pt x="253" y="1"/>
                    <a:pt x="201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2020918" y="1744890"/>
              <a:ext cx="76479" cy="140401"/>
            </a:xfrm>
            <a:custGeom>
              <a:avLst/>
              <a:gdLst/>
              <a:ahLst/>
              <a:cxnLst/>
              <a:rect l="l" t="t" r="r" b="b"/>
              <a:pathLst>
                <a:path w="670" h="1230" extrusionOk="0">
                  <a:moveTo>
                    <a:pt x="200" y="0"/>
                  </a:moveTo>
                  <a:cubicBezTo>
                    <a:pt x="92" y="0"/>
                    <a:pt x="1" y="136"/>
                    <a:pt x="93" y="239"/>
                  </a:cubicBezTo>
                  <a:cubicBezTo>
                    <a:pt x="241" y="427"/>
                    <a:pt x="268" y="735"/>
                    <a:pt x="214" y="949"/>
                  </a:cubicBezTo>
                  <a:cubicBezTo>
                    <a:pt x="178" y="1131"/>
                    <a:pt x="316" y="1230"/>
                    <a:pt x="450" y="1230"/>
                  </a:cubicBezTo>
                  <a:cubicBezTo>
                    <a:pt x="561" y="1230"/>
                    <a:pt x="669" y="1161"/>
                    <a:pt x="669" y="1015"/>
                  </a:cubicBezTo>
                  <a:cubicBezTo>
                    <a:pt x="669" y="667"/>
                    <a:pt x="548" y="293"/>
                    <a:pt x="295" y="39"/>
                  </a:cubicBezTo>
                  <a:cubicBezTo>
                    <a:pt x="264" y="12"/>
                    <a:pt x="231" y="0"/>
                    <a:pt x="200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857570" y="1704481"/>
              <a:ext cx="55019" cy="123622"/>
            </a:xfrm>
            <a:custGeom>
              <a:avLst/>
              <a:gdLst/>
              <a:ahLst/>
              <a:cxnLst/>
              <a:rect l="l" t="t" r="r" b="b"/>
              <a:pathLst>
                <a:path w="482" h="1083" extrusionOk="0">
                  <a:moveTo>
                    <a:pt x="159" y="0"/>
                  </a:moveTo>
                  <a:cubicBezTo>
                    <a:pt x="79" y="0"/>
                    <a:pt x="0" y="68"/>
                    <a:pt x="26" y="165"/>
                  </a:cubicBezTo>
                  <a:cubicBezTo>
                    <a:pt x="94" y="393"/>
                    <a:pt x="107" y="620"/>
                    <a:pt x="80" y="861"/>
                  </a:cubicBezTo>
                  <a:cubicBezTo>
                    <a:pt x="67" y="941"/>
                    <a:pt x="121" y="995"/>
                    <a:pt x="174" y="1035"/>
                  </a:cubicBezTo>
                  <a:cubicBezTo>
                    <a:pt x="187" y="1048"/>
                    <a:pt x="201" y="1048"/>
                    <a:pt x="201" y="1062"/>
                  </a:cubicBezTo>
                  <a:cubicBezTo>
                    <a:pt x="221" y="1075"/>
                    <a:pt x="251" y="1082"/>
                    <a:pt x="281" y="1082"/>
                  </a:cubicBezTo>
                  <a:cubicBezTo>
                    <a:pt x="311" y="1082"/>
                    <a:pt x="341" y="1075"/>
                    <a:pt x="361" y="1062"/>
                  </a:cubicBezTo>
                  <a:cubicBezTo>
                    <a:pt x="361" y="1048"/>
                    <a:pt x="374" y="1048"/>
                    <a:pt x="374" y="1035"/>
                  </a:cubicBezTo>
                  <a:cubicBezTo>
                    <a:pt x="428" y="995"/>
                    <a:pt x="481" y="941"/>
                    <a:pt x="481" y="861"/>
                  </a:cubicBezTo>
                  <a:cubicBezTo>
                    <a:pt x="454" y="581"/>
                    <a:pt x="428" y="299"/>
                    <a:pt x="267" y="58"/>
                  </a:cubicBezTo>
                  <a:cubicBezTo>
                    <a:pt x="240" y="18"/>
                    <a:pt x="199" y="0"/>
                    <a:pt x="159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958821" y="1538737"/>
              <a:ext cx="42235" cy="90062"/>
            </a:xfrm>
            <a:custGeom>
              <a:avLst/>
              <a:gdLst/>
              <a:ahLst/>
              <a:cxnLst/>
              <a:rect l="l" t="t" r="r" b="b"/>
              <a:pathLst>
                <a:path w="370" h="789" extrusionOk="0">
                  <a:moveTo>
                    <a:pt x="127" y="1"/>
                  </a:moveTo>
                  <a:cubicBezTo>
                    <a:pt x="65" y="1"/>
                    <a:pt x="1" y="45"/>
                    <a:pt x="9" y="119"/>
                  </a:cubicBezTo>
                  <a:cubicBezTo>
                    <a:pt x="9" y="199"/>
                    <a:pt x="22" y="280"/>
                    <a:pt x="22" y="347"/>
                  </a:cubicBezTo>
                  <a:cubicBezTo>
                    <a:pt x="22" y="440"/>
                    <a:pt x="9" y="534"/>
                    <a:pt x="22" y="627"/>
                  </a:cubicBezTo>
                  <a:cubicBezTo>
                    <a:pt x="29" y="735"/>
                    <a:pt x="109" y="788"/>
                    <a:pt x="190" y="788"/>
                  </a:cubicBezTo>
                  <a:cubicBezTo>
                    <a:pt x="270" y="788"/>
                    <a:pt x="350" y="735"/>
                    <a:pt x="357" y="627"/>
                  </a:cubicBezTo>
                  <a:cubicBezTo>
                    <a:pt x="370" y="454"/>
                    <a:pt x="316" y="213"/>
                    <a:pt x="223" y="53"/>
                  </a:cubicBezTo>
                  <a:cubicBezTo>
                    <a:pt x="203" y="17"/>
                    <a:pt x="165" y="1"/>
                    <a:pt x="127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129755" y="1244118"/>
              <a:ext cx="52964" cy="88578"/>
            </a:xfrm>
            <a:custGeom>
              <a:avLst/>
              <a:gdLst/>
              <a:ahLst/>
              <a:cxnLst/>
              <a:rect l="l" t="t" r="r" b="b"/>
              <a:pathLst>
                <a:path w="464" h="776" extrusionOk="0">
                  <a:moveTo>
                    <a:pt x="144" y="0"/>
                  </a:moveTo>
                  <a:cubicBezTo>
                    <a:pt x="73" y="0"/>
                    <a:pt x="1" y="60"/>
                    <a:pt x="22" y="146"/>
                  </a:cubicBezTo>
                  <a:cubicBezTo>
                    <a:pt x="89" y="306"/>
                    <a:pt x="35" y="467"/>
                    <a:pt x="62" y="640"/>
                  </a:cubicBezTo>
                  <a:cubicBezTo>
                    <a:pt x="83" y="729"/>
                    <a:pt x="172" y="776"/>
                    <a:pt x="259" y="776"/>
                  </a:cubicBezTo>
                  <a:cubicBezTo>
                    <a:pt x="343" y="776"/>
                    <a:pt x="423" y="732"/>
                    <a:pt x="437" y="640"/>
                  </a:cubicBezTo>
                  <a:cubicBezTo>
                    <a:pt x="463" y="440"/>
                    <a:pt x="397" y="105"/>
                    <a:pt x="196" y="12"/>
                  </a:cubicBezTo>
                  <a:cubicBezTo>
                    <a:pt x="180" y="4"/>
                    <a:pt x="162" y="0"/>
                    <a:pt x="144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171991" y="1458832"/>
              <a:ext cx="42805" cy="124535"/>
            </a:xfrm>
            <a:custGeom>
              <a:avLst/>
              <a:gdLst/>
              <a:ahLst/>
              <a:cxnLst/>
              <a:rect l="l" t="t" r="r" b="b"/>
              <a:pathLst>
                <a:path w="375" h="1091" extrusionOk="0">
                  <a:moveTo>
                    <a:pt x="116" y="0"/>
                  </a:moveTo>
                  <a:cubicBezTo>
                    <a:pt x="72" y="0"/>
                    <a:pt x="33" y="27"/>
                    <a:pt x="40" y="84"/>
                  </a:cubicBezTo>
                  <a:cubicBezTo>
                    <a:pt x="67" y="378"/>
                    <a:pt x="0" y="685"/>
                    <a:pt x="40" y="980"/>
                  </a:cubicBezTo>
                  <a:cubicBezTo>
                    <a:pt x="53" y="1054"/>
                    <a:pt x="120" y="1090"/>
                    <a:pt x="185" y="1090"/>
                  </a:cubicBezTo>
                  <a:cubicBezTo>
                    <a:pt x="251" y="1090"/>
                    <a:pt x="314" y="1054"/>
                    <a:pt x="321" y="980"/>
                  </a:cubicBezTo>
                  <a:cubicBezTo>
                    <a:pt x="375" y="685"/>
                    <a:pt x="307" y="338"/>
                    <a:pt x="214" y="57"/>
                  </a:cubicBezTo>
                  <a:cubicBezTo>
                    <a:pt x="195" y="20"/>
                    <a:pt x="154" y="0"/>
                    <a:pt x="116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039007" y="1318315"/>
              <a:ext cx="81159" cy="120768"/>
            </a:xfrm>
            <a:custGeom>
              <a:avLst/>
              <a:gdLst/>
              <a:ahLst/>
              <a:cxnLst/>
              <a:rect l="l" t="t" r="r" b="b"/>
              <a:pathLst>
                <a:path w="711" h="1058" extrusionOk="0">
                  <a:moveTo>
                    <a:pt x="130" y="1"/>
                  </a:moveTo>
                  <a:cubicBezTo>
                    <a:pt x="88" y="1"/>
                    <a:pt x="48" y="24"/>
                    <a:pt x="42" y="71"/>
                  </a:cubicBezTo>
                  <a:cubicBezTo>
                    <a:pt x="1" y="272"/>
                    <a:pt x="28" y="472"/>
                    <a:pt x="95" y="659"/>
                  </a:cubicBezTo>
                  <a:cubicBezTo>
                    <a:pt x="155" y="816"/>
                    <a:pt x="312" y="1057"/>
                    <a:pt x="498" y="1057"/>
                  </a:cubicBezTo>
                  <a:cubicBezTo>
                    <a:pt x="519" y="1057"/>
                    <a:pt x="541" y="1054"/>
                    <a:pt x="563" y="1048"/>
                  </a:cubicBezTo>
                  <a:cubicBezTo>
                    <a:pt x="657" y="1034"/>
                    <a:pt x="710" y="953"/>
                    <a:pt x="710" y="873"/>
                  </a:cubicBezTo>
                  <a:cubicBezTo>
                    <a:pt x="696" y="739"/>
                    <a:pt x="577" y="673"/>
                    <a:pt x="482" y="619"/>
                  </a:cubicBezTo>
                  <a:cubicBezTo>
                    <a:pt x="309" y="499"/>
                    <a:pt x="268" y="258"/>
                    <a:pt x="229" y="71"/>
                  </a:cubicBezTo>
                  <a:cubicBezTo>
                    <a:pt x="215" y="24"/>
                    <a:pt x="172" y="1"/>
                    <a:pt x="130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1509301" y="1190810"/>
              <a:ext cx="58215" cy="109696"/>
            </a:xfrm>
            <a:custGeom>
              <a:avLst/>
              <a:gdLst/>
              <a:ahLst/>
              <a:cxnLst/>
              <a:rect l="l" t="t" r="r" b="b"/>
              <a:pathLst>
                <a:path w="510" h="961" extrusionOk="0">
                  <a:moveTo>
                    <a:pt x="280" y="1"/>
                  </a:moveTo>
                  <a:cubicBezTo>
                    <a:pt x="228" y="1"/>
                    <a:pt x="175" y="31"/>
                    <a:pt x="161" y="91"/>
                  </a:cubicBezTo>
                  <a:cubicBezTo>
                    <a:pt x="135" y="278"/>
                    <a:pt x="1" y="961"/>
                    <a:pt x="336" y="961"/>
                  </a:cubicBezTo>
                  <a:cubicBezTo>
                    <a:pt x="509" y="961"/>
                    <a:pt x="496" y="747"/>
                    <a:pt x="482" y="626"/>
                  </a:cubicBezTo>
                  <a:cubicBezTo>
                    <a:pt x="443" y="452"/>
                    <a:pt x="416" y="265"/>
                    <a:pt x="389" y="91"/>
                  </a:cubicBezTo>
                  <a:cubicBezTo>
                    <a:pt x="382" y="31"/>
                    <a:pt x="332" y="1"/>
                    <a:pt x="280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1626989" y="1224370"/>
              <a:ext cx="50453" cy="90861"/>
            </a:xfrm>
            <a:custGeom>
              <a:avLst/>
              <a:gdLst/>
              <a:ahLst/>
              <a:cxnLst/>
              <a:rect l="l" t="t" r="r" b="b"/>
              <a:pathLst>
                <a:path w="442" h="796" extrusionOk="0">
                  <a:moveTo>
                    <a:pt x="228" y="1"/>
                  </a:moveTo>
                  <a:cubicBezTo>
                    <a:pt x="164" y="1"/>
                    <a:pt x="100" y="44"/>
                    <a:pt x="93" y="132"/>
                  </a:cubicBezTo>
                  <a:cubicBezTo>
                    <a:pt x="81" y="212"/>
                    <a:pt x="67" y="305"/>
                    <a:pt x="54" y="399"/>
                  </a:cubicBezTo>
                  <a:cubicBezTo>
                    <a:pt x="27" y="506"/>
                    <a:pt x="0" y="599"/>
                    <a:pt x="54" y="706"/>
                  </a:cubicBezTo>
                  <a:cubicBezTo>
                    <a:pt x="73" y="754"/>
                    <a:pt x="119" y="795"/>
                    <a:pt x="169" y="795"/>
                  </a:cubicBezTo>
                  <a:cubicBezTo>
                    <a:pt x="188" y="795"/>
                    <a:pt x="208" y="789"/>
                    <a:pt x="227" y="774"/>
                  </a:cubicBezTo>
                  <a:cubicBezTo>
                    <a:pt x="441" y="640"/>
                    <a:pt x="388" y="346"/>
                    <a:pt x="361" y="132"/>
                  </a:cubicBezTo>
                  <a:cubicBezTo>
                    <a:pt x="355" y="44"/>
                    <a:pt x="291" y="1"/>
                    <a:pt x="228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1504850" y="1414885"/>
              <a:ext cx="53763" cy="92003"/>
            </a:xfrm>
            <a:custGeom>
              <a:avLst/>
              <a:gdLst/>
              <a:ahLst/>
              <a:cxnLst/>
              <a:rect l="l" t="t" r="r" b="b"/>
              <a:pathLst>
                <a:path w="471" h="806" extrusionOk="0">
                  <a:moveTo>
                    <a:pt x="134" y="0"/>
                  </a:moveTo>
                  <a:cubicBezTo>
                    <a:pt x="87" y="0"/>
                    <a:pt x="40" y="27"/>
                    <a:pt x="27" y="81"/>
                  </a:cubicBezTo>
                  <a:cubicBezTo>
                    <a:pt x="0" y="268"/>
                    <a:pt x="0" y="496"/>
                    <a:pt x="80" y="683"/>
                  </a:cubicBezTo>
                  <a:cubicBezTo>
                    <a:pt x="114" y="769"/>
                    <a:pt x="178" y="806"/>
                    <a:pt x="243" y="806"/>
                  </a:cubicBezTo>
                  <a:cubicBezTo>
                    <a:pt x="357" y="806"/>
                    <a:pt x="470" y="690"/>
                    <a:pt x="401" y="535"/>
                  </a:cubicBezTo>
                  <a:cubicBezTo>
                    <a:pt x="334" y="389"/>
                    <a:pt x="281" y="241"/>
                    <a:pt x="241" y="81"/>
                  </a:cubicBezTo>
                  <a:cubicBezTo>
                    <a:pt x="228" y="27"/>
                    <a:pt x="181" y="0"/>
                    <a:pt x="134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1608611" y="1412259"/>
              <a:ext cx="47371" cy="76593"/>
            </a:xfrm>
            <a:custGeom>
              <a:avLst/>
              <a:gdLst/>
              <a:ahLst/>
              <a:cxnLst/>
              <a:rect l="l" t="t" r="r" b="b"/>
              <a:pathLst>
                <a:path w="415" h="671" extrusionOk="0">
                  <a:moveTo>
                    <a:pt x="206" y="0"/>
                  </a:moveTo>
                  <a:cubicBezTo>
                    <a:pt x="151" y="0"/>
                    <a:pt x="94" y="30"/>
                    <a:pt x="81" y="91"/>
                  </a:cubicBezTo>
                  <a:cubicBezTo>
                    <a:pt x="67" y="184"/>
                    <a:pt x="54" y="278"/>
                    <a:pt x="40" y="358"/>
                  </a:cubicBezTo>
                  <a:cubicBezTo>
                    <a:pt x="14" y="451"/>
                    <a:pt x="1" y="532"/>
                    <a:pt x="40" y="612"/>
                  </a:cubicBezTo>
                  <a:cubicBezTo>
                    <a:pt x="61" y="653"/>
                    <a:pt x="97" y="670"/>
                    <a:pt x="136" y="670"/>
                  </a:cubicBezTo>
                  <a:cubicBezTo>
                    <a:pt x="149" y="670"/>
                    <a:pt x="161" y="669"/>
                    <a:pt x="174" y="665"/>
                  </a:cubicBezTo>
                  <a:cubicBezTo>
                    <a:pt x="415" y="599"/>
                    <a:pt x="349" y="278"/>
                    <a:pt x="322" y="91"/>
                  </a:cubicBezTo>
                  <a:cubicBezTo>
                    <a:pt x="315" y="30"/>
                    <a:pt x="261" y="0"/>
                    <a:pt x="206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1506334" y="1597181"/>
              <a:ext cx="41321" cy="76251"/>
            </a:xfrm>
            <a:custGeom>
              <a:avLst/>
              <a:gdLst/>
              <a:ahLst/>
              <a:cxnLst/>
              <a:rect l="l" t="t" r="r" b="b"/>
              <a:pathLst>
                <a:path w="362" h="668" extrusionOk="0">
                  <a:moveTo>
                    <a:pt x="246" y="0"/>
                  </a:moveTo>
                  <a:cubicBezTo>
                    <a:pt x="213" y="0"/>
                    <a:pt x="180" y="15"/>
                    <a:pt x="161" y="49"/>
                  </a:cubicBezTo>
                  <a:cubicBezTo>
                    <a:pt x="107" y="115"/>
                    <a:pt x="80" y="196"/>
                    <a:pt x="67" y="290"/>
                  </a:cubicBezTo>
                  <a:cubicBezTo>
                    <a:pt x="41" y="383"/>
                    <a:pt x="0" y="504"/>
                    <a:pt x="54" y="597"/>
                  </a:cubicBezTo>
                  <a:cubicBezTo>
                    <a:pt x="87" y="644"/>
                    <a:pt x="138" y="668"/>
                    <a:pt x="186" y="668"/>
                  </a:cubicBezTo>
                  <a:cubicBezTo>
                    <a:pt x="235" y="668"/>
                    <a:pt x="281" y="644"/>
                    <a:pt x="308" y="597"/>
                  </a:cubicBezTo>
                  <a:cubicBezTo>
                    <a:pt x="362" y="517"/>
                    <a:pt x="335" y="437"/>
                    <a:pt x="321" y="343"/>
                  </a:cubicBezTo>
                  <a:cubicBezTo>
                    <a:pt x="321" y="276"/>
                    <a:pt x="321" y="196"/>
                    <a:pt x="335" y="115"/>
                  </a:cubicBezTo>
                  <a:cubicBezTo>
                    <a:pt x="360" y="47"/>
                    <a:pt x="304" y="0"/>
                    <a:pt x="246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2700;p57"/>
          <p:cNvGrpSpPr/>
          <p:nvPr/>
        </p:nvGrpSpPr>
        <p:grpSpPr>
          <a:xfrm flipH="1">
            <a:off x="1362255" y="3170209"/>
            <a:ext cx="2323292" cy="1899313"/>
            <a:chOff x="5409750" y="1948925"/>
            <a:chExt cx="756450" cy="758925"/>
          </a:xfrm>
        </p:grpSpPr>
        <p:sp>
          <p:nvSpPr>
            <p:cNvPr id="89" name="Google Shape;2701;p57"/>
            <p:cNvSpPr/>
            <p:nvPr/>
          </p:nvSpPr>
          <p:spPr>
            <a:xfrm>
              <a:off x="6099600" y="2268200"/>
              <a:ext cx="66600" cy="69575"/>
            </a:xfrm>
            <a:custGeom>
              <a:avLst/>
              <a:gdLst/>
              <a:ahLst/>
              <a:cxnLst/>
              <a:rect l="l" t="t" r="r" b="b"/>
              <a:pathLst>
                <a:path w="2664" h="2783" extrusionOk="0">
                  <a:moveTo>
                    <a:pt x="2021" y="0"/>
                  </a:moveTo>
                  <a:cubicBezTo>
                    <a:pt x="1820" y="0"/>
                    <a:pt x="1" y="2355"/>
                    <a:pt x="1165" y="2729"/>
                  </a:cubicBezTo>
                  <a:cubicBezTo>
                    <a:pt x="1219" y="2742"/>
                    <a:pt x="1285" y="2756"/>
                    <a:pt x="1365" y="2769"/>
                  </a:cubicBezTo>
                  <a:cubicBezTo>
                    <a:pt x="1419" y="2769"/>
                    <a:pt x="1472" y="2783"/>
                    <a:pt x="1526" y="2783"/>
                  </a:cubicBezTo>
                  <a:cubicBezTo>
                    <a:pt x="2663" y="2783"/>
                    <a:pt x="2435" y="1057"/>
                    <a:pt x="2396" y="762"/>
                  </a:cubicBezTo>
                  <a:cubicBezTo>
                    <a:pt x="2328" y="200"/>
                    <a:pt x="2235" y="0"/>
                    <a:pt x="2021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02;p57"/>
            <p:cNvSpPr/>
            <p:nvPr/>
          </p:nvSpPr>
          <p:spPr>
            <a:xfrm>
              <a:off x="6058150" y="2336425"/>
              <a:ext cx="75600" cy="49500"/>
            </a:xfrm>
            <a:custGeom>
              <a:avLst/>
              <a:gdLst/>
              <a:ahLst/>
              <a:cxnLst/>
              <a:rect l="l" t="t" r="r" b="b"/>
              <a:pathLst>
                <a:path w="3024" h="1980" extrusionOk="0">
                  <a:moveTo>
                    <a:pt x="2823" y="0"/>
                  </a:moveTo>
                  <a:cubicBezTo>
                    <a:pt x="1873" y="923"/>
                    <a:pt x="80" y="1043"/>
                    <a:pt x="0" y="1056"/>
                  </a:cubicBezTo>
                  <a:cubicBezTo>
                    <a:pt x="321" y="1311"/>
                    <a:pt x="509" y="1618"/>
                    <a:pt x="482" y="1980"/>
                  </a:cubicBezTo>
                  <a:cubicBezTo>
                    <a:pt x="482" y="1980"/>
                    <a:pt x="2422" y="1605"/>
                    <a:pt x="3023" y="40"/>
                  </a:cubicBezTo>
                  <a:cubicBezTo>
                    <a:pt x="2943" y="27"/>
                    <a:pt x="2877" y="13"/>
                    <a:pt x="2823" y="0"/>
                  </a:cubicBezTo>
                  <a:close/>
                </a:path>
              </a:pathLst>
            </a:custGeom>
            <a:solidFill>
              <a:srgbClr val="F9C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03;p57"/>
            <p:cNvSpPr/>
            <p:nvPr/>
          </p:nvSpPr>
          <p:spPr>
            <a:xfrm>
              <a:off x="5485975" y="2332725"/>
              <a:ext cx="584900" cy="375125"/>
            </a:xfrm>
            <a:custGeom>
              <a:avLst/>
              <a:gdLst/>
              <a:ahLst/>
              <a:cxnLst/>
              <a:rect l="l" t="t" r="r" b="b"/>
              <a:pathLst>
                <a:path w="23396" h="15005" extrusionOk="0">
                  <a:moveTo>
                    <a:pt x="17684" y="0"/>
                  </a:moveTo>
                  <a:cubicBezTo>
                    <a:pt x="16855" y="2422"/>
                    <a:pt x="16133" y="2556"/>
                    <a:pt x="16133" y="2556"/>
                  </a:cubicBezTo>
                  <a:cubicBezTo>
                    <a:pt x="16133" y="2556"/>
                    <a:pt x="16882" y="3546"/>
                    <a:pt x="14086" y="5418"/>
                  </a:cubicBezTo>
                  <a:cubicBezTo>
                    <a:pt x="12865" y="6232"/>
                    <a:pt x="11818" y="6462"/>
                    <a:pt x="11025" y="6462"/>
                  </a:cubicBezTo>
                  <a:cubicBezTo>
                    <a:pt x="9994" y="6462"/>
                    <a:pt x="9391" y="6073"/>
                    <a:pt x="9391" y="6073"/>
                  </a:cubicBezTo>
                  <a:cubicBezTo>
                    <a:pt x="9262" y="6202"/>
                    <a:pt x="8681" y="6285"/>
                    <a:pt x="7880" y="6285"/>
                  </a:cubicBezTo>
                  <a:cubicBezTo>
                    <a:pt x="7184" y="6285"/>
                    <a:pt x="6321" y="6222"/>
                    <a:pt x="5445" y="6073"/>
                  </a:cubicBezTo>
                  <a:cubicBezTo>
                    <a:pt x="4107" y="5859"/>
                    <a:pt x="3037" y="5137"/>
                    <a:pt x="2529" y="4736"/>
                  </a:cubicBezTo>
                  <a:cubicBezTo>
                    <a:pt x="2529" y="4736"/>
                    <a:pt x="1244" y="10635"/>
                    <a:pt x="1244" y="11277"/>
                  </a:cubicBezTo>
                  <a:cubicBezTo>
                    <a:pt x="1244" y="11277"/>
                    <a:pt x="1" y="12508"/>
                    <a:pt x="148" y="13082"/>
                  </a:cubicBezTo>
                  <a:cubicBezTo>
                    <a:pt x="250" y="13480"/>
                    <a:pt x="2294" y="13999"/>
                    <a:pt x="3547" y="13999"/>
                  </a:cubicBezTo>
                  <a:cubicBezTo>
                    <a:pt x="4106" y="13999"/>
                    <a:pt x="4508" y="13896"/>
                    <a:pt x="4508" y="13631"/>
                  </a:cubicBezTo>
                  <a:cubicBezTo>
                    <a:pt x="4508" y="13284"/>
                    <a:pt x="4829" y="9565"/>
                    <a:pt x="4990" y="8989"/>
                  </a:cubicBezTo>
                  <a:lnTo>
                    <a:pt x="5030" y="8923"/>
                  </a:lnTo>
                  <a:cubicBezTo>
                    <a:pt x="5899" y="9351"/>
                    <a:pt x="7130" y="9833"/>
                    <a:pt x="8869" y="10193"/>
                  </a:cubicBezTo>
                  <a:cubicBezTo>
                    <a:pt x="8963" y="11732"/>
                    <a:pt x="9231" y="13377"/>
                    <a:pt x="9231" y="13377"/>
                  </a:cubicBezTo>
                  <a:cubicBezTo>
                    <a:pt x="9231" y="13377"/>
                    <a:pt x="8589" y="13724"/>
                    <a:pt x="8589" y="14300"/>
                  </a:cubicBezTo>
                  <a:cubicBezTo>
                    <a:pt x="8589" y="14678"/>
                    <a:pt x="10019" y="15004"/>
                    <a:pt x="11172" y="15004"/>
                  </a:cubicBezTo>
                  <a:cubicBezTo>
                    <a:pt x="11772" y="15004"/>
                    <a:pt x="12297" y="14916"/>
                    <a:pt x="12507" y="14701"/>
                  </a:cubicBezTo>
                  <a:cubicBezTo>
                    <a:pt x="12842" y="14380"/>
                    <a:pt x="12507" y="13177"/>
                    <a:pt x="12494" y="10728"/>
                  </a:cubicBezTo>
                  <a:lnTo>
                    <a:pt x="12494" y="10728"/>
                  </a:lnTo>
                  <a:cubicBezTo>
                    <a:pt x="13091" y="10778"/>
                    <a:pt x="13630" y="10799"/>
                    <a:pt x="14117" y="10799"/>
                  </a:cubicBezTo>
                  <a:cubicBezTo>
                    <a:pt x="14677" y="10799"/>
                    <a:pt x="15168" y="10771"/>
                    <a:pt x="15598" y="10728"/>
                  </a:cubicBezTo>
                  <a:cubicBezTo>
                    <a:pt x="17363" y="10528"/>
                    <a:pt x="18086" y="10006"/>
                    <a:pt x="18232" y="9886"/>
                  </a:cubicBezTo>
                  <a:cubicBezTo>
                    <a:pt x="18300" y="11491"/>
                    <a:pt x="18607" y="13377"/>
                    <a:pt x="18607" y="13377"/>
                  </a:cubicBezTo>
                  <a:cubicBezTo>
                    <a:pt x="18607" y="13377"/>
                    <a:pt x="17979" y="13724"/>
                    <a:pt x="17979" y="14300"/>
                  </a:cubicBezTo>
                  <a:cubicBezTo>
                    <a:pt x="17979" y="14340"/>
                    <a:pt x="17992" y="14380"/>
                    <a:pt x="18018" y="14420"/>
                  </a:cubicBezTo>
                  <a:cubicBezTo>
                    <a:pt x="18269" y="14720"/>
                    <a:pt x="19425" y="14880"/>
                    <a:pt x="20441" y="14880"/>
                  </a:cubicBezTo>
                  <a:cubicBezTo>
                    <a:pt x="21054" y="14880"/>
                    <a:pt x="21616" y="14822"/>
                    <a:pt x="21897" y="14701"/>
                  </a:cubicBezTo>
                  <a:cubicBezTo>
                    <a:pt x="22700" y="14354"/>
                    <a:pt x="23195" y="4067"/>
                    <a:pt x="23369" y="2128"/>
                  </a:cubicBezTo>
                  <a:cubicBezTo>
                    <a:pt x="23396" y="1766"/>
                    <a:pt x="23208" y="1459"/>
                    <a:pt x="22887" y="1204"/>
                  </a:cubicBezTo>
                  <a:cubicBezTo>
                    <a:pt x="21523" y="121"/>
                    <a:pt x="17684" y="0"/>
                    <a:pt x="17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04;p57"/>
            <p:cNvSpPr/>
            <p:nvPr/>
          </p:nvSpPr>
          <p:spPr>
            <a:xfrm>
              <a:off x="5409750" y="1948925"/>
              <a:ext cx="548775" cy="545375"/>
            </a:xfrm>
            <a:custGeom>
              <a:avLst/>
              <a:gdLst/>
              <a:ahLst/>
              <a:cxnLst/>
              <a:rect l="l" t="t" r="r" b="b"/>
              <a:pathLst>
                <a:path w="21951" h="21815" extrusionOk="0">
                  <a:moveTo>
                    <a:pt x="10816" y="5617"/>
                  </a:moveTo>
                  <a:cubicBezTo>
                    <a:pt x="12542" y="5617"/>
                    <a:pt x="14880" y="6687"/>
                    <a:pt x="15369" y="8197"/>
                  </a:cubicBezTo>
                  <a:cubicBezTo>
                    <a:pt x="16118" y="10564"/>
                    <a:pt x="13671" y="15794"/>
                    <a:pt x="12387" y="16717"/>
                  </a:cubicBezTo>
                  <a:cubicBezTo>
                    <a:pt x="12119" y="16907"/>
                    <a:pt x="11657" y="16997"/>
                    <a:pt x="11099" y="16997"/>
                  </a:cubicBezTo>
                  <a:cubicBezTo>
                    <a:pt x="9255" y="16997"/>
                    <a:pt x="6365" y="16015"/>
                    <a:pt x="6006" y="14403"/>
                  </a:cubicBezTo>
                  <a:cubicBezTo>
                    <a:pt x="5458" y="11889"/>
                    <a:pt x="7798" y="6725"/>
                    <a:pt x="9644" y="5842"/>
                  </a:cubicBezTo>
                  <a:cubicBezTo>
                    <a:pt x="9965" y="5689"/>
                    <a:pt x="10370" y="5617"/>
                    <a:pt x="10816" y="5617"/>
                  </a:cubicBezTo>
                  <a:close/>
                  <a:moveTo>
                    <a:pt x="9849" y="1"/>
                  </a:moveTo>
                  <a:cubicBezTo>
                    <a:pt x="8705" y="1"/>
                    <a:pt x="7149" y="407"/>
                    <a:pt x="5925" y="2231"/>
                  </a:cubicBezTo>
                  <a:cubicBezTo>
                    <a:pt x="6541" y="2458"/>
                    <a:pt x="7063" y="2980"/>
                    <a:pt x="7143" y="3836"/>
                  </a:cubicBezTo>
                  <a:cubicBezTo>
                    <a:pt x="6273" y="4184"/>
                    <a:pt x="5645" y="5079"/>
                    <a:pt x="5324" y="5641"/>
                  </a:cubicBezTo>
                  <a:cubicBezTo>
                    <a:pt x="5270" y="5628"/>
                    <a:pt x="3892" y="5561"/>
                    <a:pt x="3518" y="4491"/>
                  </a:cubicBezTo>
                  <a:cubicBezTo>
                    <a:pt x="3478" y="4518"/>
                    <a:pt x="2501" y="5120"/>
                    <a:pt x="2221" y="6979"/>
                  </a:cubicBezTo>
                  <a:cubicBezTo>
                    <a:pt x="2221" y="6979"/>
                    <a:pt x="0" y="9936"/>
                    <a:pt x="575" y="13788"/>
                  </a:cubicBezTo>
                  <a:cubicBezTo>
                    <a:pt x="575" y="13788"/>
                    <a:pt x="321" y="19178"/>
                    <a:pt x="5244" y="19820"/>
                  </a:cubicBezTo>
                  <a:cubicBezTo>
                    <a:pt x="5244" y="19820"/>
                    <a:pt x="5363" y="19927"/>
                    <a:pt x="5578" y="20088"/>
                  </a:cubicBezTo>
                  <a:cubicBezTo>
                    <a:pt x="6086" y="20489"/>
                    <a:pt x="7156" y="21211"/>
                    <a:pt x="8494" y="21425"/>
                  </a:cubicBezTo>
                  <a:cubicBezTo>
                    <a:pt x="9370" y="21574"/>
                    <a:pt x="10233" y="21637"/>
                    <a:pt x="10929" y="21637"/>
                  </a:cubicBezTo>
                  <a:cubicBezTo>
                    <a:pt x="11730" y="21637"/>
                    <a:pt x="12311" y="21554"/>
                    <a:pt x="12440" y="21425"/>
                  </a:cubicBezTo>
                  <a:cubicBezTo>
                    <a:pt x="12440" y="21425"/>
                    <a:pt x="13043" y="21814"/>
                    <a:pt x="14074" y="21814"/>
                  </a:cubicBezTo>
                  <a:cubicBezTo>
                    <a:pt x="14867" y="21814"/>
                    <a:pt x="15914" y="21584"/>
                    <a:pt x="17135" y="20770"/>
                  </a:cubicBezTo>
                  <a:cubicBezTo>
                    <a:pt x="19931" y="18898"/>
                    <a:pt x="19182" y="17908"/>
                    <a:pt x="19182" y="17908"/>
                  </a:cubicBezTo>
                  <a:cubicBezTo>
                    <a:pt x="19182" y="17908"/>
                    <a:pt x="19904" y="17774"/>
                    <a:pt x="20733" y="15352"/>
                  </a:cubicBezTo>
                  <a:cubicBezTo>
                    <a:pt x="21576" y="12918"/>
                    <a:pt x="21456" y="12210"/>
                    <a:pt x="21456" y="12210"/>
                  </a:cubicBezTo>
                  <a:cubicBezTo>
                    <a:pt x="21456" y="12210"/>
                    <a:pt x="21950" y="10257"/>
                    <a:pt x="21736" y="8116"/>
                  </a:cubicBezTo>
                  <a:lnTo>
                    <a:pt x="21723" y="8116"/>
                  </a:lnTo>
                  <a:cubicBezTo>
                    <a:pt x="21723" y="8370"/>
                    <a:pt x="21656" y="8638"/>
                    <a:pt x="21522" y="8932"/>
                  </a:cubicBezTo>
                  <a:cubicBezTo>
                    <a:pt x="21162" y="9723"/>
                    <a:pt x="20570" y="9933"/>
                    <a:pt x="20043" y="9933"/>
                  </a:cubicBezTo>
                  <a:cubicBezTo>
                    <a:pt x="19475" y="9933"/>
                    <a:pt x="18983" y="9689"/>
                    <a:pt x="18941" y="9668"/>
                  </a:cubicBezTo>
                  <a:cubicBezTo>
                    <a:pt x="18914" y="8625"/>
                    <a:pt x="18540" y="7674"/>
                    <a:pt x="18285" y="7153"/>
                  </a:cubicBezTo>
                  <a:cubicBezTo>
                    <a:pt x="18702" y="6555"/>
                    <a:pt x="19284" y="6300"/>
                    <a:pt x="19850" y="6300"/>
                  </a:cubicBezTo>
                  <a:cubicBezTo>
                    <a:pt x="20536" y="6300"/>
                    <a:pt x="21200" y="6674"/>
                    <a:pt x="21522" y="7260"/>
                  </a:cubicBezTo>
                  <a:cubicBezTo>
                    <a:pt x="21522" y="7260"/>
                    <a:pt x="21884" y="6351"/>
                    <a:pt x="20960" y="4330"/>
                  </a:cubicBezTo>
                  <a:cubicBezTo>
                    <a:pt x="20038" y="2311"/>
                    <a:pt x="17830" y="1923"/>
                    <a:pt x="17830" y="1923"/>
                  </a:cubicBezTo>
                  <a:cubicBezTo>
                    <a:pt x="17830" y="1923"/>
                    <a:pt x="16423" y="56"/>
                    <a:pt x="13301" y="56"/>
                  </a:cubicBezTo>
                  <a:cubicBezTo>
                    <a:pt x="12732" y="56"/>
                    <a:pt x="12107" y="118"/>
                    <a:pt x="11423" y="264"/>
                  </a:cubicBezTo>
                  <a:cubicBezTo>
                    <a:pt x="11423" y="264"/>
                    <a:pt x="10769" y="1"/>
                    <a:pt x="9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05;p57"/>
            <p:cNvSpPr/>
            <p:nvPr/>
          </p:nvSpPr>
          <p:spPr>
            <a:xfrm>
              <a:off x="5866850" y="2106425"/>
              <a:ext cx="86325" cy="90825"/>
            </a:xfrm>
            <a:custGeom>
              <a:avLst/>
              <a:gdLst/>
              <a:ahLst/>
              <a:cxnLst/>
              <a:rect l="l" t="t" r="r" b="b"/>
              <a:pathLst>
                <a:path w="3453" h="3633" extrusionOk="0">
                  <a:moveTo>
                    <a:pt x="1566" y="0"/>
                  </a:moveTo>
                  <a:cubicBezTo>
                    <a:pt x="1000" y="0"/>
                    <a:pt x="418" y="255"/>
                    <a:pt x="1" y="853"/>
                  </a:cubicBezTo>
                  <a:cubicBezTo>
                    <a:pt x="256" y="1374"/>
                    <a:pt x="630" y="2325"/>
                    <a:pt x="657" y="3368"/>
                  </a:cubicBezTo>
                  <a:cubicBezTo>
                    <a:pt x="699" y="3389"/>
                    <a:pt x="1191" y="3633"/>
                    <a:pt x="1759" y="3633"/>
                  </a:cubicBezTo>
                  <a:cubicBezTo>
                    <a:pt x="2286" y="3633"/>
                    <a:pt x="2878" y="3423"/>
                    <a:pt x="3238" y="2632"/>
                  </a:cubicBezTo>
                  <a:cubicBezTo>
                    <a:pt x="3372" y="2338"/>
                    <a:pt x="3439" y="2070"/>
                    <a:pt x="3439" y="1816"/>
                  </a:cubicBezTo>
                  <a:cubicBezTo>
                    <a:pt x="3452" y="1495"/>
                    <a:pt x="3386" y="1214"/>
                    <a:pt x="3238" y="960"/>
                  </a:cubicBezTo>
                  <a:cubicBezTo>
                    <a:pt x="2916" y="374"/>
                    <a:pt x="2252" y="0"/>
                    <a:pt x="1566" y="0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06;p57"/>
            <p:cNvSpPr/>
            <p:nvPr/>
          </p:nvSpPr>
          <p:spPr>
            <a:xfrm>
              <a:off x="5863525" y="2579875"/>
              <a:ext cx="87625" cy="119650"/>
            </a:xfrm>
            <a:custGeom>
              <a:avLst/>
              <a:gdLst/>
              <a:ahLst/>
              <a:cxnLst/>
              <a:rect l="l" t="t" r="r" b="b"/>
              <a:pathLst>
                <a:path w="3505" h="4786" extrusionOk="0">
                  <a:moveTo>
                    <a:pt x="3130" y="0"/>
                  </a:moveTo>
                  <a:cubicBezTo>
                    <a:pt x="2984" y="120"/>
                    <a:pt x="2261" y="642"/>
                    <a:pt x="496" y="842"/>
                  </a:cubicBezTo>
                  <a:cubicBezTo>
                    <a:pt x="482" y="1003"/>
                    <a:pt x="375" y="2408"/>
                    <a:pt x="455" y="3665"/>
                  </a:cubicBezTo>
                  <a:cubicBezTo>
                    <a:pt x="455" y="3665"/>
                    <a:pt x="0" y="3959"/>
                    <a:pt x="0" y="4387"/>
                  </a:cubicBezTo>
                  <a:cubicBezTo>
                    <a:pt x="0" y="4636"/>
                    <a:pt x="849" y="4786"/>
                    <a:pt x="1640" y="4786"/>
                  </a:cubicBezTo>
                  <a:cubicBezTo>
                    <a:pt x="2209" y="4786"/>
                    <a:pt x="2748" y="4708"/>
                    <a:pt x="2916" y="4534"/>
                  </a:cubicBezTo>
                  <a:cubicBezTo>
                    <a:pt x="2890" y="4494"/>
                    <a:pt x="2877" y="4454"/>
                    <a:pt x="2877" y="4414"/>
                  </a:cubicBezTo>
                  <a:cubicBezTo>
                    <a:pt x="2877" y="3838"/>
                    <a:pt x="3505" y="3491"/>
                    <a:pt x="3505" y="3491"/>
                  </a:cubicBezTo>
                  <a:cubicBezTo>
                    <a:pt x="3505" y="3491"/>
                    <a:pt x="3198" y="1605"/>
                    <a:pt x="3130" y="0"/>
                  </a:cubicBezTo>
                  <a:close/>
                </a:path>
              </a:pathLst>
            </a:custGeom>
            <a:solidFill>
              <a:srgbClr val="F9C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07;p57"/>
            <p:cNvSpPr/>
            <p:nvPr/>
          </p:nvSpPr>
          <p:spPr>
            <a:xfrm>
              <a:off x="5546175" y="2089350"/>
              <a:ext cx="266550" cy="284500"/>
            </a:xfrm>
            <a:custGeom>
              <a:avLst/>
              <a:gdLst/>
              <a:ahLst/>
              <a:cxnLst/>
              <a:rect l="l" t="t" r="r" b="b"/>
              <a:pathLst>
                <a:path w="10662" h="11380" extrusionOk="0">
                  <a:moveTo>
                    <a:pt x="5359" y="0"/>
                  </a:moveTo>
                  <a:cubicBezTo>
                    <a:pt x="4913" y="0"/>
                    <a:pt x="4508" y="72"/>
                    <a:pt x="4187" y="225"/>
                  </a:cubicBezTo>
                  <a:cubicBezTo>
                    <a:pt x="2341" y="1108"/>
                    <a:pt x="1" y="6272"/>
                    <a:pt x="549" y="8786"/>
                  </a:cubicBezTo>
                  <a:cubicBezTo>
                    <a:pt x="908" y="10398"/>
                    <a:pt x="3798" y="11380"/>
                    <a:pt x="5642" y="11380"/>
                  </a:cubicBezTo>
                  <a:cubicBezTo>
                    <a:pt x="6200" y="11380"/>
                    <a:pt x="6662" y="11290"/>
                    <a:pt x="6930" y="11100"/>
                  </a:cubicBezTo>
                  <a:cubicBezTo>
                    <a:pt x="8214" y="10177"/>
                    <a:pt x="10661" y="4947"/>
                    <a:pt x="9912" y="2580"/>
                  </a:cubicBezTo>
                  <a:cubicBezTo>
                    <a:pt x="9423" y="1070"/>
                    <a:pt x="7085" y="0"/>
                    <a:pt x="5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08;p57"/>
            <p:cNvSpPr/>
            <p:nvPr/>
          </p:nvSpPr>
          <p:spPr>
            <a:xfrm>
              <a:off x="5495000" y="2001700"/>
              <a:ext cx="93350" cy="88275"/>
            </a:xfrm>
            <a:custGeom>
              <a:avLst/>
              <a:gdLst/>
              <a:ahLst/>
              <a:cxnLst/>
              <a:rect l="l" t="t" r="r" b="b"/>
              <a:pathLst>
                <a:path w="3734" h="3531" extrusionOk="0">
                  <a:moveTo>
                    <a:pt x="1824" y="0"/>
                  </a:moveTo>
                  <a:cubicBezTo>
                    <a:pt x="958" y="0"/>
                    <a:pt x="112" y="544"/>
                    <a:pt x="27" y="1618"/>
                  </a:cubicBezTo>
                  <a:cubicBezTo>
                    <a:pt x="1" y="1912"/>
                    <a:pt x="27" y="2166"/>
                    <a:pt x="108" y="2380"/>
                  </a:cubicBezTo>
                  <a:cubicBezTo>
                    <a:pt x="482" y="3450"/>
                    <a:pt x="1860" y="3517"/>
                    <a:pt x="1914" y="3530"/>
                  </a:cubicBezTo>
                  <a:cubicBezTo>
                    <a:pt x="2235" y="2968"/>
                    <a:pt x="2863" y="2073"/>
                    <a:pt x="3733" y="1725"/>
                  </a:cubicBezTo>
                  <a:cubicBezTo>
                    <a:pt x="3653" y="869"/>
                    <a:pt x="3131" y="347"/>
                    <a:pt x="2515" y="120"/>
                  </a:cubicBezTo>
                  <a:cubicBezTo>
                    <a:pt x="2293" y="40"/>
                    <a:pt x="2058" y="0"/>
                    <a:pt x="1824" y="0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09;p57"/>
            <p:cNvSpPr/>
            <p:nvPr/>
          </p:nvSpPr>
          <p:spPr>
            <a:xfrm>
              <a:off x="5537800" y="2041475"/>
              <a:ext cx="57225" cy="57075"/>
            </a:xfrm>
            <a:custGeom>
              <a:avLst/>
              <a:gdLst/>
              <a:ahLst/>
              <a:cxnLst/>
              <a:rect l="l" t="t" r="r" b="b"/>
              <a:pathLst>
                <a:path w="2289" h="2283" extrusionOk="0">
                  <a:moveTo>
                    <a:pt x="2208" y="0"/>
                  </a:moveTo>
                  <a:cubicBezTo>
                    <a:pt x="2208" y="0"/>
                    <a:pt x="2155" y="27"/>
                    <a:pt x="2075" y="54"/>
                  </a:cubicBezTo>
                  <a:cubicBezTo>
                    <a:pt x="2034" y="67"/>
                    <a:pt x="1980" y="93"/>
                    <a:pt x="1927" y="120"/>
                  </a:cubicBezTo>
                  <a:cubicBezTo>
                    <a:pt x="1873" y="147"/>
                    <a:pt x="1820" y="174"/>
                    <a:pt x="1754" y="214"/>
                  </a:cubicBezTo>
                  <a:cubicBezTo>
                    <a:pt x="1686" y="254"/>
                    <a:pt x="1620" y="295"/>
                    <a:pt x="1552" y="348"/>
                  </a:cubicBezTo>
                  <a:cubicBezTo>
                    <a:pt x="1472" y="402"/>
                    <a:pt x="1406" y="455"/>
                    <a:pt x="1325" y="509"/>
                  </a:cubicBezTo>
                  <a:cubicBezTo>
                    <a:pt x="1258" y="575"/>
                    <a:pt x="1192" y="628"/>
                    <a:pt x="1111" y="696"/>
                  </a:cubicBezTo>
                  <a:cubicBezTo>
                    <a:pt x="1044" y="762"/>
                    <a:pt x="964" y="830"/>
                    <a:pt x="897" y="910"/>
                  </a:cubicBezTo>
                  <a:cubicBezTo>
                    <a:pt x="830" y="976"/>
                    <a:pt x="764" y="1044"/>
                    <a:pt x="696" y="1124"/>
                  </a:cubicBezTo>
                  <a:cubicBezTo>
                    <a:pt x="630" y="1190"/>
                    <a:pt x="576" y="1270"/>
                    <a:pt x="523" y="1338"/>
                  </a:cubicBezTo>
                  <a:cubicBezTo>
                    <a:pt x="402" y="1484"/>
                    <a:pt x="309" y="1632"/>
                    <a:pt x="229" y="1766"/>
                  </a:cubicBezTo>
                  <a:cubicBezTo>
                    <a:pt x="188" y="1819"/>
                    <a:pt x="161" y="1886"/>
                    <a:pt x="122" y="1939"/>
                  </a:cubicBezTo>
                  <a:cubicBezTo>
                    <a:pt x="95" y="1993"/>
                    <a:pt x="81" y="2046"/>
                    <a:pt x="54" y="2087"/>
                  </a:cubicBezTo>
                  <a:lnTo>
                    <a:pt x="15" y="2207"/>
                  </a:lnTo>
                  <a:cubicBezTo>
                    <a:pt x="1" y="2234"/>
                    <a:pt x="15" y="2260"/>
                    <a:pt x="41" y="2274"/>
                  </a:cubicBezTo>
                  <a:cubicBezTo>
                    <a:pt x="52" y="2279"/>
                    <a:pt x="63" y="2283"/>
                    <a:pt x="73" y="2283"/>
                  </a:cubicBezTo>
                  <a:cubicBezTo>
                    <a:pt x="88" y="2283"/>
                    <a:pt x="100" y="2276"/>
                    <a:pt x="108" y="2260"/>
                  </a:cubicBezTo>
                  <a:cubicBezTo>
                    <a:pt x="108" y="2260"/>
                    <a:pt x="134" y="2207"/>
                    <a:pt x="175" y="2140"/>
                  </a:cubicBezTo>
                  <a:cubicBezTo>
                    <a:pt x="202" y="2100"/>
                    <a:pt x="215" y="2060"/>
                    <a:pt x="255" y="2007"/>
                  </a:cubicBezTo>
                  <a:cubicBezTo>
                    <a:pt x="282" y="1966"/>
                    <a:pt x="322" y="1913"/>
                    <a:pt x="362" y="1846"/>
                  </a:cubicBezTo>
                  <a:cubicBezTo>
                    <a:pt x="443" y="1739"/>
                    <a:pt x="550" y="1605"/>
                    <a:pt x="670" y="1458"/>
                  </a:cubicBezTo>
                  <a:cubicBezTo>
                    <a:pt x="723" y="1391"/>
                    <a:pt x="790" y="1324"/>
                    <a:pt x="844" y="1258"/>
                  </a:cubicBezTo>
                  <a:cubicBezTo>
                    <a:pt x="910" y="1190"/>
                    <a:pt x="978" y="1110"/>
                    <a:pt x="1044" y="1044"/>
                  </a:cubicBezTo>
                  <a:lnTo>
                    <a:pt x="1245" y="842"/>
                  </a:lnTo>
                  <a:cubicBezTo>
                    <a:pt x="1312" y="776"/>
                    <a:pt x="1392" y="723"/>
                    <a:pt x="1459" y="655"/>
                  </a:cubicBezTo>
                  <a:cubicBezTo>
                    <a:pt x="1526" y="602"/>
                    <a:pt x="1593" y="535"/>
                    <a:pt x="1647" y="495"/>
                  </a:cubicBezTo>
                  <a:cubicBezTo>
                    <a:pt x="1713" y="441"/>
                    <a:pt x="1780" y="388"/>
                    <a:pt x="1834" y="348"/>
                  </a:cubicBezTo>
                  <a:cubicBezTo>
                    <a:pt x="1900" y="307"/>
                    <a:pt x="1954" y="268"/>
                    <a:pt x="1994" y="241"/>
                  </a:cubicBezTo>
                  <a:cubicBezTo>
                    <a:pt x="2048" y="214"/>
                    <a:pt x="2087" y="188"/>
                    <a:pt x="2128" y="174"/>
                  </a:cubicBezTo>
                  <a:cubicBezTo>
                    <a:pt x="2208" y="134"/>
                    <a:pt x="2248" y="107"/>
                    <a:pt x="2248" y="107"/>
                  </a:cubicBezTo>
                  <a:cubicBezTo>
                    <a:pt x="2275" y="93"/>
                    <a:pt x="2289" y="67"/>
                    <a:pt x="2275" y="40"/>
                  </a:cubicBezTo>
                  <a:cubicBezTo>
                    <a:pt x="2262" y="13"/>
                    <a:pt x="2235" y="0"/>
                    <a:pt x="2208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10;p57"/>
            <p:cNvSpPr/>
            <p:nvPr/>
          </p:nvSpPr>
          <p:spPr>
            <a:xfrm>
              <a:off x="5859500" y="2115825"/>
              <a:ext cx="26125" cy="93300"/>
            </a:xfrm>
            <a:custGeom>
              <a:avLst/>
              <a:gdLst/>
              <a:ahLst/>
              <a:cxnLst/>
              <a:rect l="l" t="t" r="r" b="b"/>
              <a:pathLst>
                <a:path w="1045" h="3732" extrusionOk="0">
                  <a:moveTo>
                    <a:pt x="73" y="0"/>
                  </a:moveTo>
                  <a:cubicBezTo>
                    <a:pt x="63" y="0"/>
                    <a:pt x="52" y="3"/>
                    <a:pt x="41" y="9"/>
                  </a:cubicBezTo>
                  <a:cubicBezTo>
                    <a:pt x="15" y="23"/>
                    <a:pt x="1" y="49"/>
                    <a:pt x="15" y="76"/>
                  </a:cubicBezTo>
                  <a:cubicBezTo>
                    <a:pt x="90" y="214"/>
                    <a:pt x="142" y="353"/>
                    <a:pt x="215" y="480"/>
                  </a:cubicBezTo>
                  <a:lnTo>
                    <a:pt x="215" y="480"/>
                  </a:lnTo>
                  <a:lnTo>
                    <a:pt x="215" y="504"/>
                  </a:lnTo>
                  <a:lnTo>
                    <a:pt x="229" y="517"/>
                  </a:lnTo>
                  <a:cubicBezTo>
                    <a:pt x="282" y="638"/>
                    <a:pt x="336" y="758"/>
                    <a:pt x="375" y="891"/>
                  </a:cubicBezTo>
                  <a:cubicBezTo>
                    <a:pt x="402" y="959"/>
                    <a:pt x="429" y="1012"/>
                    <a:pt x="443" y="1079"/>
                  </a:cubicBezTo>
                  <a:lnTo>
                    <a:pt x="523" y="1266"/>
                  </a:lnTo>
                  <a:cubicBezTo>
                    <a:pt x="563" y="1400"/>
                    <a:pt x="603" y="1534"/>
                    <a:pt x="630" y="1667"/>
                  </a:cubicBezTo>
                  <a:cubicBezTo>
                    <a:pt x="657" y="1735"/>
                    <a:pt x="670" y="1788"/>
                    <a:pt x="683" y="1855"/>
                  </a:cubicBezTo>
                  <a:cubicBezTo>
                    <a:pt x="710" y="1922"/>
                    <a:pt x="723" y="1988"/>
                    <a:pt x="737" y="2056"/>
                  </a:cubicBezTo>
                  <a:lnTo>
                    <a:pt x="777" y="2256"/>
                  </a:lnTo>
                  <a:lnTo>
                    <a:pt x="803" y="2457"/>
                  </a:lnTo>
                  <a:lnTo>
                    <a:pt x="844" y="2657"/>
                  </a:lnTo>
                  <a:lnTo>
                    <a:pt x="857" y="2858"/>
                  </a:lnTo>
                  <a:lnTo>
                    <a:pt x="871" y="2965"/>
                  </a:lnTo>
                  <a:lnTo>
                    <a:pt x="871" y="2992"/>
                  </a:lnTo>
                  <a:lnTo>
                    <a:pt x="871" y="3005"/>
                  </a:lnTo>
                  <a:lnTo>
                    <a:pt x="871" y="3058"/>
                  </a:lnTo>
                  <a:cubicBezTo>
                    <a:pt x="871" y="3126"/>
                    <a:pt x="884" y="3206"/>
                    <a:pt x="884" y="3272"/>
                  </a:cubicBezTo>
                  <a:lnTo>
                    <a:pt x="884" y="3474"/>
                  </a:lnTo>
                  <a:lnTo>
                    <a:pt x="871" y="3674"/>
                  </a:lnTo>
                  <a:cubicBezTo>
                    <a:pt x="871" y="3700"/>
                    <a:pt x="897" y="3727"/>
                    <a:pt x="924" y="3727"/>
                  </a:cubicBezTo>
                  <a:cubicBezTo>
                    <a:pt x="929" y="3730"/>
                    <a:pt x="934" y="3731"/>
                    <a:pt x="939" y="3731"/>
                  </a:cubicBezTo>
                  <a:cubicBezTo>
                    <a:pt x="960" y="3731"/>
                    <a:pt x="978" y="3709"/>
                    <a:pt x="978" y="3688"/>
                  </a:cubicBezTo>
                  <a:lnTo>
                    <a:pt x="1004" y="3474"/>
                  </a:lnTo>
                  <a:cubicBezTo>
                    <a:pt x="1017" y="3406"/>
                    <a:pt x="1031" y="3340"/>
                    <a:pt x="1031" y="3272"/>
                  </a:cubicBezTo>
                  <a:lnTo>
                    <a:pt x="1031" y="3058"/>
                  </a:lnTo>
                  <a:lnTo>
                    <a:pt x="1044" y="3005"/>
                  </a:lnTo>
                  <a:lnTo>
                    <a:pt x="1044" y="2992"/>
                  </a:lnTo>
                  <a:lnTo>
                    <a:pt x="1044" y="2978"/>
                  </a:lnTo>
                  <a:lnTo>
                    <a:pt x="1031" y="2951"/>
                  </a:lnTo>
                  <a:lnTo>
                    <a:pt x="1031" y="2844"/>
                  </a:lnTo>
                  <a:lnTo>
                    <a:pt x="1017" y="2644"/>
                  </a:lnTo>
                  <a:cubicBezTo>
                    <a:pt x="1017" y="2564"/>
                    <a:pt x="1004" y="2497"/>
                    <a:pt x="1004" y="2430"/>
                  </a:cubicBezTo>
                  <a:lnTo>
                    <a:pt x="964" y="2216"/>
                  </a:lnTo>
                  <a:lnTo>
                    <a:pt x="924" y="2015"/>
                  </a:lnTo>
                  <a:lnTo>
                    <a:pt x="884" y="1815"/>
                  </a:lnTo>
                  <a:cubicBezTo>
                    <a:pt x="871" y="1748"/>
                    <a:pt x="844" y="1681"/>
                    <a:pt x="830" y="1614"/>
                  </a:cubicBezTo>
                  <a:cubicBezTo>
                    <a:pt x="790" y="1467"/>
                    <a:pt x="737" y="1346"/>
                    <a:pt x="696" y="1212"/>
                  </a:cubicBezTo>
                  <a:lnTo>
                    <a:pt x="630" y="1012"/>
                  </a:lnTo>
                  <a:cubicBezTo>
                    <a:pt x="603" y="945"/>
                    <a:pt x="576" y="879"/>
                    <a:pt x="550" y="825"/>
                  </a:cubicBezTo>
                  <a:cubicBezTo>
                    <a:pt x="482" y="691"/>
                    <a:pt x="429" y="570"/>
                    <a:pt x="362" y="437"/>
                  </a:cubicBezTo>
                  <a:lnTo>
                    <a:pt x="362" y="437"/>
                  </a:lnTo>
                  <a:lnTo>
                    <a:pt x="368" y="453"/>
                  </a:lnTo>
                  <a:lnTo>
                    <a:pt x="368" y="453"/>
                  </a:lnTo>
                  <a:cubicBezTo>
                    <a:pt x="365" y="449"/>
                    <a:pt x="362" y="443"/>
                    <a:pt x="362" y="437"/>
                  </a:cubicBezTo>
                  <a:lnTo>
                    <a:pt x="362" y="437"/>
                  </a:lnTo>
                  <a:cubicBezTo>
                    <a:pt x="362" y="437"/>
                    <a:pt x="362" y="437"/>
                    <a:pt x="362" y="437"/>
                  </a:cubicBezTo>
                  <a:lnTo>
                    <a:pt x="241" y="223"/>
                  </a:lnTo>
                  <a:cubicBezTo>
                    <a:pt x="215" y="196"/>
                    <a:pt x="202" y="156"/>
                    <a:pt x="175" y="116"/>
                  </a:cubicBezTo>
                  <a:lnTo>
                    <a:pt x="108" y="23"/>
                  </a:lnTo>
                  <a:cubicBezTo>
                    <a:pt x="100" y="7"/>
                    <a:pt x="88" y="0"/>
                    <a:pt x="73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11;p57"/>
            <p:cNvSpPr/>
            <p:nvPr/>
          </p:nvSpPr>
          <p:spPr>
            <a:xfrm>
              <a:off x="5796975" y="2577800"/>
              <a:ext cx="147175" cy="27300"/>
            </a:xfrm>
            <a:custGeom>
              <a:avLst/>
              <a:gdLst/>
              <a:ahLst/>
              <a:cxnLst/>
              <a:rect l="l" t="t" r="r" b="b"/>
              <a:pathLst>
                <a:path w="5887" h="1092" extrusionOk="0">
                  <a:moveTo>
                    <a:pt x="5820" y="0"/>
                  </a:moveTo>
                  <a:cubicBezTo>
                    <a:pt x="5808" y="0"/>
                    <a:pt x="5798" y="4"/>
                    <a:pt x="5792" y="16"/>
                  </a:cubicBezTo>
                  <a:cubicBezTo>
                    <a:pt x="5792" y="16"/>
                    <a:pt x="5766" y="30"/>
                    <a:pt x="5739" y="56"/>
                  </a:cubicBezTo>
                  <a:cubicBezTo>
                    <a:pt x="5726" y="69"/>
                    <a:pt x="5699" y="83"/>
                    <a:pt x="5672" y="96"/>
                  </a:cubicBezTo>
                  <a:cubicBezTo>
                    <a:pt x="5646" y="110"/>
                    <a:pt x="5619" y="137"/>
                    <a:pt x="5578" y="149"/>
                  </a:cubicBezTo>
                  <a:cubicBezTo>
                    <a:pt x="5512" y="190"/>
                    <a:pt x="5432" y="230"/>
                    <a:pt x="5325" y="283"/>
                  </a:cubicBezTo>
                  <a:cubicBezTo>
                    <a:pt x="5230" y="324"/>
                    <a:pt x="5111" y="377"/>
                    <a:pt x="4977" y="417"/>
                  </a:cubicBezTo>
                  <a:cubicBezTo>
                    <a:pt x="4856" y="470"/>
                    <a:pt x="4709" y="524"/>
                    <a:pt x="4562" y="551"/>
                  </a:cubicBezTo>
                  <a:cubicBezTo>
                    <a:pt x="4481" y="577"/>
                    <a:pt x="4401" y="591"/>
                    <a:pt x="4321" y="618"/>
                  </a:cubicBezTo>
                  <a:cubicBezTo>
                    <a:pt x="4241" y="645"/>
                    <a:pt x="4160" y="645"/>
                    <a:pt x="4080" y="672"/>
                  </a:cubicBezTo>
                  <a:cubicBezTo>
                    <a:pt x="3907" y="698"/>
                    <a:pt x="3746" y="738"/>
                    <a:pt x="3559" y="765"/>
                  </a:cubicBezTo>
                  <a:lnTo>
                    <a:pt x="3278" y="805"/>
                  </a:lnTo>
                  <a:lnTo>
                    <a:pt x="3144" y="818"/>
                  </a:lnTo>
                  <a:lnTo>
                    <a:pt x="3010" y="832"/>
                  </a:lnTo>
                  <a:cubicBezTo>
                    <a:pt x="2823" y="845"/>
                    <a:pt x="2649" y="859"/>
                    <a:pt x="2462" y="872"/>
                  </a:cubicBezTo>
                  <a:cubicBezTo>
                    <a:pt x="2288" y="886"/>
                    <a:pt x="2100" y="886"/>
                    <a:pt x="1927" y="898"/>
                  </a:cubicBezTo>
                  <a:cubicBezTo>
                    <a:pt x="1869" y="903"/>
                    <a:pt x="1812" y="905"/>
                    <a:pt x="1757" y="905"/>
                  </a:cubicBezTo>
                  <a:cubicBezTo>
                    <a:pt x="1646" y="905"/>
                    <a:pt x="1539" y="898"/>
                    <a:pt x="1432" y="898"/>
                  </a:cubicBezTo>
                  <a:lnTo>
                    <a:pt x="991" y="898"/>
                  </a:lnTo>
                  <a:cubicBezTo>
                    <a:pt x="709" y="898"/>
                    <a:pt x="482" y="886"/>
                    <a:pt x="322" y="886"/>
                  </a:cubicBezTo>
                  <a:cubicBezTo>
                    <a:pt x="147" y="872"/>
                    <a:pt x="54" y="872"/>
                    <a:pt x="54" y="872"/>
                  </a:cubicBezTo>
                  <a:cubicBezTo>
                    <a:pt x="28" y="872"/>
                    <a:pt x="14" y="898"/>
                    <a:pt x="1" y="925"/>
                  </a:cubicBezTo>
                  <a:cubicBezTo>
                    <a:pt x="1" y="952"/>
                    <a:pt x="28" y="979"/>
                    <a:pt x="54" y="979"/>
                  </a:cubicBezTo>
                  <a:cubicBezTo>
                    <a:pt x="54" y="979"/>
                    <a:pt x="147" y="993"/>
                    <a:pt x="308" y="1005"/>
                  </a:cubicBezTo>
                  <a:cubicBezTo>
                    <a:pt x="469" y="1019"/>
                    <a:pt x="696" y="1046"/>
                    <a:pt x="977" y="1059"/>
                  </a:cubicBezTo>
                  <a:cubicBezTo>
                    <a:pt x="1124" y="1073"/>
                    <a:pt x="1271" y="1073"/>
                    <a:pt x="1432" y="1086"/>
                  </a:cubicBezTo>
                  <a:cubicBezTo>
                    <a:pt x="1539" y="1086"/>
                    <a:pt x="1652" y="1092"/>
                    <a:pt x="1767" y="1092"/>
                  </a:cubicBezTo>
                  <a:cubicBezTo>
                    <a:pt x="1824" y="1092"/>
                    <a:pt x="1882" y="1090"/>
                    <a:pt x="1940" y="1086"/>
                  </a:cubicBezTo>
                  <a:cubicBezTo>
                    <a:pt x="2114" y="1086"/>
                    <a:pt x="2288" y="1073"/>
                    <a:pt x="2475" y="1073"/>
                  </a:cubicBezTo>
                  <a:lnTo>
                    <a:pt x="3037" y="1032"/>
                  </a:lnTo>
                  <a:lnTo>
                    <a:pt x="3171" y="1019"/>
                  </a:lnTo>
                  <a:lnTo>
                    <a:pt x="3318" y="993"/>
                  </a:lnTo>
                  <a:cubicBezTo>
                    <a:pt x="3398" y="979"/>
                    <a:pt x="3492" y="966"/>
                    <a:pt x="3586" y="952"/>
                  </a:cubicBezTo>
                  <a:cubicBezTo>
                    <a:pt x="3759" y="939"/>
                    <a:pt x="3946" y="898"/>
                    <a:pt x="4121" y="859"/>
                  </a:cubicBezTo>
                  <a:cubicBezTo>
                    <a:pt x="4294" y="818"/>
                    <a:pt x="4455" y="765"/>
                    <a:pt x="4615" y="725"/>
                  </a:cubicBezTo>
                  <a:cubicBezTo>
                    <a:pt x="4763" y="684"/>
                    <a:pt x="4909" y="618"/>
                    <a:pt x="5043" y="577"/>
                  </a:cubicBezTo>
                  <a:cubicBezTo>
                    <a:pt x="5177" y="524"/>
                    <a:pt x="5284" y="458"/>
                    <a:pt x="5391" y="417"/>
                  </a:cubicBezTo>
                  <a:cubicBezTo>
                    <a:pt x="5498" y="351"/>
                    <a:pt x="5578" y="310"/>
                    <a:pt x="5646" y="256"/>
                  </a:cubicBezTo>
                  <a:cubicBezTo>
                    <a:pt x="5726" y="217"/>
                    <a:pt x="5766" y="176"/>
                    <a:pt x="5806" y="137"/>
                  </a:cubicBezTo>
                  <a:cubicBezTo>
                    <a:pt x="5846" y="110"/>
                    <a:pt x="5860" y="96"/>
                    <a:pt x="5860" y="96"/>
                  </a:cubicBezTo>
                  <a:cubicBezTo>
                    <a:pt x="5886" y="69"/>
                    <a:pt x="5886" y="42"/>
                    <a:pt x="5860" y="16"/>
                  </a:cubicBezTo>
                  <a:cubicBezTo>
                    <a:pt x="5852" y="8"/>
                    <a:pt x="5835" y="0"/>
                    <a:pt x="5820" y="0"/>
                  </a:cubicBezTo>
                  <a:close/>
                </a:path>
              </a:pathLst>
            </a:custGeom>
            <a:solidFill>
              <a:srgbClr val="EAC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12;p57"/>
            <p:cNvSpPr/>
            <p:nvPr/>
          </p:nvSpPr>
          <p:spPr>
            <a:xfrm>
              <a:off x="5566250" y="2523775"/>
              <a:ext cx="142800" cy="65125"/>
            </a:xfrm>
            <a:custGeom>
              <a:avLst/>
              <a:gdLst/>
              <a:ahLst/>
              <a:cxnLst/>
              <a:rect l="l" t="t" r="r" b="b"/>
              <a:pathLst>
                <a:path w="5712" h="2605" extrusionOk="0">
                  <a:moveTo>
                    <a:pt x="55" y="0"/>
                  </a:moveTo>
                  <a:cubicBezTo>
                    <a:pt x="43" y="0"/>
                    <a:pt x="33" y="3"/>
                    <a:pt x="27" y="10"/>
                  </a:cubicBezTo>
                  <a:cubicBezTo>
                    <a:pt x="0" y="36"/>
                    <a:pt x="0" y="63"/>
                    <a:pt x="13" y="90"/>
                  </a:cubicBezTo>
                  <a:cubicBezTo>
                    <a:pt x="107" y="184"/>
                    <a:pt x="187" y="277"/>
                    <a:pt x="295" y="371"/>
                  </a:cubicBezTo>
                  <a:lnTo>
                    <a:pt x="441" y="505"/>
                  </a:lnTo>
                  <a:lnTo>
                    <a:pt x="589" y="625"/>
                  </a:lnTo>
                  <a:cubicBezTo>
                    <a:pt x="696" y="705"/>
                    <a:pt x="803" y="773"/>
                    <a:pt x="910" y="853"/>
                  </a:cubicBezTo>
                  <a:cubicBezTo>
                    <a:pt x="1017" y="933"/>
                    <a:pt x="1137" y="1000"/>
                    <a:pt x="1244" y="1067"/>
                  </a:cubicBezTo>
                  <a:cubicBezTo>
                    <a:pt x="1351" y="1133"/>
                    <a:pt x="1472" y="1201"/>
                    <a:pt x="1579" y="1254"/>
                  </a:cubicBezTo>
                  <a:lnTo>
                    <a:pt x="1752" y="1347"/>
                  </a:lnTo>
                  <a:cubicBezTo>
                    <a:pt x="1819" y="1388"/>
                    <a:pt x="1873" y="1415"/>
                    <a:pt x="1926" y="1441"/>
                  </a:cubicBezTo>
                  <a:lnTo>
                    <a:pt x="2287" y="1602"/>
                  </a:lnTo>
                  <a:cubicBezTo>
                    <a:pt x="2408" y="1655"/>
                    <a:pt x="2515" y="1709"/>
                    <a:pt x="2649" y="1762"/>
                  </a:cubicBezTo>
                  <a:lnTo>
                    <a:pt x="3371" y="2030"/>
                  </a:lnTo>
                  <a:cubicBezTo>
                    <a:pt x="3625" y="2110"/>
                    <a:pt x="3879" y="2191"/>
                    <a:pt x="4120" y="2257"/>
                  </a:cubicBezTo>
                  <a:cubicBezTo>
                    <a:pt x="4254" y="2298"/>
                    <a:pt x="4374" y="2337"/>
                    <a:pt x="4495" y="2364"/>
                  </a:cubicBezTo>
                  <a:lnTo>
                    <a:pt x="4882" y="2444"/>
                  </a:lnTo>
                  <a:lnTo>
                    <a:pt x="5645" y="2605"/>
                  </a:lnTo>
                  <a:lnTo>
                    <a:pt x="5658" y="2605"/>
                  </a:lnTo>
                  <a:cubicBezTo>
                    <a:pt x="5685" y="2605"/>
                    <a:pt x="5711" y="2592"/>
                    <a:pt x="5711" y="2551"/>
                  </a:cubicBezTo>
                  <a:cubicBezTo>
                    <a:pt x="5711" y="2524"/>
                    <a:pt x="5685" y="2498"/>
                    <a:pt x="5658" y="2498"/>
                  </a:cubicBezTo>
                  <a:lnTo>
                    <a:pt x="5672" y="2498"/>
                  </a:lnTo>
                  <a:cubicBezTo>
                    <a:pt x="5417" y="2431"/>
                    <a:pt x="5163" y="2364"/>
                    <a:pt x="4923" y="2298"/>
                  </a:cubicBezTo>
                  <a:lnTo>
                    <a:pt x="4548" y="2203"/>
                  </a:lnTo>
                  <a:cubicBezTo>
                    <a:pt x="4414" y="2164"/>
                    <a:pt x="4293" y="2123"/>
                    <a:pt x="4174" y="2084"/>
                  </a:cubicBezTo>
                  <a:cubicBezTo>
                    <a:pt x="3933" y="2003"/>
                    <a:pt x="3692" y="1923"/>
                    <a:pt x="3437" y="1843"/>
                  </a:cubicBezTo>
                  <a:lnTo>
                    <a:pt x="2729" y="1575"/>
                  </a:lnTo>
                  <a:cubicBezTo>
                    <a:pt x="2608" y="1535"/>
                    <a:pt x="2488" y="1481"/>
                    <a:pt x="2367" y="1415"/>
                  </a:cubicBezTo>
                  <a:lnTo>
                    <a:pt x="2020" y="1267"/>
                  </a:lnTo>
                  <a:cubicBezTo>
                    <a:pt x="1953" y="1240"/>
                    <a:pt x="1886" y="1214"/>
                    <a:pt x="1846" y="1187"/>
                  </a:cubicBezTo>
                  <a:lnTo>
                    <a:pt x="1672" y="1094"/>
                  </a:lnTo>
                  <a:cubicBezTo>
                    <a:pt x="1565" y="1026"/>
                    <a:pt x="1445" y="973"/>
                    <a:pt x="1338" y="906"/>
                  </a:cubicBezTo>
                  <a:cubicBezTo>
                    <a:pt x="1217" y="839"/>
                    <a:pt x="1110" y="785"/>
                    <a:pt x="1003" y="719"/>
                  </a:cubicBezTo>
                  <a:cubicBezTo>
                    <a:pt x="896" y="639"/>
                    <a:pt x="789" y="571"/>
                    <a:pt x="682" y="505"/>
                  </a:cubicBezTo>
                  <a:lnTo>
                    <a:pt x="535" y="384"/>
                  </a:lnTo>
                  <a:lnTo>
                    <a:pt x="375" y="264"/>
                  </a:lnTo>
                  <a:cubicBezTo>
                    <a:pt x="281" y="184"/>
                    <a:pt x="187" y="104"/>
                    <a:pt x="93" y="10"/>
                  </a:cubicBezTo>
                  <a:cubicBezTo>
                    <a:pt x="80" y="3"/>
                    <a:pt x="67" y="0"/>
                    <a:pt x="55" y="0"/>
                  </a:cubicBezTo>
                  <a:close/>
                </a:path>
              </a:pathLst>
            </a:custGeom>
            <a:solidFill>
              <a:srgbClr val="EAC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13;p57"/>
            <p:cNvSpPr/>
            <p:nvPr/>
          </p:nvSpPr>
          <p:spPr>
            <a:xfrm>
              <a:off x="5934100" y="2541750"/>
              <a:ext cx="19400" cy="149825"/>
            </a:xfrm>
            <a:custGeom>
              <a:avLst/>
              <a:gdLst/>
              <a:ahLst/>
              <a:cxnLst/>
              <a:rect l="l" t="t" r="r" b="b"/>
              <a:pathLst>
                <a:path w="776" h="5993" extrusionOk="0">
                  <a:moveTo>
                    <a:pt x="348" y="0"/>
                  </a:moveTo>
                  <a:cubicBezTo>
                    <a:pt x="321" y="0"/>
                    <a:pt x="294" y="13"/>
                    <a:pt x="281" y="54"/>
                  </a:cubicBezTo>
                  <a:lnTo>
                    <a:pt x="241" y="361"/>
                  </a:lnTo>
                  <a:lnTo>
                    <a:pt x="227" y="669"/>
                  </a:lnTo>
                  <a:cubicBezTo>
                    <a:pt x="214" y="776"/>
                    <a:pt x="214" y="883"/>
                    <a:pt x="214" y="990"/>
                  </a:cubicBezTo>
                  <a:lnTo>
                    <a:pt x="214" y="1297"/>
                  </a:lnTo>
                  <a:cubicBezTo>
                    <a:pt x="214" y="1404"/>
                    <a:pt x="214" y="1511"/>
                    <a:pt x="227" y="1618"/>
                  </a:cubicBezTo>
                  <a:lnTo>
                    <a:pt x="241" y="1926"/>
                  </a:lnTo>
                  <a:lnTo>
                    <a:pt x="281" y="2554"/>
                  </a:lnTo>
                  <a:cubicBezTo>
                    <a:pt x="294" y="2649"/>
                    <a:pt x="294" y="2756"/>
                    <a:pt x="307" y="2863"/>
                  </a:cubicBezTo>
                  <a:lnTo>
                    <a:pt x="348" y="3170"/>
                  </a:lnTo>
                  <a:lnTo>
                    <a:pt x="414" y="3799"/>
                  </a:lnTo>
                  <a:cubicBezTo>
                    <a:pt x="428" y="3892"/>
                    <a:pt x="441" y="3999"/>
                    <a:pt x="455" y="4106"/>
                  </a:cubicBezTo>
                  <a:lnTo>
                    <a:pt x="495" y="4414"/>
                  </a:lnTo>
                  <a:cubicBezTo>
                    <a:pt x="531" y="4596"/>
                    <a:pt x="557" y="4789"/>
                    <a:pt x="591" y="4973"/>
                  </a:cubicBezTo>
                  <a:lnTo>
                    <a:pt x="591" y="4973"/>
                  </a:lnTo>
                  <a:cubicBezTo>
                    <a:pt x="561" y="4995"/>
                    <a:pt x="534" y="5012"/>
                    <a:pt x="508" y="5030"/>
                  </a:cubicBezTo>
                  <a:cubicBezTo>
                    <a:pt x="468" y="5056"/>
                    <a:pt x="428" y="5096"/>
                    <a:pt x="401" y="5123"/>
                  </a:cubicBezTo>
                  <a:cubicBezTo>
                    <a:pt x="361" y="5163"/>
                    <a:pt x="321" y="5190"/>
                    <a:pt x="281" y="5230"/>
                  </a:cubicBezTo>
                  <a:cubicBezTo>
                    <a:pt x="254" y="5270"/>
                    <a:pt x="214" y="5310"/>
                    <a:pt x="187" y="5351"/>
                  </a:cubicBezTo>
                  <a:cubicBezTo>
                    <a:pt x="161" y="5390"/>
                    <a:pt x="134" y="5444"/>
                    <a:pt x="107" y="5484"/>
                  </a:cubicBezTo>
                  <a:cubicBezTo>
                    <a:pt x="93" y="5511"/>
                    <a:pt x="80" y="5538"/>
                    <a:pt x="67" y="5551"/>
                  </a:cubicBezTo>
                  <a:cubicBezTo>
                    <a:pt x="67" y="5578"/>
                    <a:pt x="54" y="5604"/>
                    <a:pt x="40" y="5631"/>
                  </a:cubicBezTo>
                  <a:lnTo>
                    <a:pt x="27" y="5698"/>
                  </a:lnTo>
                  <a:cubicBezTo>
                    <a:pt x="13" y="5725"/>
                    <a:pt x="13" y="5752"/>
                    <a:pt x="0" y="5779"/>
                  </a:cubicBezTo>
                  <a:lnTo>
                    <a:pt x="0" y="5859"/>
                  </a:lnTo>
                  <a:lnTo>
                    <a:pt x="0" y="5939"/>
                  </a:lnTo>
                  <a:cubicBezTo>
                    <a:pt x="0" y="5966"/>
                    <a:pt x="13" y="5993"/>
                    <a:pt x="40" y="5993"/>
                  </a:cubicBezTo>
                  <a:cubicBezTo>
                    <a:pt x="67" y="5993"/>
                    <a:pt x="93" y="5966"/>
                    <a:pt x="107" y="5939"/>
                  </a:cubicBezTo>
                  <a:lnTo>
                    <a:pt x="107" y="5872"/>
                  </a:lnTo>
                  <a:cubicBezTo>
                    <a:pt x="107" y="5845"/>
                    <a:pt x="120" y="5818"/>
                    <a:pt x="120" y="5805"/>
                  </a:cubicBezTo>
                  <a:cubicBezTo>
                    <a:pt x="134" y="5779"/>
                    <a:pt x="134" y="5765"/>
                    <a:pt x="134" y="5738"/>
                  </a:cubicBezTo>
                  <a:lnTo>
                    <a:pt x="161" y="5672"/>
                  </a:lnTo>
                  <a:cubicBezTo>
                    <a:pt x="174" y="5658"/>
                    <a:pt x="187" y="5631"/>
                    <a:pt x="187" y="5618"/>
                  </a:cubicBezTo>
                  <a:cubicBezTo>
                    <a:pt x="200" y="5591"/>
                    <a:pt x="214" y="5578"/>
                    <a:pt x="227" y="5551"/>
                  </a:cubicBezTo>
                  <a:cubicBezTo>
                    <a:pt x="254" y="5511"/>
                    <a:pt x="281" y="5484"/>
                    <a:pt x="307" y="5444"/>
                  </a:cubicBezTo>
                  <a:cubicBezTo>
                    <a:pt x="334" y="5404"/>
                    <a:pt x="361" y="5377"/>
                    <a:pt x="401" y="5337"/>
                  </a:cubicBezTo>
                  <a:lnTo>
                    <a:pt x="495" y="5244"/>
                  </a:lnTo>
                  <a:lnTo>
                    <a:pt x="615" y="5163"/>
                  </a:lnTo>
                  <a:cubicBezTo>
                    <a:pt x="642" y="5137"/>
                    <a:pt x="682" y="5110"/>
                    <a:pt x="722" y="5096"/>
                  </a:cubicBezTo>
                  <a:cubicBezTo>
                    <a:pt x="749" y="5069"/>
                    <a:pt x="776" y="5042"/>
                    <a:pt x="762" y="5003"/>
                  </a:cubicBezTo>
                  <a:lnTo>
                    <a:pt x="722" y="4695"/>
                  </a:lnTo>
                  <a:lnTo>
                    <a:pt x="682" y="4388"/>
                  </a:lnTo>
                  <a:lnTo>
                    <a:pt x="642" y="4079"/>
                  </a:lnTo>
                  <a:cubicBezTo>
                    <a:pt x="642" y="3972"/>
                    <a:pt x="615" y="3865"/>
                    <a:pt x="615" y="3772"/>
                  </a:cubicBezTo>
                  <a:lnTo>
                    <a:pt x="548" y="3157"/>
                  </a:lnTo>
                  <a:lnTo>
                    <a:pt x="508" y="2849"/>
                  </a:lnTo>
                  <a:cubicBezTo>
                    <a:pt x="495" y="2742"/>
                    <a:pt x="495" y="2635"/>
                    <a:pt x="482" y="2528"/>
                  </a:cubicBezTo>
                  <a:lnTo>
                    <a:pt x="428" y="1912"/>
                  </a:lnTo>
                  <a:lnTo>
                    <a:pt x="401" y="1605"/>
                  </a:lnTo>
                  <a:cubicBezTo>
                    <a:pt x="388" y="1498"/>
                    <a:pt x="388" y="1404"/>
                    <a:pt x="388" y="1297"/>
                  </a:cubicBezTo>
                  <a:cubicBezTo>
                    <a:pt x="375" y="1190"/>
                    <a:pt x="375" y="1083"/>
                    <a:pt x="375" y="990"/>
                  </a:cubicBezTo>
                  <a:cubicBezTo>
                    <a:pt x="375" y="883"/>
                    <a:pt x="361" y="776"/>
                    <a:pt x="375" y="682"/>
                  </a:cubicBezTo>
                  <a:lnTo>
                    <a:pt x="375" y="375"/>
                  </a:lnTo>
                  <a:lnTo>
                    <a:pt x="388" y="66"/>
                  </a:lnTo>
                  <a:lnTo>
                    <a:pt x="388" y="54"/>
                  </a:lnTo>
                  <a:cubicBezTo>
                    <a:pt x="388" y="27"/>
                    <a:pt x="375" y="0"/>
                    <a:pt x="348" y="0"/>
                  </a:cubicBezTo>
                  <a:close/>
                </a:path>
              </a:pathLst>
            </a:custGeom>
            <a:solidFill>
              <a:srgbClr val="EAC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14;p57"/>
            <p:cNvSpPr/>
            <p:nvPr/>
          </p:nvSpPr>
          <p:spPr>
            <a:xfrm>
              <a:off x="5699325" y="2541750"/>
              <a:ext cx="19425" cy="149825"/>
            </a:xfrm>
            <a:custGeom>
              <a:avLst/>
              <a:gdLst/>
              <a:ahLst/>
              <a:cxnLst/>
              <a:rect l="l" t="t" r="r" b="b"/>
              <a:pathLst>
                <a:path w="777" h="5993" extrusionOk="0">
                  <a:moveTo>
                    <a:pt x="349" y="0"/>
                  </a:moveTo>
                  <a:cubicBezTo>
                    <a:pt x="322" y="0"/>
                    <a:pt x="295" y="13"/>
                    <a:pt x="295" y="54"/>
                  </a:cubicBezTo>
                  <a:lnTo>
                    <a:pt x="255" y="361"/>
                  </a:lnTo>
                  <a:cubicBezTo>
                    <a:pt x="242" y="468"/>
                    <a:pt x="242" y="575"/>
                    <a:pt x="228" y="669"/>
                  </a:cubicBezTo>
                  <a:cubicBezTo>
                    <a:pt x="228" y="776"/>
                    <a:pt x="215" y="883"/>
                    <a:pt x="228" y="990"/>
                  </a:cubicBezTo>
                  <a:lnTo>
                    <a:pt x="228" y="1297"/>
                  </a:lnTo>
                  <a:lnTo>
                    <a:pt x="228" y="1618"/>
                  </a:lnTo>
                  <a:cubicBezTo>
                    <a:pt x="228" y="1712"/>
                    <a:pt x="228" y="1819"/>
                    <a:pt x="242" y="1926"/>
                  </a:cubicBezTo>
                  <a:lnTo>
                    <a:pt x="295" y="2554"/>
                  </a:lnTo>
                  <a:lnTo>
                    <a:pt x="322" y="2863"/>
                  </a:lnTo>
                  <a:cubicBezTo>
                    <a:pt x="322" y="2970"/>
                    <a:pt x="335" y="3063"/>
                    <a:pt x="349" y="3170"/>
                  </a:cubicBezTo>
                  <a:lnTo>
                    <a:pt x="429" y="3799"/>
                  </a:lnTo>
                  <a:cubicBezTo>
                    <a:pt x="442" y="3999"/>
                    <a:pt x="483" y="4200"/>
                    <a:pt x="509" y="4414"/>
                  </a:cubicBezTo>
                  <a:cubicBezTo>
                    <a:pt x="534" y="4598"/>
                    <a:pt x="569" y="4793"/>
                    <a:pt x="596" y="4980"/>
                  </a:cubicBezTo>
                  <a:lnTo>
                    <a:pt x="596" y="4980"/>
                  </a:lnTo>
                  <a:cubicBezTo>
                    <a:pt x="569" y="4998"/>
                    <a:pt x="546" y="5014"/>
                    <a:pt x="522" y="5030"/>
                  </a:cubicBezTo>
                  <a:cubicBezTo>
                    <a:pt x="483" y="5056"/>
                    <a:pt x="442" y="5096"/>
                    <a:pt x="402" y="5123"/>
                  </a:cubicBezTo>
                  <a:cubicBezTo>
                    <a:pt x="362" y="5163"/>
                    <a:pt x="322" y="5190"/>
                    <a:pt x="295" y="5230"/>
                  </a:cubicBezTo>
                  <a:cubicBezTo>
                    <a:pt x="255" y="5270"/>
                    <a:pt x="228" y="5310"/>
                    <a:pt x="201" y="5351"/>
                  </a:cubicBezTo>
                  <a:cubicBezTo>
                    <a:pt x="162" y="5390"/>
                    <a:pt x="135" y="5444"/>
                    <a:pt x="108" y="5484"/>
                  </a:cubicBezTo>
                  <a:cubicBezTo>
                    <a:pt x="94" y="5511"/>
                    <a:pt x="94" y="5538"/>
                    <a:pt x="81" y="5551"/>
                  </a:cubicBezTo>
                  <a:cubicBezTo>
                    <a:pt x="67" y="5578"/>
                    <a:pt x="55" y="5604"/>
                    <a:pt x="55" y="5631"/>
                  </a:cubicBezTo>
                  <a:lnTo>
                    <a:pt x="28" y="5698"/>
                  </a:lnTo>
                  <a:cubicBezTo>
                    <a:pt x="14" y="5725"/>
                    <a:pt x="14" y="5752"/>
                    <a:pt x="14" y="5779"/>
                  </a:cubicBezTo>
                  <a:cubicBezTo>
                    <a:pt x="14" y="5805"/>
                    <a:pt x="1" y="5832"/>
                    <a:pt x="1" y="5859"/>
                  </a:cubicBezTo>
                  <a:lnTo>
                    <a:pt x="1" y="5939"/>
                  </a:lnTo>
                  <a:cubicBezTo>
                    <a:pt x="1" y="5966"/>
                    <a:pt x="28" y="5993"/>
                    <a:pt x="55" y="5993"/>
                  </a:cubicBezTo>
                  <a:cubicBezTo>
                    <a:pt x="81" y="5993"/>
                    <a:pt x="108" y="5966"/>
                    <a:pt x="108" y="5939"/>
                  </a:cubicBezTo>
                  <a:lnTo>
                    <a:pt x="121" y="5872"/>
                  </a:lnTo>
                  <a:cubicBezTo>
                    <a:pt x="121" y="5845"/>
                    <a:pt x="121" y="5818"/>
                    <a:pt x="135" y="5805"/>
                  </a:cubicBezTo>
                  <a:cubicBezTo>
                    <a:pt x="135" y="5779"/>
                    <a:pt x="135" y="5765"/>
                    <a:pt x="148" y="5738"/>
                  </a:cubicBezTo>
                  <a:lnTo>
                    <a:pt x="174" y="5672"/>
                  </a:lnTo>
                  <a:cubicBezTo>
                    <a:pt x="174" y="5658"/>
                    <a:pt x="188" y="5631"/>
                    <a:pt x="201" y="5618"/>
                  </a:cubicBezTo>
                  <a:cubicBezTo>
                    <a:pt x="215" y="5591"/>
                    <a:pt x="215" y="5578"/>
                    <a:pt x="228" y="5551"/>
                  </a:cubicBezTo>
                  <a:cubicBezTo>
                    <a:pt x="255" y="5511"/>
                    <a:pt x="281" y="5484"/>
                    <a:pt x="308" y="5444"/>
                  </a:cubicBezTo>
                  <a:cubicBezTo>
                    <a:pt x="335" y="5404"/>
                    <a:pt x="376" y="5377"/>
                    <a:pt x="402" y="5337"/>
                  </a:cubicBezTo>
                  <a:cubicBezTo>
                    <a:pt x="442" y="5310"/>
                    <a:pt x="469" y="5270"/>
                    <a:pt x="509" y="5244"/>
                  </a:cubicBezTo>
                  <a:cubicBezTo>
                    <a:pt x="536" y="5217"/>
                    <a:pt x="576" y="5190"/>
                    <a:pt x="616" y="5163"/>
                  </a:cubicBezTo>
                  <a:cubicBezTo>
                    <a:pt x="656" y="5137"/>
                    <a:pt x="697" y="5110"/>
                    <a:pt x="736" y="5096"/>
                  </a:cubicBezTo>
                  <a:cubicBezTo>
                    <a:pt x="763" y="5069"/>
                    <a:pt x="777" y="5042"/>
                    <a:pt x="777" y="5003"/>
                  </a:cubicBezTo>
                  <a:cubicBezTo>
                    <a:pt x="750" y="4802"/>
                    <a:pt x="723" y="4588"/>
                    <a:pt x="697" y="4388"/>
                  </a:cubicBezTo>
                  <a:cubicBezTo>
                    <a:pt x="670" y="4186"/>
                    <a:pt x="643" y="3972"/>
                    <a:pt x="616" y="3772"/>
                  </a:cubicBezTo>
                  <a:lnTo>
                    <a:pt x="549" y="3157"/>
                  </a:lnTo>
                  <a:cubicBezTo>
                    <a:pt x="536" y="3050"/>
                    <a:pt x="522" y="2943"/>
                    <a:pt x="509" y="2849"/>
                  </a:cubicBezTo>
                  <a:lnTo>
                    <a:pt x="483" y="2528"/>
                  </a:lnTo>
                  <a:lnTo>
                    <a:pt x="429" y="1912"/>
                  </a:lnTo>
                  <a:cubicBezTo>
                    <a:pt x="415" y="1805"/>
                    <a:pt x="415" y="1712"/>
                    <a:pt x="415" y="1605"/>
                  </a:cubicBezTo>
                  <a:cubicBezTo>
                    <a:pt x="402" y="1498"/>
                    <a:pt x="402" y="1404"/>
                    <a:pt x="388" y="1297"/>
                  </a:cubicBezTo>
                  <a:cubicBezTo>
                    <a:pt x="388" y="1083"/>
                    <a:pt x="376" y="883"/>
                    <a:pt x="376" y="682"/>
                  </a:cubicBezTo>
                  <a:lnTo>
                    <a:pt x="376" y="375"/>
                  </a:lnTo>
                  <a:lnTo>
                    <a:pt x="402" y="66"/>
                  </a:lnTo>
                  <a:lnTo>
                    <a:pt x="402" y="54"/>
                  </a:lnTo>
                  <a:cubicBezTo>
                    <a:pt x="402" y="27"/>
                    <a:pt x="376" y="0"/>
                    <a:pt x="349" y="0"/>
                  </a:cubicBezTo>
                  <a:close/>
                </a:path>
              </a:pathLst>
            </a:custGeom>
            <a:solidFill>
              <a:srgbClr val="EAC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15;p57"/>
            <p:cNvSpPr/>
            <p:nvPr/>
          </p:nvSpPr>
          <p:spPr>
            <a:xfrm>
              <a:off x="5795975" y="2531700"/>
              <a:ext cx="8050" cy="164225"/>
            </a:xfrm>
            <a:custGeom>
              <a:avLst/>
              <a:gdLst/>
              <a:ahLst/>
              <a:cxnLst/>
              <a:rect l="l" t="t" r="r" b="b"/>
              <a:pathLst>
                <a:path w="322" h="6569" extrusionOk="0">
                  <a:moveTo>
                    <a:pt x="214" y="1"/>
                  </a:moveTo>
                  <a:cubicBezTo>
                    <a:pt x="187" y="1"/>
                    <a:pt x="161" y="14"/>
                    <a:pt x="161" y="54"/>
                  </a:cubicBezTo>
                  <a:cubicBezTo>
                    <a:pt x="161" y="54"/>
                    <a:pt x="121" y="456"/>
                    <a:pt x="68" y="1057"/>
                  </a:cubicBezTo>
                  <a:cubicBezTo>
                    <a:pt x="54" y="1205"/>
                    <a:pt x="41" y="1365"/>
                    <a:pt x="27" y="1539"/>
                  </a:cubicBezTo>
                  <a:cubicBezTo>
                    <a:pt x="27" y="1713"/>
                    <a:pt x="14" y="1900"/>
                    <a:pt x="14" y="2088"/>
                  </a:cubicBezTo>
                  <a:cubicBezTo>
                    <a:pt x="14" y="2288"/>
                    <a:pt x="0" y="2475"/>
                    <a:pt x="0" y="2676"/>
                  </a:cubicBezTo>
                  <a:lnTo>
                    <a:pt x="0" y="3291"/>
                  </a:lnTo>
                  <a:cubicBezTo>
                    <a:pt x="14" y="3492"/>
                    <a:pt x="14" y="3693"/>
                    <a:pt x="27" y="3893"/>
                  </a:cubicBezTo>
                  <a:cubicBezTo>
                    <a:pt x="41" y="4094"/>
                    <a:pt x="54" y="4281"/>
                    <a:pt x="68" y="4481"/>
                  </a:cubicBezTo>
                  <a:cubicBezTo>
                    <a:pt x="80" y="4856"/>
                    <a:pt x="121" y="5204"/>
                    <a:pt x="148" y="5512"/>
                  </a:cubicBezTo>
                  <a:cubicBezTo>
                    <a:pt x="161" y="5658"/>
                    <a:pt x="175" y="5792"/>
                    <a:pt x="175" y="5913"/>
                  </a:cubicBezTo>
                  <a:cubicBezTo>
                    <a:pt x="187" y="6047"/>
                    <a:pt x="187" y="6140"/>
                    <a:pt x="187" y="6234"/>
                  </a:cubicBezTo>
                  <a:cubicBezTo>
                    <a:pt x="187" y="6314"/>
                    <a:pt x="175" y="6381"/>
                    <a:pt x="175" y="6434"/>
                  </a:cubicBezTo>
                  <a:lnTo>
                    <a:pt x="175" y="6502"/>
                  </a:lnTo>
                  <a:lnTo>
                    <a:pt x="175" y="6515"/>
                  </a:lnTo>
                  <a:cubicBezTo>
                    <a:pt x="175" y="6541"/>
                    <a:pt x="187" y="6568"/>
                    <a:pt x="214" y="6568"/>
                  </a:cubicBezTo>
                  <a:cubicBezTo>
                    <a:pt x="241" y="6568"/>
                    <a:pt x="268" y="6555"/>
                    <a:pt x="282" y="6528"/>
                  </a:cubicBezTo>
                  <a:cubicBezTo>
                    <a:pt x="282" y="6528"/>
                    <a:pt x="282" y="6502"/>
                    <a:pt x="294" y="6448"/>
                  </a:cubicBezTo>
                  <a:cubicBezTo>
                    <a:pt x="294" y="6421"/>
                    <a:pt x="294" y="6395"/>
                    <a:pt x="308" y="6354"/>
                  </a:cubicBezTo>
                  <a:cubicBezTo>
                    <a:pt x="308" y="6327"/>
                    <a:pt x="321" y="6288"/>
                    <a:pt x="321" y="6234"/>
                  </a:cubicBezTo>
                  <a:lnTo>
                    <a:pt x="321" y="5913"/>
                  </a:lnTo>
                  <a:cubicBezTo>
                    <a:pt x="321" y="5792"/>
                    <a:pt x="321" y="5646"/>
                    <a:pt x="308" y="5498"/>
                  </a:cubicBezTo>
                  <a:cubicBezTo>
                    <a:pt x="294" y="5191"/>
                    <a:pt x="268" y="4843"/>
                    <a:pt x="255" y="4469"/>
                  </a:cubicBezTo>
                  <a:cubicBezTo>
                    <a:pt x="241" y="4281"/>
                    <a:pt x="228" y="4080"/>
                    <a:pt x="228" y="3880"/>
                  </a:cubicBezTo>
                  <a:cubicBezTo>
                    <a:pt x="214" y="3679"/>
                    <a:pt x="214" y="3479"/>
                    <a:pt x="201" y="3278"/>
                  </a:cubicBezTo>
                  <a:lnTo>
                    <a:pt x="201" y="2676"/>
                  </a:lnTo>
                  <a:lnTo>
                    <a:pt x="201" y="2100"/>
                  </a:lnTo>
                  <a:lnTo>
                    <a:pt x="201" y="1553"/>
                  </a:lnTo>
                  <a:cubicBezTo>
                    <a:pt x="214" y="1378"/>
                    <a:pt x="214" y="1218"/>
                    <a:pt x="228" y="1071"/>
                  </a:cubicBezTo>
                  <a:cubicBezTo>
                    <a:pt x="255" y="456"/>
                    <a:pt x="268" y="54"/>
                    <a:pt x="268" y="54"/>
                  </a:cubicBezTo>
                  <a:cubicBezTo>
                    <a:pt x="268" y="28"/>
                    <a:pt x="241" y="1"/>
                    <a:pt x="214" y="1"/>
                  </a:cubicBezTo>
                  <a:close/>
                </a:path>
              </a:pathLst>
            </a:custGeom>
            <a:solidFill>
              <a:srgbClr val="EAC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16;p57"/>
            <p:cNvSpPr/>
            <p:nvPr/>
          </p:nvSpPr>
          <p:spPr>
            <a:xfrm>
              <a:off x="5665225" y="2115575"/>
              <a:ext cx="48175" cy="45900"/>
            </a:xfrm>
            <a:custGeom>
              <a:avLst/>
              <a:gdLst/>
              <a:ahLst/>
              <a:cxnLst/>
              <a:rect l="l" t="t" r="r" b="b"/>
              <a:pathLst>
                <a:path w="1927" h="1836" extrusionOk="0">
                  <a:moveTo>
                    <a:pt x="1128" y="751"/>
                  </a:moveTo>
                  <a:cubicBezTo>
                    <a:pt x="1136" y="751"/>
                    <a:pt x="1144" y="752"/>
                    <a:pt x="1151" y="755"/>
                  </a:cubicBezTo>
                  <a:lnTo>
                    <a:pt x="1178" y="755"/>
                  </a:lnTo>
                  <a:lnTo>
                    <a:pt x="1191" y="768"/>
                  </a:lnTo>
                  <a:lnTo>
                    <a:pt x="1204" y="768"/>
                  </a:lnTo>
                  <a:lnTo>
                    <a:pt x="1204" y="782"/>
                  </a:lnTo>
                  <a:lnTo>
                    <a:pt x="1204" y="794"/>
                  </a:lnTo>
                  <a:cubicBezTo>
                    <a:pt x="1191" y="835"/>
                    <a:pt x="1151" y="889"/>
                    <a:pt x="1097" y="942"/>
                  </a:cubicBezTo>
                  <a:cubicBezTo>
                    <a:pt x="1030" y="982"/>
                    <a:pt x="977" y="1022"/>
                    <a:pt x="910" y="1049"/>
                  </a:cubicBezTo>
                  <a:cubicBezTo>
                    <a:pt x="878" y="1065"/>
                    <a:pt x="845" y="1079"/>
                    <a:pt x="812" y="1092"/>
                  </a:cubicBezTo>
                  <a:lnTo>
                    <a:pt x="812" y="1092"/>
                  </a:lnTo>
                  <a:cubicBezTo>
                    <a:pt x="839" y="987"/>
                    <a:pt x="911" y="878"/>
                    <a:pt x="1003" y="808"/>
                  </a:cubicBezTo>
                  <a:cubicBezTo>
                    <a:pt x="1047" y="775"/>
                    <a:pt x="1091" y="751"/>
                    <a:pt x="1128" y="751"/>
                  </a:cubicBezTo>
                  <a:close/>
                  <a:moveTo>
                    <a:pt x="666" y="0"/>
                  </a:moveTo>
                  <a:cubicBezTo>
                    <a:pt x="658" y="0"/>
                    <a:pt x="650" y="2"/>
                    <a:pt x="643" y="6"/>
                  </a:cubicBezTo>
                  <a:cubicBezTo>
                    <a:pt x="643" y="6"/>
                    <a:pt x="629" y="19"/>
                    <a:pt x="589" y="45"/>
                  </a:cubicBezTo>
                  <a:cubicBezTo>
                    <a:pt x="562" y="59"/>
                    <a:pt x="509" y="86"/>
                    <a:pt x="441" y="126"/>
                  </a:cubicBezTo>
                  <a:cubicBezTo>
                    <a:pt x="388" y="179"/>
                    <a:pt x="308" y="233"/>
                    <a:pt x="241" y="313"/>
                  </a:cubicBezTo>
                  <a:cubicBezTo>
                    <a:pt x="161" y="393"/>
                    <a:pt x="94" y="487"/>
                    <a:pt x="40" y="621"/>
                  </a:cubicBezTo>
                  <a:cubicBezTo>
                    <a:pt x="1" y="755"/>
                    <a:pt x="1" y="915"/>
                    <a:pt x="54" y="1062"/>
                  </a:cubicBezTo>
                  <a:lnTo>
                    <a:pt x="67" y="1089"/>
                  </a:lnTo>
                  <a:lnTo>
                    <a:pt x="67" y="1103"/>
                  </a:lnTo>
                  <a:lnTo>
                    <a:pt x="81" y="1115"/>
                  </a:lnTo>
                  <a:lnTo>
                    <a:pt x="81" y="1129"/>
                  </a:lnTo>
                  <a:cubicBezTo>
                    <a:pt x="94" y="1142"/>
                    <a:pt x="94" y="1156"/>
                    <a:pt x="120" y="1183"/>
                  </a:cubicBezTo>
                  <a:cubicBezTo>
                    <a:pt x="147" y="1222"/>
                    <a:pt x="188" y="1249"/>
                    <a:pt x="227" y="1276"/>
                  </a:cubicBezTo>
                  <a:cubicBezTo>
                    <a:pt x="308" y="1330"/>
                    <a:pt x="402" y="1343"/>
                    <a:pt x="482" y="1356"/>
                  </a:cubicBezTo>
                  <a:cubicBezTo>
                    <a:pt x="534" y="1356"/>
                    <a:pt x="584" y="1352"/>
                    <a:pt x="633" y="1345"/>
                  </a:cubicBezTo>
                  <a:lnTo>
                    <a:pt x="633" y="1345"/>
                  </a:lnTo>
                  <a:cubicBezTo>
                    <a:pt x="662" y="1444"/>
                    <a:pt x="719" y="1534"/>
                    <a:pt x="789" y="1597"/>
                  </a:cubicBezTo>
                  <a:cubicBezTo>
                    <a:pt x="843" y="1664"/>
                    <a:pt x="896" y="1704"/>
                    <a:pt x="977" y="1745"/>
                  </a:cubicBezTo>
                  <a:lnTo>
                    <a:pt x="1057" y="1784"/>
                  </a:lnTo>
                  <a:cubicBezTo>
                    <a:pt x="1097" y="1798"/>
                    <a:pt x="1137" y="1811"/>
                    <a:pt x="1164" y="1825"/>
                  </a:cubicBezTo>
                  <a:cubicBezTo>
                    <a:pt x="1203" y="1832"/>
                    <a:pt x="1242" y="1835"/>
                    <a:pt x="1279" y="1835"/>
                  </a:cubicBezTo>
                  <a:cubicBezTo>
                    <a:pt x="1380" y="1835"/>
                    <a:pt x="1470" y="1811"/>
                    <a:pt x="1538" y="1771"/>
                  </a:cubicBezTo>
                  <a:cubicBezTo>
                    <a:pt x="1645" y="1731"/>
                    <a:pt x="1713" y="1664"/>
                    <a:pt x="1766" y="1611"/>
                  </a:cubicBezTo>
                  <a:cubicBezTo>
                    <a:pt x="1820" y="1544"/>
                    <a:pt x="1859" y="1504"/>
                    <a:pt x="1873" y="1463"/>
                  </a:cubicBezTo>
                  <a:cubicBezTo>
                    <a:pt x="1900" y="1437"/>
                    <a:pt x="1913" y="1410"/>
                    <a:pt x="1913" y="1410"/>
                  </a:cubicBezTo>
                  <a:cubicBezTo>
                    <a:pt x="1927" y="1383"/>
                    <a:pt x="1913" y="1356"/>
                    <a:pt x="1886" y="1343"/>
                  </a:cubicBezTo>
                  <a:cubicBezTo>
                    <a:pt x="1875" y="1338"/>
                    <a:pt x="1864" y="1334"/>
                    <a:pt x="1854" y="1334"/>
                  </a:cubicBezTo>
                  <a:cubicBezTo>
                    <a:pt x="1839" y="1334"/>
                    <a:pt x="1827" y="1341"/>
                    <a:pt x="1820" y="1356"/>
                  </a:cubicBezTo>
                  <a:lnTo>
                    <a:pt x="1779" y="1397"/>
                  </a:lnTo>
                  <a:cubicBezTo>
                    <a:pt x="1766" y="1424"/>
                    <a:pt x="1726" y="1477"/>
                    <a:pt x="1686" y="1517"/>
                  </a:cubicBezTo>
                  <a:cubicBezTo>
                    <a:pt x="1633" y="1557"/>
                    <a:pt x="1565" y="1611"/>
                    <a:pt x="1485" y="1651"/>
                  </a:cubicBezTo>
                  <a:cubicBezTo>
                    <a:pt x="1435" y="1667"/>
                    <a:pt x="1380" y="1679"/>
                    <a:pt x="1320" y="1679"/>
                  </a:cubicBezTo>
                  <a:cubicBezTo>
                    <a:pt x="1283" y="1679"/>
                    <a:pt x="1245" y="1675"/>
                    <a:pt x="1204" y="1664"/>
                  </a:cubicBezTo>
                  <a:cubicBezTo>
                    <a:pt x="1178" y="1664"/>
                    <a:pt x="1164" y="1651"/>
                    <a:pt x="1137" y="1638"/>
                  </a:cubicBezTo>
                  <a:cubicBezTo>
                    <a:pt x="1110" y="1624"/>
                    <a:pt x="1084" y="1611"/>
                    <a:pt x="1044" y="1597"/>
                  </a:cubicBezTo>
                  <a:cubicBezTo>
                    <a:pt x="1003" y="1570"/>
                    <a:pt x="950" y="1531"/>
                    <a:pt x="910" y="1477"/>
                  </a:cubicBezTo>
                  <a:cubicBezTo>
                    <a:pt x="864" y="1431"/>
                    <a:pt x="830" y="1370"/>
                    <a:pt x="813" y="1302"/>
                  </a:cubicBezTo>
                  <a:lnTo>
                    <a:pt x="813" y="1302"/>
                  </a:lnTo>
                  <a:cubicBezTo>
                    <a:pt x="873" y="1283"/>
                    <a:pt x="932" y="1261"/>
                    <a:pt x="990" y="1236"/>
                  </a:cubicBezTo>
                  <a:cubicBezTo>
                    <a:pt x="1071" y="1196"/>
                    <a:pt x="1151" y="1142"/>
                    <a:pt x="1217" y="1089"/>
                  </a:cubicBezTo>
                  <a:cubicBezTo>
                    <a:pt x="1258" y="1062"/>
                    <a:pt x="1285" y="1035"/>
                    <a:pt x="1324" y="996"/>
                  </a:cubicBezTo>
                  <a:cubicBezTo>
                    <a:pt x="1351" y="955"/>
                    <a:pt x="1378" y="915"/>
                    <a:pt x="1405" y="848"/>
                  </a:cubicBezTo>
                  <a:cubicBezTo>
                    <a:pt x="1419" y="782"/>
                    <a:pt x="1392" y="687"/>
                    <a:pt x="1351" y="634"/>
                  </a:cubicBezTo>
                  <a:lnTo>
                    <a:pt x="1338" y="634"/>
                  </a:lnTo>
                  <a:cubicBezTo>
                    <a:pt x="1338" y="634"/>
                    <a:pt x="1351" y="634"/>
                    <a:pt x="1338" y="621"/>
                  </a:cubicBezTo>
                  <a:lnTo>
                    <a:pt x="1324" y="621"/>
                  </a:lnTo>
                  <a:lnTo>
                    <a:pt x="1311" y="607"/>
                  </a:lnTo>
                  <a:cubicBezTo>
                    <a:pt x="1311" y="607"/>
                    <a:pt x="1285" y="594"/>
                    <a:pt x="1271" y="580"/>
                  </a:cubicBezTo>
                  <a:cubicBezTo>
                    <a:pt x="1244" y="568"/>
                    <a:pt x="1204" y="554"/>
                    <a:pt x="1178" y="554"/>
                  </a:cubicBezTo>
                  <a:cubicBezTo>
                    <a:pt x="1166" y="552"/>
                    <a:pt x="1153" y="552"/>
                    <a:pt x="1142" y="552"/>
                  </a:cubicBezTo>
                  <a:cubicBezTo>
                    <a:pt x="1036" y="552"/>
                    <a:pt x="943" y="601"/>
                    <a:pt x="883" y="661"/>
                  </a:cubicBezTo>
                  <a:cubicBezTo>
                    <a:pt x="736" y="782"/>
                    <a:pt x="643" y="942"/>
                    <a:pt x="616" y="1129"/>
                  </a:cubicBezTo>
                  <a:cubicBezTo>
                    <a:pt x="615" y="1135"/>
                    <a:pt x="614" y="1141"/>
                    <a:pt x="614" y="1146"/>
                  </a:cubicBezTo>
                  <a:lnTo>
                    <a:pt x="614" y="1146"/>
                  </a:lnTo>
                  <a:cubicBezTo>
                    <a:pt x="573" y="1153"/>
                    <a:pt x="534" y="1156"/>
                    <a:pt x="495" y="1156"/>
                  </a:cubicBezTo>
                  <a:cubicBezTo>
                    <a:pt x="429" y="1156"/>
                    <a:pt x="361" y="1142"/>
                    <a:pt x="322" y="1115"/>
                  </a:cubicBezTo>
                  <a:cubicBezTo>
                    <a:pt x="295" y="1103"/>
                    <a:pt x="281" y="1089"/>
                    <a:pt x="268" y="1076"/>
                  </a:cubicBezTo>
                  <a:cubicBezTo>
                    <a:pt x="254" y="1076"/>
                    <a:pt x="254" y="1049"/>
                    <a:pt x="241" y="1035"/>
                  </a:cubicBezTo>
                  <a:lnTo>
                    <a:pt x="227" y="1022"/>
                  </a:lnTo>
                  <a:lnTo>
                    <a:pt x="227" y="996"/>
                  </a:lnTo>
                  <a:cubicBezTo>
                    <a:pt x="174" y="889"/>
                    <a:pt x="174" y="768"/>
                    <a:pt x="201" y="675"/>
                  </a:cubicBezTo>
                  <a:cubicBezTo>
                    <a:pt x="227" y="568"/>
                    <a:pt x="295" y="473"/>
                    <a:pt x="348" y="407"/>
                  </a:cubicBezTo>
                  <a:cubicBezTo>
                    <a:pt x="402" y="340"/>
                    <a:pt x="468" y="273"/>
                    <a:pt x="522" y="233"/>
                  </a:cubicBezTo>
                  <a:cubicBezTo>
                    <a:pt x="629" y="140"/>
                    <a:pt x="696" y="99"/>
                    <a:pt x="696" y="99"/>
                  </a:cubicBezTo>
                  <a:cubicBezTo>
                    <a:pt x="723" y="86"/>
                    <a:pt x="736" y="59"/>
                    <a:pt x="723" y="33"/>
                  </a:cubicBezTo>
                  <a:cubicBezTo>
                    <a:pt x="713" y="13"/>
                    <a:pt x="689" y="0"/>
                    <a:pt x="666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17;p57"/>
            <p:cNvSpPr/>
            <p:nvPr/>
          </p:nvSpPr>
          <p:spPr>
            <a:xfrm>
              <a:off x="5622075" y="2248850"/>
              <a:ext cx="70000" cy="41000"/>
            </a:xfrm>
            <a:custGeom>
              <a:avLst/>
              <a:gdLst/>
              <a:ahLst/>
              <a:cxnLst/>
              <a:rect l="l" t="t" r="r" b="b"/>
              <a:pathLst>
                <a:path w="2800" h="1640" extrusionOk="0">
                  <a:moveTo>
                    <a:pt x="627" y="1"/>
                  </a:moveTo>
                  <a:cubicBezTo>
                    <a:pt x="485" y="1"/>
                    <a:pt x="366" y="21"/>
                    <a:pt x="282" y="65"/>
                  </a:cubicBezTo>
                  <a:cubicBezTo>
                    <a:pt x="1" y="213"/>
                    <a:pt x="215" y="1283"/>
                    <a:pt x="1097" y="1563"/>
                  </a:cubicBezTo>
                  <a:cubicBezTo>
                    <a:pt x="1273" y="1616"/>
                    <a:pt x="1447" y="1640"/>
                    <a:pt x="1612" y="1640"/>
                  </a:cubicBezTo>
                  <a:cubicBezTo>
                    <a:pt x="2277" y="1640"/>
                    <a:pt x="2799" y="1256"/>
                    <a:pt x="2703" y="881"/>
                  </a:cubicBezTo>
                  <a:cubicBezTo>
                    <a:pt x="2603" y="502"/>
                    <a:pt x="1338" y="1"/>
                    <a:pt x="627" y="1"/>
                  </a:cubicBezTo>
                  <a:close/>
                </a:path>
              </a:pathLst>
            </a:custGeom>
            <a:solidFill>
              <a:srgbClr val="320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18;p57"/>
            <p:cNvSpPr/>
            <p:nvPr/>
          </p:nvSpPr>
          <p:spPr>
            <a:xfrm>
              <a:off x="5605350" y="2212675"/>
              <a:ext cx="18100" cy="18100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3"/>
                    <a:pt x="161" y="723"/>
                    <a:pt x="362" y="723"/>
                  </a:cubicBezTo>
                  <a:cubicBezTo>
                    <a:pt x="563" y="723"/>
                    <a:pt x="723" y="563"/>
                    <a:pt x="723" y="362"/>
                  </a:cubicBezTo>
                  <a:cubicBezTo>
                    <a:pt x="723" y="161"/>
                    <a:pt x="563" y="1"/>
                    <a:pt x="362" y="1"/>
                  </a:cubicBezTo>
                  <a:close/>
                </a:path>
              </a:pathLst>
            </a:custGeom>
            <a:solidFill>
              <a:srgbClr val="320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19;p57"/>
            <p:cNvSpPr/>
            <p:nvPr/>
          </p:nvSpPr>
          <p:spPr>
            <a:xfrm>
              <a:off x="5711700" y="2248800"/>
              <a:ext cx="18075" cy="18075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362" y="1"/>
                  </a:moveTo>
                  <a:cubicBezTo>
                    <a:pt x="161" y="1"/>
                    <a:pt x="0" y="161"/>
                    <a:pt x="0" y="361"/>
                  </a:cubicBezTo>
                  <a:cubicBezTo>
                    <a:pt x="0" y="562"/>
                    <a:pt x="161" y="723"/>
                    <a:pt x="362" y="723"/>
                  </a:cubicBezTo>
                  <a:cubicBezTo>
                    <a:pt x="562" y="723"/>
                    <a:pt x="723" y="562"/>
                    <a:pt x="723" y="361"/>
                  </a:cubicBezTo>
                  <a:cubicBezTo>
                    <a:pt x="723" y="161"/>
                    <a:pt x="562" y="1"/>
                    <a:pt x="362" y="1"/>
                  </a:cubicBezTo>
                  <a:close/>
                </a:path>
              </a:pathLst>
            </a:custGeom>
            <a:solidFill>
              <a:srgbClr val="320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20;p57"/>
            <p:cNvSpPr/>
            <p:nvPr/>
          </p:nvSpPr>
          <p:spPr>
            <a:xfrm>
              <a:off x="5703000" y="2281900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790" y="0"/>
                  </a:moveTo>
                  <a:cubicBezTo>
                    <a:pt x="348" y="0"/>
                    <a:pt x="1" y="348"/>
                    <a:pt x="1" y="776"/>
                  </a:cubicBezTo>
                  <a:cubicBezTo>
                    <a:pt x="1" y="1218"/>
                    <a:pt x="348" y="1566"/>
                    <a:pt x="790" y="1566"/>
                  </a:cubicBezTo>
                  <a:cubicBezTo>
                    <a:pt x="1218" y="1566"/>
                    <a:pt x="1566" y="1218"/>
                    <a:pt x="1566" y="776"/>
                  </a:cubicBezTo>
                  <a:cubicBezTo>
                    <a:pt x="1566" y="348"/>
                    <a:pt x="1218" y="0"/>
                    <a:pt x="790" y="0"/>
                  </a:cubicBezTo>
                  <a:close/>
                </a:path>
              </a:pathLst>
            </a:custGeom>
            <a:solidFill>
              <a:srgbClr val="F0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21;p57"/>
            <p:cNvSpPr/>
            <p:nvPr/>
          </p:nvSpPr>
          <p:spPr>
            <a:xfrm>
              <a:off x="5575250" y="223842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791" y="0"/>
                  </a:moveTo>
                  <a:cubicBezTo>
                    <a:pt x="349" y="0"/>
                    <a:pt x="1" y="348"/>
                    <a:pt x="1" y="776"/>
                  </a:cubicBezTo>
                  <a:cubicBezTo>
                    <a:pt x="1" y="1204"/>
                    <a:pt x="349" y="1566"/>
                    <a:pt x="791" y="1566"/>
                  </a:cubicBezTo>
                  <a:cubicBezTo>
                    <a:pt x="1219" y="1566"/>
                    <a:pt x="1566" y="1204"/>
                    <a:pt x="1566" y="776"/>
                  </a:cubicBezTo>
                  <a:cubicBezTo>
                    <a:pt x="1566" y="348"/>
                    <a:pt x="1219" y="0"/>
                    <a:pt x="791" y="0"/>
                  </a:cubicBezTo>
                  <a:close/>
                </a:path>
              </a:pathLst>
            </a:custGeom>
            <a:solidFill>
              <a:srgbClr val="F0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22;p57"/>
            <p:cNvSpPr/>
            <p:nvPr/>
          </p:nvSpPr>
          <p:spPr>
            <a:xfrm>
              <a:off x="5669550" y="2295275"/>
              <a:ext cx="40825" cy="22750"/>
            </a:xfrm>
            <a:custGeom>
              <a:avLst/>
              <a:gdLst/>
              <a:ahLst/>
              <a:cxnLst/>
              <a:rect l="l" t="t" r="r" b="b"/>
              <a:pathLst>
                <a:path w="1633" h="910" extrusionOk="0">
                  <a:moveTo>
                    <a:pt x="1553" y="0"/>
                  </a:moveTo>
                  <a:cubicBezTo>
                    <a:pt x="1513" y="0"/>
                    <a:pt x="1472" y="41"/>
                    <a:pt x="1460" y="81"/>
                  </a:cubicBezTo>
                  <a:cubicBezTo>
                    <a:pt x="1460" y="81"/>
                    <a:pt x="1460" y="107"/>
                    <a:pt x="1433" y="148"/>
                  </a:cubicBezTo>
                  <a:cubicBezTo>
                    <a:pt x="1419" y="188"/>
                    <a:pt x="1392" y="255"/>
                    <a:pt x="1339" y="321"/>
                  </a:cubicBezTo>
                  <a:cubicBezTo>
                    <a:pt x="1299" y="389"/>
                    <a:pt x="1232" y="455"/>
                    <a:pt x="1165" y="509"/>
                  </a:cubicBezTo>
                  <a:cubicBezTo>
                    <a:pt x="1125" y="535"/>
                    <a:pt x="1085" y="549"/>
                    <a:pt x="1031" y="562"/>
                  </a:cubicBezTo>
                  <a:lnTo>
                    <a:pt x="964" y="589"/>
                  </a:lnTo>
                  <a:cubicBezTo>
                    <a:pt x="951" y="589"/>
                    <a:pt x="924" y="603"/>
                    <a:pt x="898" y="603"/>
                  </a:cubicBezTo>
                  <a:cubicBezTo>
                    <a:pt x="884" y="603"/>
                    <a:pt x="844" y="603"/>
                    <a:pt x="817" y="616"/>
                  </a:cubicBezTo>
                  <a:lnTo>
                    <a:pt x="737" y="616"/>
                  </a:lnTo>
                  <a:cubicBezTo>
                    <a:pt x="697" y="616"/>
                    <a:pt x="643" y="603"/>
                    <a:pt x="603" y="589"/>
                  </a:cubicBezTo>
                  <a:cubicBezTo>
                    <a:pt x="563" y="576"/>
                    <a:pt x="523" y="562"/>
                    <a:pt x="483" y="535"/>
                  </a:cubicBezTo>
                  <a:cubicBezTo>
                    <a:pt x="443" y="523"/>
                    <a:pt x="402" y="496"/>
                    <a:pt x="376" y="469"/>
                  </a:cubicBezTo>
                  <a:cubicBezTo>
                    <a:pt x="309" y="416"/>
                    <a:pt x="256" y="375"/>
                    <a:pt x="215" y="335"/>
                  </a:cubicBezTo>
                  <a:lnTo>
                    <a:pt x="161" y="282"/>
                  </a:lnTo>
                  <a:cubicBezTo>
                    <a:pt x="152" y="251"/>
                    <a:pt x="126" y="236"/>
                    <a:pt x="98" y="236"/>
                  </a:cubicBezTo>
                  <a:cubicBezTo>
                    <a:pt x="88" y="236"/>
                    <a:pt x="78" y="238"/>
                    <a:pt x="68" y="241"/>
                  </a:cubicBezTo>
                  <a:cubicBezTo>
                    <a:pt x="28" y="255"/>
                    <a:pt x="1" y="295"/>
                    <a:pt x="15" y="335"/>
                  </a:cubicBezTo>
                  <a:lnTo>
                    <a:pt x="28" y="362"/>
                  </a:lnTo>
                  <a:lnTo>
                    <a:pt x="28" y="389"/>
                  </a:lnTo>
                  <a:cubicBezTo>
                    <a:pt x="42" y="402"/>
                    <a:pt x="42" y="416"/>
                    <a:pt x="54" y="442"/>
                  </a:cubicBezTo>
                  <a:cubicBezTo>
                    <a:pt x="81" y="496"/>
                    <a:pt x="135" y="576"/>
                    <a:pt x="202" y="656"/>
                  </a:cubicBezTo>
                  <a:cubicBezTo>
                    <a:pt x="242" y="696"/>
                    <a:pt x="282" y="723"/>
                    <a:pt x="336" y="763"/>
                  </a:cubicBezTo>
                  <a:cubicBezTo>
                    <a:pt x="376" y="803"/>
                    <a:pt x="443" y="844"/>
                    <a:pt x="509" y="856"/>
                  </a:cubicBezTo>
                  <a:cubicBezTo>
                    <a:pt x="577" y="883"/>
                    <a:pt x="643" y="910"/>
                    <a:pt x="723" y="910"/>
                  </a:cubicBezTo>
                  <a:lnTo>
                    <a:pt x="924" y="910"/>
                  </a:lnTo>
                  <a:lnTo>
                    <a:pt x="1044" y="883"/>
                  </a:lnTo>
                  <a:cubicBezTo>
                    <a:pt x="1085" y="870"/>
                    <a:pt x="1112" y="856"/>
                    <a:pt x="1151" y="844"/>
                  </a:cubicBezTo>
                  <a:cubicBezTo>
                    <a:pt x="1219" y="817"/>
                    <a:pt x="1285" y="776"/>
                    <a:pt x="1339" y="737"/>
                  </a:cubicBezTo>
                  <a:cubicBezTo>
                    <a:pt x="1392" y="696"/>
                    <a:pt x="1433" y="642"/>
                    <a:pt x="1472" y="589"/>
                  </a:cubicBezTo>
                  <a:cubicBezTo>
                    <a:pt x="1513" y="535"/>
                    <a:pt x="1540" y="482"/>
                    <a:pt x="1553" y="442"/>
                  </a:cubicBezTo>
                  <a:cubicBezTo>
                    <a:pt x="1593" y="335"/>
                    <a:pt x="1620" y="255"/>
                    <a:pt x="1620" y="188"/>
                  </a:cubicBezTo>
                  <a:lnTo>
                    <a:pt x="1620" y="94"/>
                  </a:lnTo>
                  <a:cubicBezTo>
                    <a:pt x="1633" y="54"/>
                    <a:pt x="1593" y="14"/>
                    <a:pt x="1553" y="0"/>
                  </a:cubicBezTo>
                  <a:close/>
                </a:path>
              </a:pathLst>
            </a:custGeom>
            <a:solidFill>
              <a:srgbClr val="320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23;p57"/>
            <p:cNvSpPr/>
            <p:nvPr/>
          </p:nvSpPr>
          <p:spPr>
            <a:xfrm>
              <a:off x="5543150" y="2353700"/>
              <a:ext cx="48850" cy="78825"/>
            </a:xfrm>
            <a:custGeom>
              <a:avLst/>
              <a:gdLst/>
              <a:ahLst/>
              <a:cxnLst/>
              <a:rect l="l" t="t" r="r" b="b"/>
              <a:pathLst>
                <a:path w="1954" h="3153" extrusionOk="0">
                  <a:moveTo>
                    <a:pt x="1872" y="1"/>
                  </a:moveTo>
                  <a:cubicBezTo>
                    <a:pt x="1850" y="1"/>
                    <a:pt x="1827" y="11"/>
                    <a:pt x="1807" y="31"/>
                  </a:cubicBezTo>
                  <a:lnTo>
                    <a:pt x="1780" y="58"/>
                  </a:lnTo>
                  <a:lnTo>
                    <a:pt x="1700" y="138"/>
                  </a:lnTo>
                  <a:cubicBezTo>
                    <a:pt x="1633" y="205"/>
                    <a:pt x="1540" y="312"/>
                    <a:pt x="1433" y="433"/>
                  </a:cubicBezTo>
                  <a:cubicBezTo>
                    <a:pt x="1379" y="499"/>
                    <a:pt x="1326" y="566"/>
                    <a:pt x="1272" y="647"/>
                  </a:cubicBezTo>
                  <a:cubicBezTo>
                    <a:pt x="1205" y="713"/>
                    <a:pt x="1151" y="793"/>
                    <a:pt x="1085" y="888"/>
                  </a:cubicBezTo>
                  <a:cubicBezTo>
                    <a:pt x="1031" y="968"/>
                    <a:pt x="964" y="1061"/>
                    <a:pt x="910" y="1141"/>
                  </a:cubicBezTo>
                  <a:cubicBezTo>
                    <a:pt x="844" y="1235"/>
                    <a:pt x="777" y="1328"/>
                    <a:pt x="723" y="1423"/>
                  </a:cubicBezTo>
                  <a:cubicBezTo>
                    <a:pt x="670" y="1516"/>
                    <a:pt x="616" y="1623"/>
                    <a:pt x="563" y="1717"/>
                  </a:cubicBezTo>
                  <a:cubicBezTo>
                    <a:pt x="509" y="1810"/>
                    <a:pt x="456" y="1904"/>
                    <a:pt x="416" y="1997"/>
                  </a:cubicBezTo>
                  <a:cubicBezTo>
                    <a:pt x="362" y="2091"/>
                    <a:pt x="322" y="2184"/>
                    <a:pt x="282" y="2279"/>
                  </a:cubicBezTo>
                  <a:cubicBezTo>
                    <a:pt x="242" y="2359"/>
                    <a:pt x="202" y="2439"/>
                    <a:pt x="175" y="2519"/>
                  </a:cubicBezTo>
                  <a:cubicBezTo>
                    <a:pt x="68" y="2840"/>
                    <a:pt x="15" y="3054"/>
                    <a:pt x="15" y="3054"/>
                  </a:cubicBezTo>
                  <a:cubicBezTo>
                    <a:pt x="1" y="3081"/>
                    <a:pt x="15" y="3121"/>
                    <a:pt x="54" y="3148"/>
                  </a:cubicBezTo>
                  <a:cubicBezTo>
                    <a:pt x="61" y="3151"/>
                    <a:pt x="69" y="3153"/>
                    <a:pt x="79" y="3153"/>
                  </a:cubicBezTo>
                  <a:cubicBezTo>
                    <a:pt x="106" y="3153"/>
                    <a:pt x="141" y="3138"/>
                    <a:pt x="161" y="3108"/>
                  </a:cubicBezTo>
                  <a:cubicBezTo>
                    <a:pt x="161" y="3108"/>
                    <a:pt x="268" y="2907"/>
                    <a:pt x="402" y="2613"/>
                  </a:cubicBezTo>
                  <a:cubicBezTo>
                    <a:pt x="429" y="2546"/>
                    <a:pt x="482" y="2466"/>
                    <a:pt x="523" y="2386"/>
                  </a:cubicBezTo>
                  <a:cubicBezTo>
                    <a:pt x="576" y="2305"/>
                    <a:pt x="616" y="2225"/>
                    <a:pt x="670" y="2131"/>
                  </a:cubicBezTo>
                  <a:cubicBezTo>
                    <a:pt x="710" y="2038"/>
                    <a:pt x="764" y="1958"/>
                    <a:pt x="817" y="1863"/>
                  </a:cubicBezTo>
                  <a:cubicBezTo>
                    <a:pt x="871" y="1770"/>
                    <a:pt x="937" y="1676"/>
                    <a:pt x="991" y="1583"/>
                  </a:cubicBezTo>
                  <a:cubicBezTo>
                    <a:pt x="1044" y="1489"/>
                    <a:pt x="1098" y="1396"/>
                    <a:pt x="1151" y="1316"/>
                  </a:cubicBezTo>
                  <a:cubicBezTo>
                    <a:pt x="1219" y="1221"/>
                    <a:pt x="1272" y="1128"/>
                    <a:pt x="1326" y="1048"/>
                  </a:cubicBezTo>
                  <a:cubicBezTo>
                    <a:pt x="1445" y="874"/>
                    <a:pt x="1540" y="713"/>
                    <a:pt x="1633" y="579"/>
                  </a:cubicBezTo>
                  <a:cubicBezTo>
                    <a:pt x="1807" y="312"/>
                    <a:pt x="1941" y="125"/>
                    <a:pt x="1941" y="125"/>
                  </a:cubicBezTo>
                  <a:cubicBezTo>
                    <a:pt x="1954" y="98"/>
                    <a:pt x="1954" y="58"/>
                    <a:pt x="1927" y="31"/>
                  </a:cubicBezTo>
                  <a:cubicBezTo>
                    <a:pt x="1914" y="11"/>
                    <a:pt x="1893" y="1"/>
                    <a:pt x="1872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24;p57"/>
            <p:cNvSpPr/>
            <p:nvPr/>
          </p:nvSpPr>
          <p:spPr>
            <a:xfrm>
              <a:off x="5706025" y="2380550"/>
              <a:ext cx="17075" cy="99025"/>
            </a:xfrm>
            <a:custGeom>
              <a:avLst/>
              <a:gdLst/>
              <a:ahLst/>
              <a:cxnLst/>
              <a:rect l="l" t="t" r="r" b="b"/>
              <a:pathLst>
                <a:path w="683" h="3961" extrusionOk="0">
                  <a:moveTo>
                    <a:pt x="94" y="1"/>
                  </a:moveTo>
                  <a:cubicBezTo>
                    <a:pt x="40" y="1"/>
                    <a:pt x="1" y="28"/>
                    <a:pt x="1" y="81"/>
                  </a:cubicBezTo>
                  <a:lnTo>
                    <a:pt x="1" y="242"/>
                  </a:lnTo>
                  <a:lnTo>
                    <a:pt x="1" y="682"/>
                  </a:lnTo>
                  <a:cubicBezTo>
                    <a:pt x="13" y="857"/>
                    <a:pt x="13" y="1071"/>
                    <a:pt x="27" y="1298"/>
                  </a:cubicBezTo>
                  <a:cubicBezTo>
                    <a:pt x="54" y="1526"/>
                    <a:pt x="67" y="1766"/>
                    <a:pt x="94" y="2007"/>
                  </a:cubicBezTo>
                  <a:cubicBezTo>
                    <a:pt x="120" y="2248"/>
                    <a:pt x="147" y="2489"/>
                    <a:pt x="188" y="2716"/>
                  </a:cubicBezTo>
                  <a:cubicBezTo>
                    <a:pt x="227" y="2944"/>
                    <a:pt x="254" y="3144"/>
                    <a:pt x="308" y="3331"/>
                  </a:cubicBezTo>
                  <a:cubicBezTo>
                    <a:pt x="322" y="3411"/>
                    <a:pt x="348" y="3491"/>
                    <a:pt x="375" y="3572"/>
                  </a:cubicBezTo>
                  <a:cubicBezTo>
                    <a:pt x="388" y="3639"/>
                    <a:pt x="415" y="3705"/>
                    <a:pt x="441" y="3759"/>
                  </a:cubicBezTo>
                  <a:cubicBezTo>
                    <a:pt x="455" y="3812"/>
                    <a:pt x="482" y="3853"/>
                    <a:pt x="495" y="3880"/>
                  </a:cubicBezTo>
                  <a:cubicBezTo>
                    <a:pt x="522" y="3907"/>
                    <a:pt x="522" y="3919"/>
                    <a:pt x="522" y="3919"/>
                  </a:cubicBezTo>
                  <a:cubicBezTo>
                    <a:pt x="539" y="3946"/>
                    <a:pt x="562" y="3960"/>
                    <a:pt x="587" y="3960"/>
                  </a:cubicBezTo>
                  <a:cubicBezTo>
                    <a:pt x="600" y="3960"/>
                    <a:pt x="615" y="3956"/>
                    <a:pt x="629" y="3946"/>
                  </a:cubicBezTo>
                  <a:cubicBezTo>
                    <a:pt x="669" y="3933"/>
                    <a:pt x="682" y="3893"/>
                    <a:pt x="669" y="3853"/>
                  </a:cubicBezTo>
                  <a:lnTo>
                    <a:pt x="655" y="3826"/>
                  </a:lnTo>
                  <a:lnTo>
                    <a:pt x="643" y="3800"/>
                  </a:lnTo>
                  <a:cubicBezTo>
                    <a:pt x="643" y="3786"/>
                    <a:pt x="629" y="3746"/>
                    <a:pt x="616" y="3693"/>
                  </a:cubicBezTo>
                  <a:cubicBezTo>
                    <a:pt x="589" y="3598"/>
                    <a:pt x="562" y="3452"/>
                    <a:pt x="536" y="3277"/>
                  </a:cubicBezTo>
                  <a:cubicBezTo>
                    <a:pt x="495" y="2930"/>
                    <a:pt x="441" y="2448"/>
                    <a:pt x="402" y="1980"/>
                  </a:cubicBezTo>
                  <a:cubicBezTo>
                    <a:pt x="375" y="1740"/>
                    <a:pt x="348" y="1499"/>
                    <a:pt x="322" y="1271"/>
                  </a:cubicBezTo>
                  <a:cubicBezTo>
                    <a:pt x="295" y="1044"/>
                    <a:pt x="268" y="843"/>
                    <a:pt x="254" y="670"/>
                  </a:cubicBezTo>
                  <a:cubicBezTo>
                    <a:pt x="227" y="482"/>
                    <a:pt x="201" y="335"/>
                    <a:pt x="188" y="228"/>
                  </a:cubicBezTo>
                  <a:cubicBezTo>
                    <a:pt x="174" y="121"/>
                    <a:pt x="161" y="67"/>
                    <a:pt x="161" y="67"/>
                  </a:cubicBezTo>
                  <a:cubicBezTo>
                    <a:pt x="161" y="28"/>
                    <a:pt x="134" y="1"/>
                    <a:pt x="94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25;p57"/>
            <p:cNvSpPr/>
            <p:nvPr/>
          </p:nvSpPr>
          <p:spPr>
            <a:xfrm>
              <a:off x="5763875" y="2325575"/>
              <a:ext cx="121750" cy="62450"/>
            </a:xfrm>
            <a:custGeom>
              <a:avLst/>
              <a:gdLst/>
              <a:ahLst/>
              <a:cxnLst/>
              <a:rect l="l" t="t" r="r" b="b"/>
              <a:pathLst>
                <a:path w="4870" h="2498" extrusionOk="0">
                  <a:moveTo>
                    <a:pt x="89" y="1"/>
                  </a:moveTo>
                  <a:cubicBezTo>
                    <a:pt x="60" y="1"/>
                    <a:pt x="34" y="13"/>
                    <a:pt x="14" y="33"/>
                  </a:cubicBezTo>
                  <a:cubicBezTo>
                    <a:pt x="0" y="72"/>
                    <a:pt x="0" y="126"/>
                    <a:pt x="41" y="153"/>
                  </a:cubicBezTo>
                  <a:cubicBezTo>
                    <a:pt x="41" y="153"/>
                    <a:pt x="107" y="193"/>
                    <a:pt x="228" y="274"/>
                  </a:cubicBezTo>
                  <a:cubicBezTo>
                    <a:pt x="348" y="354"/>
                    <a:pt x="522" y="474"/>
                    <a:pt x="736" y="595"/>
                  </a:cubicBezTo>
                  <a:cubicBezTo>
                    <a:pt x="936" y="728"/>
                    <a:pt x="1191" y="875"/>
                    <a:pt x="1459" y="1036"/>
                  </a:cubicBezTo>
                  <a:cubicBezTo>
                    <a:pt x="1726" y="1183"/>
                    <a:pt x="2020" y="1344"/>
                    <a:pt x="2301" y="1504"/>
                  </a:cubicBezTo>
                  <a:cubicBezTo>
                    <a:pt x="2448" y="1571"/>
                    <a:pt x="2595" y="1651"/>
                    <a:pt x="2743" y="1731"/>
                  </a:cubicBezTo>
                  <a:cubicBezTo>
                    <a:pt x="2889" y="1798"/>
                    <a:pt x="3037" y="1865"/>
                    <a:pt x="3171" y="1932"/>
                  </a:cubicBezTo>
                  <a:cubicBezTo>
                    <a:pt x="3317" y="1999"/>
                    <a:pt x="3451" y="2066"/>
                    <a:pt x="3585" y="2120"/>
                  </a:cubicBezTo>
                  <a:cubicBezTo>
                    <a:pt x="3719" y="2173"/>
                    <a:pt x="3840" y="2227"/>
                    <a:pt x="3959" y="2266"/>
                  </a:cubicBezTo>
                  <a:cubicBezTo>
                    <a:pt x="4080" y="2307"/>
                    <a:pt x="4187" y="2346"/>
                    <a:pt x="4281" y="2373"/>
                  </a:cubicBezTo>
                  <a:cubicBezTo>
                    <a:pt x="4388" y="2400"/>
                    <a:pt x="4468" y="2427"/>
                    <a:pt x="4535" y="2453"/>
                  </a:cubicBezTo>
                  <a:cubicBezTo>
                    <a:pt x="4682" y="2480"/>
                    <a:pt x="4776" y="2494"/>
                    <a:pt x="4776" y="2494"/>
                  </a:cubicBezTo>
                  <a:cubicBezTo>
                    <a:pt x="4781" y="2496"/>
                    <a:pt x="4786" y="2497"/>
                    <a:pt x="4791" y="2497"/>
                  </a:cubicBezTo>
                  <a:cubicBezTo>
                    <a:pt x="4816" y="2497"/>
                    <a:pt x="4845" y="2473"/>
                    <a:pt x="4856" y="2441"/>
                  </a:cubicBezTo>
                  <a:cubicBezTo>
                    <a:pt x="4869" y="2400"/>
                    <a:pt x="4856" y="2360"/>
                    <a:pt x="4816" y="2334"/>
                  </a:cubicBezTo>
                  <a:lnTo>
                    <a:pt x="4803" y="2334"/>
                  </a:lnTo>
                  <a:cubicBezTo>
                    <a:pt x="4803" y="2334"/>
                    <a:pt x="4722" y="2307"/>
                    <a:pt x="4589" y="2266"/>
                  </a:cubicBezTo>
                  <a:cubicBezTo>
                    <a:pt x="4521" y="2239"/>
                    <a:pt x="4441" y="2213"/>
                    <a:pt x="4361" y="2173"/>
                  </a:cubicBezTo>
                  <a:cubicBezTo>
                    <a:pt x="4268" y="2146"/>
                    <a:pt x="4161" y="2093"/>
                    <a:pt x="4054" y="2039"/>
                  </a:cubicBezTo>
                  <a:cubicBezTo>
                    <a:pt x="3947" y="1986"/>
                    <a:pt x="3826" y="1932"/>
                    <a:pt x="3692" y="1865"/>
                  </a:cubicBezTo>
                  <a:cubicBezTo>
                    <a:pt x="3572" y="1811"/>
                    <a:pt x="3438" y="1745"/>
                    <a:pt x="3305" y="1678"/>
                  </a:cubicBezTo>
                  <a:cubicBezTo>
                    <a:pt x="3171" y="1597"/>
                    <a:pt x="3023" y="1531"/>
                    <a:pt x="2877" y="1464"/>
                  </a:cubicBezTo>
                  <a:cubicBezTo>
                    <a:pt x="2743" y="1383"/>
                    <a:pt x="2595" y="1303"/>
                    <a:pt x="2448" y="1237"/>
                  </a:cubicBezTo>
                  <a:cubicBezTo>
                    <a:pt x="1873" y="929"/>
                    <a:pt x="1284" y="621"/>
                    <a:pt x="856" y="381"/>
                  </a:cubicBezTo>
                  <a:cubicBezTo>
                    <a:pt x="629" y="274"/>
                    <a:pt x="455" y="179"/>
                    <a:pt x="321" y="113"/>
                  </a:cubicBezTo>
                  <a:cubicBezTo>
                    <a:pt x="201" y="46"/>
                    <a:pt x="121" y="6"/>
                    <a:pt x="121" y="6"/>
                  </a:cubicBezTo>
                  <a:cubicBezTo>
                    <a:pt x="110" y="2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26;p57"/>
            <p:cNvSpPr/>
            <p:nvPr/>
          </p:nvSpPr>
          <p:spPr>
            <a:xfrm>
              <a:off x="5809350" y="2229650"/>
              <a:ext cx="116400" cy="21500"/>
            </a:xfrm>
            <a:custGeom>
              <a:avLst/>
              <a:gdLst/>
              <a:ahLst/>
              <a:cxnLst/>
              <a:rect l="l" t="t" r="r" b="b"/>
              <a:pathLst>
                <a:path w="4656" h="860" extrusionOk="0">
                  <a:moveTo>
                    <a:pt x="74" y="0"/>
                  </a:moveTo>
                  <a:cubicBezTo>
                    <a:pt x="41" y="0"/>
                    <a:pt x="14" y="24"/>
                    <a:pt x="14" y="57"/>
                  </a:cubicBezTo>
                  <a:cubicBezTo>
                    <a:pt x="0" y="98"/>
                    <a:pt x="14" y="137"/>
                    <a:pt x="54" y="151"/>
                  </a:cubicBezTo>
                  <a:lnTo>
                    <a:pt x="68" y="151"/>
                  </a:lnTo>
                  <a:cubicBezTo>
                    <a:pt x="68" y="151"/>
                    <a:pt x="134" y="178"/>
                    <a:pt x="255" y="205"/>
                  </a:cubicBezTo>
                  <a:cubicBezTo>
                    <a:pt x="375" y="244"/>
                    <a:pt x="535" y="298"/>
                    <a:pt x="749" y="339"/>
                  </a:cubicBezTo>
                  <a:cubicBezTo>
                    <a:pt x="963" y="392"/>
                    <a:pt x="1204" y="458"/>
                    <a:pt x="1459" y="512"/>
                  </a:cubicBezTo>
                  <a:cubicBezTo>
                    <a:pt x="1593" y="539"/>
                    <a:pt x="1726" y="565"/>
                    <a:pt x="1873" y="592"/>
                  </a:cubicBezTo>
                  <a:cubicBezTo>
                    <a:pt x="2007" y="619"/>
                    <a:pt x="2154" y="633"/>
                    <a:pt x="2288" y="660"/>
                  </a:cubicBezTo>
                  <a:cubicBezTo>
                    <a:pt x="2435" y="686"/>
                    <a:pt x="2569" y="713"/>
                    <a:pt x="2716" y="726"/>
                  </a:cubicBezTo>
                  <a:cubicBezTo>
                    <a:pt x="2850" y="753"/>
                    <a:pt x="2984" y="767"/>
                    <a:pt x="3117" y="779"/>
                  </a:cubicBezTo>
                  <a:cubicBezTo>
                    <a:pt x="3251" y="806"/>
                    <a:pt x="3385" y="806"/>
                    <a:pt x="3505" y="820"/>
                  </a:cubicBezTo>
                  <a:cubicBezTo>
                    <a:pt x="3626" y="833"/>
                    <a:pt x="3746" y="833"/>
                    <a:pt x="3853" y="847"/>
                  </a:cubicBezTo>
                  <a:cubicBezTo>
                    <a:pt x="3960" y="860"/>
                    <a:pt x="4067" y="860"/>
                    <a:pt x="4147" y="860"/>
                  </a:cubicBezTo>
                  <a:cubicBezTo>
                    <a:pt x="4241" y="860"/>
                    <a:pt x="4321" y="860"/>
                    <a:pt x="4375" y="847"/>
                  </a:cubicBezTo>
                  <a:lnTo>
                    <a:pt x="4575" y="847"/>
                  </a:lnTo>
                  <a:cubicBezTo>
                    <a:pt x="4616" y="847"/>
                    <a:pt x="4655" y="820"/>
                    <a:pt x="4655" y="779"/>
                  </a:cubicBezTo>
                  <a:cubicBezTo>
                    <a:pt x="4655" y="740"/>
                    <a:pt x="4628" y="699"/>
                    <a:pt x="4589" y="686"/>
                  </a:cubicBezTo>
                  <a:lnTo>
                    <a:pt x="4575" y="686"/>
                  </a:lnTo>
                  <a:cubicBezTo>
                    <a:pt x="4575" y="686"/>
                    <a:pt x="4509" y="672"/>
                    <a:pt x="4388" y="660"/>
                  </a:cubicBezTo>
                  <a:cubicBezTo>
                    <a:pt x="4321" y="660"/>
                    <a:pt x="4254" y="646"/>
                    <a:pt x="4161" y="646"/>
                  </a:cubicBezTo>
                  <a:cubicBezTo>
                    <a:pt x="4081" y="633"/>
                    <a:pt x="3986" y="619"/>
                    <a:pt x="3879" y="606"/>
                  </a:cubicBezTo>
                  <a:cubicBezTo>
                    <a:pt x="3772" y="592"/>
                    <a:pt x="3665" y="579"/>
                    <a:pt x="3546" y="553"/>
                  </a:cubicBezTo>
                  <a:cubicBezTo>
                    <a:pt x="3425" y="539"/>
                    <a:pt x="3291" y="526"/>
                    <a:pt x="3157" y="499"/>
                  </a:cubicBezTo>
                  <a:cubicBezTo>
                    <a:pt x="3037" y="472"/>
                    <a:pt x="2890" y="458"/>
                    <a:pt x="2756" y="432"/>
                  </a:cubicBezTo>
                  <a:cubicBezTo>
                    <a:pt x="2622" y="419"/>
                    <a:pt x="2475" y="392"/>
                    <a:pt x="2342" y="365"/>
                  </a:cubicBezTo>
                  <a:cubicBezTo>
                    <a:pt x="2060" y="312"/>
                    <a:pt x="1780" y="271"/>
                    <a:pt x="1512" y="218"/>
                  </a:cubicBezTo>
                  <a:cubicBezTo>
                    <a:pt x="1258" y="178"/>
                    <a:pt x="1004" y="137"/>
                    <a:pt x="803" y="111"/>
                  </a:cubicBezTo>
                  <a:cubicBezTo>
                    <a:pt x="589" y="71"/>
                    <a:pt x="415" y="44"/>
                    <a:pt x="295" y="30"/>
                  </a:cubicBezTo>
                  <a:cubicBezTo>
                    <a:pt x="161" y="4"/>
                    <a:pt x="94" y="4"/>
                    <a:pt x="94" y="4"/>
                  </a:cubicBezTo>
                  <a:cubicBezTo>
                    <a:pt x="87" y="1"/>
                    <a:pt x="80" y="0"/>
                    <a:pt x="74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27;p57"/>
            <p:cNvSpPr/>
            <p:nvPr/>
          </p:nvSpPr>
          <p:spPr>
            <a:xfrm>
              <a:off x="5774575" y="2004725"/>
              <a:ext cx="77950" cy="103675"/>
            </a:xfrm>
            <a:custGeom>
              <a:avLst/>
              <a:gdLst/>
              <a:ahLst/>
              <a:cxnLst/>
              <a:rect l="l" t="t" r="r" b="b"/>
              <a:pathLst>
                <a:path w="3118" h="4147" extrusionOk="0">
                  <a:moveTo>
                    <a:pt x="3018" y="0"/>
                  </a:moveTo>
                  <a:cubicBezTo>
                    <a:pt x="2999" y="0"/>
                    <a:pt x="2982" y="7"/>
                    <a:pt x="2970" y="26"/>
                  </a:cubicBezTo>
                  <a:cubicBezTo>
                    <a:pt x="2970" y="26"/>
                    <a:pt x="2916" y="79"/>
                    <a:pt x="2809" y="172"/>
                  </a:cubicBezTo>
                  <a:cubicBezTo>
                    <a:pt x="2770" y="226"/>
                    <a:pt x="2702" y="279"/>
                    <a:pt x="2636" y="347"/>
                  </a:cubicBezTo>
                  <a:cubicBezTo>
                    <a:pt x="2568" y="413"/>
                    <a:pt x="2488" y="493"/>
                    <a:pt x="2422" y="574"/>
                  </a:cubicBezTo>
                  <a:cubicBezTo>
                    <a:pt x="2342" y="668"/>
                    <a:pt x="2261" y="761"/>
                    <a:pt x="2167" y="868"/>
                  </a:cubicBezTo>
                  <a:cubicBezTo>
                    <a:pt x="2087" y="975"/>
                    <a:pt x="1980" y="1069"/>
                    <a:pt x="1900" y="1189"/>
                  </a:cubicBezTo>
                  <a:cubicBezTo>
                    <a:pt x="1726" y="1417"/>
                    <a:pt x="1525" y="1670"/>
                    <a:pt x="1352" y="1925"/>
                  </a:cubicBezTo>
                  <a:cubicBezTo>
                    <a:pt x="1258" y="2045"/>
                    <a:pt x="1164" y="2179"/>
                    <a:pt x="1084" y="2300"/>
                  </a:cubicBezTo>
                  <a:cubicBezTo>
                    <a:pt x="990" y="2433"/>
                    <a:pt x="910" y="2553"/>
                    <a:pt x="829" y="2674"/>
                  </a:cubicBezTo>
                  <a:cubicBezTo>
                    <a:pt x="669" y="2915"/>
                    <a:pt x="522" y="3156"/>
                    <a:pt x="401" y="3356"/>
                  </a:cubicBezTo>
                  <a:cubicBezTo>
                    <a:pt x="282" y="3543"/>
                    <a:pt x="187" y="3717"/>
                    <a:pt x="121" y="3837"/>
                  </a:cubicBezTo>
                  <a:cubicBezTo>
                    <a:pt x="54" y="3958"/>
                    <a:pt x="14" y="4025"/>
                    <a:pt x="14" y="4025"/>
                  </a:cubicBezTo>
                  <a:cubicBezTo>
                    <a:pt x="0" y="4065"/>
                    <a:pt x="14" y="4105"/>
                    <a:pt x="41" y="4132"/>
                  </a:cubicBezTo>
                  <a:cubicBezTo>
                    <a:pt x="56" y="4142"/>
                    <a:pt x="72" y="4146"/>
                    <a:pt x="86" y="4146"/>
                  </a:cubicBezTo>
                  <a:cubicBezTo>
                    <a:pt x="110" y="4146"/>
                    <a:pt x="131" y="4135"/>
                    <a:pt x="148" y="4119"/>
                  </a:cubicBezTo>
                  <a:cubicBezTo>
                    <a:pt x="148" y="4119"/>
                    <a:pt x="201" y="4051"/>
                    <a:pt x="282" y="3944"/>
                  </a:cubicBezTo>
                  <a:cubicBezTo>
                    <a:pt x="362" y="3824"/>
                    <a:pt x="469" y="3677"/>
                    <a:pt x="615" y="3490"/>
                  </a:cubicBezTo>
                  <a:cubicBezTo>
                    <a:pt x="883" y="3102"/>
                    <a:pt x="1231" y="2607"/>
                    <a:pt x="1592" y="2098"/>
                  </a:cubicBezTo>
                  <a:cubicBezTo>
                    <a:pt x="1686" y="1979"/>
                    <a:pt x="1780" y="1845"/>
                    <a:pt x="1860" y="1724"/>
                  </a:cubicBezTo>
                  <a:cubicBezTo>
                    <a:pt x="1953" y="1604"/>
                    <a:pt x="2047" y="1483"/>
                    <a:pt x="2127" y="1363"/>
                  </a:cubicBezTo>
                  <a:cubicBezTo>
                    <a:pt x="2208" y="1242"/>
                    <a:pt x="2301" y="1135"/>
                    <a:pt x="2381" y="1028"/>
                  </a:cubicBezTo>
                  <a:cubicBezTo>
                    <a:pt x="2461" y="921"/>
                    <a:pt x="2529" y="828"/>
                    <a:pt x="2595" y="734"/>
                  </a:cubicBezTo>
                  <a:cubicBezTo>
                    <a:pt x="2675" y="641"/>
                    <a:pt x="2743" y="561"/>
                    <a:pt x="2796" y="493"/>
                  </a:cubicBezTo>
                  <a:cubicBezTo>
                    <a:pt x="2863" y="413"/>
                    <a:pt x="2903" y="359"/>
                    <a:pt x="2957" y="306"/>
                  </a:cubicBezTo>
                  <a:cubicBezTo>
                    <a:pt x="3037" y="199"/>
                    <a:pt x="3091" y="133"/>
                    <a:pt x="3091" y="133"/>
                  </a:cubicBezTo>
                  <a:cubicBezTo>
                    <a:pt x="3117" y="106"/>
                    <a:pt x="3117" y="52"/>
                    <a:pt x="3091" y="26"/>
                  </a:cubicBezTo>
                  <a:cubicBezTo>
                    <a:pt x="3068" y="11"/>
                    <a:pt x="3042" y="0"/>
                    <a:pt x="3018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28;p57"/>
            <p:cNvSpPr/>
            <p:nvPr/>
          </p:nvSpPr>
          <p:spPr>
            <a:xfrm>
              <a:off x="5680275" y="1965125"/>
              <a:ext cx="15750" cy="116900"/>
            </a:xfrm>
            <a:custGeom>
              <a:avLst/>
              <a:gdLst/>
              <a:ahLst/>
              <a:cxnLst/>
              <a:rect l="l" t="t" r="r" b="b"/>
              <a:pathLst>
                <a:path w="630" h="4676" extrusionOk="0">
                  <a:moveTo>
                    <a:pt x="539" y="1"/>
                  </a:moveTo>
                  <a:cubicBezTo>
                    <a:pt x="505" y="1"/>
                    <a:pt x="469" y="25"/>
                    <a:pt x="469" y="58"/>
                  </a:cubicBezTo>
                  <a:cubicBezTo>
                    <a:pt x="469" y="58"/>
                    <a:pt x="442" y="124"/>
                    <a:pt x="415" y="258"/>
                  </a:cubicBezTo>
                  <a:cubicBezTo>
                    <a:pt x="388" y="379"/>
                    <a:pt x="348" y="552"/>
                    <a:pt x="294" y="754"/>
                  </a:cubicBezTo>
                  <a:cubicBezTo>
                    <a:pt x="268" y="861"/>
                    <a:pt x="255" y="980"/>
                    <a:pt x="241" y="1101"/>
                  </a:cubicBezTo>
                  <a:cubicBezTo>
                    <a:pt x="214" y="1221"/>
                    <a:pt x="201" y="1355"/>
                    <a:pt x="174" y="1489"/>
                  </a:cubicBezTo>
                  <a:cubicBezTo>
                    <a:pt x="161" y="1610"/>
                    <a:pt x="148" y="1756"/>
                    <a:pt x="121" y="1890"/>
                  </a:cubicBezTo>
                  <a:cubicBezTo>
                    <a:pt x="107" y="2038"/>
                    <a:pt x="94" y="2171"/>
                    <a:pt x="80" y="2318"/>
                  </a:cubicBezTo>
                  <a:cubicBezTo>
                    <a:pt x="67" y="2466"/>
                    <a:pt x="54" y="2599"/>
                    <a:pt x="54" y="2746"/>
                  </a:cubicBezTo>
                  <a:cubicBezTo>
                    <a:pt x="41" y="2880"/>
                    <a:pt x="27" y="3028"/>
                    <a:pt x="27" y="3161"/>
                  </a:cubicBezTo>
                  <a:cubicBezTo>
                    <a:pt x="14" y="3429"/>
                    <a:pt x="0" y="3670"/>
                    <a:pt x="14" y="3884"/>
                  </a:cubicBezTo>
                  <a:cubicBezTo>
                    <a:pt x="0" y="4098"/>
                    <a:pt x="14" y="4285"/>
                    <a:pt x="14" y="4405"/>
                  </a:cubicBezTo>
                  <a:cubicBezTo>
                    <a:pt x="27" y="4538"/>
                    <a:pt x="27" y="4606"/>
                    <a:pt x="27" y="4606"/>
                  </a:cubicBezTo>
                  <a:cubicBezTo>
                    <a:pt x="27" y="4646"/>
                    <a:pt x="67" y="4672"/>
                    <a:pt x="107" y="4672"/>
                  </a:cubicBezTo>
                  <a:cubicBezTo>
                    <a:pt x="113" y="4674"/>
                    <a:pt x="118" y="4675"/>
                    <a:pt x="124" y="4675"/>
                  </a:cubicBezTo>
                  <a:cubicBezTo>
                    <a:pt x="158" y="4675"/>
                    <a:pt x="187" y="4640"/>
                    <a:pt x="187" y="4606"/>
                  </a:cubicBezTo>
                  <a:cubicBezTo>
                    <a:pt x="187" y="4606"/>
                    <a:pt x="214" y="4324"/>
                    <a:pt x="255" y="3896"/>
                  </a:cubicBezTo>
                  <a:cubicBezTo>
                    <a:pt x="294" y="3468"/>
                    <a:pt x="335" y="2907"/>
                    <a:pt x="388" y="2345"/>
                  </a:cubicBezTo>
                  <a:cubicBezTo>
                    <a:pt x="401" y="2198"/>
                    <a:pt x="415" y="2064"/>
                    <a:pt x="428" y="1931"/>
                  </a:cubicBezTo>
                  <a:cubicBezTo>
                    <a:pt x="442" y="1783"/>
                    <a:pt x="442" y="1649"/>
                    <a:pt x="455" y="1515"/>
                  </a:cubicBezTo>
                  <a:cubicBezTo>
                    <a:pt x="482" y="1382"/>
                    <a:pt x="495" y="1262"/>
                    <a:pt x="508" y="1141"/>
                  </a:cubicBezTo>
                  <a:cubicBezTo>
                    <a:pt x="522" y="1021"/>
                    <a:pt x="522" y="900"/>
                    <a:pt x="535" y="793"/>
                  </a:cubicBezTo>
                  <a:cubicBezTo>
                    <a:pt x="562" y="593"/>
                    <a:pt x="589" y="406"/>
                    <a:pt x="602" y="285"/>
                  </a:cubicBezTo>
                  <a:cubicBezTo>
                    <a:pt x="615" y="165"/>
                    <a:pt x="615" y="98"/>
                    <a:pt x="615" y="98"/>
                  </a:cubicBezTo>
                  <a:lnTo>
                    <a:pt x="615" y="85"/>
                  </a:lnTo>
                  <a:cubicBezTo>
                    <a:pt x="629" y="44"/>
                    <a:pt x="602" y="17"/>
                    <a:pt x="562" y="4"/>
                  </a:cubicBezTo>
                  <a:cubicBezTo>
                    <a:pt x="555" y="2"/>
                    <a:pt x="547" y="1"/>
                    <a:pt x="539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29;p57"/>
            <p:cNvSpPr/>
            <p:nvPr/>
          </p:nvSpPr>
          <p:spPr>
            <a:xfrm>
              <a:off x="5470250" y="2128600"/>
              <a:ext cx="107050" cy="41625"/>
            </a:xfrm>
            <a:custGeom>
              <a:avLst/>
              <a:gdLst/>
              <a:ahLst/>
              <a:cxnLst/>
              <a:rect l="l" t="t" r="r" b="b"/>
              <a:pathLst>
                <a:path w="4282" h="1665" extrusionOk="0">
                  <a:moveTo>
                    <a:pt x="98" y="1"/>
                  </a:moveTo>
                  <a:cubicBezTo>
                    <a:pt x="74" y="1"/>
                    <a:pt x="47" y="13"/>
                    <a:pt x="27" y="33"/>
                  </a:cubicBezTo>
                  <a:cubicBezTo>
                    <a:pt x="1" y="73"/>
                    <a:pt x="15" y="127"/>
                    <a:pt x="54" y="154"/>
                  </a:cubicBezTo>
                  <a:cubicBezTo>
                    <a:pt x="54" y="154"/>
                    <a:pt x="108" y="193"/>
                    <a:pt x="215" y="247"/>
                  </a:cubicBezTo>
                  <a:cubicBezTo>
                    <a:pt x="322" y="314"/>
                    <a:pt x="469" y="407"/>
                    <a:pt x="643" y="501"/>
                  </a:cubicBezTo>
                  <a:cubicBezTo>
                    <a:pt x="830" y="608"/>
                    <a:pt x="1044" y="715"/>
                    <a:pt x="1272" y="835"/>
                  </a:cubicBezTo>
                  <a:cubicBezTo>
                    <a:pt x="1392" y="889"/>
                    <a:pt x="1513" y="942"/>
                    <a:pt x="1647" y="996"/>
                  </a:cubicBezTo>
                  <a:cubicBezTo>
                    <a:pt x="1766" y="1049"/>
                    <a:pt x="1900" y="1117"/>
                    <a:pt x="2021" y="1156"/>
                  </a:cubicBezTo>
                  <a:cubicBezTo>
                    <a:pt x="2155" y="1210"/>
                    <a:pt x="2289" y="1263"/>
                    <a:pt x="2408" y="1304"/>
                  </a:cubicBezTo>
                  <a:cubicBezTo>
                    <a:pt x="2542" y="1357"/>
                    <a:pt x="2676" y="1397"/>
                    <a:pt x="2797" y="1438"/>
                  </a:cubicBezTo>
                  <a:cubicBezTo>
                    <a:pt x="2917" y="1477"/>
                    <a:pt x="3038" y="1504"/>
                    <a:pt x="3158" y="1545"/>
                  </a:cubicBezTo>
                  <a:cubicBezTo>
                    <a:pt x="3278" y="1571"/>
                    <a:pt x="3385" y="1584"/>
                    <a:pt x="3492" y="1611"/>
                  </a:cubicBezTo>
                  <a:cubicBezTo>
                    <a:pt x="3599" y="1638"/>
                    <a:pt x="3693" y="1638"/>
                    <a:pt x="3787" y="1652"/>
                  </a:cubicBezTo>
                  <a:cubicBezTo>
                    <a:pt x="3867" y="1665"/>
                    <a:pt x="3947" y="1665"/>
                    <a:pt x="4001" y="1665"/>
                  </a:cubicBezTo>
                  <a:lnTo>
                    <a:pt x="4201" y="1665"/>
                  </a:lnTo>
                  <a:cubicBezTo>
                    <a:pt x="4242" y="1665"/>
                    <a:pt x="4268" y="1638"/>
                    <a:pt x="4281" y="1598"/>
                  </a:cubicBezTo>
                  <a:cubicBezTo>
                    <a:pt x="4281" y="1558"/>
                    <a:pt x="4254" y="1518"/>
                    <a:pt x="4215" y="1504"/>
                  </a:cubicBezTo>
                  <a:lnTo>
                    <a:pt x="4201" y="1504"/>
                  </a:lnTo>
                  <a:cubicBezTo>
                    <a:pt x="4201" y="1504"/>
                    <a:pt x="4135" y="1491"/>
                    <a:pt x="4014" y="1477"/>
                  </a:cubicBezTo>
                  <a:cubicBezTo>
                    <a:pt x="3960" y="1477"/>
                    <a:pt x="3894" y="1464"/>
                    <a:pt x="3813" y="1438"/>
                  </a:cubicBezTo>
                  <a:cubicBezTo>
                    <a:pt x="3733" y="1424"/>
                    <a:pt x="3639" y="1411"/>
                    <a:pt x="3546" y="1370"/>
                  </a:cubicBezTo>
                  <a:cubicBezTo>
                    <a:pt x="3452" y="1344"/>
                    <a:pt x="3345" y="1317"/>
                    <a:pt x="3238" y="1277"/>
                  </a:cubicBezTo>
                  <a:cubicBezTo>
                    <a:pt x="3118" y="1250"/>
                    <a:pt x="3011" y="1210"/>
                    <a:pt x="2890" y="1170"/>
                  </a:cubicBezTo>
                  <a:cubicBezTo>
                    <a:pt x="2770" y="1130"/>
                    <a:pt x="2636" y="1076"/>
                    <a:pt x="2515" y="1023"/>
                  </a:cubicBezTo>
                  <a:cubicBezTo>
                    <a:pt x="2396" y="983"/>
                    <a:pt x="2262" y="929"/>
                    <a:pt x="2141" y="876"/>
                  </a:cubicBezTo>
                  <a:cubicBezTo>
                    <a:pt x="1887" y="782"/>
                    <a:pt x="1633" y="662"/>
                    <a:pt x="1392" y="568"/>
                  </a:cubicBezTo>
                  <a:cubicBezTo>
                    <a:pt x="1165" y="461"/>
                    <a:pt x="937" y="368"/>
                    <a:pt x="750" y="287"/>
                  </a:cubicBezTo>
                  <a:cubicBezTo>
                    <a:pt x="375" y="113"/>
                    <a:pt x="122" y="6"/>
                    <a:pt x="122" y="6"/>
                  </a:cubicBezTo>
                  <a:cubicBezTo>
                    <a:pt x="114" y="3"/>
                    <a:pt x="106" y="1"/>
                    <a:pt x="98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30;p57"/>
            <p:cNvSpPr/>
            <p:nvPr/>
          </p:nvSpPr>
          <p:spPr>
            <a:xfrm>
              <a:off x="5431475" y="2287925"/>
              <a:ext cx="107025" cy="8700"/>
            </a:xfrm>
            <a:custGeom>
              <a:avLst/>
              <a:gdLst/>
              <a:ahLst/>
              <a:cxnLst/>
              <a:rect l="l" t="t" r="r" b="b"/>
              <a:pathLst>
                <a:path w="4281" h="348" extrusionOk="0">
                  <a:moveTo>
                    <a:pt x="94" y="0"/>
                  </a:moveTo>
                  <a:cubicBezTo>
                    <a:pt x="54" y="0"/>
                    <a:pt x="14" y="27"/>
                    <a:pt x="14" y="67"/>
                  </a:cubicBezTo>
                  <a:cubicBezTo>
                    <a:pt x="0" y="107"/>
                    <a:pt x="27" y="148"/>
                    <a:pt x="67" y="161"/>
                  </a:cubicBezTo>
                  <a:cubicBezTo>
                    <a:pt x="67" y="161"/>
                    <a:pt x="134" y="174"/>
                    <a:pt x="255" y="187"/>
                  </a:cubicBezTo>
                  <a:cubicBezTo>
                    <a:pt x="362" y="201"/>
                    <a:pt x="522" y="228"/>
                    <a:pt x="722" y="255"/>
                  </a:cubicBezTo>
                  <a:cubicBezTo>
                    <a:pt x="910" y="281"/>
                    <a:pt x="1138" y="294"/>
                    <a:pt x="1378" y="321"/>
                  </a:cubicBezTo>
                  <a:cubicBezTo>
                    <a:pt x="1498" y="321"/>
                    <a:pt x="1632" y="335"/>
                    <a:pt x="1753" y="335"/>
                  </a:cubicBezTo>
                  <a:cubicBezTo>
                    <a:pt x="1887" y="348"/>
                    <a:pt x="2006" y="348"/>
                    <a:pt x="2140" y="348"/>
                  </a:cubicBezTo>
                  <a:lnTo>
                    <a:pt x="2529" y="348"/>
                  </a:lnTo>
                  <a:cubicBezTo>
                    <a:pt x="2662" y="348"/>
                    <a:pt x="2782" y="348"/>
                    <a:pt x="2903" y="335"/>
                  </a:cubicBezTo>
                  <a:cubicBezTo>
                    <a:pt x="3157" y="321"/>
                    <a:pt x="3385" y="294"/>
                    <a:pt x="3572" y="281"/>
                  </a:cubicBezTo>
                  <a:cubicBezTo>
                    <a:pt x="3679" y="268"/>
                    <a:pt x="3759" y="241"/>
                    <a:pt x="3840" y="228"/>
                  </a:cubicBezTo>
                  <a:cubicBezTo>
                    <a:pt x="3920" y="214"/>
                    <a:pt x="3986" y="201"/>
                    <a:pt x="4040" y="187"/>
                  </a:cubicBezTo>
                  <a:cubicBezTo>
                    <a:pt x="4161" y="174"/>
                    <a:pt x="4214" y="161"/>
                    <a:pt x="4214" y="161"/>
                  </a:cubicBezTo>
                  <a:cubicBezTo>
                    <a:pt x="4254" y="148"/>
                    <a:pt x="4280" y="121"/>
                    <a:pt x="4280" y="80"/>
                  </a:cubicBezTo>
                  <a:cubicBezTo>
                    <a:pt x="4280" y="27"/>
                    <a:pt x="4241" y="0"/>
                    <a:pt x="4200" y="0"/>
                  </a:cubicBezTo>
                  <a:lnTo>
                    <a:pt x="4187" y="0"/>
                  </a:lnTo>
                  <a:cubicBezTo>
                    <a:pt x="4187" y="0"/>
                    <a:pt x="4134" y="0"/>
                    <a:pt x="4013" y="14"/>
                  </a:cubicBezTo>
                  <a:cubicBezTo>
                    <a:pt x="3906" y="14"/>
                    <a:pt x="3745" y="27"/>
                    <a:pt x="3558" y="41"/>
                  </a:cubicBezTo>
                  <a:cubicBezTo>
                    <a:pt x="3358" y="41"/>
                    <a:pt x="3144" y="41"/>
                    <a:pt x="2903" y="54"/>
                  </a:cubicBezTo>
                  <a:lnTo>
                    <a:pt x="2529" y="54"/>
                  </a:lnTo>
                  <a:cubicBezTo>
                    <a:pt x="2408" y="54"/>
                    <a:pt x="2274" y="54"/>
                    <a:pt x="2140" y="41"/>
                  </a:cubicBezTo>
                  <a:lnTo>
                    <a:pt x="1766" y="41"/>
                  </a:lnTo>
                  <a:cubicBezTo>
                    <a:pt x="1632" y="41"/>
                    <a:pt x="1512" y="41"/>
                    <a:pt x="1391" y="27"/>
                  </a:cubicBezTo>
                  <a:cubicBezTo>
                    <a:pt x="1150" y="27"/>
                    <a:pt x="924" y="14"/>
                    <a:pt x="736" y="14"/>
                  </a:cubicBezTo>
                  <a:cubicBezTo>
                    <a:pt x="348" y="0"/>
                    <a:pt x="94" y="0"/>
                    <a:pt x="94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31;p57"/>
            <p:cNvSpPr/>
            <p:nvPr/>
          </p:nvSpPr>
          <p:spPr>
            <a:xfrm>
              <a:off x="5968200" y="2675625"/>
              <a:ext cx="11400" cy="28000"/>
            </a:xfrm>
            <a:custGeom>
              <a:avLst/>
              <a:gdLst/>
              <a:ahLst/>
              <a:cxnLst/>
              <a:rect l="l" t="t" r="r" b="b"/>
              <a:pathLst>
                <a:path w="456" h="1120" extrusionOk="0">
                  <a:moveTo>
                    <a:pt x="394" y="0"/>
                  </a:moveTo>
                  <a:cubicBezTo>
                    <a:pt x="383" y="0"/>
                    <a:pt x="372" y="3"/>
                    <a:pt x="361" y="8"/>
                  </a:cubicBezTo>
                  <a:cubicBezTo>
                    <a:pt x="361" y="8"/>
                    <a:pt x="295" y="62"/>
                    <a:pt x="241" y="142"/>
                  </a:cubicBezTo>
                  <a:cubicBezTo>
                    <a:pt x="201" y="183"/>
                    <a:pt x="161" y="236"/>
                    <a:pt x="134" y="303"/>
                  </a:cubicBezTo>
                  <a:cubicBezTo>
                    <a:pt x="94" y="356"/>
                    <a:pt x="67" y="424"/>
                    <a:pt x="40" y="490"/>
                  </a:cubicBezTo>
                  <a:cubicBezTo>
                    <a:pt x="27" y="531"/>
                    <a:pt x="27" y="570"/>
                    <a:pt x="13" y="597"/>
                  </a:cubicBezTo>
                  <a:cubicBezTo>
                    <a:pt x="13" y="638"/>
                    <a:pt x="1" y="677"/>
                    <a:pt x="1" y="718"/>
                  </a:cubicBezTo>
                  <a:lnTo>
                    <a:pt x="1" y="811"/>
                  </a:lnTo>
                  <a:cubicBezTo>
                    <a:pt x="1" y="852"/>
                    <a:pt x="1" y="878"/>
                    <a:pt x="13" y="905"/>
                  </a:cubicBezTo>
                  <a:cubicBezTo>
                    <a:pt x="13" y="932"/>
                    <a:pt x="27" y="959"/>
                    <a:pt x="27" y="985"/>
                  </a:cubicBezTo>
                  <a:cubicBezTo>
                    <a:pt x="40" y="1012"/>
                    <a:pt x="54" y="1025"/>
                    <a:pt x="54" y="1039"/>
                  </a:cubicBezTo>
                  <a:cubicBezTo>
                    <a:pt x="81" y="1066"/>
                    <a:pt x="81" y="1092"/>
                    <a:pt x="81" y="1092"/>
                  </a:cubicBezTo>
                  <a:cubicBezTo>
                    <a:pt x="94" y="1105"/>
                    <a:pt x="108" y="1119"/>
                    <a:pt x="134" y="1119"/>
                  </a:cubicBezTo>
                  <a:cubicBezTo>
                    <a:pt x="161" y="1105"/>
                    <a:pt x="188" y="1079"/>
                    <a:pt x="188" y="1052"/>
                  </a:cubicBezTo>
                  <a:lnTo>
                    <a:pt x="188" y="1039"/>
                  </a:lnTo>
                  <a:cubicBezTo>
                    <a:pt x="188" y="1039"/>
                    <a:pt x="188" y="1025"/>
                    <a:pt x="174" y="998"/>
                  </a:cubicBezTo>
                  <a:lnTo>
                    <a:pt x="174" y="959"/>
                  </a:lnTo>
                  <a:lnTo>
                    <a:pt x="174" y="891"/>
                  </a:lnTo>
                  <a:lnTo>
                    <a:pt x="174" y="811"/>
                  </a:lnTo>
                  <a:cubicBezTo>
                    <a:pt x="174" y="798"/>
                    <a:pt x="188" y="771"/>
                    <a:pt x="188" y="731"/>
                  </a:cubicBezTo>
                  <a:cubicBezTo>
                    <a:pt x="201" y="677"/>
                    <a:pt x="215" y="624"/>
                    <a:pt x="241" y="557"/>
                  </a:cubicBezTo>
                  <a:cubicBezTo>
                    <a:pt x="254" y="504"/>
                    <a:pt x="281" y="437"/>
                    <a:pt x="308" y="383"/>
                  </a:cubicBezTo>
                  <a:cubicBezTo>
                    <a:pt x="334" y="330"/>
                    <a:pt x="348" y="276"/>
                    <a:pt x="375" y="236"/>
                  </a:cubicBezTo>
                  <a:cubicBezTo>
                    <a:pt x="415" y="142"/>
                    <a:pt x="441" y="76"/>
                    <a:pt x="441" y="76"/>
                  </a:cubicBezTo>
                  <a:cubicBezTo>
                    <a:pt x="455" y="62"/>
                    <a:pt x="455" y="35"/>
                    <a:pt x="441" y="22"/>
                  </a:cubicBezTo>
                  <a:cubicBezTo>
                    <a:pt x="426" y="7"/>
                    <a:pt x="410" y="0"/>
                    <a:pt x="394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32;p57"/>
            <p:cNvSpPr/>
            <p:nvPr/>
          </p:nvSpPr>
          <p:spPr>
            <a:xfrm>
              <a:off x="5946125" y="2673700"/>
              <a:ext cx="16075" cy="26325"/>
            </a:xfrm>
            <a:custGeom>
              <a:avLst/>
              <a:gdLst/>
              <a:ahLst/>
              <a:cxnLst/>
              <a:rect l="l" t="t" r="r" b="b"/>
              <a:pathLst>
                <a:path w="643" h="1053" extrusionOk="0">
                  <a:moveTo>
                    <a:pt x="572" y="0"/>
                  </a:moveTo>
                  <a:cubicBezTo>
                    <a:pt x="564" y="0"/>
                    <a:pt x="556" y="2"/>
                    <a:pt x="549" y="5"/>
                  </a:cubicBezTo>
                  <a:cubicBezTo>
                    <a:pt x="549" y="5"/>
                    <a:pt x="536" y="5"/>
                    <a:pt x="495" y="19"/>
                  </a:cubicBezTo>
                  <a:cubicBezTo>
                    <a:pt x="468" y="46"/>
                    <a:pt x="429" y="59"/>
                    <a:pt x="375" y="99"/>
                  </a:cubicBezTo>
                  <a:cubicBezTo>
                    <a:pt x="335" y="126"/>
                    <a:pt x="281" y="166"/>
                    <a:pt x="228" y="233"/>
                  </a:cubicBezTo>
                  <a:cubicBezTo>
                    <a:pt x="215" y="260"/>
                    <a:pt x="188" y="287"/>
                    <a:pt x="161" y="313"/>
                  </a:cubicBezTo>
                  <a:cubicBezTo>
                    <a:pt x="147" y="340"/>
                    <a:pt x="121" y="380"/>
                    <a:pt x="108" y="420"/>
                  </a:cubicBezTo>
                  <a:cubicBezTo>
                    <a:pt x="94" y="447"/>
                    <a:pt x="81" y="487"/>
                    <a:pt x="54" y="514"/>
                  </a:cubicBezTo>
                  <a:cubicBezTo>
                    <a:pt x="40" y="554"/>
                    <a:pt x="40" y="594"/>
                    <a:pt x="27" y="621"/>
                  </a:cubicBezTo>
                  <a:cubicBezTo>
                    <a:pt x="14" y="661"/>
                    <a:pt x="14" y="701"/>
                    <a:pt x="14" y="728"/>
                  </a:cubicBezTo>
                  <a:cubicBezTo>
                    <a:pt x="1" y="768"/>
                    <a:pt x="1" y="795"/>
                    <a:pt x="1" y="822"/>
                  </a:cubicBezTo>
                  <a:cubicBezTo>
                    <a:pt x="1" y="875"/>
                    <a:pt x="14" y="929"/>
                    <a:pt x="14" y="955"/>
                  </a:cubicBezTo>
                  <a:lnTo>
                    <a:pt x="14" y="1009"/>
                  </a:lnTo>
                  <a:cubicBezTo>
                    <a:pt x="27" y="1022"/>
                    <a:pt x="40" y="1049"/>
                    <a:pt x="54" y="1049"/>
                  </a:cubicBezTo>
                  <a:cubicBezTo>
                    <a:pt x="62" y="1051"/>
                    <a:pt x="69" y="1052"/>
                    <a:pt x="75" y="1052"/>
                  </a:cubicBezTo>
                  <a:cubicBezTo>
                    <a:pt x="103" y="1052"/>
                    <a:pt x="121" y="1031"/>
                    <a:pt x="121" y="1009"/>
                  </a:cubicBezTo>
                  <a:cubicBezTo>
                    <a:pt x="121" y="1009"/>
                    <a:pt x="134" y="995"/>
                    <a:pt x="134" y="955"/>
                  </a:cubicBezTo>
                  <a:cubicBezTo>
                    <a:pt x="147" y="929"/>
                    <a:pt x="147" y="888"/>
                    <a:pt x="161" y="848"/>
                  </a:cubicBezTo>
                  <a:cubicBezTo>
                    <a:pt x="174" y="795"/>
                    <a:pt x="188" y="741"/>
                    <a:pt x="215" y="674"/>
                  </a:cubicBezTo>
                  <a:cubicBezTo>
                    <a:pt x="228" y="621"/>
                    <a:pt x="254" y="567"/>
                    <a:pt x="281" y="501"/>
                  </a:cubicBezTo>
                  <a:cubicBezTo>
                    <a:pt x="308" y="474"/>
                    <a:pt x="308" y="447"/>
                    <a:pt x="335" y="420"/>
                  </a:cubicBezTo>
                  <a:cubicBezTo>
                    <a:pt x="348" y="394"/>
                    <a:pt x="361" y="367"/>
                    <a:pt x="388" y="353"/>
                  </a:cubicBezTo>
                  <a:cubicBezTo>
                    <a:pt x="415" y="300"/>
                    <a:pt x="456" y="260"/>
                    <a:pt x="482" y="219"/>
                  </a:cubicBezTo>
                  <a:lnTo>
                    <a:pt x="575" y="126"/>
                  </a:lnTo>
                  <a:lnTo>
                    <a:pt x="602" y="99"/>
                  </a:lnTo>
                  <a:cubicBezTo>
                    <a:pt x="629" y="85"/>
                    <a:pt x="643" y="59"/>
                    <a:pt x="629" y="32"/>
                  </a:cubicBezTo>
                  <a:cubicBezTo>
                    <a:pt x="619" y="12"/>
                    <a:pt x="595" y="0"/>
                    <a:pt x="572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33;p57"/>
            <p:cNvSpPr/>
            <p:nvPr/>
          </p:nvSpPr>
          <p:spPr>
            <a:xfrm>
              <a:off x="5733100" y="2679800"/>
              <a:ext cx="10050" cy="26825"/>
            </a:xfrm>
            <a:custGeom>
              <a:avLst/>
              <a:gdLst/>
              <a:ahLst/>
              <a:cxnLst/>
              <a:rect l="l" t="t" r="r" b="b"/>
              <a:pathLst>
                <a:path w="402" h="1073" extrusionOk="0">
                  <a:moveTo>
                    <a:pt x="333" y="0"/>
                  </a:moveTo>
                  <a:cubicBezTo>
                    <a:pt x="320" y="0"/>
                    <a:pt x="306" y="5"/>
                    <a:pt x="295" y="16"/>
                  </a:cubicBezTo>
                  <a:cubicBezTo>
                    <a:pt x="295" y="16"/>
                    <a:pt x="241" y="69"/>
                    <a:pt x="188" y="150"/>
                  </a:cubicBezTo>
                  <a:cubicBezTo>
                    <a:pt x="161" y="189"/>
                    <a:pt x="134" y="243"/>
                    <a:pt x="107" y="296"/>
                  </a:cubicBezTo>
                  <a:cubicBezTo>
                    <a:pt x="68" y="364"/>
                    <a:pt x="54" y="430"/>
                    <a:pt x="27" y="497"/>
                  </a:cubicBezTo>
                  <a:cubicBezTo>
                    <a:pt x="27" y="524"/>
                    <a:pt x="14" y="564"/>
                    <a:pt x="14" y="591"/>
                  </a:cubicBezTo>
                  <a:cubicBezTo>
                    <a:pt x="14" y="631"/>
                    <a:pt x="0" y="671"/>
                    <a:pt x="0" y="698"/>
                  </a:cubicBezTo>
                  <a:cubicBezTo>
                    <a:pt x="0" y="738"/>
                    <a:pt x="0" y="765"/>
                    <a:pt x="14" y="805"/>
                  </a:cubicBezTo>
                  <a:cubicBezTo>
                    <a:pt x="14" y="831"/>
                    <a:pt x="14" y="858"/>
                    <a:pt x="27" y="885"/>
                  </a:cubicBezTo>
                  <a:cubicBezTo>
                    <a:pt x="41" y="938"/>
                    <a:pt x="68" y="979"/>
                    <a:pt x="81" y="1006"/>
                  </a:cubicBezTo>
                  <a:cubicBezTo>
                    <a:pt x="95" y="1033"/>
                    <a:pt x="107" y="1045"/>
                    <a:pt x="107" y="1045"/>
                  </a:cubicBezTo>
                  <a:cubicBezTo>
                    <a:pt x="107" y="1072"/>
                    <a:pt x="134" y="1072"/>
                    <a:pt x="148" y="1072"/>
                  </a:cubicBezTo>
                  <a:cubicBezTo>
                    <a:pt x="188" y="1072"/>
                    <a:pt x="202" y="1045"/>
                    <a:pt x="202" y="1019"/>
                  </a:cubicBezTo>
                  <a:lnTo>
                    <a:pt x="202" y="1006"/>
                  </a:lnTo>
                  <a:lnTo>
                    <a:pt x="202" y="965"/>
                  </a:lnTo>
                  <a:cubicBezTo>
                    <a:pt x="188" y="938"/>
                    <a:pt x="188" y="899"/>
                    <a:pt x="188" y="858"/>
                  </a:cubicBezTo>
                  <a:lnTo>
                    <a:pt x="188" y="792"/>
                  </a:lnTo>
                  <a:cubicBezTo>
                    <a:pt x="188" y="765"/>
                    <a:pt x="202" y="738"/>
                    <a:pt x="202" y="711"/>
                  </a:cubicBezTo>
                  <a:cubicBezTo>
                    <a:pt x="202" y="685"/>
                    <a:pt x="202" y="658"/>
                    <a:pt x="214" y="631"/>
                  </a:cubicBezTo>
                  <a:cubicBezTo>
                    <a:pt x="214" y="604"/>
                    <a:pt x="228" y="578"/>
                    <a:pt x="228" y="537"/>
                  </a:cubicBezTo>
                  <a:cubicBezTo>
                    <a:pt x="255" y="430"/>
                    <a:pt x="295" y="310"/>
                    <a:pt x="335" y="230"/>
                  </a:cubicBezTo>
                  <a:cubicBezTo>
                    <a:pt x="362" y="136"/>
                    <a:pt x="389" y="82"/>
                    <a:pt x="389" y="82"/>
                  </a:cubicBezTo>
                  <a:cubicBezTo>
                    <a:pt x="402" y="56"/>
                    <a:pt x="389" y="43"/>
                    <a:pt x="375" y="16"/>
                  </a:cubicBezTo>
                  <a:cubicBezTo>
                    <a:pt x="368" y="8"/>
                    <a:pt x="351" y="0"/>
                    <a:pt x="333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34;p57"/>
            <p:cNvSpPr/>
            <p:nvPr/>
          </p:nvSpPr>
          <p:spPr>
            <a:xfrm>
              <a:off x="5711375" y="2673700"/>
              <a:ext cx="16075" cy="26325"/>
            </a:xfrm>
            <a:custGeom>
              <a:avLst/>
              <a:gdLst/>
              <a:ahLst/>
              <a:cxnLst/>
              <a:rect l="l" t="t" r="r" b="b"/>
              <a:pathLst>
                <a:path w="643" h="1053" extrusionOk="0">
                  <a:moveTo>
                    <a:pt x="583" y="0"/>
                  </a:moveTo>
                  <a:cubicBezTo>
                    <a:pt x="577" y="0"/>
                    <a:pt x="569" y="2"/>
                    <a:pt x="562" y="5"/>
                  </a:cubicBezTo>
                  <a:cubicBezTo>
                    <a:pt x="562" y="5"/>
                    <a:pt x="536" y="5"/>
                    <a:pt x="509" y="19"/>
                  </a:cubicBezTo>
                  <a:cubicBezTo>
                    <a:pt x="482" y="46"/>
                    <a:pt x="429" y="59"/>
                    <a:pt x="388" y="99"/>
                  </a:cubicBezTo>
                  <a:cubicBezTo>
                    <a:pt x="334" y="126"/>
                    <a:pt x="281" y="166"/>
                    <a:pt x="241" y="233"/>
                  </a:cubicBezTo>
                  <a:cubicBezTo>
                    <a:pt x="215" y="260"/>
                    <a:pt x="188" y="287"/>
                    <a:pt x="174" y="313"/>
                  </a:cubicBezTo>
                  <a:cubicBezTo>
                    <a:pt x="147" y="340"/>
                    <a:pt x="134" y="380"/>
                    <a:pt x="108" y="420"/>
                  </a:cubicBezTo>
                  <a:cubicBezTo>
                    <a:pt x="94" y="447"/>
                    <a:pt x="81" y="487"/>
                    <a:pt x="67" y="514"/>
                  </a:cubicBezTo>
                  <a:cubicBezTo>
                    <a:pt x="54" y="554"/>
                    <a:pt x="40" y="594"/>
                    <a:pt x="27" y="621"/>
                  </a:cubicBezTo>
                  <a:cubicBezTo>
                    <a:pt x="27" y="661"/>
                    <a:pt x="27" y="701"/>
                    <a:pt x="13" y="728"/>
                  </a:cubicBezTo>
                  <a:lnTo>
                    <a:pt x="13" y="822"/>
                  </a:lnTo>
                  <a:cubicBezTo>
                    <a:pt x="1" y="875"/>
                    <a:pt x="13" y="929"/>
                    <a:pt x="13" y="955"/>
                  </a:cubicBezTo>
                  <a:cubicBezTo>
                    <a:pt x="27" y="995"/>
                    <a:pt x="27" y="1009"/>
                    <a:pt x="27" y="1009"/>
                  </a:cubicBezTo>
                  <a:cubicBezTo>
                    <a:pt x="27" y="1022"/>
                    <a:pt x="40" y="1049"/>
                    <a:pt x="67" y="1049"/>
                  </a:cubicBezTo>
                  <a:cubicBezTo>
                    <a:pt x="72" y="1051"/>
                    <a:pt x="77" y="1052"/>
                    <a:pt x="82" y="1052"/>
                  </a:cubicBezTo>
                  <a:cubicBezTo>
                    <a:pt x="103" y="1052"/>
                    <a:pt x="123" y="1031"/>
                    <a:pt x="134" y="1009"/>
                  </a:cubicBezTo>
                  <a:cubicBezTo>
                    <a:pt x="134" y="1009"/>
                    <a:pt x="134" y="995"/>
                    <a:pt x="147" y="955"/>
                  </a:cubicBezTo>
                  <a:cubicBezTo>
                    <a:pt x="147" y="929"/>
                    <a:pt x="161" y="888"/>
                    <a:pt x="174" y="848"/>
                  </a:cubicBezTo>
                  <a:cubicBezTo>
                    <a:pt x="174" y="795"/>
                    <a:pt x="201" y="741"/>
                    <a:pt x="215" y="674"/>
                  </a:cubicBezTo>
                  <a:cubicBezTo>
                    <a:pt x="241" y="621"/>
                    <a:pt x="268" y="567"/>
                    <a:pt x="295" y="501"/>
                  </a:cubicBezTo>
                  <a:lnTo>
                    <a:pt x="334" y="420"/>
                  </a:lnTo>
                  <a:cubicBezTo>
                    <a:pt x="361" y="394"/>
                    <a:pt x="375" y="367"/>
                    <a:pt x="388" y="353"/>
                  </a:cubicBezTo>
                  <a:cubicBezTo>
                    <a:pt x="429" y="300"/>
                    <a:pt x="455" y="260"/>
                    <a:pt x="495" y="219"/>
                  </a:cubicBezTo>
                  <a:cubicBezTo>
                    <a:pt x="522" y="180"/>
                    <a:pt x="548" y="153"/>
                    <a:pt x="575" y="126"/>
                  </a:cubicBezTo>
                  <a:cubicBezTo>
                    <a:pt x="602" y="112"/>
                    <a:pt x="602" y="99"/>
                    <a:pt x="602" y="99"/>
                  </a:cubicBezTo>
                  <a:cubicBezTo>
                    <a:pt x="629" y="85"/>
                    <a:pt x="643" y="59"/>
                    <a:pt x="629" y="32"/>
                  </a:cubicBezTo>
                  <a:cubicBezTo>
                    <a:pt x="619" y="12"/>
                    <a:pt x="602" y="0"/>
                    <a:pt x="583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35;p57"/>
            <p:cNvSpPr/>
            <p:nvPr/>
          </p:nvSpPr>
          <p:spPr>
            <a:xfrm>
              <a:off x="5515725" y="2649275"/>
              <a:ext cx="17775" cy="25900"/>
            </a:xfrm>
            <a:custGeom>
              <a:avLst/>
              <a:gdLst/>
              <a:ahLst/>
              <a:cxnLst/>
              <a:rect l="l" t="t" r="r" b="b"/>
              <a:pathLst>
                <a:path w="711" h="1036" extrusionOk="0">
                  <a:moveTo>
                    <a:pt x="651" y="1"/>
                  </a:moveTo>
                  <a:cubicBezTo>
                    <a:pt x="645" y="1"/>
                    <a:pt x="637" y="3"/>
                    <a:pt x="630" y="6"/>
                  </a:cubicBezTo>
                  <a:lnTo>
                    <a:pt x="577" y="33"/>
                  </a:lnTo>
                  <a:cubicBezTo>
                    <a:pt x="550" y="46"/>
                    <a:pt x="496" y="60"/>
                    <a:pt x="456" y="99"/>
                  </a:cubicBezTo>
                  <a:cubicBezTo>
                    <a:pt x="402" y="126"/>
                    <a:pt x="349" y="167"/>
                    <a:pt x="295" y="220"/>
                  </a:cubicBezTo>
                  <a:cubicBezTo>
                    <a:pt x="268" y="233"/>
                    <a:pt x="242" y="260"/>
                    <a:pt x="215" y="301"/>
                  </a:cubicBezTo>
                  <a:cubicBezTo>
                    <a:pt x="188" y="327"/>
                    <a:pt x="161" y="354"/>
                    <a:pt x="149" y="394"/>
                  </a:cubicBezTo>
                  <a:cubicBezTo>
                    <a:pt x="108" y="461"/>
                    <a:pt x="68" y="527"/>
                    <a:pt x="42" y="595"/>
                  </a:cubicBezTo>
                  <a:cubicBezTo>
                    <a:pt x="28" y="634"/>
                    <a:pt x="28" y="661"/>
                    <a:pt x="15" y="702"/>
                  </a:cubicBezTo>
                  <a:cubicBezTo>
                    <a:pt x="1" y="729"/>
                    <a:pt x="1" y="768"/>
                    <a:pt x="1" y="795"/>
                  </a:cubicBezTo>
                  <a:lnTo>
                    <a:pt x="1" y="943"/>
                  </a:lnTo>
                  <a:cubicBezTo>
                    <a:pt x="1" y="969"/>
                    <a:pt x="15" y="982"/>
                    <a:pt x="15" y="982"/>
                  </a:cubicBezTo>
                  <a:cubicBezTo>
                    <a:pt x="15" y="1009"/>
                    <a:pt x="28" y="1023"/>
                    <a:pt x="54" y="1036"/>
                  </a:cubicBezTo>
                  <a:cubicBezTo>
                    <a:pt x="81" y="1036"/>
                    <a:pt x="108" y="1023"/>
                    <a:pt x="122" y="996"/>
                  </a:cubicBezTo>
                  <a:lnTo>
                    <a:pt x="122" y="982"/>
                  </a:lnTo>
                  <a:cubicBezTo>
                    <a:pt x="122" y="982"/>
                    <a:pt x="122" y="969"/>
                    <a:pt x="135" y="943"/>
                  </a:cubicBezTo>
                  <a:lnTo>
                    <a:pt x="135" y="889"/>
                  </a:lnTo>
                  <a:cubicBezTo>
                    <a:pt x="149" y="875"/>
                    <a:pt x="149" y="848"/>
                    <a:pt x="161" y="822"/>
                  </a:cubicBezTo>
                  <a:cubicBezTo>
                    <a:pt x="161" y="795"/>
                    <a:pt x="175" y="782"/>
                    <a:pt x="188" y="755"/>
                  </a:cubicBezTo>
                  <a:cubicBezTo>
                    <a:pt x="202" y="729"/>
                    <a:pt x="202" y="702"/>
                    <a:pt x="215" y="675"/>
                  </a:cubicBezTo>
                  <a:cubicBezTo>
                    <a:pt x="229" y="634"/>
                    <a:pt x="242" y="608"/>
                    <a:pt x="268" y="581"/>
                  </a:cubicBezTo>
                  <a:cubicBezTo>
                    <a:pt x="282" y="554"/>
                    <a:pt x="295" y="527"/>
                    <a:pt x="322" y="501"/>
                  </a:cubicBezTo>
                  <a:cubicBezTo>
                    <a:pt x="349" y="447"/>
                    <a:pt x="389" y="394"/>
                    <a:pt x="429" y="354"/>
                  </a:cubicBezTo>
                  <a:cubicBezTo>
                    <a:pt x="470" y="301"/>
                    <a:pt x="509" y="260"/>
                    <a:pt x="550" y="220"/>
                  </a:cubicBezTo>
                  <a:cubicBezTo>
                    <a:pt x="630" y="153"/>
                    <a:pt x="684" y="113"/>
                    <a:pt x="684" y="113"/>
                  </a:cubicBezTo>
                  <a:cubicBezTo>
                    <a:pt x="710" y="99"/>
                    <a:pt x="710" y="60"/>
                    <a:pt x="696" y="33"/>
                  </a:cubicBezTo>
                  <a:cubicBezTo>
                    <a:pt x="687" y="14"/>
                    <a:pt x="670" y="1"/>
                    <a:pt x="651" y="1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36;p57"/>
            <p:cNvSpPr/>
            <p:nvPr/>
          </p:nvSpPr>
          <p:spPr>
            <a:xfrm>
              <a:off x="5497350" y="2641300"/>
              <a:ext cx="21075" cy="27200"/>
            </a:xfrm>
            <a:custGeom>
              <a:avLst/>
              <a:gdLst/>
              <a:ahLst/>
              <a:cxnLst/>
              <a:rect l="l" t="t" r="r" b="b"/>
              <a:pathLst>
                <a:path w="843" h="1088" extrusionOk="0">
                  <a:moveTo>
                    <a:pt x="792" y="0"/>
                  </a:moveTo>
                  <a:cubicBezTo>
                    <a:pt x="787" y="0"/>
                    <a:pt x="782" y="2"/>
                    <a:pt x="777" y="4"/>
                  </a:cubicBezTo>
                  <a:lnTo>
                    <a:pt x="763" y="4"/>
                  </a:lnTo>
                  <a:cubicBezTo>
                    <a:pt x="750" y="4"/>
                    <a:pt x="736" y="17"/>
                    <a:pt x="723" y="17"/>
                  </a:cubicBezTo>
                  <a:cubicBezTo>
                    <a:pt x="682" y="31"/>
                    <a:pt x="629" y="58"/>
                    <a:pt x="575" y="85"/>
                  </a:cubicBezTo>
                  <a:cubicBezTo>
                    <a:pt x="522" y="111"/>
                    <a:pt x="456" y="151"/>
                    <a:pt x="388" y="204"/>
                  </a:cubicBezTo>
                  <a:cubicBezTo>
                    <a:pt x="322" y="245"/>
                    <a:pt x="268" y="311"/>
                    <a:pt x="215" y="379"/>
                  </a:cubicBezTo>
                  <a:cubicBezTo>
                    <a:pt x="188" y="418"/>
                    <a:pt x="147" y="445"/>
                    <a:pt x="134" y="486"/>
                  </a:cubicBezTo>
                  <a:cubicBezTo>
                    <a:pt x="108" y="525"/>
                    <a:pt x="81" y="566"/>
                    <a:pt x="67" y="606"/>
                  </a:cubicBezTo>
                  <a:cubicBezTo>
                    <a:pt x="54" y="632"/>
                    <a:pt x="40" y="673"/>
                    <a:pt x="27" y="713"/>
                  </a:cubicBezTo>
                  <a:cubicBezTo>
                    <a:pt x="14" y="753"/>
                    <a:pt x="14" y="780"/>
                    <a:pt x="1" y="820"/>
                  </a:cubicBezTo>
                  <a:lnTo>
                    <a:pt x="1" y="914"/>
                  </a:lnTo>
                  <a:lnTo>
                    <a:pt x="1" y="980"/>
                  </a:lnTo>
                  <a:lnTo>
                    <a:pt x="1" y="1034"/>
                  </a:lnTo>
                  <a:cubicBezTo>
                    <a:pt x="1" y="1060"/>
                    <a:pt x="27" y="1087"/>
                    <a:pt x="40" y="1087"/>
                  </a:cubicBezTo>
                  <a:cubicBezTo>
                    <a:pt x="67" y="1087"/>
                    <a:pt x="108" y="1074"/>
                    <a:pt x="108" y="1048"/>
                  </a:cubicBezTo>
                  <a:lnTo>
                    <a:pt x="108" y="1034"/>
                  </a:lnTo>
                  <a:cubicBezTo>
                    <a:pt x="108" y="1034"/>
                    <a:pt x="121" y="1021"/>
                    <a:pt x="121" y="994"/>
                  </a:cubicBezTo>
                  <a:cubicBezTo>
                    <a:pt x="134" y="967"/>
                    <a:pt x="134" y="953"/>
                    <a:pt x="134" y="927"/>
                  </a:cubicBezTo>
                  <a:cubicBezTo>
                    <a:pt x="147" y="914"/>
                    <a:pt x="147" y="887"/>
                    <a:pt x="161" y="860"/>
                  </a:cubicBezTo>
                  <a:lnTo>
                    <a:pt x="201" y="780"/>
                  </a:lnTo>
                  <a:cubicBezTo>
                    <a:pt x="201" y="739"/>
                    <a:pt x="228" y="713"/>
                    <a:pt x="241" y="686"/>
                  </a:cubicBezTo>
                  <a:cubicBezTo>
                    <a:pt x="254" y="659"/>
                    <a:pt x="281" y="632"/>
                    <a:pt x="295" y="593"/>
                  </a:cubicBezTo>
                  <a:cubicBezTo>
                    <a:pt x="322" y="566"/>
                    <a:pt x="348" y="539"/>
                    <a:pt x="361" y="513"/>
                  </a:cubicBezTo>
                  <a:lnTo>
                    <a:pt x="522" y="352"/>
                  </a:lnTo>
                  <a:cubicBezTo>
                    <a:pt x="563" y="299"/>
                    <a:pt x="616" y="258"/>
                    <a:pt x="670" y="218"/>
                  </a:cubicBezTo>
                  <a:cubicBezTo>
                    <a:pt x="763" y="151"/>
                    <a:pt x="816" y="97"/>
                    <a:pt x="816" y="97"/>
                  </a:cubicBezTo>
                  <a:cubicBezTo>
                    <a:pt x="843" y="85"/>
                    <a:pt x="843" y="71"/>
                    <a:pt x="843" y="44"/>
                  </a:cubicBezTo>
                  <a:cubicBezTo>
                    <a:pt x="832" y="22"/>
                    <a:pt x="813" y="0"/>
                    <a:pt x="792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37;p57"/>
            <p:cNvSpPr/>
            <p:nvPr/>
          </p:nvSpPr>
          <p:spPr>
            <a:xfrm>
              <a:off x="5875550" y="2679425"/>
              <a:ext cx="11075" cy="18625"/>
            </a:xfrm>
            <a:custGeom>
              <a:avLst/>
              <a:gdLst/>
              <a:ahLst/>
              <a:cxnLst/>
              <a:rect l="l" t="t" r="r" b="b"/>
              <a:pathLst>
                <a:path w="443" h="745" extrusionOk="0">
                  <a:moveTo>
                    <a:pt x="383" y="0"/>
                  </a:moveTo>
                  <a:cubicBezTo>
                    <a:pt x="377" y="0"/>
                    <a:pt x="370" y="2"/>
                    <a:pt x="362" y="4"/>
                  </a:cubicBezTo>
                  <a:cubicBezTo>
                    <a:pt x="362" y="4"/>
                    <a:pt x="349" y="4"/>
                    <a:pt x="322" y="17"/>
                  </a:cubicBezTo>
                  <a:cubicBezTo>
                    <a:pt x="309" y="31"/>
                    <a:pt x="282" y="44"/>
                    <a:pt x="242" y="71"/>
                  </a:cubicBezTo>
                  <a:cubicBezTo>
                    <a:pt x="215" y="97"/>
                    <a:pt x="188" y="138"/>
                    <a:pt x="148" y="165"/>
                  </a:cubicBezTo>
                  <a:cubicBezTo>
                    <a:pt x="135" y="191"/>
                    <a:pt x="122" y="204"/>
                    <a:pt x="108" y="231"/>
                  </a:cubicBezTo>
                  <a:cubicBezTo>
                    <a:pt x="95" y="245"/>
                    <a:pt x="81" y="272"/>
                    <a:pt x="68" y="298"/>
                  </a:cubicBezTo>
                  <a:cubicBezTo>
                    <a:pt x="68" y="325"/>
                    <a:pt x="54" y="338"/>
                    <a:pt x="41" y="365"/>
                  </a:cubicBezTo>
                  <a:cubicBezTo>
                    <a:pt x="28" y="392"/>
                    <a:pt x="28" y="418"/>
                    <a:pt x="28" y="445"/>
                  </a:cubicBezTo>
                  <a:cubicBezTo>
                    <a:pt x="15" y="459"/>
                    <a:pt x="15" y="486"/>
                    <a:pt x="15" y="512"/>
                  </a:cubicBezTo>
                  <a:cubicBezTo>
                    <a:pt x="1" y="525"/>
                    <a:pt x="1" y="552"/>
                    <a:pt x="1" y="579"/>
                  </a:cubicBezTo>
                  <a:cubicBezTo>
                    <a:pt x="15" y="659"/>
                    <a:pt x="15" y="700"/>
                    <a:pt x="15" y="700"/>
                  </a:cubicBezTo>
                  <a:cubicBezTo>
                    <a:pt x="28" y="713"/>
                    <a:pt x="28" y="726"/>
                    <a:pt x="54" y="739"/>
                  </a:cubicBezTo>
                  <a:cubicBezTo>
                    <a:pt x="61" y="743"/>
                    <a:pt x="69" y="745"/>
                    <a:pt x="76" y="745"/>
                  </a:cubicBezTo>
                  <a:cubicBezTo>
                    <a:pt x="95" y="745"/>
                    <a:pt x="112" y="732"/>
                    <a:pt x="122" y="713"/>
                  </a:cubicBezTo>
                  <a:lnTo>
                    <a:pt x="122" y="700"/>
                  </a:lnTo>
                  <a:cubicBezTo>
                    <a:pt x="122" y="700"/>
                    <a:pt x="148" y="659"/>
                    <a:pt x="161" y="593"/>
                  </a:cubicBezTo>
                  <a:cubicBezTo>
                    <a:pt x="175" y="566"/>
                    <a:pt x="188" y="539"/>
                    <a:pt x="202" y="499"/>
                  </a:cubicBezTo>
                  <a:cubicBezTo>
                    <a:pt x="215" y="459"/>
                    <a:pt x="242" y="418"/>
                    <a:pt x="255" y="392"/>
                  </a:cubicBezTo>
                  <a:cubicBezTo>
                    <a:pt x="268" y="352"/>
                    <a:pt x="295" y="311"/>
                    <a:pt x="309" y="285"/>
                  </a:cubicBezTo>
                  <a:cubicBezTo>
                    <a:pt x="336" y="245"/>
                    <a:pt x="349" y="204"/>
                    <a:pt x="375" y="178"/>
                  </a:cubicBezTo>
                  <a:cubicBezTo>
                    <a:pt x="389" y="151"/>
                    <a:pt x="402" y="138"/>
                    <a:pt x="416" y="111"/>
                  </a:cubicBezTo>
                  <a:cubicBezTo>
                    <a:pt x="416" y="97"/>
                    <a:pt x="429" y="84"/>
                    <a:pt x="429" y="84"/>
                  </a:cubicBezTo>
                  <a:cubicBezTo>
                    <a:pt x="429" y="71"/>
                    <a:pt x="443" y="58"/>
                    <a:pt x="429" y="44"/>
                  </a:cubicBezTo>
                  <a:cubicBezTo>
                    <a:pt x="429" y="22"/>
                    <a:pt x="411" y="0"/>
                    <a:pt x="383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38;p57"/>
            <p:cNvSpPr/>
            <p:nvPr/>
          </p:nvSpPr>
          <p:spPr>
            <a:xfrm>
              <a:off x="5890625" y="2682150"/>
              <a:ext cx="9025" cy="18250"/>
            </a:xfrm>
            <a:custGeom>
              <a:avLst/>
              <a:gdLst/>
              <a:ahLst/>
              <a:cxnLst/>
              <a:rect l="l" t="t" r="r" b="b"/>
              <a:pathLst>
                <a:path w="361" h="730" extrusionOk="0">
                  <a:moveTo>
                    <a:pt x="311" y="1"/>
                  </a:moveTo>
                  <a:cubicBezTo>
                    <a:pt x="301" y="1"/>
                    <a:pt x="291" y="5"/>
                    <a:pt x="281" y="15"/>
                  </a:cubicBezTo>
                  <a:lnTo>
                    <a:pt x="268" y="15"/>
                  </a:lnTo>
                  <a:lnTo>
                    <a:pt x="254" y="29"/>
                  </a:lnTo>
                  <a:cubicBezTo>
                    <a:pt x="227" y="42"/>
                    <a:pt x="214" y="69"/>
                    <a:pt x="188" y="95"/>
                  </a:cubicBezTo>
                  <a:cubicBezTo>
                    <a:pt x="161" y="122"/>
                    <a:pt x="134" y="149"/>
                    <a:pt x="120" y="189"/>
                  </a:cubicBezTo>
                  <a:cubicBezTo>
                    <a:pt x="93" y="229"/>
                    <a:pt x="67" y="270"/>
                    <a:pt x="54" y="309"/>
                  </a:cubicBezTo>
                  <a:cubicBezTo>
                    <a:pt x="40" y="363"/>
                    <a:pt x="13" y="403"/>
                    <a:pt x="13" y="443"/>
                  </a:cubicBezTo>
                  <a:cubicBezTo>
                    <a:pt x="0" y="470"/>
                    <a:pt x="0" y="497"/>
                    <a:pt x="0" y="510"/>
                  </a:cubicBezTo>
                  <a:lnTo>
                    <a:pt x="0" y="577"/>
                  </a:lnTo>
                  <a:cubicBezTo>
                    <a:pt x="0" y="644"/>
                    <a:pt x="13" y="698"/>
                    <a:pt x="13" y="698"/>
                  </a:cubicBezTo>
                  <a:cubicBezTo>
                    <a:pt x="13" y="711"/>
                    <a:pt x="27" y="724"/>
                    <a:pt x="40" y="724"/>
                  </a:cubicBezTo>
                  <a:cubicBezTo>
                    <a:pt x="47" y="728"/>
                    <a:pt x="55" y="730"/>
                    <a:pt x="63" y="730"/>
                  </a:cubicBezTo>
                  <a:cubicBezTo>
                    <a:pt x="86" y="730"/>
                    <a:pt x="111" y="717"/>
                    <a:pt x="120" y="698"/>
                  </a:cubicBezTo>
                  <a:cubicBezTo>
                    <a:pt x="120" y="698"/>
                    <a:pt x="147" y="657"/>
                    <a:pt x="161" y="591"/>
                  </a:cubicBezTo>
                  <a:cubicBezTo>
                    <a:pt x="161" y="577"/>
                    <a:pt x="174" y="564"/>
                    <a:pt x="174" y="550"/>
                  </a:cubicBezTo>
                  <a:cubicBezTo>
                    <a:pt x="188" y="537"/>
                    <a:pt x="188" y="523"/>
                    <a:pt x="200" y="497"/>
                  </a:cubicBezTo>
                  <a:cubicBezTo>
                    <a:pt x="200" y="484"/>
                    <a:pt x="214" y="470"/>
                    <a:pt x="214" y="443"/>
                  </a:cubicBezTo>
                  <a:cubicBezTo>
                    <a:pt x="227" y="430"/>
                    <a:pt x="227" y="403"/>
                    <a:pt x="241" y="390"/>
                  </a:cubicBezTo>
                  <a:cubicBezTo>
                    <a:pt x="268" y="309"/>
                    <a:pt x="307" y="243"/>
                    <a:pt x="321" y="176"/>
                  </a:cubicBezTo>
                  <a:cubicBezTo>
                    <a:pt x="334" y="149"/>
                    <a:pt x="348" y="122"/>
                    <a:pt x="348" y="109"/>
                  </a:cubicBezTo>
                  <a:cubicBezTo>
                    <a:pt x="361" y="82"/>
                    <a:pt x="361" y="69"/>
                    <a:pt x="361" y="69"/>
                  </a:cubicBezTo>
                  <a:lnTo>
                    <a:pt x="361" y="29"/>
                  </a:lnTo>
                  <a:cubicBezTo>
                    <a:pt x="344" y="12"/>
                    <a:pt x="328" y="1"/>
                    <a:pt x="311" y="1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39;p57"/>
            <p:cNvSpPr/>
            <p:nvPr/>
          </p:nvSpPr>
          <p:spPr>
            <a:xfrm>
              <a:off x="5792300" y="2305700"/>
              <a:ext cx="17575" cy="23225"/>
            </a:xfrm>
            <a:custGeom>
              <a:avLst/>
              <a:gdLst/>
              <a:ahLst/>
              <a:cxnLst/>
              <a:rect l="l" t="t" r="r" b="b"/>
              <a:pathLst>
                <a:path w="703" h="929" extrusionOk="0">
                  <a:moveTo>
                    <a:pt x="83" y="0"/>
                  </a:moveTo>
                  <a:cubicBezTo>
                    <a:pt x="43" y="0"/>
                    <a:pt x="1" y="33"/>
                    <a:pt x="1" y="79"/>
                  </a:cubicBezTo>
                  <a:cubicBezTo>
                    <a:pt x="13" y="359"/>
                    <a:pt x="201" y="653"/>
                    <a:pt x="375" y="867"/>
                  </a:cubicBezTo>
                  <a:cubicBezTo>
                    <a:pt x="405" y="910"/>
                    <a:pt x="441" y="928"/>
                    <a:pt x="478" y="928"/>
                  </a:cubicBezTo>
                  <a:cubicBezTo>
                    <a:pt x="591" y="928"/>
                    <a:pt x="703" y="762"/>
                    <a:pt x="602" y="641"/>
                  </a:cubicBezTo>
                  <a:cubicBezTo>
                    <a:pt x="441" y="453"/>
                    <a:pt x="322" y="199"/>
                    <a:pt x="134" y="25"/>
                  </a:cubicBezTo>
                  <a:cubicBezTo>
                    <a:pt x="121" y="8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740;p57"/>
            <p:cNvSpPr/>
            <p:nvPr/>
          </p:nvSpPr>
          <p:spPr>
            <a:xfrm>
              <a:off x="5807875" y="2305950"/>
              <a:ext cx="17025" cy="21500"/>
            </a:xfrm>
            <a:custGeom>
              <a:avLst/>
              <a:gdLst/>
              <a:ahLst/>
              <a:cxnLst/>
              <a:rect l="l" t="t" r="r" b="b"/>
              <a:pathLst>
                <a:path w="681" h="860" extrusionOk="0">
                  <a:moveTo>
                    <a:pt x="159" y="0"/>
                  </a:moveTo>
                  <a:cubicBezTo>
                    <a:pt x="78" y="0"/>
                    <a:pt x="1" y="65"/>
                    <a:pt x="33" y="176"/>
                  </a:cubicBezTo>
                  <a:cubicBezTo>
                    <a:pt x="73" y="296"/>
                    <a:pt x="113" y="403"/>
                    <a:pt x="180" y="524"/>
                  </a:cubicBezTo>
                  <a:cubicBezTo>
                    <a:pt x="234" y="631"/>
                    <a:pt x="314" y="777"/>
                    <a:pt x="434" y="845"/>
                  </a:cubicBezTo>
                  <a:cubicBezTo>
                    <a:pt x="457" y="855"/>
                    <a:pt x="481" y="860"/>
                    <a:pt x="505" y="860"/>
                  </a:cubicBezTo>
                  <a:cubicBezTo>
                    <a:pt x="600" y="860"/>
                    <a:pt x="681" y="778"/>
                    <a:pt x="648" y="670"/>
                  </a:cubicBezTo>
                  <a:cubicBezTo>
                    <a:pt x="621" y="563"/>
                    <a:pt x="541" y="483"/>
                    <a:pt x="474" y="390"/>
                  </a:cubicBezTo>
                  <a:cubicBezTo>
                    <a:pt x="407" y="296"/>
                    <a:pt x="354" y="203"/>
                    <a:pt x="300" y="96"/>
                  </a:cubicBezTo>
                  <a:cubicBezTo>
                    <a:pt x="273" y="30"/>
                    <a:pt x="215" y="0"/>
                    <a:pt x="159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741;p57"/>
            <p:cNvSpPr/>
            <p:nvPr/>
          </p:nvSpPr>
          <p:spPr>
            <a:xfrm>
              <a:off x="5825550" y="2308125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21" y="0"/>
                  </a:moveTo>
                  <a:cubicBezTo>
                    <a:pt x="114" y="0"/>
                    <a:pt x="0" y="115"/>
                    <a:pt x="75" y="235"/>
                  </a:cubicBezTo>
                  <a:cubicBezTo>
                    <a:pt x="182" y="410"/>
                    <a:pt x="303" y="583"/>
                    <a:pt x="476" y="704"/>
                  </a:cubicBezTo>
                  <a:cubicBezTo>
                    <a:pt x="500" y="720"/>
                    <a:pt x="525" y="727"/>
                    <a:pt x="549" y="727"/>
                  </a:cubicBezTo>
                  <a:cubicBezTo>
                    <a:pt x="646" y="727"/>
                    <a:pt x="727" y="615"/>
                    <a:pt x="663" y="530"/>
                  </a:cubicBezTo>
                  <a:cubicBezTo>
                    <a:pt x="556" y="369"/>
                    <a:pt x="436" y="235"/>
                    <a:pt x="342" y="75"/>
                  </a:cubicBezTo>
                  <a:cubicBezTo>
                    <a:pt x="314" y="22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742;p57"/>
            <p:cNvSpPr/>
            <p:nvPr/>
          </p:nvSpPr>
          <p:spPr>
            <a:xfrm>
              <a:off x="5725750" y="2387750"/>
              <a:ext cx="11500" cy="28850"/>
            </a:xfrm>
            <a:custGeom>
              <a:avLst/>
              <a:gdLst/>
              <a:ahLst/>
              <a:cxnLst/>
              <a:rect l="l" t="t" r="r" b="b"/>
              <a:pathLst>
                <a:path w="460" h="1154" extrusionOk="0">
                  <a:moveTo>
                    <a:pt x="139" y="1"/>
                  </a:moveTo>
                  <a:cubicBezTo>
                    <a:pt x="71" y="1"/>
                    <a:pt x="0" y="45"/>
                    <a:pt x="0" y="127"/>
                  </a:cubicBezTo>
                  <a:cubicBezTo>
                    <a:pt x="14" y="448"/>
                    <a:pt x="27" y="783"/>
                    <a:pt x="175" y="1077"/>
                  </a:cubicBezTo>
                  <a:cubicBezTo>
                    <a:pt x="202" y="1131"/>
                    <a:pt x="244" y="1153"/>
                    <a:pt x="287" y="1153"/>
                  </a:cubicBezTo>
                  <a:cubicBezTo>
                    <a:pt x="372" y="1153"/>
                    <a:pt x="460" y="1067"/>
                    <a:pt x="442" y="970"/>
                  </a:cubicBezTo>
                  <a:cubicBezTo>
                    <a:pt x="389" y="676"/>
                    <a:pt x="308" y="382"/>
                    <a:pt x="255" y="87"/>
                  </a:cubicBezTo>
                  <a:cubicBezTo>
                    <a:pt x="243" y="28"/>
                    <a:pt x="192" y="1"/>
                    <a:pt x="139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743;p57"/>
            <p:cNvSpPr/>
            <p:nvPr/>
          </p:nvSpPr>
          <p:spPr>
            <a:xfrm>
              <a:off x="5737775" y="2411550"/>
              <a:ext cx="12350" cy="18050"/>
            </a:xfrm>
            <a:custGeom>
              <a:avLst/>
              <a:gdLst/>
              <a:ahLst/>
              <a:cxnLst/>
              <a:rect l="l" t="t" r="r" b="b"/>
              <a:pathLst>
                <a:path w="494" h="722" extrusionOk="0">
                  <a:moveTo>
                    <a:pt x="235" y="1"/>
                  </a:moveTo>
                  <a:cubicBezTo>
                    <a:pt x="191" y="1"/>
                    <a:pt x="146" y="21"/>
                    <a:pt x="122" y="58"/>
                  </a:cubicBezTo>
                  <a:cubicBezTo>
                    <a:pt x="1" y="232"/>
                    <a:pt x="81" y="566"/>
                    <a:pt x="229" y="687"/>
                  </a:cubicBezTo>
                  <a:cubicBezTo>
                    <a:pt x="256" y="711"/>
                    <a:pt x="292" y="722"/>
                    <a:pt x="327" y="722"/>
                  </a:cubicBezTo>
                  <a:cubicBezTo>
                    <a:pt x="411" y="722"/>
                    <a:pt x="493" y="660"/>
                    <a:pt x="456" y="566"/>
                  </a:cubicBezTo>
                  <a:cubicBezTo>
                    <a:pt x="429" y="486"/>
                    <a:pt x="389" y="406"/>
                    <a:pt x="375" y="325"/>
                  </a:cubicBezTo>
                  <a:cubicBezTo>
                    <a:pt x="349" y="245"/>
                    <a:pt x="362" y="165"/>
                    <a:pt x="349" y="85"/>
                  </a:cubicBezTo>
                  <a:cubicBezTo>
                    <a:pt x="334" y="27"/>
                    <a:pt x="285" y="1"/>
                    <a:pt x="235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744;p57"/>
            <p:cNvSpPr/>
            <p:nvPr/>
          </p:nvSpPr>
          <p:spPr>
            <a:xfrm>
              <a:off x="5757525" y="2425375"/>
              <a:ext cx="6600" cy="10475"/>
            </a:xfrm>
            <a:custGeom>
              <a:avLst/>
              <a:gdLst/>
              <a:ahLst/>
              <a:cxnLst/>
              <a:rect l="l" t="t" r="r" b="b"/>
              <a:pathLst>
                <a:path w="264" h="419" extrusionOk="0">
                  <a:moveTo>
                    <a:pt x="81" y="0"/>
                  </a:moveTo>
                  <a:lnTo>
                    <a:pt x="81" y="13"/>
                  </a:lnTo>
                  <a:cubicBezTo>
                    <a:pt x="0" y="107"/>
                    <a:pt x="81" y="281"/>
                    <a:pt x="120" y="388"/>
                  </a:cubicBezTo>
                  <a:cubicBezTo>
                    <a:pt x="129" y="410"/>
                    <a:pt x="148" y="419"/>
                    <a:pt x="169" y="419"/>
                  </a:cubicBezTo>
                  <a:cubicBezTo>
                    <a:pt x="212" y="419"/>
                    <a:pt x="263" y="380"/>
                    <a:pt x="254" y="334"/>
                  </a:cubicBezTo>
                  <a:cubicBezTo>
                    <a:pt x="214" y="214"/>
                    <a:pt x="161" y="93"/>
                    <a:pt x="81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745;p57"/>
            <p:cNvSpPr/>
            <p:nvPr/>
          </p:nvSpPr>
          <p:spPr>
            <a:xfrm>
              <a:off x="5583625" y="2392325"/>
              <a:ext cx="14750" cy="36500"/>
            </a:xfrm>
            <a:custGeom>
              <a:avLst/>
              <a:gdLst/>
              <a:ahLst/>
              <a:cxnLst/>
              <a:rect l="l" t="t" r="r" b="b"/>
              <a:pathLst>
                <a:path w="590" h="1460" extrusionOk="0">
                  <a:moveTo>
                    <a:pt x="281" y="1"/>
                  </a:moveTo>
                  <a:cubicBezTo>
                    <a:pt x="271" y="1"/>
                    <a:pt x="262" y="4"/>
                    <a:pt x="254" y="11"/>
                  </a:cubicBezTo>
                  <a:cubicBezTo>
                    <a:pt x="1" y="238"/>
                    <a:pt x="14" y="600"/>
                    <a:pt x="281" y="666"/>
                  </a:cubicBezTo>
                  <a:cubicBezTo>
                    <a:pt x="215" y="961"/>
                    <a:pt x="147" y="1335"/>
                    <a:pt x="468" y="1456"/>
                  </a:cubicBezTo>
                  <a:cubicBezTo>
                    <a:pt x="475" y="1458"/>
                    <a:pt x="482" y="1459"/>
                    <a:pt x="490" y="1459"/>
                  </a:cubicBezTo>
                  <a:cubicBezTo>
                    <a:pt x="526" y="1459"/>
                    <a:pt x="565" y="1433"/>
                    <a:pt x="575" y="1389"/>
                  </a:cubicBezTo>
                  <a:cubicBezTo>
                    <a:pt x="589" y="1269"/>
                    <a:pt x="563" y="1175"/>
                    <a:pt x="563" y="1055"/>
                  </a:cubicBezTo>
                  <a:cubicBezTo>
                    <a:pt x="549" y="880"/>
                    <a:pt x="575" y="720"/>
                    <a:pt x="589" y="546"/>
                  </a:cubicBezTo>
                  <a:cubicBezTo>
                    <a:pt x="589" y="478"/>
                    <a:pt x="522" y="420"/>
                    <a:pt x="452" y="420"/>
                  </a:cubicBezTo>
                  <a:cubicBezTo>
                    <a:pt x="440" y="420"/>
                    <a:pt x="427" y="421"/>
                    <a:pt x="415" y="425"/>
                  </a:cubicBezTo>
                  <a:cubicBezTo>
                    <a:pt x="390" y="432"/>
                    <a:pt x="369" y="435"/>
                    <a:pt x="351" y="435"/>
                  </a:cubicBezTo>
                  <a:cubicBezTo>
                    <a:pt x="184" y="435"/>
                    <a:pt x="285" y="172"/>
                    <a:pt x="322" y="51"/>
                  </a:cubicBezTo>
                  <a:cubicBezTo>
                    <a:pt x="331" y="22"/>
                    <a:pt x="306" y="1"/>
                    <a:pt x="281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746;p57"/>
            <p:cNvSpPr/>
            <p:nvPr/>
          </p:nvSpPr>
          <p:spPr>
            <a:xfrm>
              <a:off x="5602350" y="2408925"/>
              <a:ext cx="8725" cy="20275"/>
            </a:xfrm>
            <a:custGeom>
              <a:avLst/>
              <a:gdLst/>
              <a:ahLst/>
              <a:cxnLst/>
              <a:rect l="l" t="t" r="r" b="b"/>
              <a:pathLst>
                <a:path w="349" h="811" extrusionOk="0">
                  <a:moveTo>
                    <a:pt x="215" y="1"/>
                  </a:moveTo>
                  <a:cubicBezTo>
                    <a:pt x="195" y="1"/>
                    <a:pt x="174" y="11"/>
                    <a:pt x="161" y="29"/>
                  </a:cubicBezTo>
                  <a:cubicBezTo>
                    <a:pt x="1" y="243"/>
                    <a:pt x="67" y="564"/>
                    <a:pt x="215" y="778"/>
                  </a:cubicBezTo>
                  <a:cubicBezTo>
                    <a:pt x="231" y="800"/>
                    <a:pt x="256" y="810"/>
                    <a:pt x="279" y="810"/>
                  </a:cubicBezTo>
                  <a:cubicBezTo>
                    <a:pt x="315" y="810"/>
                    <a:pt x="349" y="786"/>
                    <a:pt x="349" y="738"/>
                  </a:cubicBezTo>
                  <a:cubicBezTo>
                    <a:pt x="349" y="631"/>
                    <a:pt x="335" y="537"/>
                    <a:pt x="322" y="430"/>
                  </a:cubicBezTo>
                  <a:cubicBezTo>
                    <a:pt x="295" y="297"/>
                    <a:pt x="281" y="177"/>
                    <a:pt x="268" y="43"/>
                  </a:cubicBezTo>
                  <a:cubicBezTo>
                    <a:pt x="261" y="14"/>
                    <a:pt x="238" y="1"/>
                    <a:pt x="215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747;p57"/>
            <p:cNvSpPr/>
            <p:nvPr/>
          </p:nvSpPr>
          <p:spPr>
            <a:xfrm>
              <a:off x="5451725" y="2309175"/>
              <a:ext cx="15875" cy="6325"/>
            </a:xfrm>
            <a:custGeom>
              <a:avLst/>
              <a:gdLst/>
              <a:ahLst/>
              <a:cxnLst/>
              <a:rect l="l" t="t" r="r" b="b"/>
              <a:pathLst>
                <a:path w="635" h="253" extrusionOk="0">
                  <a:moveTo>
                    <a:pt x="65" y="1"/>
                  </a:moveTo>
                  <a:cubicBezTo>
                    <a:pt x="24" y="1"/>
                    <a:pt x="0" y="62"/>
                    <a:pt x="46" y="74"/>
                  </a:cubicBezTo>
                  <a:cubicBezTo>
                    <a:pt x="114" y="113"/>
                    <a:pt x="180" y="167"/>
                    <a:pt x="260" y="207"/>
                  </a:cubicBezTo>
                  <a:cubicBezTo>
                    <a:pt x="320" y="237"/>
                    <a:pt x="395" y="252"/>
                    <a:pt x="468" y="252"/>
                  </a:cubicBezTo>
                  <a:cubicBezTo>
                    <a:pt x="493" y="252"/>
                    <a:pt x="518" y="250"/>
                    <a:pt x="542" y="247"/>
                  </a:cubicBezTo>
                  <a:cubicBezTo>
                    <a:pt x="608" y="247"/>
                    <a:pt x="635" y="127"/>
                    <a:pt x="554" y="113"/>
                  </a:cubicBezTo>
                  <a:cubicBezTo>
                    <a:pt x="474" y="100"/>
                    <a:pt x="394" y="86"/>
                    <a:pt x="328" y="60"/>
                  </a:cubicBezTo>
                  <a:cubicBezTo>
                    <a:pt x="247" y="47"/>
                    <a:pt x="153" y="47"/>
                    <a:pt x="87" y="6"/>
                  </a:cubicBezTo>
                  <a:cubicBezTo>
                    <a:pt x="79" y="2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748;p57"/>
            <p:cNvSpPr/>
            <p:nvPr/>
          </p:nvSpPr>
          <p:spPr>
            <a:xfrm>
              <a:off x="5471850" y="2305850"/>
              <a:ext cx="21525" cy="8675"/>
            </a:xfrm>
            <a:custGeom>
              <a:avLst/>
              <a:gdLst/>
              <a:ahLst/>
              <a:cxnLst/>
              <a:rect l="l" t="t" r="r" b="b"/>
              <a:pathLst>
                <a:path w="861" h="347" extrusionOk="0">
                  <a:moveTo>
                    <a:pt x="131" y="0"/>
                  </a:moveTo>
                  <a:cubicBezTo>
                    <a:pt x="25" y="0"/>
                    <a:pt x="1" y="169"/>
                    <a:pt x="111" y="207"/>
                  </a:cubicBezTo>
                  <a:cubicBezTo>
                    <a:pt x="293" y="286"/>
                    <a:pt x="484" y="346"/>
                    <a:pt x="677" y="346"/>
                  </a:cubicBezTo>
                  <a:cubicBezTo>
                    <a:pt x="711" y="346"/>
                    <a:pt x="746" y="344"/>
                    <a:pt x="780" y="340"/>
                  </a:cubicBezTo>
                  <a:cubicBezTo>
                    <a:pt x="860" y="326"/>
                    <a:pt x="860" y="193"/>
                    <a:pt x="793" y="166"/>
                  </a:cubicBezTo>
                  <a:cubicBezTo>
                    <a:pt x="606" y="59"/>
                    <a:pt x="379" y="59"/>
                    <a:pt x="165" y="5"/>
                  </a:cubicBezTo>
                  <a:cubicBezTo>
                    <a:pt x="153" y="2"/>
                    <a:pt x="141" y="0"/>
                    <a:pt x="131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749;p57"/>
            <p:cNvSpPr/>
            <p:nvPr/>
          </p:nvSpPr>
          <p:spPr>
            <a:xfrm>
              <a:off x="5548275" y="2183150"/>
              <a:ext cx="18325" cy="8150"/>
            </a:xfrm>
            <a:custGeom>
              <a:avLst/>
              <a:gdLst/>
              <a:ahLst/>
              <a:cxnLst/>
              <a:rect l="l" t="t" r="r" b="b"/>
              <a:pathLst>
                <a:path w="733" h="326" extrusionOk="0">
                  <a:moveTo>
                    <a:pt x="105" y="1"/>
                  </a:moveTo>
                  <a:cubicBezTo>
                    <a:pt x="29" y="1"/>
                    <a:pt x="1" y="103"/>
                    <a:pt x="37" y="151"/>
                  </a:cubicBezTo>
                  <a:cubicBezTo>
                    <a:pt x="157" y="312"/>
                    <a:pt x="438" y="326"/>
                    <a:pt x="612" y="326"/>
                  </a:cubicBezTo>
                  <a:cubicBezTo>
                    <a:pt x="732" y="326"/>
                    <a:pt x="732" y="139"/>
                    <a:pt x="612" y="139"/>
                  </a:cubicBezTo>
                  <a:cubicBezTo>
                    <a:pt x="518" y="139"/>
                    <a:pt x="438" y="125"/>
                    <a:pt x="358" y="98"/>
                  </a:cubicBezTo>
                  <a:cubicBezTo>
                    <a:pt x="277" y="85"/>
                    <a:pt x="211" y="32"/>
                    <a:pt x="131" y="5"/>
                  </a:cubicBezTo>
                  <a:cubicBezTo>
                    <a:pt x="121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750;p57"/>
            <p:cNvSpPr/>
            <p:nvPr/>
          </p:nvSpPr>
          <p:spPr>
            <a:xfrm>
              <a:off x="5527725" y="2185725"/>
              <a:ext cx="22875" cy="16400"/>
            </a:xfrm>
            <a:custGeom>
              <a:avLst/>
              <a:gdLst/>
              <a:ahLst/>
              <a:cxnLst/>
              <a:rect l="l" t="t" r="r" b="b"/>
              <a:pathLst>
                <a:path w="915" h="656" extrusionOk="0">
                  <a:moveTo>
                    <a:pt x="177" y="1"/>
                  </a:moveTo>
                  <a:cubicBezTo>
                    <a:pt x="77" y="1"/>
                    <a:pt x="0" y="120"/>
                    <a:pt x="83" y="223"/>
                  </a:cubicBezTo>
                  <a:cubicBezTo>
                    <a:pt x="257" y="423"/>
                    <a:pt x="471" y="583"/>
                    <a:pt x="725" y="651"/>
                  </a:cubicBezTo>
                  <a:cubicBezTo>
                    <a:pt x="737" y="654"/>
                    <a:pt x="749" y="656"/>
                    <a:pt x="760" y="656"/>
                  </a:cubicBezTo>
                  <a:cubicBezTo>
                    <a:pt x="880" y="656"/>
                    <a:pt x="915" y="472"/>
                    <a:pt x="792" y="423"/>
                  </a:cubicBezTo>
                  <a:cubicBezTo>
                    <a:pt x="578" y="343"/>
                    <a:pt x="430" y="182"/>
                    <a:pt x="270" y="36"/>
                  </a:cubicBezTo>
                  <a:cubicBezTo>
                    <a:pt x="239" y="11"/>
                    <a:pt x="207" y="1"/>
                    <a:pt x="177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751;p57"/>
            <p:cNvSpPr/>
            <p:nvPr/>
          </p:nvSpPr>
          <p:spPr>
            <a:xfrm>
              <a:off x="5551975" y="2134650"/>
              <a:ext cx="21300" cy="12825"/>
            </a:xfrm>
            <a:custGeom>
              <a:avLst/>
              <a:gdLst/>
              <a:ahLst/>
              <a:cxnLst/>
              <a:rect l="l" t="t" r="r" b="b"/>
              <a:pathLst>
                <a:path w="852" h="513" extrusionOk="0">
                  <a:moveTo>
                    <a:pt x="129" y="1"/>
                  </a:moveTo>
                  <a:cubicBezTo>
                    <a:pt x="66" y="1"/>
                    <a:pt x="1" y="54"/>
                    <a:pt x="36" y="126"/>
                  </a:cubicBezTo>
                  <a:cubicBezTo>
                    <a:pt x="138" y="386"/>
                    <a:pt x="365" y="512"/>
                    <a:pt x="619" y="512"/>
                  </a:cubicBezTo>
                  <a:cubicBezTo>
                    <a:pt x="665" y="512"/>
                    <a:pt x="711" y="508"/>
                    <a:pt x="758" y="500"/>
                  </a:cubicBezTo>
                  <a:cubicBezTo>
                    <a:pt x="852" y="486"/>
                    <a:pt x="852" y="326"/>
                    <a:pt x="758" y="313"/>
                  </a:cubicBezTo>
                  <a:cubicBezTo>
                    <a:pt x="544" y="272"/>
                    <a:pt x="317" y="259"/>
                    <a:pt x="210" y="45"/>
                  </a:cubicBezTo>
                  <a:cubicBezTo>
                    <a:pt x="192" y="14"/>
                    <a:pt x="161" y="1"/>
                    <a:pt x="129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752;p57"/>
            <p:cNvSpPr/>
            <p:nvPr/>
          </p:nvSpPr>
          <p:spPr>
            <a:xfrm>
              <a:off x="5704075" y="1991950"/>
              <a:ext cx="8975" cy="13825"/>
            </a:xfrm>
            <a:custGeom>
              <a:avLst/>
              <a:gdLst/>
              <a:ahLst/>
              <a:cxnLst/>
              <a:rect l="l" t="t" r="r" b="b"/>
              <a:pathLst>
                <a:path w="359" h="553" extrusionOk="0">
                  <a:moveTo>
                    <a:pt x="323" y="1"/>
                  </a:moveTo>
                  <a:cubicBezTo>
                    <a:pt x="313" y="1"/>
                    <a:pt x="302" y="5"/>
                    <a:pt x="293" y="14"/>
                  </a:cubicBezTo>
                  <a:cubicBezTo>
                    <a:pt x="225" y="68"/>
                    <a:pt x="186" y="121"/>
                    <a:pt x="145" y="189"/>
                  </a:cubicBezTo>
                  <a:cubicBezTo>
                    <a:pt x="91" y="269"/>
                    <a:pt x="25" y="335"/>
                    <a:pt x="11" y="416"/>
                  </a:cubicBezTo>
                  <a:cubicBezTo>
                    <a:pt x="1" y="480"/>
                    <a:pt x="50" y="552"/>
                    <a:pt x="117" y="552"/>
                  </a:cubicBezTo>
                  <a:cubicBezTo>
                    <a:pt x="134" y="552"/>
                    <a:pt x="153" y="548"/>
                    <a:pt x="172" y="537"/>
                  </a:cubicBezTo>
                  <a:cubicBezTo>
                    <a:pt x="319" y="442"/>
                    <a:pt x="346" y="202"/>
                    <a:pt x="359" y="41"/>
                  </a:cubicBezTo>
                  <a:cubicBezTo>
                    <a:pt x="359" y="16"/>
                    <a:pt x="342" y="1"/>
                    <a:pt x="323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753;p57"/>
            <p:cNvSpPr/>
            <p:nvPr/>
          </p:nvSpPr>
          <p:spPr>
            <a:xfrm>
              <a:off x="5696000" y="2007475"/>
              <a:ext cx="19775" cy="19125"/>
            </a:xfrm>
            <a:custGeom>
              <a:avLst/>
              <a:gdLst/>
              <a:ahLst/>
              <a:cxnLst/>
              <a:rect l="l" t="t" r="r" b="b"/>
              <a:pathLst>
                <a:path w="791" h="765" extrusionOk="0">
                  <a:moveTo>
                    <a:pt x="628" y="1"/>
                  </a:moveTo>
                  <a:cubicBezTo>
                    <a:pt x="615" y="1"/>
                    <a:pt x="601" y="3"/>
                    <a:pt x="589" y="9"/>
                  </a:cubicBezTo>
                  <a:cubicBezTo>
                    <a:pt x="455" y="76"/>
                    <a:pt x="348" y="169"/>
                    <a:pt x="241" y="276"/>
                  </a:cubicBezTo>
                  <a:cubicBezTo>
                    <a:pt x="147" y="370"/>
                    <a:pt x="0" y="517"/>
                    <a:pt x="54" y="678"/>
                  </a:cubicBezTo>
                  <a:cubicBezTo>
                    <a:pt x="64" y="721"/>
                    <a:pt x="111" y="765"/>
                    <a:pt x="164" y="765"/>
                  </a:cubicBezTo>
                  <a:cubicBezTo>
                    <a:pt x="176" y="765"/>
                    <a:pt x="188" y="763"/>
                    <a:pt x="200" y="758"/>
                  </a:cubicBezTo>
                  <a:cubicBezTo>
                    <a:pt x="334" y="718"/>
                    <a:pt x="375" y="584"/>
                    <a:pt x="441" y="477"/>
                  </a:cubicBezTo>
                  <a:cubicBezTo>
                    <a:pt x="521" y="357"/>
                    <a:pt x="616" y="263"/>
                    <a:pt x="709" y="169"/>
                  </a:cubicBezTo>
                  <a:cubicBezTo>
                    <a:pt x="790" y="100"/>
                    <a:pt x="711" y="1"/>
                    <a:pt x="628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754;p57"/>
            <p:cNvSpPr/>
            <p:nvPr/>
          </p:nvSpPr>
          <p:spPr>
            <a:xfrm>
              <a:off x="5698325" y="2033025"/>
              <a:ext cx="10525" cy="9050"/>
            </a:xfrm>
            <a:custGeom>
              <a:avLst/>
              <a:gdLst/>
              <a:ahLst/>
              <a:cxnLst/>
              <a:rect l="l" t="t" r="r" b="b"/>
              <a:pathLst>
                <a:path w="421" h="362" extrusionOk="0">
                  <a:moveTo>
                    <a:pt x="276" y="0"/>
                  </a:moveTo>
                  <a:cubicBezTo>
                    <a:pt x="269" y="0"/>
                    <a:pt x="262" y="1"/>
                    <a:pt x="255" y="3"/>
                  </a:cubicBezTo>
                  <a:cubicBezTo>
                    <a:pt x="188" y="17"/>
                    <a:pt x="148" y="44"/>
                    <a:pt x="95" y="84"/>
                  </a:cubicBezTo>
                  <a:cubicBezTo>
                    <a:pt x="54" y="124"/>
                    <a:pt x="27" y="178"/>
                    <a:pt x="14" y="231"/>
                  </a:cubicBezTo>
                  <a:cubicBezTo>
                    <a:pt x="0" y="285"/>
                    <a:pt x="27" y="324"/>
                    <a:pt x="54" y="351"/>
                  </a:cubicBezTo>
                  <a:cubicBezTo>
                    <a:pt x="69" y="359"/>
                    <a:pt x="84" y="362"/>
                    <a:pt x="98" y="362"/>
                  </a:cubicBezTo>
                  <a:cubicBezTo>
                    <a:pt x="135" y="362"/>
                    <a:pt x="168" y="340"/>
                    <a:pt x="188" y="312"/>
                  </a:cubicBezTo>
                  <a:cubicBezTo>
                    <a:pt x="228" y="258"/>
                    <a:pt x="255" y="205"/>
                    <a:pt x="321" y="178"/>
                  </a:cubicBezTo>
                  <a:cubicBezTo>
                    <a:pt x="420" y="140"/>
                    <a:pt x="359" y="0"/>
                    <a:pt x="276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755;p57"/>
            <p:cNvSpPr/>
            <p:nvPr/>
          </p:nvSpPr>
          <p:spPr>
            <a:xfrm>
              <a:off x="5803950" y="2092050"/>
              <a:ext cx="21825" cy="9975"/>
            </a:xfrm>
            <a:custGeom>
              <a:avLst/>
              <a:gdLst/>
              <a:ahLst/>
              <a:cxnLst/>
              <a:rect l="l" t="t" r="r" b="b"/>
              <a:pathLst>
                <a:path w="873" h="399" extrusionOk="0">
                  <a:moveTo>
                    <a:pt x="595" y="0"/>
                  </a:moveTo>
                  <a:cubicBezTo>
                    <a:pt x="454" y="0"/>
                    <a:pt x="307" y="45"/>
                    <a:pt x="190" y="91"/>
                  </a:cubicBezTo>
                  <a:cubicBezTo>
                    <a:pt x="1" y="161"/>
                    <a:pt x="73" y="399"/>
                    <a:pt x="239" y="399"/>
                  </a:cubicBezTo>
                  <a:cubicBezTo>
                    <a:pt x="261" y="399"/>
                    <a:pt x="285" y="394"/>
                    <a:pt x="310" y="385"/>
                  </a:cubicBezTo>
                  <a:cubicBezTo>
                    <a:pt x="471" y="305"/>
                    <a:pt x="644" y="251"/>
                    <a:pt x="805" y="171"/>
                  </a:cubicBezTo>
                  <a:cubicBezTo>
                    <a:pt x="872" y="144"/>
                    <a:pt x="845" y="50"/>
                    <a:pt x="792" y="37"/>
                  </a:cubicBezTo>
                  <a:cubicBezTo>
                    <a:pt x="731" y="11"/>
                    <a:pt x="664" y="0"/>
                    <a:pt x="595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756;p57"/>
            <p:cNvSpPr/>
            <p:nvPr/>
          </p:nvSpPr>
          <p:spPr>
            <a:xfrm>
              <a:off x="5790300" y="2112425"/>
              <a:ext cx="17400" cy="8300"/>
            </a:xfrm>
            <a:custGeom>
              <a:avLst/>
              <a:gdLst/>
              <a:ahLst/>
              <a:cxnLst/>
              <a:rect l="l" t="t" r="r" b="b"/>
              <a:pathLst>
                <a:path w="696" h="332" extrusionOk="0">
                  <a:moveTo>
                    <a:pt x="537" y="1"/>
                  </a:moveTo>
                  <a:cubicBezTo>
                    <a:pt x="502" y="1"/>
                    <a:pt x="467" y="6"/>
                    <a:pt x="441" y="11"/>
                  </a:cubicBezTo>
                  <a:cubicBezTo>
                    <a:pt x="295" y="11"/>
                    <a:pt x="147" y="25"/>
                    <a:pt x="54" y="145"/>
                  </a:cubicBezTo>
                  <a:cubicBezTo>
                    <a:pt x="0" y="225"/>
                    <a:pt x="81" y="332"/>
                    <a:pt x="161" y="332"/>
                  </a:cubicBezTo>
                  <a:cubicBezTo>
                    <a:pt x="295" y="332"/>
                    <a:pt x="402" y="252"/>
                    <a:pt x="509" y="198"/>
                  </a:cubicBezTo>
                  <a:cubicBezTo>
                    <a:pt x="548" y="171"/>
                    <a:pt x="696" y="132"/>
                    <a:pt x="669" y="64"/>
                  </a:cubicBezTo>
                  <a:cubicBezTo>
                    <a:pt x="653" y="15"/>
                    <a:pt x="595" y="1"/>
                    <a:pt x="537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757;p57"/>
            <p:cNvSpPr/>
            <p:nvPr/>
          </p:nvSpPr>
          <p:spPr>
            <a:xfrm>
              <a:off x="5720075" y="2572425"/>
              <a:ext cx="10050" cy="20575"/>
            </a:xfrm>
            <a:custGeom>
              <a:avLst/>
              <a:gdLst/>
              <a:ahLst/>
              <a:cxnLst/>
              <a:rect l="l" t="t" r="r" b="b"/>
              <a:pathLst>
                <a:path w="402" h="823" extrusionOk="0">
                  <a:moveTo>
                    <a:pt x="319" y="1"/>
                  </a:moveTo>
                  <a:cubicBezTo>
                    <a:pt x="306" y="1"/>
                    <a:pt x="292" y="5"/>
                    <a:pt x="281" y="17"/>
                  </a:cubicBezTo>
                  <a:cubicBezTo>
                    <a:pt x="200" y="111"/>
                    <a:pt x="161" y="231"/>
                    <a:pt x="120" y="338"/>
                  </a:cubicBezTo>
                  <a:cubicBezTo>
                    <a:pt x="67" y="459"/>
                    <a:pt x="0" y="578"/>
                    <a:pt x="0" y="712"/>
                  </a:cubicBezTo>
                  <a:cubicBezTo>
                    <a:pt x="0" y="784"/>
                    <a:pt x="52" y="822"/>
                    <a:pt x="110" y="822"/>
                  </a:cubicBezTo>
                  <a:cubicBezTo>
                    <a:pt x="151" y="822"/>
                    <a:pt x="194" y="804"/>
                    <a:pt x="227" y="766"/>
                  </a:cubicBezTo>
                  <a:cubicBezTo>
                    <a:pt x="295" y="673"/>
                    <a:pt x="307" y="552"/>
                    <a:pt x="334" y="445"/>
                  </a:cubicBezTo>
                  <a:cubicBezTo>
                    <a:pt x="361" y="325"/>
                    <a:pt x="402" y="191"/>
                    <a:pt x="388" y="70"/>
                  </a:cubicBezTo>
                  <a:cubicBezTo>
                    <a:pt x="388" y="32"/>
                    <a:pt x="354" y="1"/>
                    <a:pt x="319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58;p57"/>
            <p:cNvSpPr/>
            <p:nvPr/>
          </p:nvSpPr>
          <p:spPr>
            <a:xfrm>
              <a:off x="5727525" y="2586650"/>
              <a:ext cx="9700" cy="16600"/>
            </a:xfrm>
            <a:custGeom>
              <a:avLst/>
              <a:gdLst/>
              <a:ahLst/>
              <a:cxnLst/>
              <a:rect l="l" t="t" r="r" b="b"/>
              <a:pathLst>
                <a:path w="388" h="664" extrusionOk="0">
                  <a:moveTo>
                    <a:pt x="256" y="0"/>
                  </a:moveTo>
                  <a:cubicBezTo>
                    <a:pt x="214" y="0"/>
                    <a:pt x="173" y="24"/>
                    <a:pt x="157" y="77"/>
                  </a:cubicBezTo>
                  <a:cubicBezTo>
                    <a:pt x="104" y="223"/>
                    <a:pt x="36" y="371"/>
                    <a:pt x="9" y="518"/>
                  </a:cubicBezTo>
                  <a:cubicBezTo>
                    <a:pt x="0" y="594"/>
                    <a:pt x="58" y="663"/>
                    <a:pt x="126" y="663"/>
                  </a:cubicBezTo>
                  <a:cubicBezTo>
                    <a:pt x="154" y="663"/>
                    <a:pt x="183" y="652"/>
                    <a:pt x="211" y="625"/>
                  </a:cubicBezTo>
                  <a:cubicBezTo>
                    <a:pt x="330" y="505"/>
                    <a:pt x="344" y="304"/>
                    <a:pt x="371" y="143"/>
                  </a:cubicBezTo>
                  <a:cubicBezTo>
                    <a:pt x="387" y="55"/>
                    <a:pt x="320" y="0"/>
                    <a:pt x="256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59;p57"/>
            <p:cNvSpPr/>
            <p:nvPr/>
          </p:nvSpPr>
          <p:spPr>
            <a:xfrm>
              <a:off x="5719050" y="2604025"/>
              <a:ext cx="7725" cy="14125"/>
            </a:xfrm>
            <a:custGeom>
              <a:avLst/>
              <a:gdLst/>
              <a:ahLst/>
              <a:cxnLst/>
              <a:rect l="l" t="t" r="r" b="b"/>
              <a:pathLst>
                <a:path w="309" h="565" extrusionOk="0">
                  <a:moveTo>
                    <a:pt x="195" y="0"/>
                  </a:moveTo>
                  <a:cubicBezTo>
                    <a:pt x="148" y="0"/>
                    <a:pt x="101" y="30"/>
                    <a:pt x="95" y="90"/>
                  </a:cubicBezTo>
                  <a:cubicBezTo>
                    <a:pt x="81" y="224"/>
                    <a:pt x="1" y="358"/>
                    <a:pt x="27" y="492"/>
                  </a:cubicBezTo>
                  <a:cubicBezTo>
                    <a:pt x="44" y="540"/>
                    <a:pt x="79" y="564"/>
                    <a:pt x="119" y="564"/>
                  </a:cubicBezTo>
                  <a:cubicBezTo>
                    <a:pt x="146" y="564"/>
                    <a:pt x="175" y="553"/>
                    <a:pt x="202" y="532"/>
                  </a:cubicBezTo>
                  <a:cubicBezTo>
                    <a:pt x="309" y="438"/>
                    <a:pt x="309" y="224"/>
                    <a:pt x="295" y="90"/>
                  </a:cubicBezTo>
                  <a:cubicBezTo>
                    <a:pt x="289" y="30"/>
                    <a:pt x="242" y="0"/>
                    <a:pt x="195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60;p57"/>
            <p:cNvSpPr/>
            <p:nvPr/>
          </p:nvSpPr>
          <p:spPr>
            <a:xfrm>
              <a:off x="5724075" y="2621950"/>
              <a:ext cx="7650" cy="15525"/>
            </a:xfrm>
            <a:custGeom>
              <a:avLst/>
              <a:gdLst/>
              <a:ahLst/>
              <a:cxnLst/>
              <a:rect l="l" t="t" r="r" b="b"/>
              <a:pathLst>
                <a:path w="306" h="621" extrusionOk="0">
                  <a:moveTo>
                    <a:pt x="151" y="0"/>
                  </a:moveTo>
                  <a:cubicBezTo>
                    <a:pt x="103" y="0"/>
                    <a:pt x="56" y="25"/>
                    <a:pt x="40" y="83"/>
                  </a:cubicBezTo>
                  <a:cubicBezTo>
                    <a:pt x="14" y="229"/>
                    <a:pt x="1" y="377"/>
                    <a:pt x="1" y="524"/>
                  </a:cubicBezTo>
                  <a:cubicBezTo>
                    <a:pt x="9" y="583"/>
                    <a:pt x="54" y="620"/>
                    <a:pt x="100" y="620"/>
                  </a:cubicBezTo>
                  <a:cubicBezTo>
                    <a:pt x="127" y="620"/>
                    <a:pt x="154" y="607"/>
                    <a:pt x="174" y="577"/>
                  </a:cubicBezTo>
                  <a:cubicBezTo>
                    <a:pt x="254" y="443"/>
                    <a:pt x="242" y="297"/>
                    <a:pt x="281" y="149"/>
                  </a:cubicBezTo>
                  <a:cubicBezTo>
                    <a:pt x="306" y="60"/>
                    <a:pt x="227" y="0"/>
                    <a:pt x="151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61;p57"/>
            <p:cNvSpPr/>
            <p:nvPr/>
          </p:nvSpPr>
          <p:spPr>
            <a:xfrm>
              <a:off x="5536150" y="2543750"/>
              <a:ext cx="12525" cy="21300"/>
            </a:xfrm>
            <a:custGeom>
              <a:avLst/>
              <a:gdLst/>
              <a:ahLst/>
              <a:cxnLst/>
              <a:rect l="l" t="t" r="r" b="b"/>
              <a:pathLst>
                <a:path w="501" h="852" extrusionOk="0">
                  <a:moveTo>
                    <a:pt x="343" y="0"/>
                  </a:moveTo>
                  <a:cubicBezTo>
                    <a:pt x="305" y="0"/>
                    <a:pt x="267" y="20"/>
                    <a:pt x="241" y="67"/>
                  </a:cubicBezTo>
                  <a:cubicBezTo>
                    <a:pt x="134" y="268"/>
                    <a:pt x="0" y="509"/>
                    <a:pt x="0" y="736"/>
                  </a:cubicBezTo>
                  <a:cubicBezTo>
                    <a:pt x="0" y="800"/>
                    <a:pt x="57" y="852"/>
                    <a:pt x="114" y="852"/>
                  </a:cubicBezTo>
                  <a:cubicBezTo>
                    <a:pt x="140" y="852"/>
                    <a:pt x="166" y="841"/>
                    <a:pt x="188" y="816"/>
                  </a:cubicBezTo>
                  <a:cubicBezTo>
                    <a:pt x="334" y="629"/>
                    <a:pt x="361" y="402"/>
                    <a:pt x="455" y="188"/>
                  </a:cubicBezTo>
                  <a:cubicBezTo>
                    <a:pt x="500" y="87"/>
                    <a:pt x="422" y="0"/>
                    <a:pt x="343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62;p57"/>
            <p:cNvSpPr/>
            <p:nvPr/>
          </p:nvSpPr>
          <p:spPr>
            <a:xfrm>
              <a:off x="5544500" y="2555350"/>
              <a:ext cx="11125" cy="23025"/>
            </a:xfrm>
            <a:custGeom>
              <a:avLst/>
              <a:gdLst/>
              <a:ahLst/>
              <a:cxnLst/>
              <a:rect l="l" t="t" r="r" b="b"/>
              <a:pathLst>
                <a:path w="445" h="921" extrusionOk="0">
                  <a:moveTo>
                    <a:pt x="321" y="0"/>
                  </a:moveTo>
                  <a:cubicBezTo>
                    <a:pt x="279" y="0"/>
                    <a:pt x="236" y="23"/>
                    <a:pt x="214" y="71"/>
                  </a:cubicBezTo>
                  <a:cubicBezTo>
                    <a:pt x="121" y="312"/>
                    <a:pt x="0" y="566"/>
                    <a:pt x="14" y="821"/>
                  </a:cubicBezTo>
                  <a:cubicBezTo>
                    <a:pt x="14" y="885"/>
                    <a:pt x="63" y="921"/>
                    <a:pt x="114" y="921"/>
                  </a:cubicBezTo>
                  <a:cubicBezTo>
                    <a:pt x="147" y="921"/>
                    <a:pt x="180" y="906"/>
                    <a:pt x="201" y="874"/>
                  </a:cubicBezTo>
                  <a:cubicBezTo>
                    <a:pt x="348" y="660"/>
                    <a:pt x="375" y="379"/>
                    <a:pt x="428" y="138"/>
                  </a:cubicBezTo>
                  <a:cubicBezTo>
                    <a:pt x="444" y="50"/>
                    <a:pt x="384" y="0"/>
                    <a:pt x="321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63;p57"/>
            <p:cNvSpPr/>
            <p:nvPr/>
          </p:nvSpPr>
          <p:spPr>
            <a:xfrm>
              <a:off x="5530800" y="2578725"/>
              <a:ext cx="10425" cy="15150"/>
            </a:xfrm>
            <a:custGeom>
              <a:avLst/>
              <a:gdLst/>
              <a:ahLst/>
              <a:cxnLst/>
              <a:rect l="l" t="t" r="r" b="b"/>
              <a:pathLst>
                <a:path w="417" h="606" extrusionOk="0">
                  <a:moveTo>
                    <a:pt x="253" y="1"/>
                  </a:moveTo>
                  <a:cubicBezTo>
                    <a:pt x="215" y="1"/>
                    <a:pt x="176" y="18"/>
                    <a:pt x="147" y="59"/>
                  </a:cubicBezTo>
                  <a:cubicBezTo>
                    <a:pt x="67" y="180"/>
                    <a:pt x="0" y="340"/>
                    <a:pt x="13" y="487"/>
                  </a:cubicBezTo>
                  <a:cubicBezTo>
                    <a:pt x="13" y="562"/>
                    <a:pt x="70" y="606"/>
                    <a:pt x="129" y="606"/>
                  </a:cubicBezTo>
                  <a:cubicBezTo>
                    <a:pt x="165" y="606"/>
                    <a:pt x="202" y="590"/>
                    <a:pt x="227" y="554"/>
                  </a:cubicBezTo>
                  <a:cubicBezTo>
                    <a:pt x="281" y="433"/>
                    <a:pt x="295" y="300"/>
                    <a:pt x="361" y="180"/>
                  </a:cubicBezTo>
                  <a:cubicBezTo>
                    <a:pt x="417" y="87"/>
                    <a:pt x="338" y="1"/>
                    <a:pt x="253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64;p57"/>
            <p:cNvSpPr/>
            <p:nvPr/>
          </p:nvSpPr>
          <p:spPr>
            <a:xfrm>
              <a:off x="5535125" y="2594575"/>
              <a:ext cx="12100" cy="16100"/>
            </a:xfrm>
            <a:custGeom>
              <a:avLst/>
              <a:gdLst/>
              <a:ahLst/>
              <a:cxnLst/>
              <a:rect l="l" t="t" r="r" b="b"/>
              <a:pathLst>
                <a:path w="484" h="644" extrusionOk="0">
                  <a:moveTo>
                    <a:pt x="312" y="1"/>
                  </a:moveTo>
                  <a:cubicBezTo>
                    <a:pt x="274" y="1"/>
                    <a:pt x="236" y="20"/>
                    <a:pt x="215" y="67"/>
                  </a:cubicBezTo>
                  <a:cubicBezTo>
                    <a:pt x="134" y="215"/>
                    <a:pt x="1" y="402"/>
                    <a:pt x="54" y="562"/>
                  </a:cubicBezTo>
                  <a:cubicBezTo>
                    <a:pt x="63" y="614"/>
                    <a:pt x="111" y="644"/>
                    <a:pt x="158" y="644"/>
                  </a:cubicBezTo>
                  <a:cubicBezTo>
                    <a:pt x="184" y="644"/>
                    <a:pt x="210" y="635"/>
                    <a:pt x="229" y="616"/>
                  </a:cubicBezTo>
                  <a:cubicBezTo>
                    <a:pt x="282" y="562"/>
                    <a:pt x="309" y="495"/>
                    <a:pt x="336" y="429"/>
                  </a:cubicBezTo>
                  <a:cubicBezTo>
                    <a:pt x="362" y="348"/>
                    <a:pt x="402" y="268"/>
                    <a:pt x="429" y="201"/>
                  </a:cubicBezTo>
                  <a:cubicBezTo>
                    <a:pt x="483" y="91"/>
                    <a:pt x="395" y="1"/>
                    <a:pt x="312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65;p57"/>
            <p:cNvSpPr/>
            <p:nvPr/>
          </p:nvSpPr>
          <p:spPr>
            <a:xfrm>
              <a:off x="5954150" y="2562200"/>
              <a:ext cx="6575" cy="16300"/>
            </a:xfrm>
            <a:custGeom>
              <a:avLst/>
              <a:gdLst/>
              <a:ahLst/>
              <a:cxnLst/>
              <a:rect l="l" t="t" r="r" b="b"/>
              <a:pathLst>
                <a:path w="263" h="652" extrusionOk="0">
                  <a:moveTo>
                    <a:pt x="144" y="0"/>
                  </a:moveTo>
                  <a:cubicBezTo>
                    <a:pt x="107" y="0"/>
                    <a:pt x="73" y="24"/>
                    <a:pt x="67" y="78"/>
                  </a:cubicBezTo>
                  <a:cubicBezTo>
                    <a:pt x="40" y="158"/>
                    <a:pt x="27" y="252"/>
                    <a:pt x="27" y="345"/>
                  </a:cubicBezTo>
                  <a:cubicBezTo>
                    <a:pt x="14" y="426"/>
                    <a:pt x="1" y="506"/>
                    <a:pt x="14" y="600"/>
                  </a:cubicBezTo>
                  <a:cubicBezTo>
                    <a:pt x="28" y="635"/>
                    <a:pt x="57" y="652"/>
                    <a:pt x="85" y="652"/>
                  </a:cubicBezTo>
                  <a:cubicBezTo>
                    <a:pt x="110" y="652"/>
                    <a:pt x="135" y="638"/>
                    <a:pt x="147" y="613"/>
                  </a:cubicBezTo>
                  <a:cubicBezTo>
                    <a:pt x="242" y="479"/>
                    <a:pt x="228" y="279"/>
                    <a:pt x="254" y="131"/>
                  </a:cubicBezTo>
                  <a:cubicBezTo>
                    <a:pt x="263" y="52"/>
                    <a:pt x="199" y="0"/>
                    <a:pt x="144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66;p57"/>
            <p:cNvSpPr/>
            <p:nvPr/>
          </p:nvSpPr>
          <p:spPr>
            <a:xfrm>
              <a:off x="5963850" y="2568525"/>
              <a:ext cx="10250" cy="18125"/>
            </a:xfrm>
            <a:custGeom>
              <a:avLst/>
              <a:gdLst/>
              <a:ahLst/>
              <a:cxnLst/>
              <a:rect l="l" t="t" r="r" b="b"/>
              <a:pathLst>
                <a:path w="410" h="725" extrusionOk="0">
                  <a:moveTo>
                    <a:pt x="267" y="1"/>
                  </a:moveTo>
                  <a:cubicBezTo>
                    <a:pt x="221" y="1"/>
                    <a:pt x="177" y="28"/>
                    <a:pt x="161" y="92"/>
                  </a:cubicBezTo>
                  <a:cubicBezTo>
                    <a:pt x="121" y="253"/>
                    <a:pt x="0" y="520"/>
                    <a:pt x="121" y="681"/>
                  </a:cubicBezTo>
                  <a:cubicBezTo>
                    <a:pt x="145" y="705"/>
                    <a:pt x="183" y="725"/>
                    <a:pt x="219" y="725"/>
                  </a:cubicBezTo>
                  <a:cubicBezTo>
                    <a:pt x="243" y="725"/>
                    <a:pt x="265" y="716"/>
                    <a:pt x="282" y="695"/>
                  </a:cubicBezTo>
                  <a:cubicBezTo>
                    <a:pt x="389" y="561"/>
                    <a:pt x="375" y="333"/>
                    <a:pt x="401" y="160"/>
                  </a:cubicBezTo>
                  <a:cubicBezTo>
                    <a:pt x="410" y="63"/>
                    <a:pt x="336" y="1"/>
                    <a:pt x="267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67;p57"/>
            <p:cNvSpPr/>
            <p:nvPr/>
          </p:nvSpPr>
          <p:spPr>
            <a:xfrm>
              <a:off x="5957825" y="2591000"/>
              <a:ext cx="9100" cy="23975"/>
            </a:xfrm>
            <a:custGeom>
              <a:avLst/>
              <a:gdLst/>
              <a:ahLst/>
              <a:cxnLst/>
              <a:rect l="l" t="t" r="r" b="b"/>
              <a:pathLst>
                <a:path w="364" h="959" extrusionOk="0">
                  <a:moveTo>
                    <a:pt x="204" y="1"/>
                  </a:moveTo>
                  <a:cubicBezTo>
                    <a:pt x="144" y="1"/>
                    <a:pt x="87" y="33"/>
                    <a:pt x="81" y="103"/>
                  </a:cubicBezTo>
                  <a:cubicBezTo>
                    <a:pt x="54" y="224"/>
                    <a:pt x="41" y="344"/>
                    <a:pt x="41" y="465"/>
                  </a:cubicBezTo>
                  <a:cubicBezTo>
                    <a:pt x="27" y="611"/>
                    <a:pt x="0" y="745"/>
                    <a:pt x="41" y="879"/>
                  </a:cubicBezTo>
                  <a:cubicBezTo>
                    <a:pt x="56" y="931"/>
                    <a:pt x="100" y="958"/>
                    <a:pt x="145" y="958"/>
                  </a:cubicBezTo>
                  <a:cubicBezTo>
                    <a:pt x="181" y="958"/>
                    <a:pt x="217" y="941"/>
                    <a:pt x="241" y="906"/>
                  </a:cubicBezTo>
                  <a:cubicBezTo>
                    <a:pt x="362" y="691"/>
                    <a:pt x="321" y="384"/>
                    <a:pt x="348" y="144"/>
                  </a:cubicBezTo>
                  <a:cubicBezTo>
                    <a:pt x="363" y="53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68;p57"/>
            <p:cNvSpPr/>
            <p:nvPr/>
          </p:nvSpPr>
          <p:spPr>
            <a:xfrm>
              <a:off x="5973200" y="2598675"/>
              <a:ext cx="7075" cy="14550"/>
            </a:xfrm>
            <a:custGeom>
              <a:avLst/>
              <a:gdLst/>
              <a:ahLst/>
              <a:cxnLst/>
              <a:rect l="l" t="t" r="r" b="b"/>
              <a:pathLst>
                <a:path w="283" h="582" extrusionOk="0">
                  <a:moveTo>
                    <a:pt x="141" y="0"/>
                  </a:moveTo>
                  <a:cubicBezTo>
                    <a:pt x="71" y="0"/>
                    <a:pt x="1" y="44"/>
                    <a:pt x="1" y="131"/>
                  </a:cubicBezTo>
                  <a:lnTo>
                    <a:pt x="1" y="331"/>
                  </a:lnTo>
                  <a:cubicBezTo>
                    <a:pt x="1" y="411"/>
                    <a:pt x="15" y="465"/>
                    <a:pt x="41" y="532"/>
                  </a:cubicBezTo>
                  <a:cubicBezTo>
                    <a:pt x="61" y="565"/>
                    <a:pt x="101" y="582"/>
                    <a:pt x="141" y="582"/>
                  </a:cubicBezTo>
                  <a:cubicBezTo>
                    <a:pt x="182" y="582"/>
                    <a:pt x="222" y="565"/>
                    <a:pt x="241" y="532"/>
                  </a:cubicBezTo>
                  <a:cubicBezTo>
                    <a:pt x="268" y="465"/>
                    <a:pt x="282" y="425"/>
                    <a:pt x="282" y="345"/>
                  </a:cubicBezTo>
                  <a:lnTo>
                    <a:pt x="282" y="131"/>
                  </a:lnTo>
                  <a:cubicBezTo>
                    <a:pt x="282" y="44"/>
                    <a:pt x="212" y="0"/>
                    <a:pt x="141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69;p57"/>
            <p:cNvSpPr/>
            <p:nvPr/>
          </p:nvSpPr>
          <p:spPr>
            <a:xfrm>
              <a:off x="5964500" y="2624150"/>
              <a:ext cx="7750" cy="17975"/>
            </a:xfrm>
            <a:custGeom>
              <a:avLst/>
              <a:gdLst/>
              <a:ahLst/>
              <a:cxnLst/>
              <a:rect l="l" t="t" r="r" b="b"/>
              <a:pathLst>
                <a:path w="310" h="719" extrusionOk="0">
                  <a:moveTo>
                    <a:pt x="149" y="1"/>
                  </a:moveTo>
                  <a:cubicBezTo>
                    <a:pt x="82" y="1"/>
                    <a:pt x="15" y="48"/>
                    <a:pt x="15" y="141"/>
                  </a:cubicBezTo>
                  <a:cubicBezTo>
                    <a:pt x="15" y="316"/>
                    <a:pt x="1" y="503"/>
                    <a:pt x="95" y="664"/>
                  </a:cubicBezTo>
                  <a:cubicBezTo>
                    <a:pt x="114" y="702"/>
                    <a:pt x="144" y="718"/>
                    <a:pt x="175" y="718"/>
                  </a:cubicBezTo>
                  <a:cubicBezTo>
                    <a:pt x="230" y="718"/>
                    <a:pt x="287" y="669"/>
                    <a:pt x="295" y="610"/>
                  </a:cubicBezTo>
                  <a:cubicBezTo>
                    <a:pt x="309" y="449"/>
                    <a:pt x="282" y="289"/>
                    <a:pt x="282" y="141"/>
                  </a:cubicBezTo>
                  <a:cubicBezTo>
                    <a:pt x="282" y="48"/>
                    <a:pt x="215" y="1"/>
                    <a:pt x="149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70;p57"/>
            <p:cNvSpPr/>
            <p:nvPr/>
          </p:nvSpPr>
          <p:spPr>
            <a:xfrm>
              <a:off x="5886925" y="2613125"/>
              <a:ext cx="8400" cy="20125"/>
            </a:xfrm>
            <a:custGeom>
              <a:avLst/>
              <a:gdLst/>
              <a:ahLst/>
              <a:cxnLst/>
              <a:rect l="l" t="t" r="r" b="b"/>
              <a:pathLst>
                <a:path w="336" h="805" extrusionOk="0">
                  <a:moveTo>
                    <a:pt x="235" y="0"/>
                  </a:moveTo>
                  <a:cubicBezTo>
                    <a:pt x="185" y="0"/>
                    <a:pt x="134" y="34"/>
                    <a:pt x="134" y="101"/>
                  </a:cubicBezTo>
                  <a:cubicBezTo>
                    <a:pt x="121" y="208"/>
                    <a:pt x="95" y="315"/>
                    <a:pt x="68" y="422"/>
                  </a:cubicBezTo>
                  <a:cubicBezTo>
                    <a:pt x="41" y="516"/>
                    <a:pt x="1" y="636"/>
                    <a:pt x="41" y="743"/>
                  </a:cubicBezTo>
                  <a:cubicBezTo>
                    <a:pt x="48" y="785"/>
                    <a:pt x="81" y="805"/>
                    <a:pt x="118" y="805"/>
                  </a:cubicBezTo>
                  <a:cubicBezTo>
                    <a:pt x="151" y="805"/>
                    <a:pt x="189" y="788"/>
                    <a:pt x="215" y="757"/>
                  </a:cubicBezTo>
                  <a:cubicBezTo>
                    <a:pt x="282" y="676"/>
                    <a:pt x="282" y="543"/>
                    <a:pt x="309" y="436"/>
                  </a:cubicBezTo>
                  <a:cubicBezTo>
                    <a:pt x="322" y="329"/>
                    <a:pt x="336" y="208"/>
                    <a:pt x="336" y="101"/>
                  </a:cubicBezTo>
                  <a:cubicBezTo>
                    <a:pt x="336" y="34"/>
                    <a:pt x="285" y="0"/>
                    <a:pt x="235" y="0"/>
                  </a:cubicBezTo>
                  <a:close/>
                </a:path>
              </a:pathLst>
            </a:custGeom>
            <a:solidFill>
              <a:srgbClr val="E2B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71;p57"/>
            <p:cNvSpPr/>
            <p:nvPr/>
          </p:nvSpPr>
          <p:spPr>
            <a:xfrm>
              <a:off x="5898650" y="2620450"/>
              <a:ext cx="8500" cy="14275"/>
            </a:xfrm>
            <a:custGeom>
              <a:avLst/>
              <a:gdLst/>
              <a:ahLst/>
              <a:cxnLst/>
              <a:rect l="l" t="t" r="r" b="b"/>
              <a:pathLst>
                <a:path w="340" h="571" extrusionOk="0">
                  <a:moveTo>
                    <a:pt x="197" y="1"/>
                  </a:moveTo>
                  <a:cubicBezTo>
                    <a:pt x="163" y="1"/>
                    <a:pt x="129" y="19"/>
                    <a:pt x="107" y="62"/>
                  </a:cubicBezTo>
                  <a:cubicBezTo>
                    <a:pt x="67" y="143"/>
                    <a:pt x="40" y="223"/>
                    <a:pt x="27" y="316"/>
                  </a:cubicBezTo>
                  <a:cubicBezTo>
                    <a:pt x="13" y="410"/>
                    <a:pt x="0" y="503"/>
                    <a:pt x="93" y="557"/>
                  </a:cubicBezTo>
                  <a:cubicBezTo>
                    <a:pt x="110" y="566"/>
                    <a:pt x="125" y="570"/>
                    <a:pt x="139" y="570"/>
                  </a:cubicBezTo>
                  <a:cubicBezTo>
                    <a:pt x="208" y="570"/>
                    <a:pt x="254" y="477"/>
                    <a:pt x="254" y="410"/>
                  </a:cubicBezTo>
                  <a:cubicBezTo>
                    <a:pt x="254" y="330"/>
                    <a:pt x="268" y="250"/>
                    <a:pt x="295" y="169"/>
                  </a:cubicBezTo>
                  <a:cubicBezTo>
                    <a:pt x="339" y="79"/>
                    <a:pt x="268" y="1"/>
                    <a:pt x="197" y="1"/>
                  </a:cubicBezTo>
                  <a:close/>
                </a:path>
              </a:pathLst>
            </a:custGeom>
            <a:solidFill>
              <a:srgbClr val="E2B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72;p57"/>
            <p:cNvSpPr/>
            <p:nvPr/>
          </p:nvSpPr>
          <p:spPr>
            <a:xfrm>
              <a:off x="5889600" y="2646250"/>
              <a:ext cx="6400" cy="13875"/>
            </a:xfrm>
            <a:custGeom>
              <a:avLst/>
              <a:gdLst/>
              <a:ahLst/>
              <a:cxnLst/>
              <a:rect l="l" t="t" r="r" b="b"/>
              <a:pathLst>
                <a:path w="256" h="555" extrusionOk="0">
                  <a:moveTo>
                    <a:pt x="123" y="0"/>
                  </a:moveTo>
                  <a:cubicBezTo>
                    <a:pt x="74" y="0"/>
                    <a:pt x="27" y="34"/>
                    <a:pt x="27" y="101"/>
                  </a:cubicBezTo>
                  <a:cubicBezTo>
                    <a:pt x="27" y="234"/>
                    <a:pt x="1" y="381"/>
                    <a:pt x="54" y="515"/>
                  </a:cubicBezTo>
                  <a:cubicBezTo>
                    <a:pt x="67" y="541"/>
                    <a:pt x="98" y="555"/>
                    <a:pt x="126" y="555"/>
                  </a:cubicBezTo>
                  <a:cubicBezTo>
                    <a:pt x="155" y="555"/>
                    <a:pt x="181" y="541"/>
                    <a:pt x="188" y="515"/>
                  </a:cubicBezTo>
                  <a:cubicBezTo>
                    <a:pt x="255" y="381"/>
                    <a:pt x="229" y="234"/>
                    <a:pt x="229" y="101"/>
                  </a:cubicBezTo>
                  <a:cubicBezTo>
                    <a:pt x="222" y="34"/>
                    <a:pt x="171" y="0"/>
                    <a:pt x="123" y="0"/>
                  </a:cubicBezTo>
                  <a:close/>
                </a:path>
              </a:pathLst>
            </a:custGeom>
            <a:solidFill>
              <a:srgbClr val="E2B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73;p57"/>
            <p:cNvSpPr/>
            <p:nvPr/>
          </p:nvSpPr>
          <p:spPr>
            <a:xfrm>
              <a:off x="5927250" y="2343675"/>
              <a:ext cx="18375" cy="17950"/>
            </a:xfrm>
            <a:custGeom>
              <a:avLst/>
              <a:gdLst/>
              <a:ahLst/>
              <a:cxnLst/>
              <a:rect l="l" t="t" r="r" b="b"/>
              <a:pathLst>
                <a:path w="735" h="718" extrusionOk="0">
                  <a:moveTo>
                    <a:pt x="619" y="1"/>
                  </a:moveTo>
                  <a:cubicBezTo>
                    <a:pt x="612" y="1"/>
                    <a:pt x="604" y="2"/>
                    <a:pt x="595" y="4"/>
                  </a:cubicBezTo>
                  <a:cubicBezTo>
                    <a:pt x="341" y="97"/>
                    <a:pt x="153" y="285"/>
                    <a:pt x="46" y="539"/>
                  </a:cubicBezTo>
                  <a:cubicBezTo>
                    <a:pt x="0" y="632"/>
                    <a:pt x="76" y="718"/>
                    <a:pt x="153" y="718"/>
                  </a:cubicBezTo>
                  <a:cubicBezTo>
                    <a:pt x="188" y="718"/>
                    <a:pt x="223" y="701"/>
                    <a:pt x="247" y="659"/>
                  </a:cubicBezTo>
                  <a:cubicBezTo>
                    <a:pt x="367" y="472"/>
                    <a:pt x="461" y="272"/>
                    <a:pt x="662" y="151"/>
                  </a:cubicBezTo>
                  <a:cubicBezTo>
                    <a:pt x="735" y="115"/>
                    <a:pt x="697" y="1"/>
                    <a:pt x="619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74;p57"/>
            <p:cNvSpPr/>
            <p:nvPr/>
          </p:nvSpPr>
          <p:spPr>
            <a:xfrm>
              <a:off x="5942450" y="2350700"/>
              <a:ext cx="12725" cy="14450"/>
            </a:xfrm>
            <a:custGeom>
              <a:avLst/>
              <a:gdLst/>
              <a:ahLst/>
              <a:cxnLst/>
              <a:rect l="l" t="t" r="r" b="b"/>
              <a:pathLst>
                <a:path w="509" h="578" extrusionOk="0">
                  <a:moveTo>
                    <a:pt x="388" y="1"/>
                  </a:moveTo>
                  <a:cubicBezTo>
                    <a:pt x="362" y="1"/>
                    <a:pt x="335" y="11"/>
                    <a:pt x="308" y="31"/>
                  </a:cubicBezTo>
                  <a:cubicBezTo>
                    <a:pt x="161" y="138"/>
                    <a:pt x="80" y="298"/>
                    <a:pt x="27" y="459"/>
                  </a:cubicBezTo>
                  <a:cubicBezTo>
                    <a:pt x="0" y="530"/>
                    <a:pt x="57" y="577"/>
                    <a:pt x="117" y="577"/>
                  </a:cubicBezTo>
                  <a:cubicBezTo>
                    <a:pt x="147" y="577"/>
                    <a:pt x="179" y="566"/>
                    <a:pt x="201" y="539"/>
                  </a:cubicBezTo>
                  <a:cubicBezTo>
                    <a:pt x="281" y="419"/>
                    <a:pt x="348" y="285"/>
                    <a:pt x="469" y="191"/>
                  </a:cubicBezTo>
                  <a:cubicBezTo>
                    <a:pt x="508" y="151"/>
                    <a:pt x="508" y="71"/>
                    <a:pt x="469" y="31"/>
                  </a:cubicBezTo>
                  <a:cubicBezTo>
                    <a:pt x="442" y="11"/>
                    <a:pt x="415" y="1"/>
                    <a:pt x="388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75;p57"/>
            <p:cNvSpPr/>
            <p:nvPr/>
          </p:nvSpPr>
          <p:spPr>
            <a:xfrm>
              <a:off x="5924850" y="2371875"/>
              <a:ext cx="9775" cy="10500"/>
            </a:xfrm>
            <a:custGeom>
              <a:avLst/>
              <a:gdLst/>
              <a:ahLst/>
              <a:cxnLst/>
              <a:rect l="l" t="t" r="r" b="b"/>
              <a:pathLst>
                <a:path w="391" h="420" extrusionOk="0">
                  <a:moveTo>
                    <a:pt x="276" y="0"/>
                  </a:moveTo>
                  <a:cubicBezTo>
                    <a:pt x="257" y="0"/>
                    <a:pt x="238" y="8"/>
                    <a:pt x="222" y="27"/>
                  </a:cubicBezTo>
                  <a:cubicBezTo>
                    <a:pt x="169" y="66"/>
                    <a:pt x="129" y="107"/>
                    <a:pt x="89" y="161"/>
                  </a:cubicBezTo>
                  <a:cubicBezTo>
                    <a:pt x="35" y="214"/>
                    <a:pt x="8" y="268"/>
                    <a:pt x="8" y="348"/>
                  </a:cubicBezTo>
                  <a:cubicBezTo>
                    <a:pt x="1" y="396"/>
                    <a:pt x="36" y="420"/>
                    <a:pt x="71" y="420"/>
                  </a:cubicBezTo>
                  <a:cubicBezTo>
                    <a:pt x="95" y="420"/>
                    <a:pt x="119" y="409"/>
                    <a:pt x="129" y="387"/>
                  </a:cubicBezTo>
                  <a:cubicBezTo>
                    <a:pt x="196" y="294"/>
                    <a:pt x="263" y="214"/>
                    <a:pt x="329" y="134"/>
                  </a:cubicBezTo>
                  <a:cubicBezTo>
                    <a:pt x="391" y="82"/>
                    <a:pt x="335" y="0"/>
                    <a:pt x="276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76;p57"/>
            <p:cNvSpPr/>
            <p:nvPr/>
          </p:nvSpPr>
          <p:spPr>
            <a:xfrm>
              <a:off x="5957825" y="2357275"/>
              <a:ext cx="5225" cy="6675"/>
            </a:xfrm>
            <a:custGeom>
              <a:avLst/>
              <a:gdLst/>
              <a:ahLst/>
              <a:cxnLst/>
              <a:rect l="l" t="t" r="r" b="b"/>
              <a:pathLst>
                <a:path w="209" h="267" extrusionOk="0">
                  <a:moveTo>
                    <a:pt x="106" y="1"/>
                  </a:moveTo>
                  <a:cubicBezTo>
                    <a:pt x="65" y="1"/>
                    <a:pt x="27" y="28"/>
                    <a:pt x="27" y="89"/>
                  </a:cubicBezTo>
                  <a:cubicBezTo>
                    <a:pt x="14" y="102"/>
                    <a:pt x="0" y="115"/>
                    <a:pt x="0" y="129"/>
                  </a:cubicBezTo>
                  <a:lnTo>
                    <a:pt x="0" y="209"/>
                  </a:lnTo>
                  <a:cubicBezTo>
                    <a:pt x="8" y="246"/>
                    <a:pt x="40" y="267"/>
                    <a:pt x="73" y="267"/>
                  </a:cubicBezTo>
                  <a:cubicBezTo>
                    <a:pt x="101" y="267"/>
                    <a:pt x="130" y="253"/>
                    <a:pt x="148" y="222"/>
                  </a:cubicBezTo>
                  <a:cubicBezTo>
                    <a:pt x="161" y="196"/>
                    <a:pt x="188" y="156"/>
                    <a:pt x="202" y="115"/>
                  </a:cubicBezTo>
                  <a:cubicBezTo>
                    <a:pt x="209" y="42"/>
                    <a:pt x="155" y="1"/>
                    <a:pt x="106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77;p57"/>
            <p:cNvSpPr/>
            <p:nvPr/>
          </p:nvSpPr>
          <p:spPr>
            <a:xfrm>
              <a:off x="5567375" y="2488500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162" y="1"/>
                  </a:moveTo>
                  <a:cubicBezTo>
                    <a:pt x="105" y="1"/>
                    <a:pt x="62" y="49"/>
                    <a:pt x="62" y="97"/>
                  </a:cubicBezTo>
                  <a:cubicBezTo>
                    <a:pt x="62" y="124"/>
                    <a:pt x="35" y="177"/>
                    <a:pt x="22" y="217"/>
                  </a:cubicBezTo>
                  <a:cubicBezTo>
                    <a:pt x="1" y="259"/>
                    <a:pt x="45" y="293"/>
                    <a:pt x="85" y="293"/>
                  </a:cubicBezTo>
                  <a:cubicBezTo>
                    <a:pt x="96" y="293"/>
                    <a:pt x="107" y="290"/>
                    <a:pt x="116" y="284"/>
                  </a:cubicBezTo>
                  <a:cubicBezTo>
                    <a:pt x="182" y="257"/>
                    <a:pt x="236" y="190"/>
                    <a:pt x="236" y="124"/>
                  </a:cubicBezTo>
                  <a:cubicBezTo>
                    <a:pt x="250" y="70"/>
                    <a:pt x="236" y="30"/>
                    <a:pt x="182" y="3"/>
                  </a:cubicBezTo>
                  <a:cubicBezTo>
                    <a:pt x="175" y="1"/>
                    <a:pt x="169" y="1"/>
                    <a:pt x="162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78;p57"/>
            <p:cNvSpPr/>
            <p:nvPr/>
          </p:nvSpPr>
          <p:spPr>
            <a:xfrm>
              <a:off x="5576950" y="2499575"/>
              <a:ext cx="6450" cy="14625"/>
            </a:xfrm>
            <a:custGeom>
              <a:avLst/>
              <a:gdLst/>
              <a:ahLst/>
              <a:cxnLst/>
              <a:rect l="l" t="t" r="r" b="b"/>
              <a:pathLst>
                <a:path w="258" h="585" extrusionOk="0">
                  <a:moveTo>
                    <a:pt x="137" y="1"/>
                  </a:moveTo>
                  <a:cubicBezTo>
                    <a:pt x="100" y="1"/>
                    <a:pt x="64" y="21"/>
                    <a:pt x="54" y="68"/>
                  </a:cubicBezTo>
                  <a:cubicBezTo>
                    <a:pt x="13" y="229"/>
                    <a:pt x="0" y="389"/>
                    <a:pt x="67" y="550"/>
                  </a:cubicBezTo>
                  <a:cubicBezTo>
                    <a:pt x="81" y="574"/>
                    <a:pt x="106" y="584"/>
                    <a:pt x="132" y="584"/>
                  </a:cubicBezTo>
                  <a:cubicBezTo>
                    <a:pt x="178" y="584"/>
                    <a:pt x="227" y="552"/>
                    <a:pt x="227" y="510"/>
                  </a:cubicBezTo>
                  <a:cubicBezTo>
                    <a:pt x="214" y="376"/>
                    <a:pt x="200" y="255"/>
                    <a:pt x="241" y="122"/>
                  </a:cubicBezTo>
                  <a:cubicBezTo>
                    <a:pt x="257" y="49"/>
                    <a:pt x="195" y="1"/>
                    <a:pt x="137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79;p57"/>
            <p:cNvSpPr/>
            <p:nvPr/>
          </p:nvSpPr>
          <p:spPr>
            <a:xfrm>
              <a:off x="6135725" y="2282625"/>
              <a:ext cx="10725" cy="13675"/>
            </a:xfrm>
            <a:custGeom>
              <a:avLst/>
              <a:gdLst/>
              <a:ahLst/>
              <a:cxnLst/>
              <a:rect l="l" t="t" r="r" b="b"/>
              <a:pathLst>
                <a:path w="429" h="547" extrusionOk="0">
                  <a:moveTo>
                    <a:pt x="356" y="1"/>
                  </a:moveTo>
                  <a:cubicBezTo>
                    <a:pt x="338" y="1"/>
                    <a:pt x="320" y="8"/>
                    <a:pt x="309" y="25"/>
                  </a:cubicBezTo>
                  <a:cubicBezTo>
                    <a:pt x="282" y="65"/>
                    <a:pt x="215" y="146"/>
                    <a:pt x="175" y="199"/>
                  </a:cubicBezTo>
                  <a:cubicBezTo>
                    <a:pt x="121" y="266"/>
                    <a:pt x="1" y="373"/>
                    <a:pt x="41" y="480"/>
                  </a:cubicBezTo>
                  <a:cubicBezTo>
                    <a:pt x="54" y="506"/>
                    <a:pt x="81" y="547"/>
                    <a:pt x="134" y="547"/>
                  </a:cubicBezTo>
                  <a:cubicBezTo>
                    <a:pt x="241" y="533"/>
                    <a:pt x="295" y="373"/>
                    <a:pt x="348" y="279"/>
                  </a:cubicBezTo>
                  <a:cubicBezTo>
                    <a:pt x="375" y="212"/>
                    <a:pt x="429" y="119"/>
                    <a:pt x="416" y="39"/>
                  </a:cubicBezTo>
                  <a:cubicBezTo>
                    <a:pt x="408" y="15"/>
                    <a:pt x="382" y="1"/>
                    <a:pt x="356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80;p57"/>
            <p:cNvSpPr/>
            <p:nvPr/>
          </p:nvSpPr>
          <p:spPr>
            <a:xfrm>
              <a:off x="6128375" y="2302825"/>
              <a:ext cx="6900" cy="11525"/>
            </a:xfrm>
            <a:custGeom>
              <a:avLst/>
              <a:gdLst/>
              <a:ahLst/>
              <a:cxnLst/>
              <a:rect l="l" t="t" r="r" b="b"/>
              <a:pathLst>
                <a:path w="276" h="461" extrusionOk="0">
                  <a:moveTo>
                    <a:pt x="217" y="0"/>
                  </a:moveTo>
                  <a:cubicBezTo>
                    <a:pt x="195" y="0"/>
                    <a:pt x="172" y="11"/>
                    <a:pt x="161" y="33"/>
                  </a:cubicBezTo>
                  <a:cubicBezTo>
                    <a:pt x="121" y="73"/>
                    <a:pt x="94" y="126"/>
                    <a:pt x="68" y="180"/>
                  </a:cubicBezTo>
                  <a:cubicBezTo>
                    <a:pt x="41" y="247"/>
                    <a:pt x="0" y="314"/>
                    <a:pt x="14" y="394"/>
                  </a:cubicBezTo>
                  <a:cubicBezTo>
                    <a:pt x="22" y="441"/>
                    <a:pt x="57" y="460"/>
                    <a:pt x="96" y="460"/>
                  </a:cubicBezTo>
                  <a:cubicBezTo>
                    <a:pt x="124" y="460"/>
                    <a:pt x="153" y="451"/>
                    <a:pt x="175" y="435"/>
                  </a:cubicBezTo>
                  <a:cubicBezTo>
                    <a:pt x="228" y="394"/>
                    <a:pt x="241" y="328"/>
                    <a:pt x="241" y="260"/>
                  </a:cubicBezTo>
                  <a:cubicBezTo>
                    <a:pt x="255" y="194"/>
                    <a:pt x="268" y="126"/>
                    <a:pt x="268" y="60"/>
                  </a:cubicBezTo>
                  <a:cubicBezTo>
                    <a:pt x="276" y="21"/>
                    <a:pt x="247" y="0"/>
                    <a:pt x="217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81;p57"/>
            <p:cNvSpPr/>
            <p:nvPr/>
          </p:nvSpPr>
          <p:spPr>
            <a:xfrm>
              <a:off x="6137075" y="2300625"/>
              <a:ext cx="7725" cy="9375"/>
            </a:xfrm>
            <a:custGeom>
              <a:avLst/>
              <a:gdLst/>
              <a:ahLst/>
              <a:cxnLst/>
              <a:rect l="l" t="t" r="r" b="b"/>
              <a:pathLst>
                <a:path w="309" h="375" extrusionOk="0">
                  <a:moveTo>
                    <a:pt x="241" y="0"/>
                  </a:moveTo>
                  <a:cubicBezTo>
                    <a:pt x="187" y="0"/>
                    <a:pt x="161" y="54"/>
                    <a:pt x="134" y="94"/>
                  </a:cubicBezTo>
                  <a:cubicBezTo>
                    <a:pt x="67" y="161"/>
                    <a:pt x="0" y="228"/>
                    <a:pt x="54" y="335"/>
                  </a:cubicBezTo>
                  <a:cubicBezTo>
                    <a:pt x="80" y="375"/>
                    <a:pt x="121" y="375"/>
                    <a:pt x="161" y="375"/>
                  </a:cubicBezTo>
                  <a:cubicBezTo>
                    <a:pt x="255" y="362"/>
                    <a:pt x="281" y="241"/>
                    <a:pt x="294" y="161"/>
                  </a:cubicBezTo>
                  <a:cubicBezTo>
                    <a:pt x="294" y="107"/>
                    <a:pt x="308" y="0"/>
                    <a:pt x="241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82;p57"/>
            <p:cNvSpPr/>
            <p:nvPr/>
          </p:nvSpPr>
          <p:spPr>
            <a:xfrm>
              <a:off x="5496800" y="2638325"/>
              <a:ext cx="7900" cy="10225"/>
            </a:xfrm>
            <a:custGeom>
              <a:avLst/>
              <a:gdLst/>
              <a:ahLst/>
              <a:cxnLst/>
              <a:rect l="l" t="t" r="r" b="b"/>
              <a:pathLst>
                <a:path w="316" h="409" extrusionOk="0">
                  <a:moveTo>
                    <a:pt x="226" y="0"/>
                  </a:moveTo>
                  <a:cubicBezTo>
                    <a:pt x="221" y="0"/>
                    <a:pt x="215" y="1"/>
                    <a:pt x="210" y="2"/>
                  </a:cubicBezTo>
                  <a:cubicBezTo>
                    <a:pt x="143" y="29"/>
                    <a:pt x="103" y="56"/>
                    <a:pt x="62" y="109"/>
                  </a:cubicBezTo>
                  <a:cubicBezTo>
                    <a:pt x="36" y="163"/>
                    <a:pt x="9" y="230"/>
                    <a:pt x="9" y="297"/>
                  </a:cubicBezTo>
                  <a:cubicBezTo>
                    <a:pt x="0" y="359"/>
                    <a:pt x="50" y="409"/>
                    <a:pt x="100" y="409"/>
                  </a:cubicBezTo>
                  <a:cubicBezTo>
                    <a:pt x="125" y="409"/>
                    <a:pt x="151" y="396"/>
                    <a:pt x="169" y="364"/>
                  </a:cubicBezTo>
                  <a:cubicBezTo>
                    <a:pt x="210" y="270"/>
                    <a:pt x="276" y="190"/>
                    <a:pt x="303" y="97"/>
                  </a:cubicBezTo>
                  <a:cubicBezTo>
                    <a:pt x="316" y="48"/>
                    <a:pt x="274" y="0"/>
                    <a:pt x="226" y="0"/>
                  </a:cubicBezTo>
                  <a:close/>
                </a:path>
              </a:pathLst>
            </a:custGeom>
            <a:solidFill>
              <a:srgbClr val="F9E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83;p57"/>
            <p:cNvSpPr/>
            <p:nvPr/>
          </p:nvSpPr>
          <p:spPr>
            <a:xfrm>
              <a:off x="5510175" y="2646075"/>
              <a:ext cx="11275" cy="10850"/>
            </a:xfrm>
            <a:custGeom>
              <a:avLst/>
              <a:gdLst/>
              <a:ahLst/>
              <a:cxnLst/>
              <a:rect l="l" t="t" r="r" b="b"/>
              <a:pathLst>
                <a:path w="451" h="434" extrusionOk="0">
                  <a:moveTo>
                    <a:pt x="317" y="0"/>
                  </a:moveTo>
                  <a:cubicBezTo>
                    <a:pt x="243" y="0"/>
                    <a:pt x="168" y="46"/>
                    <a:pt x="116" y="108"/>
                  </a:cubicBezTo>
                  <a:cubicBezTo>
                    <a:pt x="62" y="161"/>
                    <a:pt x="23" y="241"/>
                    <a:pt x="9" y="322"/>
                  </a:cubicBezTo>
                  <a:cubicBezTo>
                    <a:pt x="0" y="383"/>
                    <a:pt x="50" y="433"/>
                    <a:pt x="100" y="433"/>
                  </a:cubicBezTo>
                  <a:cubicBezTo>
                    <a:pt x="125" y="433"/>
                    <a:pt x="151" y="420"/>
                    <a:pt x="169" y="388"/>
                  </a:cubicBezTo>
                  <a:cubicBezTo>
                    <a:pt x="196" y="348"/>
                    <a:pt x="223" y="308"/>
                    <a:pt x="264" y="281"/>
                  </a:cubicBezTo>
                  <a:cubicBezTo>
                    <a:pt x="276" y="268"/>
                    <a:pt x="303" y="254"/>
                    <a:pt x="303" y="241"/>
                  </a:cubicBezTo>
                  <a:cubicBezTo>
                    <a:pt x="357" y="227"/>
                    <a:pt x="397" y="201"/>
                    <a:pt x="424" y="161"/>
                  </a:cubicBezTo>
                  <a:cubicBezTo>
                    <a:pt x="451" y="108"/>
                    <a:pt x="437" y="40"/>
                    <a:pt x="383" y="13"/>
                  </a:cubicBezTo>
                  <a:cubicBezTo>
                    <a:pt x="362" y="4"/>
                    <a:pt x="339" y="0"/>
                    <a:pt x="317" y="0"/>
                  </a:cubicBezTo>
                  <a:close/>
                </a:path>
              </a:pathLst>
            </a:custGeom>
            <a:solidFill>
              <a:srgbClr val="F9E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784;p57"/>
            <p:cNvSpPr/>
            <p:nvPr/>
          </p:nvSpPr>
          <p:spPr>
            <a:xfrm>
              <a:off x="5529775" y="2655750"/>
              <a:ext cx="5725" cy="7450"/>
            </a:xfrm>
            <a:custGeom>
              <a:avLst/>
              <a:gdLst/>
              <a:ahLst/>
              <a:cxnLst/>
              <a:rect l="l" t="t" r="r" b="b"/>
              <a:pathLst>
                <a:path w="229" h="298" extrusionOk="0">
                  <a:moveTo>
                    <a:pt x="161" y="1"/>
                  </a:moveTo>
                  <a:cubicBezTo>
                    <a:pt x="95" y="1"/>
                    <a:pt x="54" y="42"/>
                    <a:pt x="27" y="108"/>
                  </a:cubicBezTo>
                  <a:cubicBezTo>
                    <a:pt x="1" y="161"/>
                    <a:pt x="1" y="229"/>
                    <a:pt x="27" y="282"/>
                  </a:cubicBezTo>
                  <a:cubicBezTo>
                    <a:pt x="36" y="290"/>
                    <a:pt x="48" y="298"/>
                    <a:pt x="59" y="298"/>
                  </a:cubicBezTo>
                  <a:cubicBezTo>
                    <a:pt x="68" y="298"/>
                    <a:pt x="76" y="294"/>
                    <a:pt x="81" y="282"/>
                  </a:cubicBezTo>
                  <a:cubicBezTo>
                    <a:pt x="108" y="256"/>
                    <a:pt x="122" y="229"/>
                    <a:pt x="148" y="188"/>
                  </a:cubicBezTo>
                  <a:cubicBezTo>
                    <a:pt x="148" y="175"/>
                    <a:pt x="161" y="161"/>
                    <a:pt x="175" y="135"/>
                  </a:cubicBezTo>
                  <a:cubicBezTo>
                    <a:pt x="188" y="122"/>
                    <a:pt x="202" y="108"/>
                    <a:pt x="215" y="81"/>
                  </a:cubicBezTo>
                  <a:cubicBezTo>
                    <a:pt x="229" y="54"/>
                    <a:pt x="202" y="1"/>
                    <a:pt x="161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785;p57"/>
            <p:cNvSpPr/>
            <p:nvPr/>
          </p:nvSpPr>
          <p:spPr>
            <a:xfrm>
              <a:off x="5707375" y="2674075"/>
              <a:ext cx="7375" cy="8925"/>
            </a:xfrm>
            <a:custGeom>
              <a:avLst/>
              <a:gdLst/>
              <a:ahLst/>
              <a:cxnLst/>
              <a:rect l="l" t="t" r="r" b="b"/>
              <a:pathLst>
                <a:path w="295" h="357" extrusionOk="0">
                  <a:moveTo>
                    <a:pt x="191" y="1"/>
                  </a:moveTo>
                  <a:cubicBezTo>
                    <a:pt x="177" y="1"/>
                    <a:pt x="162" y="6"/>
                    <a:pt x="147" y="17"/>
                  </a:cubicBezTo>
                  <a:lnTo>
                    <a:pt x="134" y="17"/>
                  </a:lnTo>
                  <a:cubicBezTo>
                    <a:pt x="27" y="58"/>
                    <a:pt x="13" y="218"/>
                    <a:pt x="0" y="311"/>
                  </a:cubicBezTo>
                  <a:cubicBezTo>
                    <a:pt x="0" y="342"/>
                    <a:pt x="30" y="357"/>
                    <a:pt x="57" y="357"/>
                  </a:cubicBezTo>
                  <a:cubicBezTo>
                    <a:pt x="65" y="357"/>
                    <a:pt x="74" y="355"/>
                    <a:pt x="80" y="352"/>
                  </a:cubicBezTo>
                  <a:cubicBezTo>
                    <a:pt x="161" y="285"/>
                    <a:pt x="294" y="191"/>
                    <a:pt x="254" y="84"/>
                  </a:cubicBezTo>
                  <a:lnTo>
                    <a:pt x="254" y="70"/>
                  </a:lnTo>
                  <a:cubicBezTo>
                    <a:pt x="254" y="32"/>
                    <a:pt x="226" y="1"/>
                    <a:pt x="191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86;p57"/>
            <p:cNvSpPr/>
            <p:nvPr/>
          </p:nvSpPr>
          <p:spPr>
            <a:xfrm>
              <a:off x="5720075" y="2680050"/>
              <a:ext cx="7025" cy="8925"/>
            </a:xfrm>
            <a:custGeom>
              <a:avLst/>
              <a:gdLst/>
              <a:ahLst/>
              <a:cxnLst/>
              <a:rect l="l" t="t" r="r" b="b"/>
              <a:pathLst>
                <a:path w="281" h="357" extrusionOk="0">
                  <a:moveTo>
                    <a:pt x="150" y="0"/>
                  </a:moveTo>
                  <a:cubicBezTo>
                    <a:pt x="127" y="0"/>
                    <a:pt x="100" y="13"/>
                    <a:pt x="81" y="33"/>
                  </a:cubicBezTo>
                  <a:cubicBezTo>
                    <a:pt x="0" y="113"/>
                    <a:pt x="0" y="220"/>
                    <a:pt x="40" y="327"/>
                  </a:cubicBezTo>
                  <a:cubicBezTo>
                    <a:pt x="47" y="347"/>
                    <a:pt x="67" y="357"/>
                    <a:pt x="87" y="357"/>
                  </a:cubicBezTo>
                  <a:cubicBezTo>
                    <a:pt x="107" y="357"/>
                    <a:pt x="127" y="347"/>
                    <a:pt x="134" y="327"/>
                  </a:cubicBezTo>
                  <a:cubicBezTo>
                    <a:pt x="161" y="233"/>
                    <a:pt x="281" y="179"/>
                    <a:pt x="254" y="86"/>
                  </a:cubicBezTo>
                  <a:lnTo>
                    <a:pt x="254" y="72"/>
                  </a:lnTo>
                  <a:cubicBezTo>
                    <a:pt x="254" y="33"/>
                    <a:pt x="227" y="6"/>
                    <a:pt x="188" y="6"/>
                  </a:cubicBezTo>
                  <a:lnTo>
                    <a:pt x="174" y="6"/>
                  </a:lnTo>
                  <a:cubicBezTo>
                    <a:pt x="166" y="2"/>
                    <a:pt x="158" y="0"/>
                    <a:pt x="150" y="0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87;p57"/>
            <p:cNvSpPr/>
            <p:nvPr/>
          </p:nvSpPr>
          <p:spPr>
            <a:xfrm>
              <a:off x="5742475" y="2684100"/>
              <a:ext cx="7725" cy="7850"/>
            </a:xfrm>
            <a:custGeom>
              <a:avLst/>
              <a:gdLst/>
              <a:ahLst/>
              <a:cxnLst/>
              <a:rect l="l" t="t" r="r" b="b"/>
              <a:pathLst>
                <a:path w="309" h="314" extrusionOk="0">
                  <a:moveTo>
                    <a:pt x="174" y="1"/>
                  </a:moveTo>
                  <a:cubicBezTo>
                    <a:pt x="151" y="1"/>
                    <a:pt x="127" y="11"/>
                    <a:pt x="107" y="31"/>
                  </a:cubicBezTo>
                  <a:cubicBezTo>
                    <a:pt x="80" y="58"/>
                    <a:pt x="54" y="98"/>
                    <a:pt x="54" y="124"/>
                  </a:cubicBezTo>
                  <a:cubicBezTo>
                    <a:pt x="14" y="138"/>
                    <a:pt x="0" y="178"/>
                    <a:pt x="14" y="218"/>
                  </a:cubicBezTo>
                  <a:cubicBezTo>
                    <a:pt x="27" y="231"/>
                    <a:pt x="27" y="245"/>
                    <a:pt x="41" y="258"/>
                  </a:cubicBezTo>
                  <a:lnTo>
                    <a:pt x="80" y="299"/>
                  </a:lnTo>
                  <a:cubicBezTo>
                    <a:pt x="97" y="310"/>
                    <a:pt x="114" y="314"/>
                    <a:pt x="131" y="314"/>
                  </a:cubicBezTo>
                  <a:cubicBezTo>
                    <a:pt x="154" y="314"/>
                    <a:pt x="178" y="306"/>
                    <a:pt x="201" y="299"/>
                  </a:cubicBezTo>
                  <a:cubicBezTo>
                    <a:pt x="294" y="245"/>
                    <a:pt x="308" y="111"/>
                    <a:pt x="241" y="31"/>
                  </a:cubicBezTo>
                  <a:cubicBezTo>
                    <a:pt x="221" y="11"/>
                    <a:pt x="198" y="1"/>
                    <a:pt x="174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88;p57"/>
            <p:cNvSpPr/>
            <p:nvPr/>
          </p:nvSpPr>
          <p:spPr>
            <a:xfrm>
              <a:off x="5960175" y="2343500"/>
              <a:ext cx="12375" cy="7975"/>
            </a:xfrm>
            <a:custGeom>
              <a:avLst/>
              <a:gdLst/>
              <a:ahLst/>
              <a:cxnLst/>
              <a:rect l="l" t="t" r="r" b="b"/>
              <a:pathLst>
                <a:path w="495" h="319" extrusionOk="0">
                  <a:moveTo>
                    <a:pt x="328" y="1"/>
                  </a:moveTo>
                  <a:cubicBezTo>
                    <a:pt x="308" y="1"/>
                    <a:pt x="288" y="4"/>
                    <a:pt x="268" y="11"/>
                  </a:cubicBezTo>
                  <a:cubicBezTo>
                    <a:pt x="254" y="11"/>
                    <a:pt x="241" y="24"/>
                    <a:pt x="227" y="24"/>
                  </a:cubicBezTo>
                  <a:cubicBezTo>
                    <a:pt x="227" y="24"/>
                    <a:pt x="188" y="38"/>
                    <a:pt x="174" y="51"/>
                  </a:cubicBezTo>
                  <a:lnTo>
                    <a:pt x="120" y="51"/>
                  </a:lnTo>
                  <a:cubicBezTo>
                    <a:pt x="114" y="33"/>
                    <a:pt x="97" y="23"/>
                    <a:pt x="80" y="23"/>
                  </a:cubicBezTo>
                  <a:cubicBezTo>
                    <a:pt x="60" y="23"/>
                    <a:pt x="40" y="36"/>
                    <a:pt x="40" y="65"/>
                  </a:cubicBezTo>
                  <a:lnTo>
                    <a:pt x="40" y="78"/>
                  </a:lnTo>
                  <a:cubicBezTo>
                    <a:pt x="13" y="104"/>
                    <a:pt x="1" y="158"/>
                    <a:pt x="13" y="185"/>
                  </a:cubicBezTo>
                  <a:cubicBezTo>
                    <a:pt x="40" y="279"/>
                    <a:pt x="120" y="319"/>
                    <a:pt x="215" y="319"/>
                  </a:cubicBezTo>
                  <a:cubicBezTo>
                    <a:pt x="268" y="319"/>
                    <a:pt x="322" y="306"/>
                    <a:pt x="361" y="279"/>
                  </a:cubicBezTo>
                  <a:cubicBezTo>
                    <a:pt x="429" y="265"/>
                    <a:pt x="455" y="225"/>
                    <a:pt x="468" y="158"/>
                  </a:cubicBezTo>
                  <a:cubicBezTo>
                    <a:pt x="495" y="92"/>
                    <a:pt x="441" y="24"/>
                    <a:pt x="388" y="11"/>
                  </a:cubicBezTo>
                  <a:cubicBezTo>
                    <a:pt x="368" y="4"/>
                    <a:pt x="348" y="1"/>
                    <a:pt x="328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89;p57"/>
            <p:cNvSpPr/>
            <p:nvPr/>
          </p:nvSpPr>
          <p:spPr>
            <a:xfrm>
              <a:off x="5968525" y="2349800"/>
              <a:ext cx="17100" cy="8375"/>
            </a:xfrm>
            <a:custGeom>
              <a:avLst/>
              <a:gdLst/>
              <a:ahLst/>
              <a:cxnLst/>
              <a:rect l="l" t="t" r="r" b="b"/>
              <a:pathLst>
                <a:path w="684" h="335" extrusionOk="0">
                  <a:moveTo>
                    <a:pt x="535" y="0"/>
                  </a:moveTo>
                  <a:cubicBezTo>
                    <a:pt x="455" y="0"/>
                    <a:pt x="375" y="13"/>
                    <a:pt x="321" y="27"/>
                  </a:cubicBezTo>
                  <a:cubicBezTo>
                    <a:pt x="255" y="27"/>
                    <a:pt x="188" y="40"/>
                    <a:pt x="134" y="67"/>
                  </a:cubicBezTo>
                  <a:lnTo>
                    <a:pt x="121" y="67"/>
                  </a:lnTo>
                  <a:cubicBezTo>
                    <a:pt x="0" y="107"/>
                    <a:pt x="27" y="268"/>
                    <a:pt x="121" y="294"/>
                  </a:cubicBezTo>
                  <a:lnTo>
                    <a:pt x="134" y="294"/>
                  </a:lnTo>
                  <a:cubicBezTo>
                    <a:pt x="188" y="321"/>
                    <a:pt x="255" y="334"/>
                    <a:pt x="321" y="334"/>
                  </a:cubicBezTo>
                  <a:cubicBezTo>
                    <a:pt x="402" y="334"/>
                    <a:pt x="482" y="321"/>
                    <a:pt x="576" y="294"/>
                  </a:cubicBezTo>
                  <a:cubicBezTo>
                    <a:pt x="630" y="268"/>
                    <a:pt x="683" y="214"/>
                    <a:pt x="683" y="147"/>
                  </a:cubicBezTo>
                  <a:cubicBezTo>
                    <a:pt x="683" y="67"/>
                    <a:pt x="616" y="0"/>
                    <a:pt x="535" y="0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90;p57"/>
            <p:cNvSpPr/>
            <p:nvPr/>
          </p:nvSpPr>
          <p:spPr>
            <a:xfrm>
              <a:off x="6133050" y="2293375"/>
              <a:ext cx="6875" cy="10525"/>
            </a:xfrm>
            <a:custGeom>
              <a:avLst/>
              <a:gdLst/>
              <a:ahLst/>
              <a:cxnLst/>
              <a:rect l="l" t="t" r="r" b="b"/>
              <a:pathLst>
                <a:path w="275" h="421" extrusionOk="0">
                  <a:moveTo>
                    <a:pt x="193" y="1"/>
                  </a:moveTo>
                  <a:cubicBezTo>
                    <a:pt x="176" y="1"/>
                    <a:pt x="160" y="7"/>
                    <a:pt x="148" y="23"/>
                  </a:cubicBezTo>
                  <a:cubicBezTo>
                    <a:pt x="95" y="76"/>
                    <a:pt x="54" y="130"/>
                    <a:pt x="14" y="210"/>
                  </a:cubicBezTo>
                  <a:cubicBezTo>
                    <a:pt x="1" y="237"/>
                    <a:pt x="1" y="277"/>
                    <a:pt x="1" y="317"/>
                  </a:cubicBezTo>
                  <a:cubicBezTo>
                    <a:pt x="1" y="358"/>
                    <a:pt x="27" y="371"/>
                    <a:pt x="54" y="411"/>
                  </a:cubicBezTo>
                  <a:cubicBezTo>
                    <a:pt x="61" y="418"/>
                    <a:pt x="74" y="421"/>
                    <a:pt x="89" y="421"/>
                  </a:cubicBezTo>
                  <a:cubicBezTo>
                    <a:pt x="104" y="421"/>
                    <a:pt x="121" y="418"/>
                    <a:pt x="134" y="411"/>
                  </a:cubicBezTo>
                  <a:cubicBezTo>
                    <a:pt x="148" y="384"/>
                    <a:pt x="161" y="384"/>
                    <a:pt x="175" y="358"/>
                  </a:cubicBezTo>
                  <a:cubicBezTo>
                    <a:pt x="188" y="331"/>
                    <a:pt x="202" y="290"/>
                    <a:pt x="202" y="264"/>
                  </a:cubicBezTo>
                  <a:cubicBezTo>
                    <a:pt x="215" y="197"/>
                    <a:pt x="241" y="144"/>
                    <a:pt x="255" y="76"/>
                  </a:cubicBezTo>
                  <a:cubicBezTo>
                    <a:pt x="274" y="38"/>
                    <a:pt x="233" y="1"/>
                    <a:pt x="193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91;p57"/>
            <p:cNvSpPr/>
            <p:nvPr/>
          </p:nvSpPr>
          <p:spPr>
            <a:xfrm>
              <a:off x="6149100" y="2278750"/>
              <a:ext cx="6725" cy="15025"/>
            </a:xfrm>
            <a:custGeom>
              <a:avLst/>
              <a:gdLst/>
              <a:ahLst/>
              <a:cxnLst/>
              <a:rect l="l" t="t" r="r" b="b"/>
              <a:pathLst>
                <a:path w="269" h="601" extrusionOk="0">
                  <a:moveTo>
                    <a:pt x="203" y="1"/>
                  </a:moveTo>
                  <a:cubicBezTo>
                    <a:pt x="192" y="1"/>
                    <a:pt x="181" y="7"/>
                    <a:pt x="175" y="19"/>
                  </a:cubicBezTo>
                  <a:cubicBezTo>
                    <a:pt x="122" y="100"/>
                    <a:pt x="95" y="180"/>
                    <a:pt x="68" y="274"/>
                  </a:cubicBezTo>
                  <a:cubicBezTo>
                    <a:pt x="27" y="367"/>
                    <a:pt x="1" y="447"/>
                    <a:pt x="15" y="541"/>
                  </a:cubicBezTo>
                  <a:cubicBezTo>
                    <a:pt x="15" y="577"/>
                    <a:pt x="38" y="601"/>
                    <a:pt x="62" y="601"/>
                  </a:cubicBezTo>
                  <a:cubicBezTo>
                    <a:pt x="74" y="601"/>
                    <a:pt x="86" y="595"/>
                    <a:pt x="95" y="581"/>
                  </a:cubicBezTo>
                  <a:cubicBezTo>
                    <a:pt x="229" y="447"/>
                    <a:pt x="268" y="207"/>
                    <a:pt x="229" y="33"/>
                  </a:cubicBezTo>
                  <a:cubicBezTo>
                    <a:pt x="229" y="11"/>
                    <a:pt x="216" y="1"/>
                    <a:pt x="203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92;p57"/>
            <p:cNvSpPr/>
            <p:nvPr/>
          </p:nvSpPr>
          <p:spPr>
            <a:xfrm>
              <a:off x="5528125" y="2009725"/>
              <a:ext cx="19725" cy="7375"/>
            </a:xfrm>
            <a:custGeom>
              <a:avLst/>
              <a:gdLst/>
              <a:ahLst/>
              <a:cxnLst/>
              <a:rect l="l" t="t" r="r" b="b"/>
              <a:pathLst>
                <a:path w="789" h="295" extrusionOk="0">
                  <a:moveTo>
                    <a:pt x="223" y="1"/>
                  </a:moveTo>
                  <a:cubicBezTo>
                    <a:pt x="160" y="1"/>
                    <a:pt x="103" y="17"/>
                    <a:pt x="54" y="66"/>
                  </a:cubicBezTo>
                  <a:cubicBezTo>
                    <a:pt x="0" y="106"/>
                    <a:pt x="0" y="186"/>
                    <a:pt x="54" y="227"/>
                  </a:cubicBezTo>
                  <a:cubicBezTo>
                    <a:pt x="113" y="287"/>
                    <a:pt x="188" y="294"/>
                    <a:pt x="271" y="294"/>
                  </a:cubicBezTo>
                  <a:cubicBezTo>
                    <a:pt x="300" y="294"/>
                    <a:pt x="330" y="293"/>
                    <a:pt x="361" y="293"/>
                  </a:cubicBezTo>
                  <a:cubicBezTo>
                    <a:pt x="495" y="293"/>
                    <a:pt x="616" y="293"/>
                    <a:pt x="749" y="254"/>
                  </a:cubicBezTo>
                  <a:cubicBezTo>
                    <a:pt x="789" y="240"/>
                    <a:pt x="789" y="200"/>
                    <a:pt x="762" y="173"/>
                  </a:cubicBezTo>
                  <a:cubicBezTo>
                    <a:pt x="642" y="93"/>
                    <a:pt x="535" y="52"/>
                    <a:pt x="402" y="26"/>
                  </a:cubicBezTo>
                  <a:cubicBezTo>
                    <a:pt x="339" y="13"/>
                    <a:pt x="279" y="1"/>
                    <a:pt x="223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93;p57"/>
            <p:cNvSpPr/>
            <p:nvPr/>
          </p:nvSpPr>
          <p:spPr>
            <a:xfrm>
              <a:off x="5514400" y="2016200"/>
              <a:ext cx="8475" cy="7475"/>
            </a:xfrm>
            <a:custGeom>
              <a:avLst/>
              <a:gdLst/>
              <a:ahLst/>
              <a:cxnLst/>
              <a:rect l="l" t="t" r="r" b="b"/>
              <a:pathLst>
                <a:path w="339" h="299" extrusionOk="0">
                  <a:moveTo>
                    <a:pt x="157" y="1"/>
                  </a:moveTo>
                  <a:cubicBezTo>
                    <a:pt x="131" y="1"/>
                    <a:pt x="104" y="11"/>
                    <a:pt x="81" y="34"/>
                  </a:cubicBezTo>
                  <a:cubicBezTo>
                    <a:pt x="27" y="102"/>
                    <a:pt x="0" y="168"/>
                    <a:pt x="41" y="248"/>
                  </a:cubicBezTo>
                  <a:cubicBezTo>
                    <a:pt x="61" y="282"/>
                    <a:pt x="97" y="299"/>
                    <a:pt x="134" y="299"/>
                  </a:cubicBezTo>
                  <a:cubicBezTo>
                    <a:pt x="171" y="299"/>
                    <a:pt x="208" y="282"/>
                    <a:pt x="228" y="248"/>
                  </a:cubicBezTo>
                  <a:cubicBezTo>
                    <a:pt x="228" y="235"/>
                    <a:pt x="228" y="222"/>
                    <a:pt x="241" y="222"/>
                  </a:cubicBezTo>
                  <a:cubicBezTo>
                    <a:pt x="241" y="209"/>
                    <a:pt x="241" y="209"/>
                    <a:pt x="255" y="209"/>
                  </a:cubicBezTo>
                  <a:cubicBezTo>
                    <a:pt x="339" y="125"/>
                    <a:pt x="251" y="1"/>
                    <a:pt x="157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94;p57"/>
            <p:cNvSpPr/>
            <p:nvPr/>
          </p:nvSpPr>
          <p:spPr>
            <a:xfrm>
              <a:off x="5895975" y="2115425"/>
              <a:ext cx="22400" cy="9000"/>
            </a:xfrm>
            <a:custGeom>
              <a:avLst/>
              <a:gdLst/>
              <a:ahLst/>
              <a:cxnLst/>
              <a:rect l="l" t="t" r="r" b="b"/>
              <a:pathLst>
                <a:path w="896" h="360" extrusionOk="0">
                  <a:moveTo>
                    <a:pt x="602" y="1"/>
                  </a:moveTo>
                  <a:cubicBezTo>
                    <a:pt x="446" y="1"/>
                    <a:pt x="271" y="55"/>
                    <a:pt x="147" y="105"/>
                  </a:cubicBezTo>
                  <a:cubicBezTo>
                    <a:pt x="0" y="146"/>
                    <a:pt x="27" y="346"/>
                    <a:pt x="174" y="360"/>
                  </a:cubicBezTo>
                  <a:cubicBezTo>
                    <a:pt x="307" y="360"/>
                    <a:pt x="428" y="333"/>
                    <a:pt x="548" y="333"/>
                  </a:cubicBezTo>
                  <a:cubicBezTo>
                    <a:pt x="669" y="319"/>
                    <a:pt x="776" y="306"/>
                    <a:pt x="856" y="226"/>
                  </a:cubicBezTo>
                  <a:cubicBezTo>
                    <a:pt x="896" y="199"/>
                    <a:pt x="896" y="119"/>
                    <a:pt x="856" y="78"/>
                  </a:cubicBezTo>
                  <a:cubicBezTo>
                    <a:pt x="790" y="22"/>
                    <a:pt x="699" y="1"/>
                    <a:pt x="602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95;p57"/>
            <p:cNvSpPr/>
            <p:nvPr/>
          </p:nvSpPr>
          <p:spPr>
            <a:xfrm>
              <a:off x="5701675" y="1977775"/>
              <a:ext cx="7050" cy="10325"/>
            </a:xfrm>
            <a:custGeom>
              <a:avLst/>
              <a:gdLst/>
              <a:ahLst/>
              <a:cxnLst/>
              <a:rect l="l" t="t" r="r" b="b"/>
              <a:pathLst>
                <a:path w="282" h="413" extrusionOk="0">
                  <a:moveTo>
                    <a:pt x="210" y="1"/>
                  </a:moveTo>
                  <a:cubicBezTo>
                    <a:pt x="192" y="1"/>
                    <a:pt x="174" y="7"/>
                    <a:pt x="161" y="20"/>
                  </a:cubicBezTo>
                  <a:cubicBezTo>
                    <a:pt x="80" y="100"/>
                    <a:pt x="0" y="207"/>
                    <a:pt x="41" y="328"/>
                  </a:cubicBezTo>
                  <a:cubicBezTo>
                    <a:pt x="54" y="386"/>
                    <a:pt x="95" y="413"/>
                    <a:pt x="139" y="413"/>
                  </a:cubicBezTo>
                  <a:cubicBezTo>
                    <a:pt x="185" y="413"/>
                    <a:pt x="234" y="383"/>
                    <a:pt x="255" y="328"/>
                  </a:cubicBezTo>
                  <a:lnTo>
                    <a:pt x="255" y="328"/>
                  </a:lnTo>
                  <a:cubicBezTo>
                    <a:pt x="250" y="332"/>
                    <a:pt x="247" y="335"/>
                    <a:pt x="245" y="335"/>
                  </a:cubicBezTo>
                  <a:cubicBezTo>
                    <a:pt x="243" y="335"/>
                    <a:pt x="246" y="326"/>
                    <a:pt x="255" y="301"/>
                  </a:cubicBezTo>
                  <a:cubicBezTo>
                    <a:pt x="268" y="287"/>
                    <a:pt x="268" y="274"/>
                    <a:pt x="268" y="260"/>
                  </a:cubicBezTo>
                  <a:lnTo>
                    <a:pt x="268" y="194"/>
                  </a:lnTo>
                  <a:cubicBezTo>
                    <a:pt x="268" y="153"/>
                    <a:pt x="268" y="114"/>
                    <a:pt x="282" y="60"/>
                  </a:cubicBezTo>
                  <a:cubicBezTo>
                    <a:pt x="282" y="24"/>
                    <a:pt x="246" y="1"/>
                    <a:pt x="210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96;p57"/>
            <p:cNvSpPr/>
            <p:nvPr/>
          </p:nvSpPr>
          <p:spPr>
            <a:xfrm>
              <a:off x="5814725" y="2070225"/>
              <a:ext cx="13375" cy="10875"/>
            </a:xfrm>
            <a:custGeom>
              <a:avLst/>
              <a:gdLst/>
              <a:ahLst/>
              <a:cxnLst/>
              <a:rect l="l" t="t" r="r" b="b"/>
              <a:pathLst>
                <a:path w="535" h="435" extrusionOk="0">
                  <a:moveTo>
                    <a:pt x="401" y="1"/>
                  </a:moveTo>
                  <a:cubicBezTo>
                    <a:pt x="254" y="13"/>
                    <a:pt x="80" y="94"/>
                    <a:pt x="26" y="254"/>
                  </a:cubicBezTo>
                  <a:cubicBezTo>
                    <a:pt x="0" y="359"/>
                    <a:pt x="87" y="435"/>
                    <a:pt x="177" y="435"/>
                  </a:cubicBezTo>
                  <a:cubicBezTo>
                    <a:pt x="225" y="435"/>
                    <a:pt x="275" y="413"/>
                    <a:pt x="307" y="361"/>
                  </a:cubicBezTo>
                  <a:cubicBezTo>
                    <a:pt x="307" y="348"/>
                    <a:pt x="320" y="334"/>
                    <a:pt x="320" y="322"/>
                  </a:cubicBezTo>
                  <a:cubicBezTo>
                    <a:pt x="329" y="306"/>
                    <a:pt x="332" y="299"/>
                    <a:pt x="330" y="299"/>
                  </a:cubicBezTo>
                  <a:lnTo>
                    <a:pt x="330" y="299"/>
                  </a:lnTo>
                  <a:cubicBezTo>
                    <a:pt x="329" y="299"/>
                    <a:pt x="326" y="302"/>
                    <a:pt x="320" y="308"/>
                  </a:cubicBezTo>
                  <a:cubicBezTo>
                    <a:pt x="334" y="281"/>
                    <a:pt x="347" y="281"/>
                    <a:pt x="361" y="268"/>
                  </a:cubicBezTo>
                  <a:cubicBezTo>
                    <a:pt x="388" y="241"/>
                    <a:pt x="414" y="215"/>
                    <a:pt x="454" y="188"/>
                  </a:cubicBezTo>
                  <a:cubicBezTo>
                    <a:pt x="534" y="134"/>
                    <a:pt x="508" y="1"/>
                    <a:pt x="401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97;p57"/>
            <p:cNvSpPr/>
            <p:nvPr/>
          </p:nvSpPr>
          <p:spPr>
            <a:xfrm>
              <a:off x="5825075" y="2058375"/>
              <a:ext cx="10375" cy="7850"/>
            </a:xfrm>
            <a:custGeom>
              <a:avLst/>
              <a:gdLst/>
              <a:ahLst/>
              <a:cxnLst/>
              <a:rect l="l" t="t" r="r" b="b"/>
              <a:pathLst>
                <a:path w="415" h="314" extrusionOk="0">
                  <a:moveTo>
                    <a:pt x="275" y="1"/>
                  </a:moveTo>
                  <a:cubicBezTo>
                    <a:pt x="237" y="1"/>
                    <a:pt x="199" y="10"/>
                    <a:pt x="161" y="20"/>
                  </a:cubicBezTo>
                  <a:cubicBezTo>
                    <a:pt x="120" y="20"/>
                    <a:pt x="94" y="33"/>
                    <a:pt x="67" y="59"/>
                  </a:cubicBezTo>
                  <a:cubicBezTo>
                    <a:pt x="27" y="86"/>
                    <a:pt x="13" y="140"/>
                    <a:pt x="0" y="180"/>
                  </a:cubicBezTo>
                  <a:cubicBezTo>
                    <a:pt x="0" y="263"/>
                    <a:pt x="72" y="314"/>
                    <a:pt x="142" y="314"/>
                  </a:cubicBezTo>
                  <a:cubicBezTo>
                    <a:pt x="162" y="314"/>
                    <a:pt x="182" y="309"/>
                    <a:pt x="201" y="300"/>
                  </a:cubicBezTo>
                  <a:cubicBezTo>
                    <a:pt x="227" y="273"/>
                    <a:pt x="268" y="247"/>
                    <a:pt x="281" y="207"/>
                  </a:cubicBezTo>
                  <a:lnTo>
                    <a:pt x="281" y="193"/>
                  </a:lnTo>
                  <a:cubicBezTo>
                    <a:pt x="295" y="193"/>
                    <a:pt x="308" y="193"/>
                    <a:pt x="322" y="180"/>
                  </a:cubicBezTo>
                  <a:cubicBezTo>
                    <a:pt x="402" y="154"/>
                    <a:pt x="415" y="33"/>
                    <a:pt x="322" y="6"/>
                  </a:cubicBezTo>
                  <a:cubicBezTo>
                    <a:pt x="306" y="2"/>
                    <a:pt x="290" y="1"/>
                    <a:pt x="275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98;p57"/>
            <p:cNvSpPr/>
            <p:nvPr/>
          </p:nvSpPr>
          <p:spPr>
            <a:xfrm>
              <a:off x="5832075" y="2063200"/>
              <a:ext cx="25" cy="37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99;p57"/>
            <p:cNvSpPr/>
            <p:nvPr/>
          </p:nvSpPr>
          <p:spPr>
            <a:xfrm>
              <a:off x="5444850" y="2268450"/>
              <a:ext cx="14050" cy="9875"/>
            </a:xfrm>
            <a:custGeom>
              <a:avLst/>
              <a:gdLst/>
              <a:ahLst/>
              <a:cxnLst/>
              <a:rect l="l" t="t" r="r" b="b"/>
              <a:pathLst>
                <a:path w="562" h="395" extrusionOk="0">
                  <a:moveTo>
                    <a:pt x="114" y="1"/>
                  </a:moveTo>
                  <a:cubicBezTo>
                    <a:pt x="71" y="1"/>
                    <a:pt x="39" y="37"/>
                    <a:pt x="27" y="83"/>
                  </a:cubicBezTo>
                  <a:cubicBezTo>
                    <a:pt x="0" y="151"/>
                    <a:pt x="41" y="190"/>
                    <a:pt x="107" y="217"/>
                  </a:cubicBezTo>
                  <a:cubicBezTo>
                    <a:pt x="214" y="258"/>
                    <a:pt x="308" y="378"/>
                    <a:pt x="428" y="392"/>
                  </a:cubicBezTo>
                  <a:lnTo>
                    <a:pt x="455" y="392"/>
                  </a:lnTo>
                  <a:cubicBezTo>
                    <a:pt x="460" y="393"/>
                    <a:pt x="466" y="394"/>
                    <a:pt x="471" y="394"/>
                  </a:cubicBezTo>
                  <a:cubicBezTo>
                    <a:pt x="508" y="394"/>
                    <a:pt x="549" y="358"/>
                    <a:pt x="549" y="311"/>
                  </a:cubicBezTo>
                  <a:cubicBezTo>
                    <a:pt x="549" y="285"/>
                    <a:pt x="562" y="231"/>
                    <a:pt x="535" y="190"/>
                  </a:cubicBezTo>
                  <a:cubicBezTo>
                    <a:pt x="508" y="137"/>
                    <a:pt x="469" y="110"/>
                    <a:pt x="428" y="83"/>
                  </a:cubicBezTo>
                  <a:cubicBezTo>
                    <a:pt x="348" y="30"/>
                    <a:pt x="228" y="3"/>
                    <a:pt x="134" y="3"/>
                  </a:cubicBezTo>
                  <a:cubicBezTo>
                    <a:pt x="127" y="2"/>
                    <a:pt x="120" y="1"/>
                    <a:pt x="114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800;p57"/>
            <p:cNvSpPr/>
            <p:nvPr/>
          </p:nvSpPr>
          <p:spPr>
            <a:xfrm>
              <a:off x="5461550" y="2269325"/>
              <a:ext cx="12075" cy="5650"/>
            </a:xfrm>
            <a:custGeom>
              <a:avLst/>
              <a:gdLst/>
              <a:ahLst/>
              <a:cxnLst/>
              <a:rect l="l" t="t" r="r" b="b"/>
              <a:pathLst>
                <a:path w="483" h="226" extrusionOk="0">
                  <a:moveTo>
                    <a:pt x="255" y="0"/>
                  </a:moveTo>
                  <a:cubicBezTo>
                    <a:pt x="213" y="0"/>
                    <a:pt x="174" y="4"/>
                    <a:pt x="149" y="9"/>
                  </a:cubicBezTo>
                  <a:cubicBezTo>
                    <a:pt x="1" y="9"/>
                    <a:pt x="15" y="209"/>
                    <a:pt x="149" y="209"/>
                  </a:cubicBezTo>
                  <a:cubicBezTo>
                    <a:pt x="202" y="223"/>
                    <a:pt x="242" y="223"/>
                    <a:pt x="295" y="223"/>
                  </a:cubicBezTo>
                  <a:cubicBezTo>
                    <a:pt x="321" y="223"/>
                    <a:pt x="345" y="226"/>
                    <a:pt x="366" y="226"/>
                  </a:cubicBezTo>
                  <a:cubicBezTo>
                    <a:pt x="388" y="226"/>
                    <a:pt x="409" y="223"/>
                    <a:pt x="429" y="209"/>
                  </a:cubicBezTo>
                  <a:cubicBezTo>
                    <a:pt x="470" y="196"/>
                    <a:pt x="482" y="155"/>
                    <a:pt x="470" y="116"/>
                  </a:cubicBezTo>
                  <a:lnTo>
                    <a:pt x="470" y="102"/>
                  </a:lnTo>
                  <a:cubicBezTo>
                    <a:pt x="451" y="20"/>
                    <a:pt x="346" y="0"/>
                    <a:pt x="255" y="0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801;p57"/>
            <p:cNvSpPr/>
            <p:nvPr/>
          </p:nvSpPr>
          <p:spPr>
            <a:xfrm>
              <a:off x="5816700" y="2244125"/>
              <a:ext cx="13075" cy="10450"/>
            </a:xfrm>
            <a:custGeom>
              <a:avLst/>
              <a:gdLst/>
              <a:ahLst/>
              <a:cxnLst/>
              <a:rect l="l" t="t" r="r" b="b"/>
              <a:pathLst>
                <a:path w="523" h="418" extrusionOk="0">
                  <a:moveTo>
                    <a:pt x="429" y="0"/>
                  </a:moveTo>
                  <a:cubicBezTo>
                    <a:pt x="348" y="13"/>
                    <a:pt x="295" y="40"/>
                    <a:pt x="215" y="67"/>
                  </a:cubicBezTo>
                  <a:cubicBezTo>
                    <a:pt x="121" y="120"/>
                    <a:pt x="1" y="227"/>
                    <a:pt x="68" y="348"/>
                  </a:cubicBezTo>
                  <a:cubicBezTo>
                    <a:pt x="96" y="386"/>
                    <a:pt x="153" y="418"/>
                    <a:pt x="202" y="418"/>
                  </a:cubicBezTo>
                  <a:cubicBezTo>
                    <a:pt x="222" y="418"/>
                    <a:pt x="240" y="413"/>
                    <a:pt x="255" y="402"/>
                  </a:cubicBezTo>
                  <a:cubicBezTo>
                    <a:pt x="295" y="375"/>
                    <a:pt x="335" y="348"/>
                    <a:pt x="362" y="307"/>
                  </a:cubicBezTo>
                  <a:cubicBezTo>
                    <a:pt x="416" y="254"/>
                    <a:pt x="469" y="200"/>
                    <a:pt x="496" y="134"/>
                  </a:cubicBezTo>
                  <a:cubicBezTo>
                    <a:pt x="523" y="81"/>
                    <a:pt x="496" y="0"/>
                    <a:pt x="429" y="0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802;p57"/>
            <p:cNvSpPr/>
            <p:nvPr/>
          </p:nvSpPr>
          <p:spPr>
            <a:xfrm>
              <a:off x="5836775" y="2245025"/>
              <a:ext cx="13750" cy="10025"/>
            </a:xfrm>
            <a:custGeom>
              <a:avLst/>
              <a:gdLst/>
              <a:ahLst/>
              <a:cxnLst/>
              <a:rect l="l" t="t" r="r" b="b"/>
              <a:pathLst>
                <a:path w="550" h="401" extrusionOk="0">
                  <a:moveTo>
                    <a:pt x="406" y="1"/>
                  </a:moveTo>
                  <a:cubicBezTo>
                    <a:pt x="396" y="1"/>
                    <a:pt x="385" y="2"/>
                    <a:pt x="375" y="4"/>
                  </a:cubicBezTo>
                  <a:cubicBezTo>
                    <a:pt x="228" y="31"/>
                    <a:pt x="27" y="111"/>
                    <a:pt x="14" y="271"/>
                  </a:cubicBezTo>
                  <a:cubicBezTo>
                    <a:pt x="0" y="325"/>
                    <a:pt x="14" y="378"/>
                    <a:pt x="80" y="392"/>
                  </a:cubicBezTo>
                  <a:cubicBezTo>
                    <a:pt x="101" y="398"/>
                    <a:pt x="120" y="400"/>
                    <a:pt x="139" y="400"/>
                  </a:cubicBezTo>
                  <a:cubicBezTo>
                    <a:pt x="261" y="400"/>
                    <a:pt x="364" y="303"/>
                    <a:pt x="469" y="245"/>
                  </a:cubicBezTo>
                  <a:cubicBezTo>
                    <a:pt x="522" y="218"/>
                    <a:pt x="549" y="152"/>
                    <a:pt x="535" y="98"/>
                  </a:cubicBezTo>
                  <a:cubicBezTo>
                    <a:pt x="513" y="30"/>
                    <a:pt x="462" y="1"/>
                    <a:pt x="406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803;p57"/>
            <p:cNvSpPr/>
            <p:nvPr/>
          </p:nvSpPr>
          <p:spPr>
            <a:xfrm>
              <a:off x="5640800" y="2255050"/>
              <a:ext cx="12075" cy="8500"/>
            </a:xfrm>
            <a:custGeom>
              <a:avLst/>
              <a:gdLst/>
              <a:ahLst/>
              <a:cxnLst/>
              <a:rect l="l" t="t" r="r" b="b"/>
              <a:pathLst>
                <a:path w="483" h="340" extrusionOk="0">
                  <a:moveTo>
                    <a:pt x="156" y="1"/>
                  </a:moveTo>
                  <a:cubicBezTo>
                    <a:pt x="104" y="1"/>
                    <a:pt x="61" y="27"/>
                    <a:pt x="27" y="72"/>
                  </a:cubicBezTo>
                  <a:cubicBezTo>
                    <a:pt x="15" y="98"/>
                    <a:pt x="15" y="111"/>
                    <a:pt x="1" y="152"/>
                  </a:cubicBezTo>
                  <a:cubicBezTo>
                    <a:pt x="1" y="191"/>
                    <a:pt x="41" y="245"/>
                    <a:pt x="81" y="272"/>
                  </a:cubicBezTo>
                  <a:cubicBezTo>
                    <a:pt x="148" y="312"/>
                    <a:pt x="215" y="339"/>
                    <a:pt x="295" y="339"/>
                  </a:cubicBezTo>
                  <a:cubicBezTo>
                    <a:pt x="389" y="339"/>
                    <a:pt x="482" y="259"/>
                    <a:pt x="443" y="165"/>
                  </a:cubicBezTo>
                  <a:cubicBezTo>
                    <a:pt x="429" y="125"/>
                    <a:pt x="402" y="98"/>
                    <a:pt x="362" y="84"/>
                  </a:cubicBezTo>
                  <a:lnTo>
                    <a:pt x="348" y="84"/>
                  </a:lnTo>
                  <a:cubicBezTo>
                    <a:pt x="348" y="72"/>
                    <a:pt x="336" y="72"/>
                    <a:pt x="322" y="58"/>
                  </a:cubicBezTo>
                  <a:cubicBezTo>
                    <a:pt x="295" y="31"/>
                    <a:pt x="241" y="18"/>
                    <a:pt x="188" y="4"/>
                  </a:cubicBezTo>
                  <a:cubicBezTo>
                    <a:pt x="177" y="2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0" name="Google Shape;2700;p57"/>
          <p:cNvGrpSpPr/>
          <p:nvPr/>
        </p:nvGrpSpPr>
        <p:grpSpPr>
          <a:xfrm flipH="1">
            <a:off x="262759" y="2333890"/>
            <a:ext cx="1753226" cy="1628510"/>
            <a:chOff x="5409750" y="1948925"/>
            <a:chExt cx="756450" cy="758925"/>
          </a:xfrm>
        </p:grpSpPr>
        <p:sp>
          <p:nvSpPr>
            <p:cNvPr id="2701" name="Google Shape;2701;p57"/>
            <p:cNvSpPr/>
            <p:nvPr/>
          </p:nvSpPr>
          <p:spPr>
            <a:xfrm>
              <a:off x="6099600" y="2268200"/>
              <a:ext cx="66600" cy="69575"/>
            </a:xfrm>
            <a:custGeom>
              <a:avLst/>
              <a:gdLst/>
              <a:ahLst/>
              <a:cxnLst/>
              <a:rect l="l" t="t" r="r" b="b"/>
              <a:pathLst>
                <a:path w="2664" h="2783" extrusionOk="0">
                  <a:moveTo>
                    <a:pt x="2021" y="0"/>
                  </a:moveTo>
                  <a:cubicBezTo>
                    <a:pt x="1820" y="0"/>
                    <a:pt x="1" y="2355"/>
                    <a:pt x="1165" y="2729"/>
                  </a:cubicBezTo>
                  <a:cubicBezTo>
                    <a:pt x="1219" y="2742"/>
                    <a:pt x="1285" y="2756"/>
                    <a:pt x="1365" y="2769"/>
                  </a:cubicBezTo>
                  <a:cubicBezTo>
                    <a:pt x="1419" y="2769"/>
                    <a:pt x="1472" y="2783"/>
                    <a:pt x="1526" y="2783"/>
                  </a:cubicBezTo>
                  <a:cubicBezTo>
                    <a:pt x="2663" y="2783"/>
                    <a:pt x="2435" y="1057"/>
                    <a:pt x="2396" y="762"/>
                  </a:cubicBezTo>
                  <a:cubicBezTo>
                    <a:pt x="2328" y="200"/>
                    <a:pt x="2235" y="0"/>
                    <a:pt x="2021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2" name="Google Shape;2702;p57"/>
            <p:cNvSpPr/>
            <p:nvPr/>
          </p:nvSpPr>
          <p:spPr>
            <a:xfrm>
              <a:off x="6058150" y="2336425"/>
              <a:ext cx="75600" cy="49500"/>
            </a:xfrm>
            <a:custGeom>
              <a:avLst/>
              <a:gdLst/>
              <a:ahLst/>
              <a:cxnLst/>
              <a:rect l="l" t="t" r="r" b="b"/>
              <a:pathLst>
                <a:path w="3024" h="1980" extrusionOk="0">
                  <a:moveTo>
                    <a:pt x="2823" y="0"/>
                  </a:moveTo>
                  <a:cubicBezTo>
                    <a:pt x="1873" y="923"/>
                    <a:pt x="80" y="1043"/>
                    <a:pt x="0" y="1056"/>
                  </a:cubicBezTo>
                  <a:cubicBezTo>
                    <a:pt x="321" y="1311"/>
                    <a:pt x="509" y="1618"/>
                    <a:pt x="482" y="1980"/>
                  </a:cubicBezTo>
                  <a:cubicBezTo>
                    <a:pt x="482" y="1980"/>
                    <a:pt x="2422" y="1605"/>
                    <a:pt x="3023" y="40"/>
                  </a:cubicBezTo>
                  <a:cubicBezTo>
                    <a:pt x="2943" y="27"/>
                    <a:pt x="2877" y="13"/>
                    <a:pt x="2823" y="0"/>
                  </a:cubicBezTo>
                  <a:close/>
                </a:path>
              </a:pathLst>
            </a:custGeom>
            <a:solidFill>
              <a:srgbClr val="F9C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3" name="Google Shape;2703;p57"/>
            <p:cNvSpPr/>
            <p:nvPr/>
          </p:nvSpPr>
          <p:spPr>
            <a:xfrm>
              <a:off x="5485975" y="2332725"/>
              <a:ext cx="584900" cy="375125"/>
            </a:xfrm>
            <a:custGeom>
              <a:avLst/>
              <a:gdLst/>
              <a:ahLst/>
              <a:cxnLst/>
              <a:rect l="l" t="t" r="r" b="b"/>
              <a:pathLst>
                <a:path w="23396" h="15005" extrusionOk="0">
                  <a:moveTo>
                    <a:pt x="17684" y="0"/>
                  </a:moveTo>
                  <a:cubicBezTo>
                    <a:pt x="16855" y="2422"/>
                    <a:pt x="16133" y="2556"/>
                    <a:pt x="16133" y="2556"/>
                  </a:cubicBezTo>
                  <a:cubicBezTo>
                    <a:pt x="16133" y="2556"/>
                    <a:pt x="16882" y="3546"/>
                    <a:pt x="14086" y="5418"/>
                  </a:cubicBezTo>
                  <a:cubicBezTo>
                    <a:pt x="12865" y="6232"/>
                    <a:pt x="11818" y="6462"/>
                    <a:pt x="11025" y="6462"/>
                  </a:cubicBezTo>
                  <a:cubicBezTo>
                    <a:pt x="9994" y="6462"/>
                    <a:pt x="9391" y="6073"/>
                    <a:pt x="9391" y="6073"/>
                  </a:cubicBezTo>
                  <a:cubicBezTo>
                    <a:pt x="9262" y="6202"/>
                    <a:pt x="8681" y="6285"/>
                    <a:pt x="7880" y="6285"/>
                  </a:cubicBezTo>
                  <a:cubicBezTo>
                    <a:pt x="7184" y="6285"/>
                    <a:pt x="6321" y="6222"/>
                    <a:pt x="5445" y="6073"/>
                  </a:cubicBezTo>
                  <a:cubicBezTo>
                    <a:pt x="4107" y="5859"/>
                    <a:pt x="3037" y="5137"/>
                    <a:pt x="2529" y="4736"/>
                  </a:cubicBezTo>
                  <a:cubicBezTo>
                    <a:pt x="2529" y="4736"/>
                    <a:pt x="1244" y="10635"/>
                    <a:pt x="1244" y="11277"/>
                  </a:cubicBezTo>
                  <a:cubicBezTo>
                    <a:pt x="1244" y="11277"/>
                    <a:pt x="1" y="12508"/>
                    <a:pt x="148" y="13082"/>
                  </a:cubicBezTo>
                  <a:cubicBezTo>
                    <a:pt x="250" y="13480"/>
                    <a:pt x="2294" y="13999"/>
                    <a:pt x="3547" y="13999"/>
                  </a:cubicBezTo>
                  <a:cubicBezTo>
                    <a:pt x="4106" y="13999"/>
                    <a:pt x="4508" y="13896"/>
                    <a:pt x="4508" y="13631"/>
                  </a:cubicBezTo>
                  <a:cubicBezTo>
                    <a:pt x="4508" y="13284"/>
                    <a:pt x="4829" y="9565"/>
                    <a:pt x="4990" y="8989"/>
                  </a:cubicBezTo>
                  <a:lnTo>
                    <a:pt x="5030" y="8923"/>
                  </a:lnTo>
                  <a:cubicBezTo>
                    <a:pt x="5899" y="9351"/>
                    <a:pt x="7130" y="9833"/>
                    <a:pt x="8869" y="10193"/>
                  </a:cubicBezTo>
                  <a:cubicBezTo>
                    <a:pt x="8963" y="11732"/>
                    <a:pt x="9231" y="13377"/>
                    <a:pt x="9231" y="13377"/>
                  </a:cubicBezTo>
                  <a:cubicBezTo>
                    <a:pt x="9231" y="13377"/>
                    <a:pt x="8589" y="13724"/>
                    <a:pt x="8589" y="14300"/>
                  </a:cubicBezTo>
                  <a:cubicBezTo>
                    <a:pt x="8589" y="14678"/>
                    <a:pt x="10019" y="15004"/>
                    <a:pt x="11172" y="15004"/>
                  </a:cubicBezTo>
                  <a:cubicBezTo>
                    <a:pt x="11772" y="15004"/>
                    <a:pt x="12297" y="14916"/>
                    <a:pt x="12507" y="14701"/>
                  </a:cubicBezTo>
                  <a:cubicBezTo>
                    <a:pt x="12842" y="14380"/>
                    <a:pt x="12507" y="13177"/>
                    <a:pt x="12494" y="10728"/>
                  </a:cubicBezTo>
                  <a:lnTo>
                    <a:pt x="12494" y="10728"/>
                  </a:lnTo>
                  <a:cubicBezTo>
                    <a:pt x="13091" y="10778"/>
                    <a:pt x="13630" y="10799"/>
                    <a:pt x="14117" y="10799"/>
                  </a:cubicBezTo>
                  <a:cubicBezTo>
                    <a:pt x="14677" y="10799"/>
                    <a:pt x="15168" y="10771"/>
                    <a:pt x="15598" y="10728"/>
                  </a:cubicBezTo>
                  <a:cubicBezTo>
                    <a:pt x="17363" y="10528"/>
                    <a:pt x="18086" y="10006"/>
                    <a:pt x="18232" y="9886"/>
                  </a:cubicBezTo>
                  <a:cubicBezTo>
                    <a:pt x="18300" y="11491"/>
                    <a:pt x="18607" y="13377"/>
                    <a:pt x="18607" y="13377"/>
                  </a:cubicBezTo>
                  <a:cubicBezTo>
                    <a:pt x="18607" y="13377"/>
                    <a:pt x="17979" y="13724"/>
                    <a:pt x="17979" y="14300"/>
                  </a:cubicBezTo>
                  <a:cubicBezTo>
                    <a:pt x="17979" y="14340"/>
                    <a:pt x="17992" y="14380"/>
                    <a:pt x="18018" y="14420"/>
                  </a:cubicBezTo>
                  <a:cubicBezTo>
                    <a:pt x="18269" y="14720"/>
                    <a:pt x="19425" y="14880"/>
                    <a:pt x="20441" y="14880"/>
                  </a:cubicBezTo>
                  <a:cubicBezTo>
                    <a:pt x="21054" y="14880"/>
                    <a:pt x="21616" y="14822"/>
                    <a:pt x="21897" y="14701"/>
                  </a:cubicBezTo>
                  <a:cubicBezTo>
                    <a:pt x="22700" y="14354"/>
                    <a:pt x="23195" y="4067"/>
                    <a:pt x="23369" y="2128"/>
                  </a:cubicBezTo>
                  <a:cubicBezTo>
                    <a:pt x="23396" y="1766"/>
                    <a:pt x="23208" y="1459"/>
                    <a:pt x="22887" y="1204"/>
                  </a:cubicBezTo>
                  <a:cubicBezTo>
                    <a:pt x="21523" y="121"/>
                    <a:pt x="17684" y="0"/>
                    <a:pt x="17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4" name="Google Shape;2704;p57"/>
            <p:cNvSpPr/>
            <p:nvPr/>
          </p:nvSpPr>
          <p:spPr>
            <a:xfrm>
              <a:off x="5409750" y="1948925"/>
              <a:ext cx="548775" cy="545375"/>
            </a:xfrm>
            <a:custGeom>
              <a:avLst/>
              <a:gdLst/>
              <a:ahLst/>
              <a:cxnLst/>
              <a:rect l="l" t="t" r="r" b="b"/>
              <a:pathLst>
                <a:path w="21951" h="21815" extrusionOk="0">
                  <a:moveTo>
                    <a:pt x="10816" y="5617"/>
                  </a:moveTo>
                  <a:cubicBezTo>
                    <a:pt x="12542" y="5617"/>
                    <a:pt x="14880" y="6687"/>
                    <a:pt x="15369" y="8197"/>
                  </a:cubicBezTo>
                  <a:cubicBezTo>
                    <a:pt x="16118" y="10564"/>
                    <a:pt x="13671" y="15794"/>
                    <a:pt x="12387" y="16717"/>
                  </a:cubicBezTo>
                  <a:cubicBezTo>
                    <a:pt x="12119" y="16907"/>
                    <a:pt x="11657" y="16997"/>
                    <a:pt x="11099" y="16997"/>
                  </a:cubicBezTo>
                  <a:cubicBezTo>
                    <a:pt x="9255" y="16997"/>
                    <a:pt x="6365" y="16015"/>
                    <a:pt x="6006" y="14403"/>
                  </a:cubicBezTo>
                  <a:cubicBezTo>
                    <a:pt x="5458" y="11889"/>
                    <a:pt x="7798" y="6725"/>
                    <a:pt x="9644" y="5842"/>
                  </a:cubicBezTo>
                  <a:cubicBezTo>
                    <a:pt x="9965" y="5689"/>
                    <a:pt x="10370" y="5617"/>
                    <a:pt x="10816" y="5617"/>
                  </a:cubicBezTo>
                  <a:close/>
                  <a:moveTo>
                    <a:pt x="9849" y="1"/>
                  </a:moveTo>
                  <a:cubicBezTo>
                    <a:pt x="8705" y="1"/>
                    <a:pt x="7149" y="407"/>
                    <a:pt x="5925" y="2231"/>
                  </a:cubicBezTo>
                  <a:cubicBezTo>
                    <a:pt x="6541" y="2458"/>
                    <a:pt x="7063" y="2980"/>
                    <a:pt x="7143" y="3836"/>
                  </a:cubicBezTo>
                  <a:cubicBezTo>
                    <a:pt x="6273" y="4184"/>
                    <a:pt x="5645" y="5079"/>
                    <a:pt x="5324" y="5641"/>
                  </a:cubicBezTo>
                  <a:cubicBezTo>
                    <a:pt x="5270" y="5628"/>
                    <a:pt x="3892" y="5561"/>
                    <a:pt x="3518" y="4491"/>
                  </a:cubicBezTo>
                  <a:cubicBezTo>
                    <a:pt x="3478" y="4518"/>
                    <a:pt x="2501" y="5120"/>
                    <a:pt x="2221" y="6979"/>
                  </a:cubicBezTo>
                  <a:cubicBezTo>
                    <a:pt x="2221" y="6979"/>
                    <a:pt x="0" y="9936"/>
                    <a:pt x="575" y="13788"/>
                  </a:cubicBezTo>
                  <a:cubicBezTo>
                    <a:pt x="575" y="13788"/>
                    <a:pt x="321" y="19178"/>
                    <a:pt x="5244" y="19820"/>
                  </a:cubicBezTo>
                  <a:cubicBezTo>
                    <a:pt x="5244" y="19820"/>
                    <a:pt x="5363" y="19927"/>
                    <a:pt x="5578" y="20088"/>
                  </a:cubicBezTo>
                  <a:cubicBezTo>
                    <a:pt x="6086" y="20489"/>
                    <a:pt x="7156" y="21211"/>
                    <a:pt x="8494" y="21425"/>
                  </a:cubicBezTo>
                  <a:cubicBezTo>
                    <a:pt x="9370" y="21574"/>
                    <a:pt x="10233" y="21637"/>
                    <a:pt x="10929" y="21637"/>
                  </a:cubicBezTo>
                  <a:cubicBezTo>
                    <a:pt x="11730" y="21637"/>
                    <a:pt x="12311" y="21554"/>
                    <a:pt x="12440" y="21425"/>
                  </a:cubicBezTo>
                  <a:cubicBezTo>
                    <a:pt x="12440" y="21425"/>
                    <a:pt x="13043" y="21814"/>
                    <a:pt x="14074" y="21814"/>
                  </a:cubicBezTo>
                  <a:cubicBezTo>
                    <a:pt x="14867" y="21814"/>
                    <a:pt x="15914" y="21584"/>
                    <a:pt x="17135" y="20770"/>
                  </a:cubicBezTo>
                  <a:cubicBezTo>
                    <a:pt x="19931" y="18898"/>
                    <a:pt x="19182" y="17908"/>
                    <a:pt x="19182" y="17908"/>
                  </a:cubicBezTo>
                  <a:cubicBezTo>
                    <a:pt x="19182" y="17908"/>
                    <a:pt x="19904" y="17774"/>
                    <a:pt x="20733" y="15352"/>
                  </a:cubicBezTo>
                  <a:cubicBezTo>
                    <a:pt x="21576" y="12918"/>
                    <a:pt x="21456" y="12210"/>
                    <a:pt x="21456" y="12210"/>
                  </a:cubicBezTo>
                  <a:cubicBezTo>
                    <a:pt x="21456" y="12210"/>
                    <a:pt x="21950" y="10257"/>
                    <a:pt x="21736" y="8116"/>
                  </a:cubicBezTo>
                  <a:lnTo>
                    <a:pt x="21723" y="8116"/>
                  </a:lnTo>
                  <a:cubicBezTo>
                    <a:pt x="21723" y="8370"/>
                    <a:pt x="21656" y="8638"/>
                    <a:pt x="21522" y="8932"/>
                  </a:cubicBezTo>
                  <a:cubicBezTo>
                    <a:pt x="21162" y="9723"/>
                    <a:pt x="20570" y="9933"/>
                    <a:pt x="20043" y="9933"/>
                  </a:cubicBezTo>
                  <a:cubicBezTo>
                    <a:pt x="19475" y="9933"/>
                    <a:pt x="18983" y="9689"/>
                    <a:pt x="18941" y="9668"/>
                  </a:cubicBezTo>
                  <a:cubicBezTo>
                    <a:pt x="18914" y="8625"/>
                    <a:pt x="18540" y="7674"/>
                    <a:pt x="18285" y="7153"/>
                  </a:cubicBezTo>
                  <a:cubicBezTo>
                    <a:pt x="18702" y="6555"/>
                    <a:pt x="19284" y="6300"/>
                    <a:pt x="19850" y="6300"/>
                  </a:cubicBezTo>
                  <a:cubicBezTo>
                    <a:pt x="20536" y="6300"/>
                    <a:pt x="21200" y="6674"/>
                    <a:pt x="21522" y="7260"/>
                  </a:cubicBezTo>
                  <a:cubicBezTo>
                    <a:pt x="21522" y="7260"/>
                    <a:pt x="21884" y="6351"/>
                    <a:pt x="20960" y="4330"/>
                  </a:cubicBezTo>
                  <a:cubicBezTo>
                    <a:pt x="20038" y="2311"/>
                    <a:pt x="17830" y="1923"/>
                    <a:pt x="17830" y="1923"/>
                  </a:cubicBezTo>
                  <a:cubicBezTo>
                    <a:pt x="17830" y="1923"/>
                    <a:pt x="16423" y="56"/>
                    <a:pt x="13301" y="56"/>
                  </a:cubicBezTo>
                  <a:cubicBezTo>
                    <a:pt x="12732" y="56"/>
                    <a:pt x="12107" y="118"/>
                    <a:pt x="11423" y="264"/>
                  </a:cubicBezTo>
                  <a:cubicBezTo>
                    <a:pt x="11423" y="264"/>
                    <a:pt x="10769" y="1"/>
                    <a:pt x="9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5" name="Google Shape;2705;p57"/>
            <p:cNvSpPr/>
            <p:nvPr/>
          </p:nvSpPr>
          <p:spPr>
            <a:xfrm>
              <a:off x="5866850" y="2106425"/>
              <a:ext cx="86325" cy="90825"/>
            </a:xfrm>
            <a:custGeom>
              <a:avLst/>
              <a:gdLst/>
              <a:ahLst/>
              <a:cxnLst/>
              <a:rect l="l" t="t" r="r" b="b"/>
              <a:pathLst>
                <a:path w="3453" h="3633" extrusionOk="0">
                  <a:moveTo>
                    <a:pt x="1566" y="0"/>
                  </a:moveTo>
                  <a:cubicBezTo>
                    <a:pt x="1000" y="0"/>
                    <a:pt x="418" y="255"/>
                    <a:pt x="1" y="853"/>
                  </a:cubicBezTo>
                  <a:cubicBezTo>
                    <a:pt x="256" y="1374"/>
                    <a:pt x="630" y="2325"/>
                    <a:pt x="657" y="3368"/>
                  </a:cubicBezTo>
                  <a:cubicBezTo>
                    <a:pt x="699" y="3389"/>
                    <a:pt x="1191" y="3633"/>
                    <a:pt x="1759" y="3633"/>
                  </a:cubicBezTo>
                  <a:cubicBezTo>
                    <a:pt x="2286" y="3633"/>
                    <a:pt x="2878" y="3423"/>
                    <a:pt x="3238" y="2632"/>
                  </a:cubicBezTo>
                  <a:cubicBezTo>
                    <a:pt x="3372" y="2338"/>
                    <a:pt x="3439" y="2070"/>
                    <a:pt x="3439" y="1816"/>
                  </a:cubicBezTo>
                  <a:cubicBezTo>
                    <a:pt x="3452" y="1495"/>
                    <a:pt x="3386" y="1214"/>
                    <a:pt x="3238" y="960"/>
                  </a:cubicBezTo>
                  <a:cubicBezTo>
                    <a:pt x="2916" y="374"/>
                    <a:pt x="2252" y="0"/>
                    <a:pt x="1566" y="0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6" name="Google Shape;2706;p57"/>
            <p:cNvSpPr/>
            <p:nvPr/>
          </p:nvSpPr>
          <p:spPr>
            <a:xfrm>
              <a:off x="5863525" y="2579875"/>
              <a:ext cx="87625" cy="119650"/>
            </a:xfrm>
            <a:custGeom>
              <a:avLst/>
              <a:gdLst/>
              <a:ahLst/>
              <a:cxnLst/>
              <a:rect l="l" t="t" r="r" b="b"/>
              <a:pathLst>
                <a:path w="3505" h="4786" extrusionOk="0">
                  <a:moveTo>
                    <a:pt x="3130" y="0"/>
                  </a:moveTo>
                  <a:cubicBezTo>
                    <a:pt x="2984" y="120"/>
                    <a:pt x="2261" y="642"/>
                    <a:pt x="496" y="842"/>
                  </a:cubicBezTo>
                  <a:cubicBezTo>
                    <a:pt x="482" y="1003"/>
                    <a:pt x="375" y="2408"/>
                    <a:pt x="455" y="3665"/>
                  </a:cubicBezTo>
                  <a:cubicBezTo>
                    <a:pt x="455" y="3665"/>
                    <a:pt x="0" y="3959"/>
                    <a:pt x="0" y="4387"/>
                  </a:cubicBezTo>
                  <a:cubicBezTo>
                    <a:pt x="0" y="4636"/>
                    <a:pt x="849" y="4786"/>
                    <a:pt x="1640" y="4786"/>
                  </a:cubicBezTo>
                  <a:cubicBezTo>
                    <a:pt x="2209" y="4786"/>
                    <a:pt x="2748" y="4708"/>
                    <a:pt x="2916" y="4534"/>
                  </a:cubicBezTo>
                  <a:cubicBezTo>
                    <a:pt x="2890" y="4494"/>
                    <a:pt x="2877" y="4454"/>
                    <a:pt x="2877" y="4414"/>
                  </a:cubicBezTo>
                  <a:cubicBezTo>
                    <a:pt x="2877" y="3838"/>
                    <a:pt x="3505" y="3491"/>
                    <a:pt x="3505" y="3491"/>
                  </a:cubicBezTo>
                  <a:cubicBezTo>
                    <a:pt x="3505" y="3491"/>
                    <a:pt x="3198" y="1605"/>
                    <a:pt x="3130" y="0"/>
                  </a:cubicBezTo>
                  <a:close/>
                </a:path>
              </a:pathLst>
            </a:custGeom>
            <a:solidFill>
              <a:srgbClr val="F9CD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7" name="Google Shape;2707;p57"/>
            <p:cNvSpPr/>
            <p:nvPr/>
          </p:nvSpPr>
          <p:spPr>
            <a:xfrm>
              <a:off x="5546175" y="2089350"/>
              <a:ext cx="266550" cy="284500"/>
            </a:xfrm>
            <a:custGeom>
              <a:avLst/>
              <a:gdLst/>
              <a:ahLst/>
              <a:cxnLst/>
              <a:rect l="l" t="t" r="r" b="b"/>
              <a:pathLst>
                <a:path w="10662" h="11380" extrusionOk="0">
                  <a:moveTo>
                    <a:pt x="5359" y="0"/>
                  </a:moveTo>
                  <a:cubicBezTo>
                    <a:pt x="4913" y="0"/>
                    <a:pt x="4508" y="72"/>
                    <a:pt x="4187" y="225"/>
                  </a:cubicBezTo>
                  <a:cubicBezTo>
                    <a:pt x="2341" y="1108"/>
                    <a:pt x="1" y="6272"/>
                    <a:pt x="549" y="8786"/>
                  </a:cubicBezTo>
                  <a:cubicBezTo>
                    <a:pt x="908" y="10398"/>
                    <a:pt x="3798" y="11380"/>
                    <a:pt x="5642" y="11380"/>
                  </a:cubicBezTo>
                  <a:cubicBezTo>
                    <a:pt x="6200" y="11380"/>
                    <a:pt x="6662" y="11290"/>
                    <a:pt x="6930" y="11100"/>
                  </a:cubicBezTo>
                  <a:cubicBezTo>
                    <a:pt x="8214" y="10177"/>
                    <a:pt x="10661" y="4947"/>
                    <a:pt x="9912" y="2580"/>
                  </a:cubicBezTo>
                  <a:cubicBezTo>
                    <a:pt x="9423" y="1070"/>
                    <a:pt x="7085" y="0"/>
                    <a:pt x="5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8" name="Google Shape;2708;p57"/>
            <p:cNvSpPr/>
            <p:nvPr/>
          </p:nvSpPr>
          <p:spPr>
            <a:xfrm>
              <a:off x="5495000" y="2001700"/>
              <a:ext cx="93350" cy="88275"/>
            </a:xfrm>
            <a:custGeom>
              <a:avLst/>
              <a:gdLst/>
              <a:ahLst/>
              <a:cxnLst/>
              <a:rect l="l" t="t" r="r" b="b"/>
              <a:pathLst>
                <a:path w="3734" h="3531" extrusionOk="0">
                  <a:moveTo>
                    <a:pt x="1824" y="0"/>
                  </a:moveTo>
                  <a:cubicBezTo>
                    <a:pt x="958" y="0"/>
                    <a:pt x="112" y="544"/>
                    <a:pt x="27" y="1618"/>
                  </a:cubicBezTo>
                  <a:cubicBezTo>
                    <a:pt x="1" y="1912"/>
                    <a:pt x="27" y="2166"/>
                    <a:pt x="108" y="2380"/>
                  </a:cubicBezTo>
                  <a:cubicBezTo>
                    <a:pt x="482" y="3450"/>
                    <a:pt x="1860" y="3517"/>
                    <a:pt x="1914" y="3530"/>
                  </a:cubicBezTo>
                  <a:cubicBezTo>
                    <a:pt x="2235" y="2968"/>
                    <a:pt x="2863" y="2073"/>
                    <a:pt x="3733" y="1725"/>
                  </a:cubicBezTo>
                  <a:cubicBezTo>
                    <a:pt x="3653" y="869"/>
                    <a:pt x="3131" y="347"/>
                    <a:pt x="2515" y="120"/>
                  </a:cubicBezTo>
                  <a:cubicBezTo>
                    <a:pt x="2293" y="40"/>
                    <a:pt x="2058" y="0"/>
                    <a:pt x="1824" y="0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9" name="Google Shape;2709;p57"/>
            <p:cNvSpPr/>
            <p:nvPr/>
          </p:nvSpPr>
          <p:spPr>
            <a:xfrm>
              <a:off x="5537800" y="2041475"/>
              <a:ext cx="57225" cy="57075"/>
            </a:xfrm>
            <a:custGeom>
              <a:avLst/>
              <a:gdLst/>
              <a:ahLst/>
              <a:cxnLst/>
              <a:rect l="l" t="t" r="r" b="b"/>
              <a:pathLst>
                <a:path w="2289" h="2283" extrusionOk="0">
                  <a:moveTo>
                    <a:pt x="2208" y="0"/>
                  </a:moveTo>
                  <a:cubicBezTo>
                    <a:pt x="2208" y="0"/>
                    <a:pt x="2155" y="27"/>
                    <a:pt x="2075" y="54"/>
                  </a:cubicBezTo>
                  <a:cubicBezTo>
                    <a:pt x="2034" y="67"/>
                    <a:pt x="1980" y="93"/>
                    <a:pt x="1927" y="120"/>
                  </a:cubicBezTo>
                  <a:cubicBezTo>
                    <a:pt x="1873" y="147"/>
                    <a:pt x="1820" y="174"/>
                    <a:pt x="1754" y="214"/>
                  </a:cubicBezTo>
                  <a:cubicBezTo>
                    <a:pt x="1686" y="254"/>
                    <a:pt x="1620" y="295"/>
                    <a:pt x="1552" y="348"/>
                  </a:cubicBezTo>
                  <a:cubicBezTo>
                    <a:pt x="1472" y="402"/>
                    <a:pt x="1406" y="455"/>
                    <a:pt x="1325" y="509"/>
                  </a:cubicBezTo>
                  <a:cubicBezTo>
                    <a:pt x="1258" y="575"/>
                    <a:pt x="1192" y="628"/>
                    <a:pt x="1111" y="696"/>
                  </a:cubicBezTo>
                  <a:cubicBezTo>
                    <a:pt x="1044" y="762"/>
                    <a:pt x="964" y="830"/>
                    <a:pt x="897" y="910"/>
                  </a:cubicBezTo>
                  <a:cubicBezTo>
                    <a:pt x="830" y="976"/>
                    <a:pt x="764" y="1044"/>
                    <a:pt x="696" y="1124"/>
                  </a:cubicBezTo>
                  <a:cubicBezTo>
                    <a:pt x="630" y="1190"/>
                    <a:pt x="576" y="1270"/>
                    <a:pt x="523" y="1338"/>
                  </a:cubicBezTo>
                  <a:cubicBezTo>
                    <a:pt x="402" y="1484"/>
                    <a:pt x="309" y="1632"/>
                    <a:pt x="229" y="1766"/>
                  </a:cubicBezTo>
                  <a:cubicBezTo>
                    <a:pt x="188" y="1819"/>
                    <a:pt x="161" y="1886"/>
                    <a:pt x="122" y="1939"/>
                  </a:cubicBezTo>
                  <a:cubicBezTo>
                    <a:pt x="95" y="1993"/>
                    <a:pt x="81" y="2046"/>
                    <a:pt x="54" y="2087"/>
                  </a:cubicBezTo>
                  <a:lnTo>
                    <a:pt x="15" y="2207"/>
                  </a:lnTo>
                  <a:cubicBezTo>
                    <a:pt x="1" y="2234"/>
                    <a:pt x="15" y="2260"/>
                    <a:pt x="41" y="2274"/>
                  </a:cubicBezTo>
                  <a:cubicBezTo>
                    <a:pt x="52" y="2279"/>
                    <a:pt x="63" y="2283"/>
                    <a:pt x="73" y="2283"/>
                  </a:cubicBezTo>
                  <a:cubicBezTo>
                    <a:pt x="88" y="2283"/>
                    <a:pt x="100" y="2276"/>
                    <a:pt x="108" y="2260"/>
                  </a:cubicBezTo>
                  <a:cubicBezTo>
                    <a:pt x="108" y="2260"/>
                    <a:pt x="134" y="2207"/>
                    <a:pt x="175" y="2140"/>
                  </a:cubicBezTo>
                  <a:cubicBezTo>
                    <a:pt x="202" y="2100"/>
                    <a:pt x="215" y="2060"/>
                    <a:pt x="255" y="2007"/>
                  </a:cubicBezTo>
                  <a:cubicBezTo>
                    <a:pt x="282" y="1966"/>
                    <a:pt x="322" y="1913"/>
                    <a:pt x="362" y="1846"/>
                  </a:cubicBezTo>
                  <a:cubicBezTo>
                    <a:pt x="443" y="1739"/>
                    <a:pt x="550" y="1605"/>
                    <a:pt x="670" y="1458"/>
                  </a:cubicBezTo>
                  <a:cubicBezTo>
                    <a:pt x="723" y="1391"/>
                    <a:pt x="790" y="1324"/>
                    <a:pt x="844" y="1258"/>
                  </a:cubicBezTo>
                  <a:cubicBezTo>
                    <a:pt x="910" y="1190"/>
                    <a:pt x="978" y="1110"/>
                    <a:pt x="1044" y="1044"/>
                  </a:cubicBezTo>
                  <a:lnTo>
                    <a:pt x="1245" y="842"/>
                  </a:lnTo>
                  <a:cubicBezTo>
                    <a:pt x="1312" y="776"/>
                    <a:pt x="1392" y="723"/>
                    <a:pt x="1459" y="655"/>
                  </a:cubicBezTo>
                  <a:cubicBezTo>
                    <a:pt x="1526" y="602"/>
                    <a:pt x="1593" y="535"/>
                    <a:pt x="1647" y="495"/>
                  </a:cubicBezTo>
                  <a:cubicBezTo>
                    <a:pt x="1713" y="441"/>
                    <a:pt x="1780" y="388"/>
                    <a:pt x="1834" y="348"/>
                  </a:cubicBezTo>
                  <a:cubicBezTo>
                    <a:pt x="1900" y="307"/>
                    <a:pt x="1954" y="268"/>
                    <a:pt x="1994" y="241"/>
                  </a:cubicBezTo>
                  <a:cubicBezTo>
                    <a:pt x="2048" y="214"/>
                    <a:pt x="2087" y="188"/>
                    <a:pt x="2128" y="174"/>
                  </a:cubicBezTo>
                  <a:cubicBezTo>
                    <a:pt x="2208" y="134"/>
                    <a:pt x="2248" y="107"/>
                    <a:pt x="2248" y="107"/>
                  </a:cubicBezTo>
                  <a:cubicBezTo>
                    <a:pt x="2275" y="93"/>
                    <a:pt x="2289" y="67"/>
                    <a:pt x="2275" y="40"/>
                  </a:cubicBezTo>
                  <a:cubicBezTo>
                    <a:pt x="2262" y="13"/>
                    <a:pt x="2235" y="0"/>
                    <a:pt x="2208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0" name="Google Shape;2710;p57"/>
            <p:cNvSpPr/>
            <p:nvPr/>
          </p:nvSpPr>
          <p:spPr>
            <a:xfrm>
              <a:off x="5859500" y="2115825"/>
              <a:ext cx="26125" cy="93300"/>
            </a:xfrm>
            <a:custGeom>
              <a:avLst/>
              <a:gdLst/>
              <a:ahLst/>
              <a:cxnLst/>
              <a:rect l="l" t="t" r="r" b="b"/>
              <a:pathLst>
                <a:path w="1045" h="3732" extrusionOk="0">
                  <a:moveTo>
                    <a:pt x="73" y="0"/>
                  </a:moveTo>
                  <a:cubicBezTo>
                    <a:pt x="63" y="0"/>
                    <a:pt x="52" y="3"/>
                    <a:pt x="41" y="9"/>
                  </a:cubicBezTo>
                  <a:cubicBezTo>
                    <a:pt x="15" y="23"/>
                    <a:pt x="1" y="49"/>
                    <a:pt x="15" y="76"/>
                  </a:cubicBezTo>
                  <a:cubicBezTo>
                    <a:pt x="90" y="214"/>
                    <a:pt x="142" y="353"/>
                    <a:pt x="215" y="480"/>
                  </a:cubicBezTo>
                  <a:lnTo>
                    <a:pt x="215" y="480"/>
                  </a:lnTo>
                  <a:lnTo>
                    <a:pt x="215" y="504"/>
                  </a:lnTo>
                  <a:lnTo>
                    <a:pt x="229" y="517"/>
                  </a:lnTo>
                  <a:cubicBezTo>
                    <a:pt x="282" y="638"/>
                    <a:pt x="336" y="758"/>
                    <a:pt x="375" y="891"/>
                  </a:cubicBezTo>
                  <a:cubicBezTo>
                    <a:pt x="402" y="959"/>
                    <a:pt x="429" y="1012"/>
                    <a:pt x="443" y="1079"/>
                  </a:cubicBezTo>
                  <a:lnTo>
                    <a:pt x="523" y="1266"/>
                  </a:lnTo>
                  <a:cubicBezTo>
                    <a:pt x="563" y="1400"/>
                    <a:pt x="603" y="1534"/>
                    <a:pt x="630" y="1667"/>
                  </a:cubicBezTo>
                  <a:cubicBezTo>
                    <a:pt x="657" y="1735"/>
                    <a:pt x="670" y="1788"/>
                    <a:pt x="683" y="1855"/>
                  </a:cubicBezTo>
                  <a:cubicBezTo>
                    <a:pt x="710" y="1922"/>
                    <a:pt x="723" y="1988"/>
                    <a:pt x="737" y="2056"/>
                  </a:cubicBezTo>
                  <a:lnTo>
                    <a:pt x="777" y="2256"/>
                  </a:lnTo>
                  <a:lnTo>
                    <a:pt x="803" y="2457"/>
                  </a:lnTo>
                  <a:lnTo>
                    <a:pt x="844" y="2657"/>
                  </a:lnTo>
                  <a:lnTo>
                    <a:pt x="857" y="2858"/>
                  </a:lnTo>
                  <a:lnTo>
                    <a:pt x="871" y="2965"/>
                  </a:lnTo>
                  <a:lnTo>
                    <a:pt x="871" y="2992"/>
                  </a:lnTo>
                  <a:lnTo>
                    <a:pt x="871" y="3005"/>
                  </a:lnTo>
                  <a:lnTo>
                    <a:pt x="871" y="3058"/>
                  </a:lnTo>
                  <a:cubicBezTo>
                    <a:pt x="871" y="3126"/>
                    <a:pt x="884" y="3206"/>
                    <a:pt x="884" y="3272"/>
                  </a:cubicBezTo>
                  <a:lnTo>
                    <a:pt x="884" y="3474"/>
                  </a:lnTo>
                  <a:lnTo>
                    <a:pt x="871" y="3674"/>
                  </a:lnTo>
                  <a:cubicBezTo>
                    <a:pt x="871" y="3700"/>
                    <a:pt x="897" y="3727"/>
                    <a:pt x="924" y="3727"/>
                  </a:cubicBezTo>
                  <a:cubicBezTo>
                    <a:pt x="929" y="3730"/>
                    <a:pt x="934" y="3731"/>
                    <a:pt x="939" y="3731"/>
                  </a:cubicBezTo>
                  <a:cubicBezTo>
                    <a:pt x="960" y="3731"/>
                    <a:pt x="978" y="3709"/>
                    <a:pt x="978" y="3688"/>
                  </a:cubicBezTo>
                  <a:lnTo>
                    <a:pt x="1004" y="3474"/>
                  </a:lnTo>
                  <a:cubicBezTo>
                    <a:pt x="1017" y="3406"/>
                    <a:pt x="1031" y="3340"/>
                    <a:pt x="1031" y="3272"/>
                  </a:cubicBezTo>
                  <a:lnTo>
                    <a:pt x="1031" y="3058"/>
                  </a:lnTo>
                  <a:lnTo>
                    <a:pt x="1044" y="3005"/>
                  </a:lnTo>
                  <a:lnTo>
                    <a:pt x="1044" y="2992"/>
                  </a:lnTo>
                  <a:lnTo>
                    <a:pt x="1044" y="2978"/>
                  </a:lnTo>
                  <a:lnTo>
                    <a:pt x="1031" y="2951"/>
                  </a:lnTo>
                  <a:lnTo>
                    <a:pt x="1031" y="2844"/>
                  </a:lnTo>
                  <a:lnTo>
                    <a:pt x="1017" y="2644"/>
                  </a:lnTo>
                  <a:cubicBezTo>
                    <a:pt x="1017" y="2564"/>
                    <a:pt x="1004" y="2497"/>
                    <a:pt x="1004" y="2430"/>
                  </a:cubicBezTo>
                  <a:lnTo>
                    <a:pt x="964" y="2216"/>
                  </a:lnTo>
                  <a:lnTo>
                    <a:pt x="924" y="2015"/>
                  </a:lnTo>
                  <a:lnTo>
                    <a:pt x="884" y="1815"/>
                  </a:lnTo>
                  <a:cubicBezTo>
                    <a:pt x="871" y="1748"/>
                    <a:pt x="844" y="1681"/>
                    <a:pt x="830" y="1614"/>
                  </a:cubicBezTo>
                  <a:cubicBezTo>
                    <a:pt x="790" y="1467"/>
                    <a:pt x="737" y="1346"/>
                    <a:pt x="696" y="1212"/>
                  </a:cubicBezTo>
                  <a:lnTo>
                    <a:pt x="630" y="1012"/>
                  </a:lnTo>
                  <a:cubicBezTo>
                    <a:pt x="603" y="945"/>
                    <a:pt x="576" y="879"/>
                    <a:pt x="550" y="825"/>
                  </a:cubicBezTo>
                  <a:cubicBezTo>
                    <a:pt x="482" y="691"/>
                    <a:pt x="429" y="570"/>
                    <a:pt x="362" y="437"/>
                  </a:cubicBezTo>
                  <a:lnTo>
                    <a:pt x="362" y="437"/>
                  </a:lnTo>
                  <a:lnTo>
                    <a:pt x="368" y="453"/>
                  </a:lnTo>
                  <a:lnTo>
                    <a:pt x="368" y="453"/>
                  </a:lnTo>
                  <a:cubicBezTo>
                    <a:pt x="365" y="449"/>
                    <a:pt x="362" y="443"/>
                    <a:pt x="362" y="437"/>
                  </a:cubicBezTo>
                  <a:lnTo>
                    <a:pt x="362" y="437"/>
                  </a:lnTo>
                  <a:cubicBezTo>
                    <a:pt x="362" y="437"/>
                    <a:pt x="362" y="437"/>
                    <a:pt x="362" y="437"/>
                  </a:cubicBezTo>
                  <a:lnTo>
                    <a:pt x="241" y="223"/>
                  </a:lnTo>
                  <a:cubicBezTo>
                    <a:pt x="215" y="196"/>
                    <a:pt x="202" y="156"/>
                    <a:pt x="175" y="116"/>
                  </a:cubicBezTo>
                  <a:lnTo>
                    <a:pt x="108" y="23"/>
                  </a:lnTo>
                  <a:cubicBezTo>
                    <a:pt x="100" y="7"/>
                    <a:pt x="88" y="0"/>
                    <a:pt x="73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1" name="Google Shape;2711;p57"/>
            <p:cNvSpPr/>
            <p:nvPr/>
          </p:nvSpPr>
          <p:spPr>
            <a:xfrm>
              <a:off x="5796975" y="2577800"/>
              <a:ext cx="147175" cy="27300"/>
            </a:xfrm>
            <a:custGeom>
              <a:avLst/>
              <a:gdLst/>
              <a:ahLst/>
              <a:cxnLst/>
              <a:rect l="l" t="t" r="r" b="b"/>
              <a:pathLst>
                <a:path w="5887" h="1092" extrusionOk="0">
                  <a:moveTo>
                    <a:pt x="5820" y="0"/>
                  </a:moveTo>
                  <a:cubicBezTo>
                    <a:pt x="5808" y="0"/>
                    <a:pt x="5798" y="4"/>
                    <a:pt x="5792" y="16"/>
                  </a:cubicBezTo>
                  <a:cubicBezTo>
                    <a:pt x="5792" y="16"/>
                    <a:pt x="5766" y="30"/>
                    <a:pt x="5739" y="56"/>
                  </a:cubicBezTo>
                  <a:cubicBezTo>
                    <a:pt x="5726" y="69"/>
                    <a:pt x="5699" y="83"/>
                    <a:pt x="5672" y="96"/>
                  </a:cubicBezTo>
                  <a:cubicBezTo>
                    <a:pt x="5646" y="110"/>
                    <a:pt x="5619" y="137"/>
                    <a:pt x="5578" y="149"/>
                  </a:cubicBezTo>
                  <a:cubicBezTo>
                    <a:pt x="5512" y="190"/>
                    <a:pt x="5432" y="230"/>
                    <a:pt x="5325" y="283"/>
                  </a:cubicBezTo>
                  <a:cubicBezTo>
                    <a:pt x="5230" y="324"/>
                    <a:pt x="5111" y="377"/>
                    <a:pt x="4977" y="417"/>
                  </a:cubicBezTo>
                  <a:cubicBezTo>
                    <a:pt x="4856" y="470"/>
                    <a:pt x="4709" y="524"/>
                    <a:pt x="4562" y="551"/>
                  </a:cubicBezTo>
                  <a:cubicBezTo>
                    <a:pt x="4481" y="577"/>
                    <a:pt x="4401" y="591"/>
                    <a:pt x="4321" y="618"/>
                  </a:cubicBezTo>
                  <a:cubicBezTo>
                    <a:pt x="4241" y="645"/>
                    <a:pt x="4160" y="645"/>
                    <a:pt x="4080" y="672"/>
                  </a:cubicBezTo>
                  <a:cubicBezTo>
                    <a:pt x="3907" y="698"/>
                    <a:pt x="3746" y="738"/>
                    <a:pt x="3559" y="765"/>
                  </a:cubicBezTo>
                  <a:lnTo>
                    <a:pt x="3278" y="805"/>
                  </a:lnTo>
                  <a:lnTo>
                    <a:pt x="3144" y="818"/>
                  </a:lnTo>
                  <a:lnTo>
                    <a:pt x="3010" y="832"/>
                  </a:lnTo>
                  <a:cubicBezTo>
                    <a:pt x="2823" y="845"/>
                    <a:pt x="2649" y="859"/>
                    <a:pt x="2462" y="872"/>
                  </a:cubicBezTo>
                  <a:cubicBezTo>
                    <a:pt x="2288" y="886"/>
                    <a:pt x="2100" y="886"/>
                    <a:pt x="1927" y="898"/>
                  </a:cubicBezTo>
                  <a:cubicBezTo>
                    <a:pt x="1869" y="903"/>
                    <a:pt x="1812" y="905"/>
                    <a:pt x="1757" y="905"/>
                  </a:cubicBezTo>
                  <a:cubicBezTo>
                    <a:pt x="1646" y="905"/>
                    <a:pt x="1539" y="898"/>
                    <a:pt x="1432" y="898"/>
                  </a:cubicBezTo>
                  <a:lnTo>
                    <a:pt x="991" y="898"/>
                  </a:lnTo>
                  <a:cubicBezTo>
                    <a:pt x="709" y="898"/>
                    <a:pt x="482" y="886"/>
                    <a:pt x="322" y="886"/>
                  </a:cubicBezTo>
                  <a:cubicBezTo>
                    <a:pt x="147" y="872"/>
                    <a:pt x="54" y="872"/>
                    <a:pt x="54" y="872"/>
                  </a:cubicBezTo>
                  <a:cubicBezTo>
                    <a:pt x="28" y="872"/>
                    <a:pt x="14" y="898"/>
                    <a:pt x="1" y="925"/>
                  </a:cubicBezTo>
                  <a:cubicBezTo>
                    <a:pt x="1" y="952"/>
                    <a:pt x="28" y="979"/>
                    <a:pt x="54" y="979"/>
                  </a:cubicBezTo>
                  <a:cubicBezTo>
                    <a:pt x="54" y="979"/>
                    <a:pt x="147" y="993"/>
                    <a:pt x="308" y="1005"/>
                  </a:cubicBezTo>
                  <a:cubicBezTo>
                    <a:pt x="469" y="1019"/>
                    <a:pt x="696" y="1046"/>
                    <a:pt x="977" y="1059"/>
                  </a:cubicBezTo>
                  <a:cubicBezTo>
                    <a:pt x="1124" y="1073"/>
                    <a:pt x="1271" y="1073"/>
                    <a:pt x="1432" y="1086"/>
                  </a:cubicBezTo>
                  <a:cubicBezTo>
                    <a:pt x="1539" y="1086"/>
                    <a:pt x="1652" y="1092"/>
                    <a:pt x="1767" y="1092"/>
                  </a:cubicBezTo>
                  <a:cubicBezTo>
                    <a:pt x="1824" y="1092"/>
                    <a:pt x="1882" y="1090"/>
                    <a:pt x="1940" y="1086"/>
                  </a:cubicBezTo>
                  <a:cubicBezTo>
                    <a:pt x="2114" y="1086"/>
                    <a:pt x="2288" y="1073"/>
                    <a:pt x="2475" y="1073"/>
                  </a:cubicBezTo>
                  <a:lnTo>
                    <a:pt x="3037" y="1032"/>
                  </a:lnTo>
                  <a:lnTo>
                    <a:pt x="3171" y="1019"/>
                  </a:lnTo>
                  <a:lnTo>
                    <a:pt x="3318" y="993"/>
                  </a:lnTo>
                  <a:cubicBezTo>
                    <a:pt x="3398" y="979"/>
                    <a:pt x="3492" y="966"/>
                    <a:pt x="3586" y="952"/>
                  </a:cubicBezTo>
                  <a:cubicBezTo>
                    <a:pt x="3759" y="939"/>
                    <a:pt x="3946" y="898"/>
                    <a:pt x="4121" y="859"/>
                  </a:cubicBezTo>
                  <a:cubicBezTo>
                    <a:pt x="4294" y="818"/>
                    <a:pt x="4455" y="765"/>
                    <a:pt x="4615" y="725"/>
                  </a:cubicBezTo>
                  <a:cubicBezTo>
                    <a:pt x="4763" y="684"/>
                    <a:pt x="4909" y="618"/>
                    <a:pt x="5043" y="577"/>
                  </a:cubicBezTo>
                  <a:cubicBezTo>
                    <a:pt x="5177" y="524"/>
                    <a:pt x="5284" y="458"/>
                    <a:pt x="5391" y="417"/>
                  </a:cubicBezTo>
                  <a:cubicBezTo>
                    <a:pt x="5498" y="351"/>
                    <a:pt x="5578" y="310"/>
                    <a:pt x="5646" y="256"/>
                  </a:cubicBezTo>
                  <a:cubicBezTo>
                    <a:pt x="5726" y="217"/>
                    <a:pt x="5766" y="176"/>
                    <a:pt x="5806" y="137"/>
                  </a:cubicBezTo>
                  <a:cubicBezTo>
                    <a:pt x="5846" y="110"/>
                    <a:pt x="5860" y="96"/>
                    <a:pt x="5860" y="96"/>
                  </a:cubicBezTo>
                  <a:cubicBezTo>
                    <a:pt x="5886" y="69"/>
                    <a:pt x="5886" y="42"/>
                    <a:pt x="5860" y="16"/>
                  </a:cubicBezTo>
                  <a:cubicBezTo>
                    <a:pt x="5852" y="8"/>
                    <a:pt x="5835" y="0"/>
                    <a:pt x="5820" y="0"/>
                  </a:cubicBezTo>
                  <a:close/>
                </a:path>
              </a:pathLst>
            </a:custGeom>
            <a:solidFill>
              <a:srgbClr val="EAC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2" name="Google Shape;2712;p57"/>
            <p:cNvSpPr/>
            <p:nvPr/>
          </p:nvSpPr>
          <p:spPr>
            <a:xfrm>
              <a:off x="5566250" y="2523775"/>
              <a:ext cx="142800" cy="65125"/>
            </a:xfrm>
            <a:custGeom>
              <a:avLst/>
              <a:gdLst/>
              <a:ahLst/>
              <a:cxnLst/>
              <a:rect l="l" t="t" r="r" b="b"/>
              <a:pathLst>
                <a:path w="5712" h="2605" extrusionOk="0">
                  <a:moveTo>
                    <a:pt x="55" y="0"/>
                  </a:moveTo>
                  <a:cubicBezTo>
                    <a:pt x="43" y="0"/>
                    <a:pt x="33" y="3"/>
                    <a:pt x="27" y="10"/>
                  </a:cubicBezTo>
                  <a:cubicBezTo>
                    <a:pt x="0" y="36"/>
                    <a:pt x="0" y="63"/>
                    <a:pt x="13" y="90"/>
                  </a:cubicBezTo>
                  <a:cubicBezTo>
                    <a:pt x="107" y="184"/>
                    <a:pt x="187" y="277"/>
                    <a:pt x="295" y="371"/>
                  </a:cubicBezTo>
                  <a:lnTo>
                    <a:pt x="441" y="505"/>
                  </a:lnTo>
                  <a:lnTo>
                    <a:pt x="589" y="625"/>
                  </a:lnTo>
                  <a:cubicBezTo>
                    <a:pt x="696" y="705"/>
                    <a:pt x="803" y="773"/>
                    <a:pt x="910" y="853"/>
                  </a:cubicBezTo>
                  <a:cubicBezTo>
                    <a:pt x="1017" y="933"/>
                    <a:pt x="1137" y="1000"/>
                    <a:pt x="1244" y="1067"/>
                  </a:cubicBezTo>
                  <a:cubicBezTo>
                    <a:pt x="1351" y="1133"/>
                    <a:pt x="1472" y="1201"/>
                    <a:pt x="1579" y="1254"/>
                  </a:cubicBezTo>
                  <a:lnTo>
                    <a:pt x="1752" y="1347"/>
                  </a:lnTo>
                  <a:cubicBezTo>
                    <a:pt x="1819" y="1388"/>
                    <a:pt x="1873" y="1415"/>
                    <a:pt x="1926" y="1441"/>
                  </a:cubicBezTo>
                  <a:lnTo>
                    <a:pt x="2287" y="1602"/>
                  </a:lnTo>
                  <a:cubicBezTo>
                    <a:pt x="2408" y="1655"/>
                    <a:pt x="2515" y="1709"/>
                    <a:pt x="2649" y="1762"/>
                  </a:cubicBezTo>
                  <a:lnTo>
                    <a:pt x="3371" y="2030"/>
                  </a:lnTo>
                  <a:cubicBezTo>
                    <a:pt x="3625" y="2110"/>
                    <a:pt x="3879" y="2191"/>
                    <a:pt x="4120" y="2257"/>
                  </a:cubicBezTo>
                  <a:cubicBezTo>
                    <a:pt x="4254" y="2298"/>
                    <a:pt x="4374" y="2337"/>
                    <a:pt x="4495" y="2364"/>
                  </a:cubicBezTo>
                  <a:lnTo>
                    <a:pt x="4882" y="2444"/>
                  </a:lnTo>
                  <a:lnTo>
                    <a:pt x="5645" y="2605"/>
                  </a:lnTo>
                  <a:lnTo>
                    <a:pt x="5658" y="2605"/>
                  </a:lnTo>
                  <a:cubicBezTo>
                    <a:pt x="5685" y="2605"/>
                    <a:pt x="5711" y="2592"/>
                    <a:pt x="5711" y="2551"/>
                  </a:cubicBezTo>
                  <a:cubicBezTo>
                    <a:pt x="5711" y="2524"/>
                    <a:pt x="5685" y="2498"/>
                    <a:pt x="5658" y="2498"/>
                  </a:cubicBezTo>
                  <a:lnTo>
                    <a:pt x="5672" y="2498"/>
                  </a:lnTo>
                  <a:cubicBezTo>
                    <a:pt x="5417" y="2431"/>
                    <a:pt x="5163" y="2364"/>
                    <a:pt x="4923" y="2298"/>
                  </a:cubicBezTo>
                  <a:lnTo>
                    <a:pt x="4548" y="2203"/>
                  </a:lnTo>
                  <a:cubicBezTo>
                    <a:pt x="4414" y="2164"/>
                    <a:pt x="4293" y="2123"/>
                    <a:pt x="4174" y="2084"/>
                  </a:cubicBezTo>
                  <a:cubicBezTo>
                    <a:pt x="3933" y="2003"/>
                    <a:pt x="3692" y="1923"/>
                    <a:pt x="3437" y="1843"/>
                  </a:cubicBezTo>
                  <a:lnTo>
                    <a:pt x="2729" y="1575"/>
                  </a:lnTo>
                  <a:cubicBezTo>
                    <a:pt x="2608" y="1535"/>
                    <a:pt x="2488" y="1481"/>
                    <a:pt x="2367" y="1415"/>
                  </a:cubicBezTo>
                  <a:lnTo>
                    <a:pt x="2020" y="1267"/>
                  </a:lnTo>
                  <a:cubicBezTo>
                    <a:pt x="1953" y="1240"/>
                    <a:pt x="1886" y="1214"/>
                    <a:pt x="1846" y="1187"/>
                  </a:cubicBezTo>
                  <a:lnTo>
                    <a:pt x="1672" y="1094"/>
                  </a:lnTo>
                  <a:cubicBezTo>
                    <a:pt x="1565" y="1026"/>
                    <a:pt x="1445" y="973"/>
                    <a:pt x="1338" y="906"/>
                  </a:cubicBezTo>
                  <a:cubicBezTo>
                    <a:pt x="1217" y="839"/>
                    <a:pt x="1110" y="785"/>
                    <a:pt x="1003" y="719"/>
                  </a:cubicBezTo>
                  <a:cubicBezTo>
                    <a:pt x="896" y="639"/>
                    <a:pt x="789" y="571"/>
                    <a:pt x="682" y="505"/>
                  </a:cubicBezTo>
                  <a:lnTo>
                    <a:pt x="535" y="384"/>
                  </a:lnTo>
                  <a:lnTo>
                    <a:pt x="375" y="264"/>
                  </a:lnTo>
                  <a:cubicBezTo>
                    <a:pt x="281" y="184"/>
                    <a:pt x="187" y="104"/>
                    <a:pt x="93" y="10"/>
                  </a:cubicBezTo>
                  <a:cubicBezTo>
                    <a:pt x="80" y="3"/>
                    <a:pt x="67" y="0"/>
                    <a:pt x="55" y="0"/>
                  </a:cubicBezTo>
                  <a:close/>
                </a:path>
              </a:pathLst>
            </a:custGeom>
            <a:solidFill>
              <a:srgbClr val="EAC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3" name="Google Shape;2713;p57"/>
            <p:cNvSpPr/>
            <p:nvPr/>
          </p:nvSpPr>
          <p:spPr>
            <a:xfrm>
              <a:off x="5934100" y="2541750"/>
              <a:ext cx="19400" cy="149825"/>
            </a:xfrm>
            <a:custGeom>
              <a:avLst/>
              <a:gdLst/>
              <a:ahLst/>
              <a:cxnLst/>
              <a:rect l="l" t="t" r="r" b="b"/>
              <a:pathLst>
                <a:path w="776" h="5993" extrusionOk="0">
                  <a:moveTo>
                    <a:pt x="348" y="0"/>
                  </a:moveTo>
                  <a:cubicBezTo>
                    <a:pt x="321" y="0"/>
                    <a:pt x="294" y="13"/>
                    <a:pt x="281" y="54"/>
                  </a:cubicBezTo>
                  <a:lnTo>
                    <a:pt x="241" y="361"/>
                  </a:lnTo>
                  <a:lnTo>
                    <a:pt x="227" y="669"/>
                  </a:lnTo>
                  <a:cubicBezTo>
                    <a:pt x="214" y="776"/>
                    <a:pt x="214" y="883"/>
                    <a:pt x="214" y="990"/>
                  </a:cubicBezTo>
                  <a:lnTo>
                    <a:pt x="214" y="1297"/>
                  </a:lnTo>
                  <a:cubicBezTo>
                    <a:pt x="214" y="1404"/>
                    <a:pt x="214" y="1511"/>
                    <a:pt x="227" y="1618"/>
                  </a:cubicBezTo>
                  <a:lnTo>
                    <a:pt x="241" y="1926"/>
                  </a:lnTo>
                  <a:lnTo>
                    <a:pt x="281" y="2554"/>
                  </a:lnTo>
                  <a:cubicBezTo>
                    <a:pt x="294" y="2649"/>
                    <a:pt x="294" y="2756"/>
                    <a:pt x="307" y="2863"/>
                  </a:cubicBezTo>
                  <a:lnTo>
                    <a:pt x="348" y="3170"/>
                  </a:lnTo>
                  <a:lnTo>
                    <a:pt x="414" y="3799"/>
                  </a:lnTo>
                  <a:cubicBezTo>
                    <a:pt x="428" y="3892"/>
                    <a:pt x="441" y="3999"/>
                    <a:pt x="455" y="4106"/>
                  </a:cubicBezTo>
                  <a:lnTo>
                    <a:pt x="495" y="4414"/>
                  </a:lnTo>
                  <a:cubicBezTo>
                    <a:pt x="531" y="4596"/>
                    <a:pt x="557" y="4789"/>
                    <a:pt x="591" y="4973"/>
                  </a:cubicBezTo>
                  <a:lnTo>
                    <a:pt x="591" y="4973"/>
                  </a:lnTo>
                  <a:cubicBezTo>
                    <a:pt x="561" y="4995"/>
                    <a:pt x="534" y="5012"/>
                    <a:pt x="508" y="5030"/>
                  </a:cubicBezTo>
                  <a:cubicBezTo>
                    <a:pt x="468" y="5056"/>
                    <a:pt x="428" y="5096"/>
                    <a:pt x="401" y="5123"/>
                  </a:cubicBezTo>
                  <a:cubicBezTo>
                    <a:pt x="361" y="5163"/>
                    <a:pt x="321" y="5190"/>
                    <a:pt x="281" y="5230"/>
                  </a:cubicBezTo>
                  <a:cubicBezTo>
                    <a:pt x="254" y="5270"/>
                    <a:pt x="214" y="5310"/>
                    <a:pt x="187" y="5351"/>
                  </a:cubicBezTo>
                  <a:cubicBezTo>
                    <a:pt x="161" y="5390"/>
                    <a:pt x="134" y="5444"/>
                    <a:pt x="107" y="5484"/>
                  </a:cubicBezTo>
                  <a:cubicBezTo>
                    <a:pt x="93" y="5511"/>
                    <a:pt x="80" y="5538"/>
                    <a:pt x="67" y="5551"/>
                  </a:cubicBezTo>
                  <a:cubicBezTo>
                    <a:pt x="67" y="5578"/>
                    <a:pt x="54" y="5604"/>
                    <a:pt x="40" y="5631"/>
                  </a:cubicBezTo>
                  <a:lnTo>
                    <a:pt x="27" y="5698"/>
                  </a:lnTo>
                  <a:cubicBezTo>
                    <a:pt x="13" y="5725"/>
                    <a:pt x="13" y="5752"/>
                    <a:pt x="0" y="5779"/>
                  </a:cubicBezTo>
                  <a:lnTo>
                    <a:pt x="0" y="5859"/>
                  </a:lnTo>
                  <a:lnTo>
                    <a:pt x="0" y="5939"/>
                  </a:lnTo>
                  <a:cubicBezTo>
                    <a:pt x="0" y="5966"/>
                    <a:pt x="13" y="5993"/>
                    <a:pt x="40" y="5993"/>
                  </a:cubicBezTo>
                  <a:cubicBezTo>
                    <a:pt x="67" y="5993"/>
                    <a:pt x="93" y="5966"/>
                    <a:pt x="107" y="5939"/>
                  </a:cubicBezTo>
                  <a:lnTo>
                    <a:pt x="107" y="5872"/>
                  </a:lnTo>
                  <a:cubicBezTo>
                    <a:pt x="107" y="5845"/>
                    <a:pt x="120" y="5818"/>
                    <a:pt x="120" y="5805"/>
                  </a:cubicBezTo>
                  <a:cubicBezTo>
                    <a:pt x="134" y="5779"/>
                    <a:pt x="134" y="5765"/>
                    <a:pt x="134" y="5738"/>
                  </a:cubicBezTo>
                  <a:lnTo>
                    <a:pt x="161" y="5672"/>
                  </a:lnTo>
                  <a:cubicBezTo>
                    <a:pt x="174" y="5658"/>
                    <a:pt x="187" y="5631"/>
                    <a:pt x="187" y="5618"/>
                  </a:cubicBezTo>
                  <a:cubicBezTo>
                    <a:pt x="200" y="5591"/>
                    <a:pt x="214" y="5578"/>
                    <a:pt x="227" y="5551"/>
                  </a:cubicBezTo>
                  <a:cubicBezTo>
                    <a:pt x="254" y="5511"/>
                    <a:pt x="281" y="5484"/>
                    <a:pt x="307" y="5444"/>
                  </a:cubicBezTo>
                  <a:cubicBezTo>
                    <a:pt x="334" y="5404"/>
                    <a:pt x="361" y="5377"/>
                    <a:pt x="401" y="5337"/>
                  </a:cubicBezTo>
                  <a:lnTo>
                    <a:pt x="495" y="5244"/>
                  </a:lnTo>
                  <a:lnTo>
                    <a:pt x="615" y="5163"/>
                  </a:lnTo>
                  <a:cubicBezTo>
                    <a:pt x="642" y="5137"/>
                    <a:pt x="682" y="5110"/>
                    <a:pt x="722" y="5096"/>
                  </a:cubicBezTo>
                  <a:cubicBezTo>
                    <a:pt x="749" y="5069"/>
                    <a:pt x="776" y="5042"/>
                    <a:pt x="762" y="5003"/>
                  </a:cubicBezTo>
                  <a:lnTo>
                    <a:pt x="722" y="4695"/>
                  </a:lnTo>
                  <a:lnTo>
                    <a:pt x="682" y="4388"/>
                  </a:lnTo>
                  <a:lnTo>
                    <a:pt x="642" y="4079"/>
                  </a:lnTo>
                  <a:cubicBezTo>
                    <a:pt x="642" y="3972"/>
                    <a:pt x="615" y="3865"/>
                    <a:pt x="615" y="3772"/>
                  </a:cubicBezTo>
                  <a:lnTo>
                    <a:pt x="548" y="3157"/>
                  </a:lnTo>
                  <a:lnTo>
                    <a:pt x="508" y="2849"/>
                  </a:lnTo>
                  <a:cubicBezTo>
                    <a:pt x="495" y="2742"/>
                    <a:pt x="495" y="2635"/>
                    <a:pt x="482" y="2528"/>
                  </a:cubicBezTo>
                  <a:lnTo>
                    <a:pt x="428" y="1912"/>
                  </a:lnTo>
                  <a:lnTo>
                    <a:pt x="401" y="1605"/>
                  </a:lnTo>
                  <a:cubicBezTo>
                    <a:pt x="388" y="1498"/>
                    <a:pt x="388" y="1404"/>
                    <a:pt x="388" y="1297"/>
                  </a:cubicBezTo>
                  <a:cubicBezTo>
                    <a:pt x="375" y="1190"/>
                    <a:pt x="375" y="1083"/>
                    <a:pt x="375" y="990"/>
                  </a:cubicBezTo>
                  <a:cubicBezTo>
                    <a:pt x="375" y="883"/>
                    <a:pt x="361" y="776"/>
                    <a:pt x="375" y="682"/>
                  </a:cubicBezTo>
                  <a:lnTo>
                    <a:pt x="375" y="375"/>
                  </a:lnTo>
                  <a:lnTo>
                    <a:pt x="388" y="66"/>
                  </a:lnTo>
                  <a:lnTo>
                    <a:pt x="388" y="54"/>
                  </a:lnTo>
                  <a:cubicBezTo>
                    <a:pt x="388" y="27"/>
                    <a:pt x="375" y="0"/>
                    <a:pt x="348" y="0"/>
                  </a:cubicBezTo>
                  <a:close/>
                </a:path>
              </a:pathLst>
            </a:custGeom>
            <a:solidFill>
              <a:srgbClr val="EAC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4" name="Google Shape;2714;p57"/>
            <p:cNvSpPr/>
            <p:nvPr/>
          </p:nvSpPr>
          <p:spPr>
            <a:xfrm>
              <a:off x="5699325" y="2541750"/>
              <a:ext cx="19425" cy="149825"/>
            </a:xfrm>
            <a:custGeom>
              <a:avLst/>
              <a:gdLst/>
              <a:ahLst/>
              <a:cxnLst/>
              <a:rect l="l" t="t" r="r" b="b"/>
              <a:pathLst>
                <a:path w="777" h="5993" extrusionOk="0">
                  <a:moveTo>
                    <a:pt x="349" y="0"/>
                  </a:moveTo>
                  <a:cubicBezTo>
                    <a:pt x="322" y="0"/>
                    <a:pt x="295" y="13"/>
                    <a:pt x="295" y="54"/>
                  </a:cubicBezTo>
                  <a:lnTo>
                    <a:pt x="255" y="361"/>
                  </a:lnTo>
                  <a:cubicBezTo>
                    <a:pt x="242" y="468"/>
                    <a:pt x="242" y="575"/>
                    <a:pt x="228" y="669"/>
                  </a:cubicBezTo>
                  <a:cubicBezTo>
                    <a:pt x="228" y="776"/>
                    <a:pt x="215" y="883"/>
                    <a:pt x="228" y="990"/>
                  </a:cubicBezTo>
                  <a:lnTo>
                    <a:pt x="228" y="1297"/>
                  </a:lnTo>
                  <a:lnTo>
                    <a:pt x="228" y="1618"/>
                  </a:lnTo>
                  <a:cubicBezTo>
                    <a:pt x="228" y="1712"/>
                    <a:pt x="228" y="1819"/>
                    <a:pt x="242" y="1926"/>
                  </a:cubicBezTo>
                  <a:lnTo>
                    <a:pt x="295" y="2554"/>
                  </a:lnTo>
                  <a:lnTo>
                    <a:pt x="322" y="2863"/>
                  </a:lnTo>
                  <a:cubicBezTo>
                    <a:pt x="322" y="2970"/>
                    <a:pt x="335" y="3063"/>
                    <a:pt x="349" y="3170"/>
                  </a:cubicBezTo>
                  <a:lnTo>
                    <a:pt x="429" y="3799"/>
                  </a:lnTo>
                  <a:cubicBezTo>
                    <a:pt x="442" y="3999"/>
                    <a:pt x="483" y="4200"/>
                    <a:pt x="509" y="4414"/>
                  </a:cubicBezTo>
                  <a:cubicBezTo>
                    <a:pt x="534" y="4598"/>
                    <a:pt x="569" y="4793"/>
                    <a:pt x="596" y="4980"/>
                  </a:cubicBezTo>
                  <a:lnTo>
                    <a:pt x="596" y="4980"/>
                  </a:lnTo>
                  <a:cubicBezTo>
                    <a:pt x="569" y="4998"/>
                    <a:pt x="546" y="5014"/>
                    <a:pt x="522" y="5030"/>
                  </a:cubicBezTo>
                  <a:cubicBezTo>
                    <a:pt x="483" y="5056"/>
                    <a:pt x="442" y="5096"/>
                    <a:pt x="402" y="5123"/>
                  </a:cubicBezTo>
                  <a:cubicBezTo>
                    <a:pt x="362" y="5163"/>
                    <a:pt x="322" y="5190"/>
                    <a:pt x="295" y="5230"/>
                  </a:cubicBezTo>
                  <a:cubicBezTo>
                    <a:pt x="255" y="5270"/>
                    <a:pt x="228" y="5310"/>
                    <a:pt x="201" y="5351"/>
                  </a:cubicBezTo>
                  <a:cubicBezTo>
                    <a:pt x="162" y="5390"/>
                    <a:pt x="135" y="5444"/>
                    <a:pt x="108" y="5484"/>
                  </a:cubicBezTo>
                  <a:cubicBezTo>
                    <a:pt x="94" y="5511"/>
                    <a:pt x="94" y="5538"/>
                    <a:pt x="81" y="5551"/>
                  </a:cubicBezTo>
                  <a:cubicBezTo>
                    <a:pt x="67" y="5578"/>
                    <a:pt x="55" y="5604"/>
                    <a:pt x="55" y="5631"/>
                  </a:cubicBezTo>
                  <a:lnTo>
                    <a:pt x="28" y="5698"/>
                  </a:lnTo>
                  <a:cubicBezTo>
                    <a:pt x="14" y="5725"/>
                    <a:pt x="14" y="5752"/>
                    <a:pt x="14" y="5779"/>
                  </a:cubicBezTo>
                  <a:cubicBezTo>
                    <a:pt x="14" y="5805"/>
                    <a:pt x="1" y="5832"/>
                    <a:pt x="1" y="5859"/>
                  </a:cubicBezTo>
                  <a:lnTo>
                    <a:pt x="1" y="5939"/>
                  </a:lnTo>
                  <a:cubicBezTo>
                    <a:pt x="1" y="5966"/>
                    <a:pt x="28" y="5993"/>
                    <a:pt x="55" y="5993"/>
                  </a:cubicBezTo>
                  <a:cubicBezTo>
                    <a:pt x="81" y="5993"/>
                    <a:pt x="108" y="5966"/>
                    <a:pt x="108" y="5939"/>
                  </a:cubicBezTo>
                  <a:lnTo>
                    <a:pt x="121" y="5872"/>
                  </a:lnTo>
                  <a:cubicBezTo>
                    <a:pt x="121" y="5845"/>
                    <a:pt x="121" y="5818"/>
                    <a:pt x="135" y="5805"/>
                  </a:cubicBezTo>
                  <a:cubicBezTo>
                    <a:pt x="135" y="5779"/>
                    <a:pt x="135" y="5765"/>
                    <a:pt x="148" y="5738"/>
                  </a:cubicBezTo>
                  <a:lnTo>
                    <a:pt x="174" y="5672"/>
                  </a:lnTo>
                  <a:cubicBezTo>
                    <a:pt x="174" y="5658"/>
                    <a:pt x="188" y="5631"/>
                    <a:pt x="201" y="5618"/>
                  </a:cubicBezTo>
                  <a:cubicBezTo>
                    <a:pt x="215" y="5591"/>
                    <a:pt x="215" y="5578"/>
                    <a:pt x="228" y="5551"/>
                  </a:cubicBezTo>
                  <a:cubicBezTo>
                    <a:pt x="255" y="5511"/>
                    <a:pt x="281" y="5484"/>
                    <a:pt x="308" y="5444"/>
                  </a:cubicBezTo>
                  <a:cubicBezTo>
                    <a:pt x="335" y="5404"/>
                    <a:pt x="376" y="5377"/>
                    <a:pt x="402" y="5337"/>
                  </a:cubicBezTo>
                  <a:cubicBezTo>
                    <a:pt x="442" y="5310"/>
                    <a:pt x="469" y="5270"/>
                    <a:pt x="509" y="5244"/>
                  </a:cubicBezTo>
                  <a:cubicBezTo>
                    <a:pt x="536" y="5217"/>
                    <a:pt x="576" y="5190"/>
                    <a:pt x="616" y="5163"/>
                  </a:cubicBezTo>
                  <a:cubicBezTo>
                    <a:pt x="656" y="5137"/>
                    <a:pt x="697" y="5110"/>
                    <a:pt x="736" y="5096"/>
                  </a:cubicBezTo>
                  <a:cubicBezTo>
                    <a:pt x="763" y="5069"/>
                    <a:pt x="777" y="5042"/>
                    <a:pt x="777" y="5003"/>
                  </a:cubicBezTo>
                  <a:cubicBezTo>
                    <a:pt x="750" y="4802"/>
                    <a:pt x="723" y="4588"/>
                    <a:pt x="697" y="4388"/>
                  </a:cubicBezTo>
                  <a:cubicBezTo>
                    <a:pt x="670" y="4186"/>
                    <a:pt x="643" y="3972"/>
                    <a:pt x="616" y="3772"/>
                  </a:cubicBezTo>
                  <a:lnTo>
                    <a:pt x="549" y="3157"/>
                  </a:lnTo>
                  <a:cubicBezTo>
                    <a:pt x="536" y="3050"/>
                    <a:pt x="522" y="2943"/>
                    <a:pt x="509" y="2849"/>
                  </a:cubicBezTo>
                  <a:lnTo>
                    <a:pt x="483" y="2528"/>
                  </a:lnTo>
                  <a:lnTo>
                    <a:pt x="429" y="1912"/>
                  </a:lnTo>
                  <a:cubicBezTo>
                    <a:pt x="415" y="1805"/>
                    <a:pt x="415" y="1712"/>
                    <a:pt x="415" y="1605"/>
                  </a:cubicBezTo>
                  <a:cubicBezTo>
                    <a:pt x="402" y="1498"/>
                    <a:pt x="402" y="1404"/>
                    <a:pt x="388" y="1297"/>
                  </a:cubicBezTo>
                  <a:cubicBezTo>
                    <a:pt x="388" y="1083"/>
                    <a:pt x="376" y="883"/>
                    <a:pt x="376" y="682"/>
                  </a:cubicBezTo>
                  <a:lnTo>
                    <a:pt x="376" y="375"/>
                  </a:lnTo>
                  <a:lnTo>
                    <a:pt x="402" y="66"/>
                  </a:lnTo>
                  <a:lnTo>
                    <a:pt x="402" y="54"/>
                  </a:lnTo>
                  <a:cubicBezTo>
                    <a:pt x="402" y="27"/>
                    <a:pt x="376" y="0"/>
                    <a:pt x="349" y="0"/>
                  </a:cubicBezTo>
                  <a:close/>
                </a:path>
              </a:pathLst>
            </a:custGeom>
            <a:solidFill>
              <a:srgbClr val="EAC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5" name="Google Shape;2715;p57"/>
            <p:cNvSpPr/>
            <p:nvPr/>
          </p:nvSpPr>
          <p:spPr>
            <a:xfrm>
              <a:off x="5795975" y="2531700"/>
              <a:ext cx="8050" cy="164225"/>
            </a:xfrm>
            <a:custGeom>
              <a:avLst/>
              <a:gdLst/>
              <a:ahLst/>
              <a:cxnLst/>
              <a:rect l="l" t="t" r="r" b="b"/>
              <a:pathLst>
                <a:path w="322" h="6569" extrusionOk="0">
                  <a:moveTo>
                    <a:pt x="214" y="1"/>
                  </a:moveTo>
                  <a:cubicBezTo>
                    <a:pt x="187" y="1"/>
                    <a:pt x="161" y="14"/>
                    <a:pt x="161" y="54"/>
                  </a:cubicBezTo>
                  <a:cubicBezTo>
                    <a:pt x="161" y="54"/>
                    <a:pt x="121" y="456"/>
                    <a:pt x="68" y="1057"/>
                  </a:cubicBezTo>
                  <a:cubicBezTo>
                    <a:pt x="54" y="1205"/>
                    <a:pt x="41" y="1365"/>
                    <a:pt x="27" y="1539"/>
                  </a:cubicBezTo>
                  <a:cubicBezTo>
                    <a:pt x="27" y="1713"/>
                    <a:pt x="14" y="1900"/>
                    <a:pt x="14" y="2088"/>
                  </a:cubicBezTo>
                  <a:cubicBezTo>
                    <a:pt x="14" y="2288"/>
                    <a:pt x="0" y="2475"/>
                    <a:pt x="0" y="2676"/>
                  </a:cubicBezTo>
                  <a:lnTo>
                    <a:pt x="0" y="3291"/>
                  </a:lnTo>
                  <a:cubicBezTo>
                    <a:pt x="14" y="3492"/>
                    <a:pt x="14" y="3693"/>
                    <a:pt x="27" y="3893"/>
                  </a:cubicBezTo>
                  <a:cubicBezTo>
                    <a:pt x="41" y="4094"/>
                    <a:pt x="54" y="4281"/>
                    <a:pt x="68" y="4481"/>
                  </a:cubicBezTo>
                  <a:cubicBezTo>
                    <a:pt x="80" y="4856"/>
                    <a:pt x="121" y="5204"/>
                    <a:pt x="148" y="5512"/>
                  </a:cubicBezTo>
                  <a:cubicBezTo>
                    <a:pt x="161" y="5658"/>
                    <a:pt x="175" y="5792"/>
                    <a:pt x="175" y="5913"/>
                  </a:cubicBezTo>
                  <a:cubicBezTo>
                    <a:pt x="187" y="6047"/>
                    <a:pt x="187" y="6140"/>
                    <a:pt x="187" y="6234"/>
                  </a:cubicBezTo>
                  <a:cubicBezTo>
                    <a:pt x="187" y="6314"/>
                    <a:pt x="175" y="6381"/>
                    <a:pt x="175" y="6434"/>
                  </a:cubicBezTo>
                  <a:lnTo>
                    <a:pt x="175" y="6502"/>
                  </a:lnTo>
                  <a:lnTo>
                    <a:pt x="175" y="6515"/>
                  </a:lnTo>
                  <a:cubicBezTo>
                    <a:pt x="175" y="6541"/>
                    <a:pt x="187" y="6568"/>
                    <a:pt x="214" y="6568"/>
                  </a:cubicBezTo>
                  <a:cubicBezTo>
                    <a:pt x="241" y="6568"/>
                    <a:pt x="268" y="6555"/>
                    <a:pt x="282" y="6528"/>
                  </a:cubicBezTo>
                  <a:cubicBezTo>
                    <a:pt x="282" y="6528"/>
                    <a:pt x="282" y="6502"/>
                    <a:pt x="294" y="6448"/>
                  </a:cubicBezTo>
                  <a:cubicBezTo>
                    <a:pt x="294" y="6421"/>
                    <a:pt x="294" y="6395"/>
                    <a:pt x="308" y="6354"/>
                  </a:cubicBezTo>
                  <a:cubicBezTo>
                    <a:pt x="308" y="6327"/>
                    <a:pt x="321" y="6288"/>
                    <a:pt x="321" y="6234"/>
                  </a:cubicBezTo>
                  <a:lnTo>
                    <a:pt x="321" y="5913"/>
                  </a:lnTo>
                  <a:cubicBezTo>
                    <a:pt x="321" y="5792"/>
                    <a:pt x="321" y="5646"/>
                    <a:pt x="308" y="5498"/>
                  </a:cubicBezTo>
                  <a:cubicBezTo>
                    <a:pt x="294" y="5191"/>
                    <a:pt x="268" y="4843"/>
                    <a:pt x="255" y="4469"/>
                  </a:cubicBezTo>
                  <a:cubicBezTo>
                    <a:pt x="241" y="4281"/>
                    <a:pt x="228" y="4080"/>
                    <a:pt x="228" y="3880"/>
                  </a:cubicBezTo>
                  <a:cubicBezTo>
                    <a:pt x="214" y="3679"/>
                    <a:pt x="214" y="3479"/>
                    <a:pt x="201" y="3278"/>
                  </a:cubicBezTo>
                  <a:lnTo>
                    <a:pt x="201" y="2676"/>
                  </a:lnTo>
                  <a:lnTo>
                    <a:pt x="201" y="2100"/>
                  </a:lnTo>
                  <a:lnTo>
                    <a:pt x="201" y="1553"/>
                  </a:lnTo>
                  <a:cubicBezTo>
                    <a:pt x="214" y="1378"/>
                    <a:pt x="214" y="1218"/>
                    <a:pt x="228" y="1071"/>
                  </a:cubicBezTo>
                  <a:cubicBezTo>
                    <a:pt x="255" y="456"/>
                    <a:pt x="268" y="54"/>
                    <a:pt x="268" y="54"/>
                  </a:cubicBezTo>
                  <a:cubicBezTo>
                    <a:pt x="268" y="28"/>
                    <a:pt x="241" y="1"/>
                    <a:pt x="214" y="1"/>
                  </a:cubicBezTo>
                  <a:close/>
                </a:path>
              </a:pathLst>
            </a:custGeom>
            <a:solidFill>
              <a:srgbClr val="EAC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6" name="Google Shape;2716;p57"/>
            <p:cNvSpPr/>
            <p:nvPr/>
          </p:nvSpPr>
          <p:spPr>
            <a:xfrm>
              <a:off x="5665225" y="2115575"/>
              <a:ext cx="48175" cy="45900"/>
            </a:xfrm>
            <a:custGeom>
              <a:avLst/>
              <a:gdLst/>
              <a:ahLst/>
              <a:cxnLst/>
              <a:rect l="l" t="t" r="r" b="b"/>
              <a:pathLst>
                <a:path w="1927" h="1836" extrusionOk="0">
                  <a:moveTo>
                    <a:pt x="1128" y="751"/>
                  </a:moveTo>
                  <a:cubicBezTo>
                    <a:pt x="1136" y="751"/>
                    <a:pt x="1144" y="752"/>
                    <a:pt x="1151" y="755"/>
                  </a:cubicBezTo>
                  <a:lnTo>
                    <a:pt x="1178" y="755"/>
                  </a:lnTo>
                  <a:lnTo>
                    <a:pt x="1191" y="768"/>
                  </a:lnTo>
                  <a:lnTo>
                    <a:pt x="1204" y="768"/>
                  </a:lnTo>
                  <a:lnTo>
                    <a:pt x="1204" y="782"/>
                  </a:lnTo>
                  <a:lnTo>
                    <a:pt x="1204" y="794"/>
                  </a:lnTo>
                  <a:cubicBezTo>
                    <a:pt x="1191" y="835"/>
                    <a:pt x="1151" y="889"/>
                    <a:pt x="1097" y="942"/>
                  </a:cubicBezTo>
                  <a:cubicBezTo>
                    <a:pt x="1030" y="982"/>
                    <a:pt x="977" y="1022"/>
                    <a:pt x="910" y="1049"/>
                  </a:cubicBezTo>
                  <a:cubicBezTo>
                    <a:pt x="878" y="1065"/>
                    <a:pt x="845" y="1079"/>
                    <a:pt x="812" y="1092"/>
                  </a:cubicBezTo>
                  <a:lnTo>
                    <a:pt x="812" y="1092"/>
                  </a:lnTo>
                  <a:cubicBezTo>
                    <a:pt x="839" y="987"/>
                    <a:pt x="911" y="878"/>
                    <a:pt x="1003" y="808"/>
                  </a:cubicBezTo>
                  <a:cubicBezTo>
                    <a:pt x="1047" y="775"/>
                    <a:pt x="1091" y="751"/>
                    <a:pt x="1128" y="751"/>
                  </a:cubicBezTo>
                  <a:close/>
                  <a:moveTo>
                    <a:pt x="666" y="0"/>
                  </a:moveTo>
                  <a:cubicBezTo>
                    <a:pt x="658" y="0"/>
                    <a:pt x="650" y="2"/>
                    <a:pt x="643" y="6"/>
                  </a:cubicBezTo>
                  <a:cubicBezTo>
                    <a:pt x="643" y="6"/>
                    <a:pt x="629" y="19"/>
                    <a:pt x="589" y="45"/>
                  </a:cubicBezTo>
                  <a:cubicBezTo>
                    <a:pt x="562" y="59"/>
                    <a:pt x="509" y="86"/>
                    <a:pt x="441" y="126"/>
                  </a:cubicBezTo>
                  <a:cubicBezTo>
                    <a:pt x="388" y="179"/>
                    <a:pt x="308" y="233"/>
                    <a:pt x="241" y="313"/>
                  </a:cubicBezTo>
                  <a:cubicBezTo>
                    <a:pt x="161" y="393"/>
                    <a:pt x="94" y="487"/>
                    <a:pt x="40" y="621"/>
                  </a:cubicBezTo>
                  <a:cubicBezTo>
                    <a:pt x="1" y="755"/>
                    <a:pt x="1" y="915"/>
                    <a:pt x="54" y="1062"/>
                  </a:cubicBezTo>
                  <a:lnTo>
                    <a:pt x="67" y="1089"/>
                  </a:lnTo>
                  <a:lnTo>
                    <a:pt x="67" y="1103"/>
                  </a:lnTo>
                  <a:lnTo>
                    <a:pt x="81" y="1115"/>
                  </a:lnTo>
                  <a:lnTo>
                    <a:pt x="81" y="1129"/>
                  </a:lnTo>
                  <a:cubicBezTo>
                    <a:pt x="94" y="1142"/>
                    <a:pt x="94" y="1156"/>
                    <a:pt x="120" y="1183"/>
                  </a:cubicBezTo>
                  <a:cubicBezTo>
                    <a:pt x="147" y="1222"/>
                    <a:pt x="188" y="1249"/>
                    <a:pt x="227" y="1276"/>
                  </a:cubicBezTo>
                  <a:cubicBezTo>
                    <a:pt x="308" y="1330"/>
                    <a:pt x="402" y="1343"/>
                    <a:pt x="482" y="1356"/>
                  </a:cubicBezTo>
                  <a:cubicBezTo>
                    <a:pt x="534" y="1356"/>
                    <a:pt x="584" y="1352"/>
                    <a:pt x="633" y="1345"/>
                  </a:cubicBezTo>
                  <a:lnTo>
                    <a:pt x="633" y="1345"/>
                  </a:lnTo>
                  <a:cubicBezTo>
                    <a:pt x="662" y="1444"/>
                    <a:pt x="719" y="1534"/>
                    <a:pt x="789" y="1597"/>
                  </a:cubicBezTo>
                  <a:cubicBezTo>
                    <a:pt x="843" y="1664"/>
                    <a:pt x="896" y="1704"/>
                    <a:pt x="977" y="1745"/>
                  </a:cubicBezTo>
                  <a:lnTo>
                    <a:pt x="1057" y="1784"/>
                  </a:lnTo>
                  <a:cubicBezTo>
                    <a:pt x="1097" y="1798"/>
                    <a:pt x="1137" y="1811"/>
                    <a:pt x="1164" y="1825"/>
                  </a:cubicBezTo>
                  <a:cubicBezTo>
                    <a:pt x="1203" y="1832"/>
                    <a:pt x="1242" y="1835"/>
                    <a:pt x="1279" y="1835"/>
                  </a:cubicBezTo>
                  <a:cubicBezTo>
                    <a:pt x="1380" y="1835"/>
                    <a:pt x="1470" y="1811"/>
                    <a:pt x="1538" y="1771"/>
                  </a:cubicBezTo>
                  <a:cubicBezTo>
                    <a:pt x="1645" y="1731"/>
                    <a:pt x="1713" y="1664"/>
                    <a:pt x="1766" y="1611"/>
                  </a:cubicBezTo>
                  <a:cubicBezTo>
                    <a:pt x="1820" y="1544"/>
                    <a:pt x="1859" y="1504"/>
                    <a:pt x="1873" y="1463"/>
                  </a:cubicBezTo>
                  <a:cubicBezTo>
                    <a:pt x="1900" y="1437"/>
                    <a:pt x="1913" y="1410"/>
                    <a:pt x="1913" y="1410"/>
                  </a:cubicBezTo>
                  <a:cubicBezTo>
                    <a:pt x="1927" y="1383"/>
                    <a:pt x="1913" y="1356"/>
                    <a:pt x="1886" y="1343"/>
                  </a:cubicBezTo>
                  <a:cubicBezTo>
                    <a:pt x="1875" y="1338"/>
                    <a:pt x="1864" y="1334"/>
                    <a:pt x="1854" y="1334"/>
                  </a:cubicBezTo>
                  <a:cubicBezTo>
                    <a:pt x="1839" y="1334"/>
                    <a:pt x="1827" y="1341"/>
                    <a:pt x="1820" y="1356"/>
                  </a:cubicBezTo>
                  <a:lnTo>
                    <a:pt x="1779" y="1397"/>
                  </a:lnTo>
                  <a:cubicBezTo>
                    <a:pt x="1766" y="1424"/>
                    <a:pt x="1726" y="1477"/>
                    <a:pt x="1686" y="1517"/>
                  </a:cubicBezTo>
                  <a:cubicBezTo>
                    <a:pt x="1633" y="1557"/>
                    <a:pt x="1565" y="1611"/>
                    <a:pt x="1485" y="1651"/>
                  </a:cubicBezTo>
                  <a:cubicBezTo>
                    <a:pt x="1435" y="1667"/>
                    <a:pt x="1380" y="1679"/>
                    <a:pt x="1320" y="1679"/>
                  </a:cubicBezTo>
                  <a:cubicBezTo>
                    <a:pt x="1283" y="1679"/>
                    <a:pt x="1245" y="1675"/>
                    <a:pt x="1204" y="1664"/>
                  </a:cubicBezTo>
                  <a:cubicBezTo>
                    <a:pt x="1178" y="1664"/>
                    <a:pt x="1164" y="1651"/>
                    <a:pt x="1137" y="1638"/>
                  </a:cubicBezTo>
                  <a:cubicBezTo>
                    <a:pt x="1110" y="1624"/>
                    <a:pt x="1084" y="1611"/>
                    <a:pt x="1044" y="1597"/>
                  </a:cubicBezTo>
                  <a:cubicBezTo>
                    <a:pt x="1003" y="1570"/>
                    <a:pt x="950" y="1531"/>
                    <a:pt x="910" y="1477"/>
                  </a:cubicBezTo>
                  <a:cubicBezTo>
                    <a:pt x="864" y="1431"/>
                    <a:pt x="830" y="1370"/>
                    <a:pt x="813" y="1302"/>
                  </a:cubicBezTo>
                  <a:lnTo>
                    <a:pt x="813" y="1302"/>
                  </a:lnTo>
                  <a:cubicBezTo>
                    <a:pt x="873" y="1283"/>
                    <a:pt x="932" y="1261"/>
                    <a:pt x="990" y="1236"/>
                  </a:cubicBezTo>
                  <a:cubicBezTo>
                    <a:pt x="1071" y="1196"/>
                    <a:pt x="1151" y="1142"/>
                    <a:pt x="1217" y="1089"/>
                  </a:cubicBezTo>
                  <a:cubicBezTo>
                    <a:pt x="1258" y="1062"/>
                    <a:pt x="1285" y="1035"/>
                    <a:pt x="1324" y="996"/>
                  </a:cubicBezTo>
                  <a:cubicBezTo>
                    <a:pt x="1351" y="955"/>
                    <a:pt x="1378" y="915"/>
                    <a:pt x="1405" y="848"/>
                  </a:cubicBezTo>
                  <a:cubicBezTo>
                    <a:pt x="1419" y="782"/>
                    <a:pt x="1392" y="687"/>
                    <a:pt x="1351" y="634"/>
                  </a:cubicBezTo>
                  <a:lnTo>
                    <a:pt x="1338" y="634"/>
                  </a:lnTo>
                  <a:cubicBezTo>
                    <a:pt x="1338" y="634"/>
                    <a:pt x="1351" y="634"/>
                    <a:pt x="1338" y="621"/>
                  </a:cubicBezTo>
                  <a:lnTo>
                    <a:pt x="1324" y="621"/>
                  </a:lnTo>
                  <a:lnTo>
                    <a:pt x="1311" y="607"/>
                  </a:lnTo>
                  <a:cubicBezTo>
                    <a:pt x="1311" y="607"/>
                    <a:pt x="1285" y="594"/>
                    <a:pt x="1271" y="580"/>
                  </a:cubicBezTo>
                  <a:cubicBezTo>
                    <a:pt x="1244" y="568"/>
                    <a:pt x="1204" y="554"/>
                    <a:pt x="1178" y="554"/>
                  </a:cubicBezTo>
                  <a:cubicBezTo>
                    <a:pt x="1166" y="552"/>
                    <a:pt x="1153" y="552"/>
                    <a:pt x="1142" y="552"/>
                  </a:cubicBezTo>
                  <a:cubicBezTo>
                    <a:pt x="1036" y="552"/>
                    <a:pt x="943" y="601"/>
                    <a:pt x="883" y="661"/>
                  </a:cubicBezTo>
                  <a:cubicBezTo>
                    <a:pt x="736" y="782"/>
                    <a:pt x="643" y="942"/>
                    <a:pt x="616" y="1129"/>
                  </a:cubicBezTo>
                  <a:cubicBezTo>
                    <a:pt x="615" y="1135"/>
                    <a:pt x="614" y="1141"/>
                    <a:pt x="614" y="1146"/>
                  </a:cubicBezTo>
                  <a:lnTo>
                    <a:pt x="614" y="1146"/>
                  </a:lnTo>
                  <a:cubicBezTo>
                    <a:pt x="573" y="1153"/>
                    <a:pt x="534" y="1156"/>
                    <a:pt x="495" y="1156"/>
                  </a:cubicBezTo>
                  <a:cubicBezTo>
                    <a:pt x="429" y="1156"/>
                    <a:pt x="361" y="1142"/>
                    <a:pt x="322" y="1115"/>
                  </a:cubicBezTo>
                  <a:cubicBezTo>
                    <a:pt x="295" y="1103"/>
                    <a:pt x="281" y="1089"/>
                    <a:pt x="268" y="1076"/>
                  </a:cubicBezTo>
                  <a:cubicBezTo>
                    <a:pt x="254" y="1076"/>
                    <a:pt x="254" y="1049"/>
                    <a:pt x="241" y="1035"/>
                  </a:cubicBezTo>
                  <a:lnTo>
                    <a:pt x="227" y="1022"/>
                  </a:lnTo>
                  <a:lnTo>
                    <a:pt x="227" y="996"/>
                  </a:lnTo>
                  <a:cubicBezTo>
                    <a:pt x="174" y="889"/>
                    <a:pt x="174" y="768"/>
                    <a:pt x="201" y="675"/>
                  </a:cubicBezTo>
                  <a:cubicBezTo>
                    <a:pt x="227" y="568"/>
                    <a:pt x="295" y="473"/>
                    <a:pt x="348" y="407"/>
                  </a:cubicBezTo>
                  <a:cubicBezTo>
                    <a:pt x="402" y="340"/>
                    <a:pt x="468" y="273"/>
                    <a:pt x="522" y="233"/>
                  </a:cubicBezTo>
                  <a:cubicBezTo>
                    <a:pt x="629" y="140"/>
                    <a:pt x="696" y="99"/>
                    <a:pt x="696" y="99"/>
                  </a:cubicBezTo>
                  <a:cubicBezTo>
                    <a:pt x="723" y="86"/>
                    <a:pt x="736" y="59"/>
                    <a:pt x="723" y="33"/>
                  </a:cubicBezTo>
                  <a:cubicBezTo>
                    <a:pt x="713" y="13"/>
                    <a:pt x="689" y="0"/>
                    <a:pt x="666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7" name="Google Shape;2717;p57"/>
            <p:cNvSpPr/>
            <p:nvPr/>
          </p:nvSpPr>
          <p:spPr>
            <a:xfrm>
              <a:off x="5622075" y="2248850"/>
              <a:ext cx="70000" cy="41000"/>
            </a:xfrm>
            <a:custGeom>
              <a:avLst/>
              <a:gdLst/>
              <a:ahLst/>
              <a:cxnLst/>
              <a:rect l="l" t="t" r="r" b="b"/>
              <a:pathLst>
                <a:path w="2800" h="1640" extrusionOk="0">
                  <a:moveTo>
                    <a:pt x="627" y="1"/>
                  </a:moveTo>
                  <a:cubicBezTo>
                    <a:pt x="485" y="1"/>
                    <a:pt x="366" y="21"/>
                    <a:pt x="282" y="65"/>
                  </a:cubicBezTo>
                  <a:cubicBezTo>
                    <a:pt x="1" y="213"/>
                    <a:pt x="215" y="1283"/>
                    <a:pt x="1097" y="1563"/>
                  </a:cubicBezTo>
                  <a:cubicBezTo>
                    <a:pt x="1273" y="1616"/>
                    <a:pt x="1447" y="1640"/>
                    <a:pt x="1612" y="1640"/>
                  </a:cubicBezTo>
                  <a:cubicBezTo>
                    <a:pt x="2277" y="1640"/>
                    <a:pt x="2799" y="1256"/>
                    <a:pt x="2703" y="881"/>
                  </a:cubicBezTo>
                  <a:cubicBezTo>
                    <a:pt x="2603" y="502"/>
                    <a:pt x="1338" y="1"/>
                    <a:pt x="627" y="1"/>
                  </a:cubicBezTo>
                  <a:close/>
                </a:path>
              </a:pathLst>
            </a:custGeom>
            <a:solidFill>
              <a:srgbClr val="320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8" name="Google Shape;2718;p57"/>
            <p:cNvSpPr/>
            <p:nvPr/>
          </p:nvSpPr>
          <p:spPr>
            <a:xfrm>
              <a:off x="5605350" y="2212675"/>
              <a:ext cx="18100" cy="18100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3"/>
                    <a:pt x="161" y="723"/>
                    <a:pt x="362" y="723"/>
                  </a:cubicBezTo>
                  <a:cubicBezTo>
                    <a:pt x="563" y="723"/>
                    <a:pt x="723" y="563"/>
                    <a:pt x="723" y="362"/>
                  </a:cubicBezTo>
                  <a:cubicBezTo>
                    <a:pt x="723" y="161"/>
                    <a:pt x="563" y="1"/>
                    <a:pt x="362" y="1"/>
                  </a:cubicBezTo>
                  <a:close/>
                </a:path>
              </a:pathLst>
            </a:custGeom>
            <a:solidFill>
              <a:srgbClr val="320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9" name="Google Shape;2719;p57"/>
            <p:cNvSpPr/>
            <p:nvPr/>
          </p:nvSpPr>
          <p:spPr>
            <a:xfrm>
              <a:off x="5711700" y="2248800"/>
              <a:ext cx="18075" cy="18075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362" y="1"/>
                  </a:moveTo>
                  <a:cubicBezTo>
                    <a:pt x="161" y="1"/>
                    <a:pt x="0" y="161"/>
                    <a:pt x="0" y="361"/>
                  </a:cubicBezTo>
                  <a:cubicBezTo>
                    <a:pt x="0" y="562"/>
                    <a:pt x="161" y="723"/>
                    <a:pt x="362" y="723"/>
                  </a:cubicBezTo>
                  <a:cubicBezTo>
                    <a:pt x="562" y="723"/>
                    <a:pt x="723" y="562"/>
                    <a:pt x="723" y="361"/>
                  </a:cubicBezTo>
                  <a:cubicBezTo>
                    <a:pt x="723" y="161"/>
                    <a:pt x="562" y="1"/>
                    <a:pt x="362" y="1"/>
                  </a:cubicBezTo>
                  <a:close/>
                </a:path>
              </a:pathLst>
            </a:custGeom>
            <a:solidFill>
              <a:srgbClr val="320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0" name="Google Shape;2720;p57"/>
            <p:cNvSpPr/>
            <p:nvPr/>
          </p:nvSpPr>
          <p:spPr>
            <a:xfrm>
              <a:off x="5703000" y="2281900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790" y="0"/>
                  </a:moveTo>
                  <a:cubicBezTo>
                    <a:pt x="348" y="0"/>
                    <a:pt x="1" y="348"/>
                    <a:pt x="1" y="776"/>
                  </a:cubicBezTo>
                  <a:cubicBezTo>
                    <a:pt x="1" y="1218"/>
                    <a:pt x="348" y="1566"/>
                    <a:pt x="790" y="1566"/>
                  </a:cubicBezTo>
                  <a:cubicBezTo>
                    <a:pt x="1218" y="1566"/>
                    <a:pt x="1566" y="1218"/>
                    <a:pt x="1566" y="776"/>
                  </a:cubicBezTo>
                  <a:cubicBezTo>
                    <a:pt x="1566" y="348"/>
                    <a:pt x="1218" y="0"/>
                    <a:pt x="790" y="0"/>
                  </a:cubicBezTo>
                  <a:close/>
                </a:path>
              </a:pathLst>
            </a:custGeom>
            <a:solidFill>
              <a:srgbClr val="F0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1" name="Google Shape;2721;p57"/>
            <p:cNvSpPr/>
            <p:nvPr/>
          </p:nvSpPr>
          <p:spPr>
            <a:xfrm>
              <a:off x="5575250" y="223842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791" y="0"/>
                  </a:moveTo>
                  <a:cubicBezTo>
                    <a:pt x="349" y="0"/>
                    <a:pt x="1" y="348"/>
                    <a:pt x="1" y="776"/>
                  </a:cubicBezTo>
                  <a:cubicBezTo>
                    <a:pt x="1" y="1204"/>
                    <a:pt x="349" y="1566"/>
                    <a:pt x="791" y="1566"/>
                  </a:cubicBezTo>
                  <a:cubicBezTo>
                    <a:pt x="1219" y="1566"/>
                    <a:pt x="1566" y="1204"/>
                    <a:pt x="1566" y="776"/>
                  </a:cubicBezTo>
                  <a:cubicBezTo>
                    <a:pt x="1566" y="348"/>
                    <a:pt x="1219" y="0"/>
                    <a:pt x="791" y="0"/>
                  </a:cubicBezTo>
                  <a:close/>
                </a:path>
              </a:pathLst>
            </a:custGeom>
            <a:solidFill>
              <a:srgbClr val="F0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2" name="Google Shape;2722;p57"/>
            <p:cNvSpPr/>
            <p:nvPr/>
          </p:nvSpPr>
          <p:spPr>
            <a:xfrm>
              <a:off x="5669550" y="2295275"/>
              <a:ext cx="40825" cy="22750"/>
            </a:xfrm>
            <a:custGeom>
              <a:avLst/>
              <a:gdLst/>
              <a:ahLst/>
              <a:cxnLst/>
              <a:rect l="l" t="t" r="r" b="b"/>
              <a:pathLst>
                <a:path w="1633" h="910" extrusionOk="0">
                  <a:moveTo>
                    <a:pt x="1553" y="0"/>
                  </a:moveTo>
                  <a:cubicBezTo>
                    <a:pt x="1513" y="0"/>
                    <a:pt x="1472" y="41"/>
                    <a:pt x="1460" y="81"/>
                  </a:cubicBezTo>
                  <a:cubicBezTo>
                    <a:pt x="1460" y="81"/>
                    <a:pt x="1460" y="107"/>
                    <a:pt x="1433" y="148"/>
                  </a:cubicBezTo>
                  <a:cubicBezTo>
                    <a:pt x="1419" y="188"/>
                    <a:pt x="1392" y="255"/>
                    <a:pt x="1339" y="321"/>
                  </a:cubicBezTo>
                  <a:cubicBezTo>
                    <a:pt x="1299" y="389"/>
                    <a:pt x="1232" y="455"/>
                    <a:pt x="1165" y="509"/>
                  </a:cubicBezTo>
                  <a:cubicBezTo>
                    <a:pt x="1125" y="535"/>
                    <a:pt x="1085" y="549"/>
                    <a:pt x="1031" y="562"/>
                  </a:cubicBezTo>
                  <a:lnTo>
                    <a:pt x="964" y="589"/>
                  </a:lnTo>
                  <a:cubicBezTo>
                    <a:pt x="951" y="589"/>
                    <a:pt x="924" y="603"/>
                    <a:pt x="898" y="603"/>
                  </a:cubicBezTo>
                  <a:cubicBezTo>
                    <a:pt x="884" y="603"/>
                    <a:pt x="844" y="603"/>
                    <a:pt x="817" y="616"/>
                  </a:cubicBezTo>
                  <a:lnTo>
                    <a:pt x="737" y="616"/>
                  </a:lnTo>
                  <a:cubicBezTo>
                    <a:pt x="697" y="616"/>
                    <a:pt x="643" y="603"/>
                    <a:pt x="603" y="589"/>
                  </a:cubicBezTo>
                  <a:cubicBezTo>
                    <a:pt x="563" y="576"/>
                    <a:pt x="523" y="562"/>
                    <a:pt x="483" y="535"/>
                  </a:cubicBezTo>
                  <a:cubicBezTo>
                    <a:pt x="443" y="523"/>
                    <a:pt x="402" y="496"/>
                    <a:pt x="376" y="469"/>
                  </a:cubicBezTo>
                  <a:cubicBezTo>
                    <a:pt x="309" y="416"/>
                    <a:pt x="256" y="375"/>
                    <a:pt x="215" y="335"/>
                  </a:cubicBezTo>
                  <a:lnTo>
                    <a:pt x="161" y="282"/>
                  </a:lnTo>
                  <a:cubicBezTo>
                    <a:pt x="152" y="251"/>
                    <a:pt x="126" y="236"/>
                    <a:pt x="98" y="236"/>
                  </a:cubicBezTo>
                  <a:cubicBezTo>
                    <a:pt x="88" y="236"/>
                    <a:pt x="78" y="238"/>
                    <a:pt x="68" y="241"/>
                  </a:cubicBezTo>
                  <a:cubicBezTo>
                    <a:pt x="28" y="255"/>
                    <a:pt x="1" y="295"/>
                    <a:pt x="15" y="335"/>
                  </a:cubicBezTo>
                  <a:lnTo>
                    <a:pt x="28" y="362"/>
                  </a:lnTo>
                  <a:lnTo>
                    <a:pt x="28" y="389"/>
                  </a:lnTo>
                  <a:cubicBezTo>
                    <a:pt x="42" y="402"/>
                    <a:pt x="42" y="416"/>
                    <a:pt x="54" y="442"/>
                  </a:cubicBezTo>
                  <a:cubicBezTo>
                    <a:pt x="81" y="496"/>
                    <a:pt x="135" y="576"/>
                    <a:pt x="202" y="656"/>
                  </a:cubicBezTo>
                  <a:cubicBezTo>
                    <a:pt x="242" y="696"/>
                    <a:pt x="282" y="723"/>
                    <a:pt x="336" y="763"/>
                  </a:cubicBezTo>
                  <a:cubicBezTo>
                    <a:pt x="376" y="803"/>
                    <a:pt x="443" y="844"/>
                    <a:pt x="509" y="856"/>
                  </a:cubicBezTo>
                  <a:cubicBezTo>
                    <a:pt x="577" y="883"/>
                    <a:pt x="643" y="910"/>
                    <a:pt x="723" y="910"/>
                  </a:cubicBezTo>
                  <a:lnTo>
                    <a:pt x="924" y="910"/>
                  </a:lnTo>
                  <a:lnTo>
                    <a:pt x="1044" y="883"/>
                  </a:lnTo>
                  <a:cubicBezTo>
                    <a:pt x="1085" y="870"/>
                    <a:pt x="1112" y="856"/>
                    <a:pt x="1151" y="844"/>
                  </a:cubicBezTo>
                  <a:cubicBezTo>
                    <a:pt x="1219" y="817"/>
                    <a:pt x="1285" y="776"/>
                    <a:pt x="1339" y="737"/>
                  </a:cubicBezTo>
                  <a:cubicBezTo>
                    <a:pt x="1392" y="696"/>
                    <a:pt x="1433" y="642"/>
                    <a:pt x="1472" y="589"/>
                  </a:cubicBezTo>
                  <a:cubicBezTo>
                    <a:pt x="1513" y="535"/>
                    <a:pt x="1540" y="482"/>
                    <a:pt x="1553" y="442"/>
                  </a:cubicBezTo>
                  <a:cubicBezTo>
                    <a:pt x="1593" y="335"/>
                    <a:pt x="1620" y="255"/>
                    <a:pt x="1620" y="188"/>
                  </a:cubicBezTo>
                  <a:lnTo>
                    <a:pt x="1620" y="94"/>
                  </a:lnTo>
                  <a:cubicBezTo>
                    <a:pt x="1633" y="54"/>
                    <a:pt x="1593" y="14"/>
                    <a:pt x="1553" y="0"/>
                  </a:cubicBezTo>
                  <a:close/>
                </a:path>
              </a:pathLst>
            </a:custGeom>
            <a:solidFill>
              <a:srgbClr val="320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3" name="Google Shape;2723;p57"/>
            <p:cNvSpPr/>
            <p:nvPr/>
          </p:nvSpPr>
          <p:spPr>
            <a:xfrm>
              <a:off x="5543150" y="2353700"/>
              <a:ext cx="48850" cy="78825"/>
            </a:xfrm>
            <a:custGeom>
              <a:avLst/>
              <a:gdLst/>
              <a:ahLst/>
              <a:cxnLst/>
              <a:rect l="l" t="t" r="r" b="b"/>
              <a:pathLst>
                <a:path w="1954" h="3153" extrusionOk="0">
                  <a:moveTo>
                    <a:pt x="1872" y="1"/>
                  </a:moveTo>
                  <a:cubicBezTo>
                    <a:pt x="1850" y="1"/>
                    <a:pt x="1827" y="11"/>
                    <a:pt x="1807" y="31"/>
                  </a:cubicBezTo>
                  <a:lnTo>
                    <a:pt x="1780" y="58"/>
                  </a:lnTo>
                  <a:lnTo>
                    <a:pt x="1700" y="138"/>
                  </a:lnTo>
                  <a:cubicBezTo>
                    <a:pt x="1633" y="205"/>
                    <a:pt x="1540" y="312"/>
                    <a:pt x="1433" y="433"/>
                  </a:cubicBezTo>
                  <a:cubicBezTo>
                    <a:pt x="1379" y="499"/>
                    <a:pt x="1326" y="566"/>
                    <a:pt x="1272" y="647"/>
                  </a:cubicBezTo>
                  <a:cubicBezTo>
                    <a:pt x="1205" y="713"/>
                    <a:pt x="1151" y="793"/>
                    <a:pt x="1085" y="888"/>
                  </a:cubicBezTo>
                  <a:cubicBezTo>
                    <a:pt x="1031" y="968"/>
                    <a:pt x="964" y="1061"/>
                    <a:pt x="910" y="1141"/>
                  </a:cubicBezTo>
                  <a:cubicBezTo>
                    <a:pt x="844" y="1235"/>
                    <a:pt x="777" y="1328"/>
                    <a:pt x="723" y="1423"/>
                  </a:cubicBezTo>
                  <a:cubicBezTo>
                    <a:pt x="670" y="1516"/>
                    <a:pt x="616" y="1623"/>
                    <a:pt x="563" y="1717"/>
                  </a:cubicBezTo>
                  <a:cubicBezTo>
                    <a:pt x="509" y="1810"/>
                    <a:pt x="456" y="1904"/>
                    <a:pt x="416" y="1997"/>
                  </a:cubicBezTo>
                  <a:cubicBezTo>
                    <a:pt x="362" y="2091"/>
                    <a:pt x="322" y="2184"/>
                    <a:pt x="282" y="2279"/>
                  </a:cubicBezTo>
                  <a:cubicBezTo>
                    <a:pt x="242" y="2359"/>
                    <a:pt x="202" y="2439"/>
                    <a:pt x="175" y="2519"/>
                  </a:cubicBezTo>
                  <a:cubicBezTo>
                    <a:pt x="68" y="2840"/>
                    <a:pt x="15" y="3054"/>
                    <a:pt x="15" y="3054"/>
                  </a:cubicBezTo>
                  <a:cubicBezTo>
                    <a:pt x="1" y="3081"/>
                    <a:pt x="15" y="3121"/>
                    <a:pt x="54" y="3148"/>
                  </a:cubicBezTo>
                  <a:cubicBezTo>
                    <a:pt x="61" y="3151"/>
                    <a:pt x="69" y="3153"/>
                    <a:pt x="79" y="3153"/>
                  </a:cubicBezTo>
                  <a:cubicBezTo>
                    <a:pt x="106" y="3153"/>
                    <a:pt x="141" y="3138"/>
                    <a:pt x="161" y="3108"/>
                  </a:cubicBezTo>
                  <a:cubicBezTo>
                    <a:pt x="161" y="3108"/>
                    <a:pt x="268" y="2907"/>
                    <a:pt x="402" y="2613"/>
                  </a:cubicBezTo>
                  <a:cubicBezTo>
                    <a:pt x="429" y="2546"/>
                    <a:pt x="482" y="2466"/>
                    <a:pt x="523" y="2386"/>
                  </a:cubicBezTo>
                  <a:cubicBezTo>
                    <a:pt x="576" y="2305"/>
                    <a:pt x="616" y="2225"/>
                    <a:pt x="670" y="2131"/>
                  </a:cubicBezTo>
                  <a:cubicBezTo>
                    <a:pt x="710" y="2038"/>
                    <a:pt x="764" y="1958"/>
                    <a:pt x="817" y="1863"/>
                  </a:cubicBezTo>
                  <a:cubicBezTo>
                    <a:pt x="871" y="1770"/>
                    <a:pt x="937" y="1676"/>
                    <a:pt x="991" y="1583"/>
                  </a:cubicBezTo>
                  <a:cubicBezTo>
                    <a:pt x="1044" y="1489"/>
                    <a:pt x="1098" y="1396"/>
                    <a:pt x="1151" y="1316"/>
                  </a:cubicBezTo>
                  <a:cubicBezTo>
                    <a:pt x="1219" y="1221"/>
                    <a:pt x="1272" y="1128"/>
                    <a:pt x="1326" y="1048"/>
                  </a:cubicBezTo>
                  <a:cubicBezTo>
                    <a:pt x="1445" y="874"/>
                    <a:pt x="1540" y="713"/>
                    <a:pt x="1633" y="579"/>
                  </a:cubicBezTo>
                  <a:cubicBezTo>
                    <a:pt x="1807" y="312"/>
                    <a:pt x="1941" y="125"/>
                    <a:pt x="1941" y="125"/>
                  </a:cubicBezTo>
                  <a:cubicBezTo>
                    <a:pt x="1954" y="98"/>
                    <a:pt x="1954" y="58"/>
                    <a:pt x="1927" y="31"/>
                  </a:cubicBezTo>
                  <a:cubicBezTo>
                    <a:pt x="1914" y="11"/>
                    <a:pt x="1893" y="1"/>
                    <a:pt x="1872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4" name="Google Shape;2724;p57"/>
            <p:cNvSpPr/>
            <p:nvPr/>
          </p:nvSpPr>
          <p:spPr>
            <a:xfrm>
              <a:off x="5706025" y="2380550"/>
              <a:ext cx="17075" cy="99025"/>
            </a:xfrm>
            <a:custGeom>
              <a:avLst/>
              <a:gdLst/>
              <a:ahLst/>
              <a:cxnLst/>
              <a:rect l="l" t="t" r="r" b="b"/>
              <a:pathLst>
                <a:path w="683" h="3961" extrusionOk="0">
                  <a:moveTo>
                    <a:pt x="94" y="1"/>
                  </a:moveTo>
                  <a:cubicBezTo>
                    <a:pt x="40" y="1"/>
                    <a:pt x="1" y="28"/>
                    <a:pt x="1" y="81"/>
                  </a:cubicBezTo>
                  <a:lnTo>
                    <a:pt x="1" y="242"/>
                  </a:lnTo>
                  <a:lnTo>
                    <a:pt x="1" y="682"/>
                  </a:lnTo>
                  <a:cubicBezTo>
                    <a:pt x="13" y="857"/>
                    <a:pt x="13" y="1071"/>
                    <a:pt x="27" y="1298"/>
                  </a:cubicBezTo>
                  <a:cubicBezTo>
                    <a:pt x="54" y="1526"/>
                    <a:pt x="67" y="1766"/>
                    <a:pt x="94" y="2007"/>
                  </a:cubicBezTo>
                  <a:cubicBezTo>
                    <a:pt x="120" y="2248"/>
                    <a:pt x="147" y="2489"/>
                    <a:pt x="188" y="2716"/>
                  </a:cubicBezTo>
                  <a:cubicBezTo>
                    <a:pt x="227" y="2944"/>
                    <a:pt x="254" y="3144"/>
                    <a:pt x="308" y="3331"/>
                  </a:cubicBezTo>
                  <a:cubicBezTo>
                    <a:pt x="322" y="3411"/>
                    <a:pt x="348" y="3491"/>
                    <a:pt x="375" y="3572"/>
                  </a:cubicBezTo>
                  <a:cubicBezTo>
                    <a:pt x="388" y="3639"/>
                    <a:pt x="415" y="3705"/>
                    <a:pt x="441" y="3759"/>
                  </a:cubicBezTo>
                  <a:cubicBezTo>
                    <a:pt x="455" y="3812"/>
                    <a:pt x="482" y="3853"/>
                    <a:pt x="495" y="3880"/>
                  </a:cubicBezTo>
                  <a:cubicBezTo>
                    <a:pt x="522" y="3907"/>
                    <a:pt x="522" y="3919"/>
                    <a:pt x="522" y="3919"/>
                  </a:cubicBezTo>
                  <a:cubicBezTo>
                    <a:pt x="539" y="3946"/>
                    <a:pt x="562" y="3960"/>
                    <a:pt x="587" y="3960"/>
                  </a:cubicBezTo>
                  <a:cubicBezTo>
                    <a:pt x="600" y="3960"/>
                    <a:pt x="615" y="3956"/>
                    <a:pt x="629" y="3946"/>
                  </a:cubicBezTo>
                  <a:cubicBezTo>
                    <a:pt x="669" y="3933"/>
                    <a:pt x="682" y="3893"/>
                    <a:pt x="669" y="3853"/>
                  </a:cubicBezTo>
                  <a:lnTo>
                    <a:pt x="655" y="3826"/>
                  </a:lnTo>
                  <a:lnTo>
                    <a:pt x="643" y="3800"/>
                  </a:lnTo>
                  <a:cubicBezTo>
                    <a:pt x="643" y="3786"/>
                    <a:pt x="629" y="3746"/>
                    <a:pt x="616" y="3693"/>
                  </a:cubicBezTo>
                  <a:cubicBezTo>
                    <a:pt x="589" y="3598"/>
                    <a:pt x="562" y="3452"/>
                    <a:pt x="536" y="3277"/>
                  </a:cubicBezTo>
                  <a:cubicBezTo>
                    <a:pt x="495" y="2930"/>
                    <a:pt x="441" y="2448"/>
                    <a:pt x="402" y="1980"/>
                  </a:cubicBezTo>
                  <a:cubicBezTo>
                    <a:pt x="375" y="1740"/>
                    <a:pt x="348" y="1499"/>
                    <a:pt x="322" y="1271"/>
                  </a:cubicBezTo>
                  <a:cubicBezTo>
                    <a:pt x="295" y="1044"/>
                    <a:pt x="268" y="843"/>
                    <a:pt x="254" y="670"/>
                  </a:cubicBezTo>
                  <a:cubicBezTo>
                    <a:pt x="227" y="482"/>
                    <a:pt x="201" y="335"/>
                    <a:pt x="188" y="228"/>
                  </a:cubicBezTo>
                  <a:cubicBezTo>
                    <a:pt x="174" y="121"/>
                    <a:pt x="161" y="67"/>
                    <a:pt x="161" y="67"/>
                  </a:cubicBezTo>
                  <a:cubicBezTo>
                    <a:pt x="161" y="28"/>
                    <a:pt x="134" y="1"/>
                    <a:pt x="94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5" name="Google Shape;2725;p57"/>
            <p:cNvSpPr/>
            <p:nvPr/>
          </p:nvSpPr>
          <p:spPr>
            <a:xfrm>
              <a:off x="5763875" y="2325575"/>
              <a:ext cx="121750" cy="62450"/>
            </a:xfrm>
            <a:custGeom>
              <a:avLst/>
              <a:gdLst/>
              <a:ahLst/>
              <a:cxnLst/>
              <a:rect l="l" t="t" r="r" b="b"/>
              <a:pathLst>
                <a:path w="4870" h="2498" extrusionOk="0">
                  <a:moveTo>
                    <a:pt x="89" y="1"/>
                  </a:moveTo>
                  <a:cubicBezTo>
                    <a:pt x="60" y="1"/>
                    <a:pt x="34" y="13"/>
                    <a:pt x="14" y="33"/>
                  </a:cubicBezTo>
                  <a:cubicBezTo>
                    <a:pt x="0" y="72"/>
                    <a:pt x="0" y="126"/>
                    <a:pt x="41" y="153"/>
                  </a:cubicBezTo>
                  <a:cubicBezTo>
                    <a:pt x="41" y="153"/>
                    <a:pt x="107" y="193"/>
                    <a:pt x="228" y="274"/>
                  </a:cubicBezTo>
                  <a:cubicBezTo>
                    <a:pt x="348" y="354"/>
                    <a:pt x="522" y="474"/>
                    <a:pt x="736" y="595"/>
                  </a:cubicBezTo>
                  <a:cubicBezTo>
                    <a:pt x="936" y="728"/>
                    <a:pt x="1191" y="875"/>
                    <a:pt x="1459" y="1036"/>
                  </a:cubicBezTo>
                  <a:cubicBezTo>
                    <a:pt x="1726" y="1183"/>
                    <a:pt x="2020" y="1344"/>
                    <a:pt x="2301" y="1504"/>
                  </a:cubicBezTo>
                  <a:cubicBezTo>
                    <a:pt x="2448" y="1571"/>
                    <a:pt x="2595" y="1651"/>
                    <a:pt x="2743" y="1731"/>
                  </a:cubicBezTo>
                  <a:cubicBezTo>
                    <a:pt x="2889" y="1798"/>
                    <a:pt x="3037" y="1865"/>
                    <a:pt x="3171" y="1932"/>
                  </a:cubicBezTo>
                  <a:cubicBezTo>
                    <a:pt x="3317" y="1999"/>
                    <a:pt x="3451" y="2066"/>
                    <a:pt x="3585" y="2120"/>
                  </a:cubicBezTo>
                  <a:cubicBezTo>
                    <a:pt x="3719" y="2173"/>
                    <a:pt x="3840" y="2227"/>
                    <a:pt x="3959" y="2266"/>
                  </a:cubicBezTo>
                  <a:cubicBezTo>
                    <a:pt x="4080" y="2307"/>
                    <a:pt x="4187" y="2346"/>
                    <a:pt x="4281" y="2373"/>
                  </a:cubicBezTo>
                  <a:cubicBezTo>
                    <a:pt x="4388" y="2400"/>
                    <a:pt x="4468" y="2427"/>
                    <a:pt x="4535" y="2453"/>
                  </a:cubicBezTo>
                  <a:cubicBezTo>
                    <a:pt x="4682" y="2480"/>
                    <a:pt x="4776" y="2494"/>
                    <a:pt x="4776" y="2494"/>
                  </a:cubicBezTo>
                  <a:cubicBezTo>
                    <a:pt x="4781" y="2496"/>
                    <a:pt x="4786" y="2497"/>
                    <a:pt x="4791" y="2497"/>
                  </a:cubicBezTo>
                  <a:cubicBezTo>
                    <a:pt x="4816" y="2497"/>
                    <a:pt x="4845" y="2473"/>
                    <a:pt x="4856" y="2441"/>
                  </a:cubicBezTo>
                  <a:cubicBezTo>
                    <a:pt x="4869" y="2400"/>
                    <a:pt x="4856" y="2360"/>
                    <a:pt x="4816" y="2334"/>
                  </a:cubicBezTo>
                  <a:lnTo>
                    <a:pt x="4803" y="2334"/>
                  </a:lnTo>
                  <a:cubicBezTo>
                    <a:pt x="4803" y="2334"/>
                    <a:pt x="4722" y="2307"/>
                    <a:pt x="4589" y="2266"/>
                  </a:cubicBezTo>
                  <a:cubicBezTo>
                    <a:pt x="4521" y="2239"/>
                    <a:pt x="4441" y="2213"/>
                    <a:pt x="4361" y="2173"/>
                  </a:cubicBezTo>
                  <a:cubicBezTo>
                    <a:pt x="4268" y="2146"/>
                    <a:pt x="4161" y="2093"/>
                    <a:pt x="4054" y="2039"/>
                  </a:cubicBezTo>
                  <a:cubicBezTo>
                    <a:pt x="3947" y="1986"/>
                    <a:pt x="3826" y="1932"/>
                    <a:pt x="3692" y="1865"/>
                  </a:cubicBezTo>
                  <a:cubicBezTo>
                    <a:pt x="3572" y="1811"/>
                    <a:pt x="3438" y="1745"/>
                    <a:pt x="3305" y="1678"/>
                  </a:cubicBezTo>
                  <a:cubicBezTo>
                    <a:pt x="3171" y="1597"/>
                    <a:pt x="3023" y="1531"/>
                    <a:pt x="2877" y="1464"/>
                  </a:cubicBezTo>
                  <a:cubicBezTo>
                    <a:pt x="2743" y="1383"/>
                    <a:pt x="2595" y="1303"/>
                    <a:pt x="2448" y="1237"/>
                  </a:cubicBezTo>
                  <a:cubicBezTo>
                    <a:pt x="1873" y="929"/>
                    <a:pt x="1284" y="621"/>
                    <a:pt x="856" y="381"/>
                  </a:cubicBezTo>
                  <a:cubicBezTo>
                    <a:pt x="629" y="274"/>
                    <a:pt x="455" y="179"/>
                    <a:pt x="321" y="113"/>
                  </a:cubicBezTo>
                  <a:cubicBezTo>
                    <a:pt x="201" y="46"/>
                    <a:pt x="121" y="6"/>
                    <a:pt x="121" y="6"/>
                  </a:cubicBezTo>
                  <a:cubicBezTo>
                    <a:pt x="110" y="2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6" name="Google Shape;2726;p57"/>
            <p:cNvSpPr/>
            <p:nvPr/>
          </p:nvSpPr>
          <p:spPr>
            <a:xfrm>
              <a:off x="5809350" y="2229650"/>
              <a:ext cx="116400" cy="21500"/>
            </a:xfrm>
            <a:custGeom>
              <a:avLst/>
              <a:gdLst/>
              <a:ahLst/>
              <a:cxnLst/>
              <a:rect l="l" t="t" r="r" b="b"/>
              <a:pathLst>
                <a:path w="4656" h="860" extrusionOk="0">
                  <a:moveTo>
                    <a:pt x="74" y="0"/>
                  </a:moveTo>
                  <a:cubicBezTo>
                    <a:pt x="41" y="0"/>
                    <a:pt x="14" y="24"/>
                    <a:pt x="14" y="57"/>
                  </a:cubicBezTo>
                  <a:cubicBezTo>
                    <a:pt x="0" y="98"/>
                    <a:pt x="14" y="137"/>
                    <a:pt x="54" y="151"/>
                  </a:cubicBezTo>
                  <a:lnTo>
                    <a:pt x="68" y="151"/>
                  </a:lnTo>
                  <a:cubicBezTo>
                    <a:pt x="68" y="151"/>
                    <a:pt x="134" y="178"/>
                    <a:pt x="255" y="205"/>
                  </a:cubicBezTo>
                  <a:cubicBezTo>
                    <a:pt x="375" y="244"/>
                    <a:pt x="535" y="298"/>
                    <a:pt x="749" y="339"/>
                  </a:cubicBezTo>
                  <a:cubicBezTo>
                    <a:pt x="963" y="392"/>
                    <a:pt x="1204" y="458"/>
                    <a:pt x="1459" y="512"/>
                  </a:cubicBezTo>
                  <a:cubicBezTo>
                    <a:pt x="1593" y="539"/>
                    <a:pt x="1726" y="565"/>
                    <a:pt x="1873" y="592"/>
                  </a:cubicBezTo>
                  <a:cubicBezTo>
                    <a:pt x="2007" y="619"/>
                    <a:pt x="2154" y="633"/>
                    <a:pt x="2288" y="660"/>
                  </a:cubicBezTo>
                  <a:cubicBezTo>
                    <a:pt x="2435" y="686"/>
                    <a:pt x="2569" y="713"/>
                    <a:pt x="2716" y="726"/>
                  </a:cubicBezTo>
                  <a:cubicBezTo>
                    <a:pt x="2850" y="753"/>
                    <a:pt x="2984" y="767"/>
                    <a:pt x="3117" y="779"/>
                  </a:cubicBezTo>
                  <a:cubicBezTo>
                    <a:pt x="3251" y="806"/>
                    <a:pt x="3385" y="806"/>
                    <a:pt x="3505" y="820"/>
                  </a:cubicBezTo>
                  <a:cubicBezTo>
                    <a:pt x="3626" y="833"/>
                    <a:pt x="3746" y="833"/>
                    <a:pt x="3853" y="847"/>
                  </a:cubicBezTo>
                  <a:cubicBezTo>
                    <a:pt x="3960" y="860"/>
                    <a:pt x="4067" y="860"/>
                    <a:pt x="4147" y="860"/>
                  </a:cubicBezTo>
                  <a:cubicBezTo>
                    <a:pt x="4241" y="860"/>
                    <a:pt x="4321" y="860"/>
                    <a:pt x="4375" y="847"/>
                  </a:cubicBezTo>
                  <a:lnTo>
                    <a:pt x="4575" y="847"/>
                  </a:lnTo>
                  <a:cubicBezTo>
                    <a:pt x="4616" y="847"/>
                    <a:pt x="4655" y="820"/>
                    <a:pt x="4655" y="779"/>
                  </a:cubicBezTo>
                  <a:cubicBezTo>
                    <a:pt x="4655" y="740"/>
                    <a:pt x="4628" y="699"/>
                    <a:pt x="4589" y="686"/>
                  </a:cubicBezTo>
                  <a:lnTo>
                    <a:pt x="4575" y="686"/>
                  </a:lnTo>
                  <a:cubicBezTo>
                    <a:pt x="4575" y="686"/>
                    <a:pt x="4509" y="672"/>
                    <a:pt x="4388" y="660"/>
                  </a:cubicBezTo>
                  <a:cubicBezTo>
                    <a:pt x="4321" y="660"/>
                    <a:pt x="4254" y="646"/>
                    <a:pt x="4161" y="646"/>
                  </a:cubicBezTo>
                  <a:cubicBezTo>
                    <a:pt x="4081" y="633"/>
                    <a:pt x="3986" y="619"/>
                    <a:pt x="3879" y="606"/>
                  </a:cubicBezTo>
                  <a:cubicBezTo>
                    <a:pt x="3772" y="592"/>
                    <a:pt x="3665" y="579"/>
                    <a:pt x="3546" y="553"/>
                  </a:cubicBezTo>
                  <a:cubicBezTo>
                    <a:pt x="3425" y="539"/>
                    <a:pt x="3291" y="526"/>
                    <a:pt x="3157" y="499"/>
                  </a:cubicBezTo>
                  <a:cubicBezTo>
                    <a:pt x="3037" y="472"/>
                    <a:pt x="2890" y="458"/>
                    <a:pt x="2756" y="432"/>
                  </a:cubicBezTo>
                  <a:cubicBezTo>
                    <a:pt x="2622" y="419"/>
                    <a:pt x="2475" y="392"/>
                    <a:pt x="2342" y="365"/>
                  </a:cubicBezTo>
                  <a:cubicBezTo>
                    <a:pt x="2060" y="312"/>
                    <a:pt x="1780" y="271"/>
                    <a:pt x="1512" y="218"/>
                  </a:cubicBezTo>
                  <a:cubicBezTo>
                    <a:pt x="1258" y="178"/>
                    <a:pt x="1004" y="137"/>
                    <a:pt x="803" y="111"/>
                  </a:cubicBezTo>
                  <a:cubicBezTo>
                    <a:pt x="589" y="71"/>
                    <a:pt x="415" y="44"/>
                    <a:pt x="295" y="30"/>
                  </a:cubicBezTo>
                  <a:cubicBezTo>
                    <a:pt x="161" y="4"/>
                    <a:pt x="94" y="4"/>
                    <a:pt x="94" y="4"/>
                  </a:cubicBezTo>
                  <a:cubicBezTo>
                    <a:pt x="87" y="1"/>
                    <a:pt x="80" y="0"/>
                    <a:pt x="74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7" name="Google Shape;2727;p57"/>
            <p:cNvSpPr/>
            <p:nvPr/>
          </p:nvSpPr>
          <p:spPr>
            <a:xfrm>
              <a:off x="5774575" y="2004725"/>
              <a:ext cx="77950" cy="103675"/>
            </a:xfrm>
            <a:custGeom>
              <a:avLst/>
              <a:gdLst/>
              <a:ahLst/>
              <a:cxnLst/>
              <a:rect l="l" t="t" r="r" b="b"/>
              <a:pathLst>
                <a:path w="3118" h="4147" extrusionOk="0">
                  <a:moveTo>
                    <a:pt x="3018" y="0"/>
                  </a:moveTo>
                  <a:cubicBezTo>
                    <a:pt x="2999" y="0"/>
                    <a:pt x="2982" y="7"/>
                    <a:pt x="2970" y="26"/>
                  </a:cubicBezTo>
                  <a:cubicBezTo>
                    <a:pt x="2970" y="26"/>
                    <a:pt x="2916" y="79"/>
                    <a:pt x="2809" y="172"/>
                  </a:cubicBezTo>
                  <a:cubicBezTo>
                    <a:pt x="2770" y="226"/>
                    <a:pt x="2702" y="279"/>
                    <a:pt x="2636" y="347"/>
                  </a:cubicBezTo>
                  <a:cubicBezTo>
                    <a:pt x="2568" y="413"/>
                    <a:pt x="2488" y="493"/>
                    <a:pt x="2422" y="574"/>
                  </a:cubicBezTo>
                  <a:cubicBezTo>
                    <a:pt x="2342" y="668"/>
                    <a:pt x="2261" y="761"/>
                    <a:pt x="2167" y="868"/>
                  </a:cubicBezTo>
                  <a:cubicBezTo>
                    <a:pt x="2087" y="975"/>
                    <a:pt x="1980" y="1069"/>
                    <a:pt x="1900" y="1189"/>
                  </a:cubicBezTo>
                  <a:cubicBezTo>
                    <a:pt x="1726" y="1417"/>
                    <a:pt x="1525" y="1670"/>
                    <a:pt x="1352" y="1925"/>
                  </a:cubicBezTo>
                  <a:cubicBezTo>
                    <a:pt x="1258" y="2045"/>
                    <a:pt x="1164" y="2179"/>
                    <a:pt x="1084" y="2300"/>
                  </a:cubicBezTo>
                  <a:cubicBezTo>
                    <a:pt x="990" y="2433"/>
                    <a:pt x="910" y="2553"/>
                    <a:pt x="829" y="2674"/>
                  </a:cubicBezTo>
                  <a:cubicBezTo>
                    <a:pt x="669" y="2915"/>
                    <a:pt x="522" y="3156"/>
                    <a:pt x="401" y="3356"/>
                  </a:cubicBezTo>
                  <a:cubicBezTo>
                    <a:pt x="282" y="3543"/>
                    <a:pt x="187" y="3717"/>
                    <a:pt x="121" y="3837"/>
                  </a:cubicBezTo>
                  <a:cubicBezTo>
                    <a:pt x="54" y="3958"/>
                    <a:pt x="14" y="4025"/>
                    <a:pt x="14" y="4025"/>
                  </a:cubicBezTo>
                  <a:cubicBezTo>
                    <a:pt x="0" y="4065"/>
                    <a:pt x="14" y="4105"/>
                    <a:pt x="41" y="4132"/>
                  </a:cubicBezTo>
                  <a:cubicBezTo>
                    <a:pt x="56" y="4142"/>
                    <a:pt x="72" y="4146"/>
                    <a:pt x="86" y="4146"/>
                  </a:cubicBezTo>
                  <a:cubicBezTo>
                    <a:pt x="110" y="4146"/>
                    <a:pt x="131" y="4135"/>
                    <a:pt x="148" y="4119"/>
                  </a:cubicBezTo>
                  <a:cubicBezTo>
                    <a:pt x="148" y="4119"/>
                    <a:pt x="201" y="4051"/>
                    <a:pt x="282" y="3944"/>
                  </a:cubicBezTo>
                  <a:cubicBezTo>
                    <a:pt x="362" y="3824"/>
                    <a:pt x="469" y="3677"/>
                    <a:pt x="615" y="3490"/>
                  </a:cubicBezTo>
                  <a:cubicBezTo>
                    <a:pt x="883" y="3102"/>
                    <a:pt x="1231" y="2607"/>
                    <a:pt x="1592" y="2098"/>
                  </a:cubicBezTo>
                  <a:cubicBezTo>
                    <a:pt x="1686" y="1979"/>
                    <a:pt x="1780" y="1845"/>
                    <a:pt x="1860" y="1724"/>
                  </a:cubicBezTo>
                  <a:cubicBezTo>
                    <a:pt x="1953" y="1604"/>
                    <a:pt x="2047" y="1483"/>
                    <a:pt x="2127" y="1363"/>
                  </a:cubicBezTo>
                  <a:cubicBezTo>
                    <a:pt x="2208" y="1242"/>
                    <a:pt x="2301" y="1135"/>
                    <a:pt x="2381" y="1028"/>
                  </a:cubicBezTo>
                  <a:cubicBezTo>
                    <a:pt x="2461" y="921"/>
                    <a:pt x="2529" y="828"/>
                    <a:pt x="2595" y="734"/>
                  </a:cubicBezTo>
                  <a:cubicBezTo>
                    <a:pt x="2675" y="641"/>
                    <a:pt x="2743" y="561"/>
                    <a:pt x="2796" y="493"/>
                  </a:cubicBezTo>
                  <a:cubicBezTo>
                    <a:pt x="2863" y="413"/>
                    <a:pt x="2903" y="359"/>
                    <a:pt x="2957" y="306"/>
                  </a:cubicBezTo>
                  <a:cubicBezTo>
                    <a:pt x="3037" y="199"/>
                    <a:pt x="3091" y="133"/>
                    <a:pt x="3091" y="133"/>
                  </a:cubicBezTo>
                  <a:cubicBezTo>
                    <a:pt x="3117" y="106"/>
                    <a:pt x="3117" y="52"/>
                    <a:pt x="3091" y="26"/>
                  </a:cubicBezTo>
                  <a:cubicBezTo>
                    <a:pt x="3068" y="11"/>
                    <a:pt x="3042" y="0"/>
                    <a:pt x="3018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8" name="Google Shape;2728;p57"/>
            <p:cNvSpPr/>
            <p:nvPr/>
          </p:nvSpPr>
          <p:spPr>
            <a:xfrm>
              <a:off x="5680275" y="1965125"/>
              <a:ext cx="15750" cy="116900"/>
            </a:xfrm>
            <a:custGeom>
              <a:avLst/>
              <a:gdLst/>
              <a:ahLst/>
              <a:cxnLst/>
              <a:rect l="l" t="t" r="r" b="b"/>
              <a:pathLst>
                <a:path w="630" h="4676" extrusionOk="0">
                  <a:moveTo>
                    <a:pt x="539" y="1"/>
                  </a:moveTo>
                  <a:cubicBezTo>
                    <a:pt x="505" y="1"/>
                    <a:pt x="469" y="25"/>
                    <a:pt x="469" y="58"/>
                  </a:cubicBezTo>
                  <a:cubicBezTo>
                    <a:pt x="469" y="58"/>
                    <a:pt x="442" y="124"/>
                    <a:pt x="415" y="258"/>
                  </a:cubicBezTo>
                  <a:cubicBezTo>
                    <a:pt x="388" y="379"/>
                    <a:pt x="348" y="552"/>
                    <a:pt x="294" y="754"/>
                  </a:cubicBezTo>
                  <a:cubicBezTo>
                    <a:pt x="268" y="861"/>
                    <a:pt x="255" y="980"/>
                    <a:pt x="241" y="1101"/>
                  </a:cubicBezTo>
                  <a:cubicBezTo>
                    <a:pt x="214" y="1221"/>
                    <a:pt x="201" y="1355"/>
                    <a:pt x="174" y="1489"/>
                  </a:cubicBezTo>
                  <a:cubicBezTo>
                    <a:pt x="161" y="1610"/>
                    <a:pt x="148" y="1756"/>
                    <a:pt x="121" y="1890"/>
                  </a:cubicBezTo>
                  <a:cubicBezTo>
                    <a:pt x="107" y="2038"/>
                    <a:pt x="94" y="2171"/>
                    <a:pt x="80" y="2318"/>
                  </a:cubicBezTo>
                  <a:cubicBezTo>
                    <a:pt x="67" y="2466"/>
                    <a:pt x="54" y="2599"/>
                    <a:pt x="54" y="2746"/>
                  </a:cubicBezTo>
                  <a:cubicBezTo>
                    <a:pt x="41" y="2880"/>
                    <a:pt x="27" y="3028"/>
                    <a:pt x="27" y="3161"/>
                  </a:cubicBezTo>
                  <a:cubicBezTo>
                    <a:pt x="14" y="3429"/>
                    <a:pt x="0" y="3670"/>
                    <a:pt x="14" y="3884"/>
                  </a:cubicBezTo>
                  <a:cubicBezTo>
                    <a:pt x="0" y="4098"/>
                    <a:pt x="14" y="4285"/>
                    <a:pt x="14" y="4405"/>
                  </a:cubicBezTo>
                  <a:cubicBezTo>
                    <a:pt x="27" y="4538"/>
                    <a:pt x="27" y="4606"/>
                    <a:pt x="27" y="4606"/>
                  </a:cubicBezTo>
                  <a:cubicBezTo>
                    <a:pt x="27" y="4646"/>
                    <a:pt x="67" y="4672"/>
                    <a:pt x="107" y="4672"/>
                  </a:cubicBezTo>
                  <a:cubicBezTo>
                    <a:pt x="113" y="4674"/>
                    <a:pt x="118" y="4675"/>
                    <a:pt x="124" y="4675"/>
                  </a:cubicBezTo>
                  <a:cubicBezTo>
                    <a:pt x="158" y="4675"/>
                    <a:pt x="187" y="4640"/>
                    <a:pt x="187" y="4606"/>
                  </a:cubicBezTo>
                  <a:cubicBezTo>
                    <a:pt x="187" y="4606"/>
                    <a:pt x="214" y="4324"/>
                    <a:pt x="255" y="3896"/>
                  </a:cubicBezTo>
                  <a:cubicBezTo>
                    <a:pt x="294" y="3468"/>
                    <a:pt x="335" y="2907"/>
                    <a:pt x="388" y="2345"/>
                  </a:cubicBezTo>
                  <a:cubicBezTo>
                    <a:pt x="401" y="2198"/>
                    <a:pt x="415" y="2064"/>
                    <a:pt x="428" y="1931"/>
                  </a:cubicBezTo>
                  <a:cubicBezTo>
                    <a:pt x="442" y="1783"/>
                    <a:pt x="442" y="1649"/>
                    <a:pt x="455" y="1515"/>
                  </a:cubicBezTo>
                  <a:cubicBezTo>
                    <a:pt x="482" y="1382"/>
                    <a:pt x="495" y="1262"/>
                    <a:pt x="508" y="1141"/>
                  </a:cubicBezTo>
                  <a:cubicBezTo>
                    <a:pt x="522" y="1021"/>
                    <a:pt x="522" y="900"/>
                    <a:pt x="535" y="793"/>
                  </a:cubicBezTo>
                  <a:cubicBezTo>
                    <a:pt x="562" y="593"/>
                    <a:pt x="589" y="406"/>
                    <a:pt x="602" y="285"/>
                  </a:cubicBezTo>
                  <a:cubicBezTo>
                    <a:pt x="615" y="165"/>
                    <a:pt x="615" y="98"/>
                    <a:pt x="615" y="98"/>
                  </a:cubicBezTo>
                  <a:lnTo>
                    <a:pt x="615" y="85"/>
                  </a:lnTo>
                  <a:cubicBezTo>
                    <a:pt x="629" y="44"/>
                    <a:pt x="602" y="17"/>
                    <a:pt x="562" y="4"/>
                  </a:cubicBezTo>
                  <a:cubicBezTo>
                    <a:pt x="555" y="2"/>
                    <a:pt x="547" y="1"/>
                    <a:pt x="539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9" name="Google Shape;2729;p57"/>
            <p:cNvSpPr/>
            <p:nvPr/>
          </p:nvSpPr>
          <p:spPr>
            <a:xfrm>
              <a:off x="5470250" y="2128600"/>
              <a:ext cx="107050" cy="41625"/>
            </a:xfrm>
            <a:custGeom>
              <a:avLst/>
              <a:gdLst/>
              <a:ahLst/>
              <a:cxnLst/>
              <a:rect l="l" t="t" r="r" b="b"/>
              <a:pathLst>
                <a:path w="4282" h="1665" extrusionOk="0">
                  <a:moveTo>
                    <a:pt x="98" y="1"/>
                  </a:moveTo>
                  <a:cubicBezTo>
                    <a:pt x="74" y="1"/>
                    <a:pt x="47" y="13"/>
                    <a:pt x="27" y="33"/>
                  </a:cubicBezTo>
                  <a:cubicBezTo>
                    <a:pt x="1" y="73"/>
                    <a:pt x="15" y="127"/>
                    <a:pt x="54" y="154"/>
                  </a:cubicBezTo>
                  <a:cubicBezTo>
                    <a:pt x="54" y="154"/>
                    <a:pt x="108" y="193"/>
                    <a:pt x="215" y="247"/>
                  </a:cubicBezTo>
                  <a:cubicBezTo>
                    <a:pt x="322" y="314"/>
                    <a:pt x="469" y="407"/>
                    <a:pt x="643" y="501"/>
                  </a:cubicBezTo>
                  <a:cubicBezTo>
                    <a:pt x="830" y="608"/>
                    <a:pt x="1044" y="715"/>
                    <a:pt x="1272" y="835"/>
                  </a:cubicBezTo>
                  <a:cubicBezTo>
                    <a:pt x="1392" y="889"/>
                    <a:pt x="1513" y="942"/>
                    <a:pt x="1647" y="996"/>
                  </a:cubicBezTo>
                  <a:cubicBezTo>
                    <a:pt x="1766" y="1049"/>
                    <a:pt x="1900" y="1117"/>
                    <a:pt x="2021" y="1156"/>
                  </a:cubicBezTo>
                  <a:cubicBezTo>
                    <a:pt x="2155" y="1210"/>
                    <a:pt x="2289" y="1263"/>
                    <a:pt x="2408" y="1304"/>
                  </a:cubicBezTo>
                  <a:cubicBezTo>
                    <a:pt x="2542" y="1357"/>
                    <a:pt x="2676" y="1397"/>
                    <a:pt x="2797" y="1438"/>
                  </a:cubicBezTo>
                  <a:cubicBezTo>
                    <a:pt x="2917" y="1477"/>
                    <a:pt x="3038" y="1504"/>
                    <a:pt x="3158" y="1545"/>
                  </a:cubicBezTo>
                  <a:cubicBezTo>
                    <a:pt x="3278" y="1571"/>
                    <a:pt x="3385" y="1584"/>
                    <a:pt x="3492" y="1611"/>
                  </a:cubicBezTo>
                  <a:cubicBezTo>
                    <a:pt x="3599" y="1638"/>
                    <a:pt x="3693" y="1638"/>
                    <a:pt x="3787" y="1652"/>
                  </a:cubicBezTo>
                  <a:cubicBezTo>
                    <a:pt x="3867" y="1665"/>
                    <a:pt x="3947" y="1665"/>
                    <a:pt x="4001" y="1665"/>
                  </a:cubicBezTo>
                  <a:lnTo>
                    <a:pt x="4201" y="1665"/>
                  </a:lnTo>
                  <a:cubicBezTo>
                    <a:pt x="4242" y="1665"/>
                    <a:pt x="4268" y="1638"/>
                    <a:pt x="4281" y="1598"/>
                  </a:cubicBezTo>
                  <a:cubicBezTo>
                    <a:pt x="4281" y="1558"/>
                    <a:pt x="4254" y="1518"/>
                    <a:pt x="4215" y="1504"/>
                  </a:cubicBezTo>
                  <a:lnTo>
                    <a:pt x="4201" y="1504"/>
                  </a:lnTo>
                  <a:cubicBezTo>
                    <a:pt x="4201" y="1504"/>
                    <a:pt x="4135" y="1491"/>
                    <a:pt x="4014" y="1477"/>
                  </a:cubicBezTo>
                  <a:cubicBezTo>
                    <a:pt x="3960" y="1477"/>
                    <a:pt x="3894" y="1464"/>
                    <a:pt x="3813" y="1438"/>
                  </a:cubicBezTo>
                  <a:cubicBezTo>
                    <a:pt x="3733" y="1424"/>
                    <a:pt x="3639" y="1411"/>
                    <a:pt x="3546" y="1370"/>
                  </a:cubicBezTo>
                  <a:cubicBezTo>
                    <a:pt x="3452" y="1344"/>
                    <a:pt x="3345" y="1317"/>
                    <a:pt x="3238" y="1277"/>
                  </a:cubicBezTo>
                  <a:cubicBezTo>
                    <a:pt x="3118" y="1250"/>
                    <a:pt x="3011" y="1210"/>
                    <a:pt x="2890" y="1170"/>
                  </a:cubicBezTo>
                  <a:cubicBezTo>
                    <a:pt x="2770" y="1130"/>
                    <a:pt x="2636" y="1076"/>
                    <a:pt x="2515" y="1023"/>
                  </a:cubicBezTo>
                  <a:cubicBezTo>
                    <a:pt x="2396" y="983"/>
                    <a:pt x="2262" y="929"/>
                    <a:pt x="2141" y="876"/>
                  </a:cubicBezTo>
                  <a:cubicBezTo>
                    <a:pt x="1887" y="782"/>
                    <a:pt x="1633" y="662"/>
                    <a:pt x="1392" y="568"/>
                  </a:cubicBezTo>
                  <a:cubicBezTo>
                    <a:pt x="1165" y="461"/>
                    <a:pt x="937" y="368"/>
                    <a:pt x="750" y="287"/>
                  </a:cubicBezTo>
                  <a:cubicBezTo>
                    <a:pt x="375" y="113"/>
                    <a:pt x="122" y="6"/>
                    <a:pt x="122" y="6"/>
                  </a:cubicBezTo>
                  <a:cubicBezTo>
                    <a:pt x="114" y="3"/>
                    <a:pt x="106" y="1"/>
                    <a:pt x="98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0" name="Google Shape;2730;p57"/>
            <p:cNvSpPr/>
            <p:nvPr/>
          </p:nvSpPr>
          <p:spPr>
            <a:xfrm>
              <a:off x="5431475" y="2287925"/>
              <a:ext cx="107025" cy="8700"/>
            </a:xfrm>
            <a:custGeom>
              <a:avLst/>
              <a:gdLst/>
              <a:ahLst/>
              <a:cxnLst/>
              <a:rect l="l" t="t" r="r" b="b"/>
              <a:pathLst>
                <a:path w="4281" h="348" extrusionOk="0">
                  <a:moveTo>
                    <a:pt x="94" y="0"/>
                  </a:moveTo>
                  <a:cubicBezTo>
                    <a:pt x="54" y="0"/>
                    <a:pt x="14" y="27"/>
                    <a:pt x="14" y="67"/>
                  </a:cubicBezTo>
                  <a:cubicBezTo>
                    <a:pt x="0" y="107"/>
                    <a:pt x="27" y="148"/>
                    <a:pt x="67" y="161"/>
                  </a:cubicBezTo>
                  <a:cubicBezTo>
                    <a:pt x="67" y="161"/>
                    <a:pt x="134" y="174"/>
                    <a:pt x="255" y="187"/>
                  </a:cubicBezTo>
                  <a:cubicBezTo>
                    <a:pt x="362" y="201"/>
                    <a:pt x="522" y="228"/>
                    <a:pt x="722" y="255"/>
                  </a:cubicBezTo>
                  <a:cubicBezTo>
                    <a:pt x="910" y="281"/>
                    <a:pt x="1138" y="294"/>
                    <a:pt x="1378" y="321"/>
                  </a:cubicBezTo>
                  <a:cubicBezTo>
                    <a:pt x="1498" y="321"/>
                    <a:pt x="1632" y="335"/>
                    <a:pt x="1753" y="335"/>
                  </a:cubicBezTo>
                  <a:cubicBezTo>
                    <a:pt x="1887" y="348"/>
                    <a:pt x="2006" y="348"/>
                    <a:pt x="2140" y="348"/>
                  </a:cubicBezTo>
                  <a:lnTo>
                    <a:pt x="2529" y="348"/>
                  </a:lnTo>
                  <a:cubicBezTo>
                    <a:pt x="2662" y="348"/>
                    <a:pt x="2782" y="348"/>
                    <a:pt x="2903" y="335"/>
                  </a:cubicBezTo>
                  <a:cubicBezTo>
                    <a:pt x="3157" y="321"/>
                    <a:pt x="3385" y="294"/>
                    <a:pt x="3572" y="281"/>
                  </a:cubicBezTo>
                  <a:cubicBezTo>
                    <a:pt x="3679" y="268"/>
                    <a:pt x="3759" y="241"/>
                    <a:pt x="3840" y="228"/>
                  </a:cubicBezTo>
                  <a:cubicBezTo>
                    <a:pt x="3920" y="214"/>
                    <a:pt x="3986" y="201"/>
                    <a:pt x="4040" y="187"/>
                  </a:cubicBezTo>
                  <a:cubicBezTo>
                    <a:pt x="4161" y="174"/>
                    <a:pt x="4214" y="161"/>
                    <a:pt x="4214" y="161"/>
                  </a:cubicBezTo>
                  <a:cubicBezTo>
                    <a:pt x="4254" y="148"/>
                    <a:pt x="4280" y="121"/>
                    <a:pt x="4280" y="80"/>
                  </a:cubicBezTo>
                  <a:cubicBezTo>
                    <a:pt x="4280" y="27"/>
                    <a:pt x="4241" y="0"/>
                    <a:pt x="4200" y="0"/>
                  </a:cubicBezTo>
                  <a:lnTo>
                    <a:pt x="4187" y="0"/>
                  </a:lnTo>
                  <a:cubicBezTo>
                    <a:pt x="4187" y="0"/>
                    <a:pt x="4134" y="0"/>
                    <a:pt x="4013" y="14"/>
                  </a:cubicBezTo>
                  <a:cubicBezTo>
                    <a:pt x="3906" y="14"/>
                    <a:pt x="3745" y="27"/>
                    <a:pt x="3558" y="41"/>
                  </a:cubicBezTo>
                  <a:cubicBezTo>
                    <a:pt x="3358" y="41"/>
                    <a:pt x="3144" y="41"/>
                    <a:pt x="2903" y="54"/>
                  </a:cubicBezTo>
                  <a:lnTo>
                    <a:pt x="2529" y="54"/>
                  </a:lnTo>
                  <a:cubicBezTo>
                    <a:pt x="2408" y="54"/>
                    <a:pt x="2274" y="54"/>
                    <a:pt x="2140" y="41"/>
                  </a:cubicBezTo>
                  <a:lnTo>
                    <a:pt x="1766" y="41"/>
                  </a:lnTo>
                  <a:cubicBezTo>
                    <a:pt x="1632" y="41"/>
                    <a:pt x="1512" y="41"/>
                    <a:pt x="1391" y="27"/>
                  </a:cubicBezTo>
                  <a:cubicBezTo>
                    <a:pt x="1150" y="27"/>
                    <a:pt x="924" y="14"/>
                    <a:pt x="736" y="14"/>
                  </a:cubicBezTo>
                  <a:cubicBezTo>
                    <a:pt x="348" y="0"/>
                    <a:pt x="94" y="0"/>
                    <a:pt x="94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1" name="Google Shape;2731;p57"/>
            <p:cNvSpPr/>
            <p:nvPr/>
          </p:nvSpPr>
          <p:spPr>
            <a:xfrm>
              <a:off x="5968200" y="2675625"/>
              <a:ext cx="11400" cy="28000"/>
            </a:xfrm>
            <a:custGeom>
              <a:avLst/>
              <a:gdLst/>
              <a:ahLst/>
              <a:cxnLst/>
              <a:rect l="l" t="t" r="r" b="b"/>
              <a:pathLst>
                <a:path w="456" h="1120" extrusionOk="0">
                  <a:moveTo>
                    <a:pt x="394" y="0"/>
                  </a:moveTo>
                  <a:cubicBezTo>
                    <a:pt x="383" y="0"/>
                    <a:pt x="372" y="3"/>
                    <a:pt x="361" y="8"/>
                  </a:cubicBezTo>
                  <a:cubicBezTo>
                    <a:pt x="361" y="8"/>
                    <a:pt x="295" y="62"/>
                    <a:pt x="241" y="142"/>
                  </a:cubicBezTo>
                  <a:cubicBezTo>
                    <a:pt x="201" y="183"/>
                    <a:pt x="161" y="236"/>
                    <a:pt x="134" y="303"/>
                  </a:cubicBezTo>
                  <a:cubicBezTo>
                    <a:pt x="94" y="356"/>
                    <a:pt x="67" y="424"/>
                    <a:pt x="40" y="490"/>
                  </a:cubicBezTo>
                  <a:cubicBezTo>
                    <a:pt x="27" y="531"/>
                    <a:pt x="27" y="570"/>
                    <a:pt x="13" y="597"/>
                  </a:cubicBezTo>
                  <a:cubicBezTo>
                    <a:pt x="13" y="638"/>
                    <a:pt x="1" y="677"/>
                    <a:pt x="1" y="718"/>
                  </a:cubicBezTo>
                  <a:lnTo>
                    <a:pt x="1" y="811"/>
                  </a:lnTo>
                  <a:cubicBezTo>
                    <a:pt x="1" y="852"/>
                    <a:pt x="1" y="878"/>
                    <a:pt x="13" y="905"/>
                  </a:cubicBezTo>
                  <a:cubicBezTo>
                    <a:pt x="13" y="932"/>
                    <a:pt x="27" y="959"/>
                    <a:pt x="27" y="985"/>
                  </a:cubicBezTo>
                  <a:cubicBezTo>
                    <a:pt x="40" y="1012"/>
                    <a:pt x="54" y="1025"/>
                    <a:pt x="54" y="1039"/>
                  </a:cubicBezTo>
                  <a:cubicBezTo>
                    <a:pt x="81" y="1066"/>
                    <a:pt x="81" y="1092"/>
                    <a:pt x="81" y="1092"/>
                  </a:cubicBezTo>
                  <a:cubicBezTo>
                    <a:pt x="94" y="1105"/>
                    <a:pt x="108" y="1119"/>
                    <a:pt x="134" y="1119"/>
                  </a:cubicBezTo>
                  <a:cubicBezTo>
                    <a:pt x="161" y="1105"/>
                    <a:pt x="188" y="1079"/>
                    <a:pt x="188" y="1052"/>
                  </a:cubicBezTo>
                  <a:lnTo>
                    <a:pt x="188" y="1039"/>
                  </a:lnTo>
                  <a:cubicBezTo>
                    <a:pt x="188" y="1039"/>
                    <a:pt x="188" y="1025"/>
                    <a:pt x="174" y="998"/>
                  </a:cubicBezTo>
                  <a:lnTo>
                    <a:pt x="174" y="959"/>
                  </a:lnTo>
                  <a:lnTo>
                    <a:pt x="174" y="891"/>
                  </a:lnTo>
                  <a:lnTo>
                    <a:pt x="174" y="811"/>
                  </a:lnTo>
                  <a:cubicBezTo>
                    <a:pt x="174" y="798"/>
                    <a:pt x="188" y="771"/>
                    <a:pt x="188" y="731"/>
                  </a:cubicBezTo>
                  <a:cubicBezTo>
                    <a:pt x="201" y="677"/>
                    <a:pt x="215" y="624"/>
                    <a:pt x="241" y="557"/>
                  </a:cubicBezTo>
                  <a:cubicBezTo>
                    <a:pt x="254" y="504"/>
                    <a:pt x="281" y="437"/>
                    <a:pt x="308" y="383"/>
                  </a:cubicBezTo>
                  <a:cubicBezTo>
                    <a:pt x="334" y="330"/>
                    <a:pt x="348" y="276"/>
                    <a:pt x="375" y="236"/>
                  </a:cubicBezTo>
                  <a:cubicBezTo>
                    <a:pt x="415" y="142"/>
                    <a:pt x="441" y="76"/>
                    <a:pt x="441" y="76"/>
                  </a:cubicBezTo>
                  <a:cubicBezTo>
                    <a:pt x="455" y="62"/>
                    <a:pt x="455" y="35"/>
                    <a:pt x="441" y="22"/>
                  </a:cubicBezTo>
                  <a:cubicBezTo>
                    <a:pt x="426" y="7"/>
                    <a:pt x="410" y="0"/>
                    <a:pt x="394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2" name="Google Shape;2732;p57"/>
            <p:cNvSpPr/>
            <p:nvPr/>
          </p:nvSpPr>
          <p:spPr>
            <a:xfrm>
              <a:off x="5946125" y="2673700"/>
              <a:ext cx="16075" cy="26325"/>
            </a:xfrm>
            <a:custGeom>
              <a:avLst/>
              <a:gdLst/>
              <a:ahLst/>
              <a:cxnLst/>
              <a:rect l="l" t="t" r="r" b="b"/>
              <a:pathLst>
                <a:path w="643" h="1053" extrusionOk="0">
                  <a:moveTo>
                    <a:pt x="572" y="0"/>
                  </a:moveTo>
                  <a:cubicBezTo>
                    <a:pt x="564" y="0"/>
                    <a:pt x="556" y="2"/>
                    <a:pt x="549" y="5"/>
                  </a:cubicBezTo>
                  <a:cubicBezTo>
                    <a:pt x="549" y="5"/>
                    <a:pt x="536" y="5"/>
                    <a:pt x="495" y="19"/>
                  </a:cubicBezTo>
                  <a:cubicBezTo>
                    <a:pt x="468" y="46"/>
                    <a:pt x="429" y="59"/>
                    <a:pt x="375" y="99"/>
                  </a:cubicBezTo>
                  <a:cubicBezTo>
                    <a:pt x="335" y="126"/>
                    <a:pt x="281" y="166"/>
                    <a:pt x="228" y="233"/>
                  </a:cubicBezTo>
                  <a:cubicBezTo>
                    <a:pt x="215" y="260"/>
                    <a:pt x="188" y="287"/>
                    <a:pt x="161" y="313"/>
                  </a:cubicBezTo>
                  <a:cubicBezTo>
                    <a:pt x="147" y="340"/>
                    <a:pt x="121" y="380"/>
                    <a:pt x="108" y="420"/>
                  </a:cubicBezTo>
                  <a:cubicBezTo>
                    <a:pt x="94" y="447"/>
                    <a:pt x="81" y="487"/>
                    <a:pt x="54" y="514"/>
                  </a:cubicBezTo>
                  <a:cubicBezTo>
                    <a:pt x="40" y="554"/>
                    <a:pt x="40" y="594"/>
                    <a:pt x="27" y="621"/>
                  </a:cubicBezTo>
                  <a:cubicBezTo>
                    <a:pt x="14" y="661"/>
                    <a:pt x="14" y="701"/>
                    <a:pt x="14" y="728"/>
                  </a:cubicBezTo>
                  <a:cubicBezTo>
                    <a:pt x="1" y="768"/>
                    <a:pt x="1" y="795"/>
                    <a:pt x="1" y="822"/>
                  </a:cubicBezTo>
                  <a:cubicBezTo>
                    <a:pt x="1" y="875"/>
                    <a:pt x="14" y="929"/>
                    <a:pt x="14" y="955"/>
                  </a:cubicBezTo>
                  <a:lnTo>
                    <a:pt x="14" y="1009"/>
                  </a:lnTo>
                  <a:cubicBezTo>
                    <a:pt x="27" y="1022"/>
                    <a:pt x="40" y="1049"/>
                    <a:pt x="54" y="1049"/>
                  </a:cubicBezTo>
                  <a:cubicBezTo>
                    <a:pt x="62" y="1051"/>
                    <a:pt x="69" y="1052"/>
                    <a:pt x="75" y="1052"/>
                  </a:cubicBezTo>
                  <a:cubicBezTo>
                    <a:pt x="103" y="1052"/>
                    <a:pt x="121" y="1031"/>
                    <a:pt x="121" y="1009"/>
                  </a:cubicBezTo>
                  <a:cubicBezTo>
                    <a:pt x="121" y="1009"/>
                    <a:pt x="134" y="995"/>
                    <a:pt x="134" y="955"/>
                  </a:cubicBezTo>
                  <a:cubicBezTo>
                    <a:pt x="147" y="929"/>
                    <a:pt x="147" y="888"/>
                    <a:pt x="161" y="848"/>
                  </a:cubicBezTo>
                  <a:cubicBezTo>
                    <a:pt x="174" y="795"/>
                    <a:pt x="188" y="741"/>
                    <a:pt x="215" y="674"/>
                  </a:cubicBezTo>
                  <a:cubicBezTo>
                    <a:pt x="228" y="621"/>
                    <a:pt x="254" y="567"/>
                    <a:pt x="281" y="501"/>
                  </a:cubicBezTo>
                  <a:cubicBezTo>
                    <a:pt x="308" y="474"/>
                    <a:pt x="308" y="447"/>
                    <a:pt x="335" y="420"/>
                  </a:cubicBezTo>
                  <a:cubicBezTo>
                    <a:pt x="348" y="394"/>
                    <a:pt x="361" y="367"/>
                    <a:pt x="388" y="353"/>
                  </a:cubicBezTo>
                  <a:cubicBezTo>
                    <a:pt x="415" y="300"/>
                    <a:pt x="456" y="260"/>
                    <a:pt x="482" y="219"/>
                  </a:cubicBezTo>
                  <a:lnTo>
                    <a:pt x="575" y="126"/>
                  </a:lnTo>
                  <a:lnTo>
                    <a:pt x="602" y="99"/>
                  </a:lnTo>
                  <a:cubicBezTo>
                    <a:pt x="629" y="85"/>
                    <a:pt x="643" y="59"/>
                    <a:pt x="629" y="32"/>
                  </a:cubicBezTo>
                  <a:cubicBezTo>
                    <a:pt x="619" y="12"/>
                    <a:pt x="595" y="0"/>
                    <a:pt x="572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3" name="Google Shape;2733;p57"/>
            <p:cNvSpPr/>
            <p:nvPr/>
          </p:nvSpPr>
          <p:spPr>
            <a:xfrm>
              <a:off x="5733100" y="2679800"/>
              <a:ext cx="10050" cy="26825"/>
            </a:xfrm>
            <a:custGeom>
              <a:avLst/>
              <a:gdLst/>
              <a:ahLst/>
              <a:cxnLst/>
              <a:rect l="l" t="t" r="r" b="b"/>
              <a:pathLst>
                <a:path w="402" h="1073" extrusionOk="0">
                  <a:moveTo>
                    <a:pt x="333" y="0"/>
                  </a:moveTo>
                  <a:cubicBezTo>
                    <a:pt x="320" y="0"/>
                    <a:pt x="306" y="5"/>
                    <a:pt x="295" y="16"/>
                  </a:cubicBezTo>
                  <a:cubicBezTo>
                    <a:pt x="295" y="16"/>
                    <a:pt x="241" y="69"/>
                    <a:pt x="188" y="150"/>
                  </a:cubicBezTo>
                  <a:cubicBezTo>
                    <a:pt x="161" y="189"/>
                    <a:pt x="134" y="243"/>
                    <a:pt x="107" y="296"/>
                  </a:cubicBezTo>
                  <a:cubicBezTo>
                    <a:pt x="68" y="364"/>
                    <a:pt x="54" y="430"/>
                    <a:pt x="27" y="497"/>
                  </a:cubicBezTo>
                  <a:cubicBezTo>
                    <a:pt x="27" y="524"/>
                    <a:pt x="14" y="564"/>
                    <a:pt x="14" y="591"/>
                  </a:cubicBezTo>
                  <a:cubicBezTo>
                    <a:pt x="14" y="631"/>
                    <a:pt x="0" y="671"/>
                    <a:pt x="0" y="698"/>
                  </a:cubicBezTo>
                  <a:cubicBezTo>
                    <a:pt x="0" y="738"/>
                    <a:pt x="0" y="765"/>
                    <a:pt x="14" y="805"/>
                  </a:cubicBezTo>
                  <a:cubicBezTo>
                    <a:pt x="14" y="831"/>
                    <a:pt x="14" y="858"/>
                    <a:pt x="27" y="885"/>
                  </a:cubicBezTo>
                  <a:cubicBezTo>
                    <a:pt x="41" y="938"/>
                    <a:pt x="68" y="979"/>
                    <a:pt x="81" y="1006"/>
                  </a:cubicBezTo>
                  <a:cubicBezTo>
                    <a:pt x="95" y="1033"/>
                    <a:pt x="107" y="1045"/>
                    <a:pt x="107" y="1045"/>
                  </a:cubicBezTo>
                  <a:cubicBezTo>
                    <a:pt x="107" y="1072"/>
                    <a:pt x="134" y="1072"/>
                    <a:pt x="148" y="1072"/>
                  </a:cubicBezTo>
                  <a:cubicBezTo>
                    <a:pt x="188" y="1072"/>
                    <a:pt x="202" y="1045"/>
                    <a:pt x="202" y="1019"/>
                  </a:cubicBezTo>
                  <a:lnTo>
                    <a:pt x="202" y="1006"/>
                  </a:lnTo>
                  <a:lnTo>
                    <a:pt x="202" y="965"/>
                  </a:lnTo>
                  <a:cubicBezTo>
                    <a:pt x="188" y="938"/>
                    <a:pt x="188" y="899"/>
                    <a:pt x="188" y="858"/>
                  </a:cubicBezTo>
                  <a:lnTo>
                    <a:pt x="188" y="792"/>
                  </a:lnTo>
                  <a:cubicBezTo>
                    <a:pt x="188" y="765"/>
                    <a:pt x="202" y="738"/>
                    <a:pt x="202" y="711"/>
                  </a:cubicBezTo>
                  <a:cubicBezTo>
                    <a:pt x="202" y="685"/>
                    <a:pt x="202" y="658"/>
                    <a:pt x="214" y="631"/>
                  </a:cubicBezTo>
                  <a:cubicBezTo>
                    <a:pt x="214" y="604"/>
                    <a:pt x="228" y="578"/>
                    <a:pt x="228" y="537"/>
                  </a:cubicBezTo>
                  <a:cubicBezTo>
                    <a:pt x="255" y="430"/>
                    <a:pt x="295" y="310"/>
                    <a:pt x="335" y="230"/>
                  </a:cubicBezTo>
                  <a:cubicBezTo>
                    <a:pt x="362" y="136"/>
                    <a:pt x="389" y="82"/>
                    <a:pt x="389" y="82"/>
                  </a:cubicBezTo>
                  <a:cubicBezTo>
                    <a:pt x="402" y="56"/>
                    <a:pt x="389" y="43"/>
                    <a:pt x="375" y="16"/>
                  </a:cubicBezTo>
                  <a:cubicBezTo>
                    <a:pt x="368" y="8"/>
                    <a:pt x="351" y="0"/>
                    <a:pt x="333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4" name="Google Shape;2734;p57"/>
            <p:cNvSpPr/>
            <p:nvPr/>
          </p:nvSpPr>
          <p:spPr>
            <a:xfrm>
              <a:off x="5711375" y="2673700"/>
              <a:ext cx="16075" cy="26325"/>
            </a:xfrm>
            <a:custGeom>
              <a:avLst/>
              <a:gdLst/>
              <a:ahLst/>
              <a:cxnLst/>
              <a:rect l="l" t="t" r="r" b="b"/>
              <a:pathLst>
                <a:path w="643" h="1053" extrusionOk="0">
                  <a:moveTo>
                    <a:pt x="583" y="0"/>
                  </a:moveTo>
                  <a:cubicBezTo>
                    <a:pt x="577" y="0"/>
                    <a:pt x="569" y="2"/>
                    <a:pt x="562" y="5"/>
                  </a:cubicBezTo>
                  <a:cubicBezTo>
                    <a:pt x="562" y="5"/>
                    <a:pt x="536" y="5"/>
                    <a:pt x="509" y="19"/>
                  </a:cubicBezTo>
                  <a:cubicBezTo>
                    <a:pt x="482" y="46"/>
                    <a:pt x="429" y="59"/>
                    <a:pt x="388" y="99"/>
                  </a:cubicBezTo>
                  <a:cubicBezTo>
                    <a:pt x="334" y="126"/>
                    <a:pt x="281" y="166"/>
                    <a:pt x="241" y="233"/>
                  </a:cubicBezTo>
                  <a:cubicBezTo>
                    <a:pt x="215" y="260"/>
                    <a:pt x="188" y="287"/>
                    <a:pt x="174" y="313"/>
                  </a:cubicBezTo>
                  <a:cubicBezTo>
                    <a:pt x="147" y="340"/>
                    <a:pt x="134" y="380"/>
                    <a:pt x="108" y="420"/>
                  </a:cubicBezTo>
                  <a:cubicBezTo>
                    <a:pt x="94" y="447"/>
                    <a:pt x="81" y="487"/>
                    <a:pt x="67" y="514"/>
                  </a:cubicBezTo>
                  <a:cubicBezTo>
                    <a:pt x="54" y="554"/>
                    <a:pt x="40" y="594"/>
                    <a:pt x="27" y="621"/>
                  </a:cubicBezTo>
                  <a:cubicBezTo>
                    <a:pt x="27" y="661"/>
                    <a:pt x="27" y="701"/>
                    <a:pt x="13" y="728"/>
                  </a:cubicBezTo>
                  <a:lnTo>
                    <a:pt x="13" y="822"/>
                  </a:lnTo>
                  <a:cubicBezTo>
                    <a:pt x="1" y="875"/>
                    <a:pt x="13" y="929"/>
                    <a:pt x="13" y="955"/>
                  </a:cubicBezTo>
                  <a:cubicBezTo>
                    <a:pt x="27" y="995"/>
                    <a:pt x="27" y="1009"/>
                    <a:pt x="27" y="1009"/>
                  </a:cubicBezTo>
                  <a:cubicBezTo>
                    <a:pt x="27" y="1022"/>
                    <a:pt x="40" y="1049"/>
                    <a:pt x="67" y="1049"/>
                  </a:cubicBezTo>
                  <a:cubicBezTo>
                    <a:pt x="72" y="1051"/>
                    <a:pt x="77" y="1052"/>
                    <a:pt x="82" y="1052"/>
                  </a:cubicBezTo>
                  <a:cubicBezTo>
                    <a:pt x="103" y="1052"/>
                    <a:pt x="123" y="1031"/>
                    <a:pt x="134" y="1009"/>
                  </a:cubicBezTo>
                  <a:cubicBezTo>
                    <a:pt x="134" y="1009"/>
                    <a:pt x="134" y="995"/>
                    <a:pt x="147" y="955"/>
                  </a:cubicBezTo>
                  <a:cubicBezTo>
                    <a:pt x="147" y="929"/>
                    <a:pt x="161" y="888"/>
                    <a:pt x="174" y="848"/>
                  </a:cubicBezTo>
                  <a:cubicBezTo>
                    <a:pt x="174" y="795"/>
                    <a:pt x="201" y="741"/>
                    <a:pt x="215" y="674"/>
                  </a:cubicBezTo>
                  <a:cubicBezTo>
                    <a:pt x="241" y="621"/>
                    <a:pt x="268" y="567"/>
                    <a:pt x="295" y="501"/>
                  </a:cubicBezTo>
                  <a:lnTo>
                    <a:pt x="334" y="420"/>
                  </a:lnTo>
                  <a:cubicBezTo>
                    <a:pt x="361" y="394"/>
                    <a:pt x="375" y="367"/>
                    <a:pt x="388" y="353"/>
                  </a:cubicBezTo>
                  <a:cubicBezTo>
                    <a:pt x="429" y="300"/>
                    <a:pt x="455" y="260"/>
                    <a:pt x="495" y="219"/>
                  </a:cubicBezTo>
                  <a:cubicBezTo>
                    <a:pt x="522" y="180"/>
                    <a:pt x="548" y="153"/>
                    <a:pt x="575" y="126"/>
                  </a:cubicBezTo>
                  <a:cubicBezTo>
                    <a:pt x="602" y="112"/>
                    <a:pt x="602" y="99"/>
                    <a:pt x="602" y="99"/>
                  </a:cubicBezTo>
                  <a:cubicBezTo>
                    <a:pt x="629" y="85"/>
                    <a:pt x="643" y="59"/>
                    <a:pt x="629" y="32"/>
                  </a:cubicBezTo>
                  <a:cubicBezTo>
                    <a:pt x="619" y="12"/>
                    <a:pt x="602" y="0"/>
                    <a:pt x="583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5" name="Google Shape;2735;p57"/>
            <p:cNvSpPr/>
            <p:nvPr/>
          </p:nvSpPr>
          <p:spPr>
            <a:xfrm>
              <a:off x="5515725" y="2649275"/>
              <a:ext cx="17775" cy="25900"/>
            </a:xfrm>
            <a:custGeom>
              <a:avLst/>
              <a:gdLst/>
              <a:ahLst/>
              <a:cxnLst/>
              <a:rect l="l" t="t" r="r" b="b"/>
              <a:pathLst>
                <a:path w="711" h="1036" extrusionOk="0">
                  <a:moveTo>
                    <a:pt x="651" y="1"/>
                  </a:moveTo>
                  <a:cubicBezTo>
                    <a:pt x="645" y="1"/>
                    <a:pt x="637" y="3"/>
                    <a:pt x="630" y="6"/>
                  </a:cubicBezTo>
                  <a:lnTo>
                    <a:pt x="577" y="33"/>
                  </a:lnTo>
                  <a:cubicBezTo>
                    <a:pt x="550" y="46"/>
                    <a:pt x="496" y="60"/>
                    <a:pt x="456" y="99"/>
                  </a:cubicBezTo>
                  <a:cubicBezTo>
                    <a:pt x="402" y="126"/>
                    <a:pt x="349" y="167"/>
                    <a:pt x="295" y="220"/>
                  </a:cubicBezTo>
                  <a:cubicBezTo>
                    <a:pt x="268" y="233"/>
                    <a:pt x="242" y="260"/>
                    <a:pt x="215" y="301"/>
                  </a:cubicBezTo>
                  <a:cubicBezTo>
                    <a:pt x="188" y="327"/>
                    <a:pt x="161" y="354"/>
                    <a:pt x="149" y="394"/>
                  </a:cubicBezTo>
                  <a:cubicBezTo>
                    <a:pt x="108" y="461"/>
                    <a:pt x="68" y="527"/>
                    <a:pt x="42" y="595"/>
                  </a:cubicBezTo>
                  <a:cubicBezTo>
                    <a:pt x="28" y="634"/>
                    <a:pt x="28" y="661"/>
                    <a:pt x="15" y="702"/>
                  </a:cubicBezTo>
                  <a:cubicBezTo>
                    <a:pt x="1" y="729"/>
                    <a:pt x="1" y="768"/>
                    <a:pt x="1" y="795"/>
                  </a:cubicBezTo>
                  <a:lnTo>
                    <a:pt x="1" y="943"/>
                  </a:lnTo>
                  <a:cubicBezTo>
                    <a:pt x="1" y="969"/>
                    <a:pt x="15" y="982"/>
                    <a:pt x="15" y="982"/>
                  </a:cubicBezTo>
                  <a:cubicBezTo>
                    <a:pt x="15" y="1009"/>
                    <a:pt x="28" y="1023"/>
                    <a:pt x="54" y="1036"/>
                  </a:cubicBezTo>
                  <a:cubicBezTo>
                    <a:pt x="81" y="1036"/>
                    <a:pt x="108" y="1023"/>
                    <a:pt x="122" y="996"/>
                  </a:cubicBezTo>
                  <a:lnTo>
                    <a:pt x="122" y="982"/>
                  </a:lnTo>
                  <a:cubicBezTo>
                    <a:pt x="122" y="982"/>
                    <a:pt x="122" y="969"/>
                    <a:pt x="135" y="943"/>
                  </a:cubicBezTo>
                  <a:lnTo>
                    <a:pt x="135" y="889"/>
                  </a:lnTo>
                  <a:cubicBezTo>
                    <a:pt x="149" y="875"/>
                    <a:pt x="149" y="848"/>
                    <a:pt x="161" y="822"/>
                  </a:cubicBezTo>
                  <a:cubicBezTo>
                    <a:pt x="161" y="795"/>
                    <a:pt x="175" y="782"/>
                    <a:pt x="188" y="755"/>
                  </a:cubicBezTo>
                  <a:cubicBezTo>
                    <a:pt x="202" y="729"/>
                    <a:pt x="202" y="702"/>
                    <a:pt x="215" y="675"/>
                  </a:cubicBezTo>
                  <a:cubicBezTo>
                    <a:pt x="229" y="634"/>
                    <a:pt x="242" y="608"/>
                    <a:pt x="268" y="581"/>
                  </a:cubicBezTo>
                  <a:cubicBezTo>
                    <a:pt x="282" y="554"/>
                    <a:pt x="295" y="527"/>
                    <a:pt x="322" y="501"/>
                  </a:cubicBezTo>
                  <a:cubicBezTo>
                    <a:pt x="349" y="447"/>
                    <a:pt x="389" y="394"/>
                    <a:pt x="429" y="354"/>
                  </a:cubicBezTo>
                  <a:cubicBezTo>
                    <a:pt x="470" y="301"/>
                    <a:pt x="509" y="260"/>
                    <a:pt x="550" y="220"/>
                  </a:cubicBezTo>
                  <a:cubicBezTo>
                    <a:pt x="630" y="153"/>
                    <a:pt x="684" y="113"/>
                    <a:pt x="684" y="113"/>
                  </a:cubicBezTo>
                  <a:cubicBezTo>
                    <a:pt x="710" y="99"/>
                    <a:pt x="710" y="60"/>
                    <a:pt x="696" y="33"/>
                  </a:cubicBezTo>
                  <a:cubicBezTo>
                    <a:pt x="687" y="14"/>
                    <a:pt x="670" y="1"/>
                    <a:pt x="651" y="1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6" name="Google Shape;2736;p57"/>
            <p:cNvSpPr/>
            <p:nvPr/>
          </p:nvSpPr>
          <p:spPr>
            <a:xfrm>
              <a:off x="5497350" y="2641300"/>
              <a:ext cx="21075" cy="27200"/>
            </a:xfrm>
            <a:custGeom>
              <a:avLst/>
              <a:gdLst/>
              <a:ahLst/>
              <a:cxnLst/>
              <a:rect l="l" t="t" r="r" b="b"/>
              <a:pathLst>
                <a:path w="843" h="1088" extrusionOk="0">
                  <a:moveTo>
                    <a:pt x="792" y="0"/>
                  </a:moveTo>
                  <a:cubicBezTo>
                    <a:pt x="787" y="0"/>
                    <a:pt x="782" y="2"/>
                    <a:pt x="777" y="4"/>
                  </a:cubicBezTo>
                  <a:lnTo>
                    <a:pt x="763" y="4"/>
                  </a:lnTo>
                  <a:cubicBezTo>
                    <a:pt x="750" y="4"/>
                    <a:pt x="736" y="17"/>
                    <a:pt x="723" y="17"/>
                  </a:cubicBezTo>
                  <a:cubicBezTo>
                    <a:pt x="682" y="31"/>
                    <a:pt x="629" y="58"/>
                    <a:pt x="575" y="85"/>
                  </a:cubicBezTo>
                  <a:cubicBezTo>
                    <a:pt x="522" y="111"/>
                    <a:pt x="456" y="151"/>
                    <a:pt x="388" y="204"/>
                  </a:cubicBezTo>
                  <a:cubicBezTo>
                    <a:pt x="322" y="245"/>
                    <a:pt x="268" y="311"/>
                    <a:pt x="215" y="379"/>
                  </a:cubicBezTo>
                  <a:cubicBezTo>
                    <a:pt x="188" y="418"/>
                    <a:pt x="147" y="445"/>
                    <a:pt x="134" y="486"/>
                  </a:cubicBezTo>
                  <a:cubicBezTo>
                    <a:pt x="108" y="525"/>
                    <a:pt x="81" y="566"/>
                    <a:pt x="67" y="606"/>
                  </a:cubicBezTo>
                  <a:cubicBezTo>
                    <a:pt x="54" y="632"/>
                    <a:pt x="40" y="673"/>
                    <a:pt x="27" y="713"/>
                  </a:cubicBezTo>
                  <a:cubicBezTo>
                    <a:pt x="14" y="753"/>
                    <a:pt x="14" y="780"/>
                    <a:pt x="1" y="820"/>
                  </a:cubicBezTo>
                  <a:lnTo>
                    <a:pt x="1" y="914"/>
                  </a:lnTo>
                  <a:lnTo>
                    <a:pt x="1" y="980"/>
                  </a:lnTo>
                  <a:lnTo>
                    <a:pt x="1" y="1034"/>
                  </a:lnTo>
                  <a:cubicBezTo>
                    <a:pt x="1" y="1060"/>
                    <a:pt x="27" y="1087"/>
                    <a:pt x="40" y="1087"/>
                  </a:cubicBezTo>
                  <a:cubicBezTo>
                    <a:pt x="67" y="1087"/>
                    <a:pt x="108" y="1074"/>
                    <a:pt x="108" y="1048"/>
                  </a:cubicBezTo>
                  <a:lnTo>
                    <a:pt x="108" y="1034"/>
                  </a:lnTo>
                  <a:cubicBezTo>
                    <a:pt x="108" y="1034"/>
                    <a:pt x="121" y="1021"/>
                    <a:pt x="121" y="994"/>
                  </a:cubicBezTo>
                  <a:cubicBezTo>
                    <a:pt x="134" y="967"/>
                    <a:pt x="134" y="953"/>
                    <a:pt x="134" y="927"/>
                  </a:cubicBezTo>
                  <a:cubicBezTo>
                    <a:pt x="147" y="914"/>
                    <a:pt x="147" y="887"/>
                    <a:pt x="161" y="860"/>
                  </a:cubicBezTo>
                  <a:lnTo>
                    <a:pt x="201" y="780"/>
                  </a:lnTo>
                  <a:cubicBezTo>
                    <a:pt x="201" y="739"/>
                    <a:pt x="228" y="713"/>
                    <a:pt x="241" y="686"/>
                  </a:cubicBezTo>
                  <a:cubicBezTo>
                    <a:pt x="254" y="659"/>
                    <a:pt x="281" y="632"/>
                    <a:pt x="295" y="593"/>
                  </a:cubicBezTo>
                  <a:cubicBezTo>
                    <a:pt x="322" y="566"/>
                    <a:pt x="348" y="539"/>
                    <a:pt x="361" y="513"/>
                  </a:cubicBezTo>
                  <a:lnTo>
                    <a:pt x="522" y="352"/>
                  </a:lnTo>
                  <a:cubicBezTo>
                    <a:pt x="563" y="299"/>
                    <a:pt x="616" y="258"/>
                    <a:pt x="670" y="218"/>
                  </a:cubicBezTo>
                  <a:cubicBezTo>
                    <a:pt x="763" y="151"/>
                    <a:pt x="816" y="97"/>
                    <a:pt x="816" y="97"/>
                  </a:cubicBezTo>
                  <a:cubicBezTo>
                    <a:pt x="843" y="85"/>
                    <a:pt x="843" y="71"/>
                    <a:pt x="843" y="44"/>
                  </a:cubicBezTo>
                  <a:cubicBezTo>
                    <a:pt x="832" y="22"/>
                    <a:pt x="813" y="0"/>
                    <a:pt x="792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7" name="Google Shape;2737;p57"/>
            <p:cNvSpPr/>
            <p:nvPr/>
          </p:nvSpPr>
          <p:spPr>
            <a:xfrm>
              <a:off x="5875550" y="2679425"/>
              <a:ext cx="11075" cy="18625"/>
            </a:xfrm>
            <a:custGeom>
              <a:avLst/>
              <a:gdLst/>
              <a:ahLst/>
              <a:cxnLst/>
              <a:rect l="l" t="t" r="r" b="b"/>
              <a:pathLst>
                <a:path w="443" h="745" extrusionOk="0">
                  <a:moveTo>
                    <a:pt x="383" y="0"/>
                  </a:moveTo>
                  <a:cubicBezTo>
                    <a:pt x="377" y="0"/>
                    <a:pt x="370" y="2"/>
                    <a:pt x="362" y="4"/>
                  </a:cubicBezTo>
                  <a:cubicBezTo>
                    <a:pt x="362" y="4"/>
                    <a:pt x="349" y="4"/>
                    <a:pt x="322" y="17"/>
                  </a:cubicBezTo>
                  <a:cubicBezTo>
                    <a:pt x="309" y="31"/>
                    <a:pt x="282" y="44"/>
                    <a:pt x="242" y="71"/>
                  </a:cubicBezTo>
                  <a:cubicBezTo>
                    <a:pt x="215" y="97"/>
                    <a:pt x="188" y="138"/>
                    <a:pt x="148" y="165"/>
                  </a:cubicBezTo>
                  <a:cubicBezTo>
                    <a:pt x="135" y="191"/>
                    <a:pt x="122" y="204"/>
                    <a:pt x="108" y="231"/>
                  </a:cubicBezTo>
                  <a:cubicBezTo>
                    <a:pt x="95" y="245"/>
                    <a:pt x="81" y="272"/>
                    <a:pt x="68" y="298"/>
                  </a:cubicBezTo>
                  <a:cubicBezTo>
                    <a:pt x="68" y="325"/>
                    <a:pt x="54" y="338"/>
                    <a:pt x="41" y="365"/>
                  </a:cubicBezTo>
                  <a:cubicBezTo>
                    <a:pt x="28" y="392"/>
                    <a:pt x="28" y="418"/>
                    <a:pt x="28" y="445"/>
                  </a:cubicBezTo>
                  <a:cubicBezTo>
                    <a:pt x="15" y="459"/>
                    <a:pt x="15" y="486"/>
                    <a:pt x="15" y="512"/>
                  </a:cubicBezTo>
                  <a:cubicBezTo>
                    <a:pt x="1" y="525"/>
                    <a:pt x="1" y="552"/>
                    <a:pt x="1" y="579"/>
                  </a:cubicBezTo>
                  <a:cubicBezTo>
                    <a:pt x="15" y="659"/>
                    <a:pt x="15" y="700"/>
                    <a:pt x="15" y="700"/>
                  </a:cubicBezTo>
                  <a:cubicBezTo>
                    <a:pt x="28" y="713"/>
                    <a:pt x="28" y="726"/>
                    <a:pt x="54" y="739"/>
                  </a:cubicBezTo>
                  <a:cubicBezTo>
                    <a:pt x="61" y="743"/>
                    <a:pt x="69" y="745"/>
                    <a:pt x="76" y="745"/>
                  </a:cubicBezTo>
                  <a:cubicBezTo>
                    <a:pt x="95" y="745"/>
                    <a:pt x="112" y="732"/>
                    <a:pt x="122" y="713"/>
                  </a:cubicBezTo>
                  <a:lnTo>
                    <a:pt x="122" y="700"/>
                  </a:lnTo>
                  <a:cubicBezTo>
                    <a:pt x="122" y="700"/>
                    <a:pt x="148" y="659"/>
                    <a:pt x="161" y="593"/>
                  </a:cubicBezTo>
                  <a:cubicBezTo>
                    <a:pt x="175" y="566"/>
                    <a:pt x="188" y="539"/>
                    <a:pt x="202" y="499"/>
                  </a:cubicBezTo>
                  <a:cubicBezTo>
                    <a:pt x="215" y="459"/>
                    <a:pt x="242" y="418"/>
                    <a:pt x="255" y="392"/>
                  </a:cubicBezTo>
                  <a:cubicBezTo>
                    <a:pt x="268" y="352"/>
                    <a:pt x="295" y="311"/>
                    <a:pt x="309" y="285"/>
                  </a:cubicBezTo>
                  <a:cubicBezTo>
                    <a:pt x="336" y="245"/>
                    <a:pt x="349" y="204"/>
                    <a:pt x="375" y="178"/>
                  </a:cubicBezTo>
                  <a:cubicBezTo>
                    <a:pt x="389" y="151"/>
                    <a:pt x="402" y="138"/>
                    <a:pt x="416" y="111"/>
                  </a:cubicBezTo>
                  <a:cubicBezTo>
                    <a:pt x="416" y="97"/>
                    <a:pt x="429" y="84"/>
                    <a:pt x="429" y="84"/>
                  </a:cubicBezTo>
                  <a:cubicBezTo>
                    <a:pt x="429" y="71"/>
                    <a:pt x="443" y="58"/>
                    <a:pt x="429" y="44"/>
                  </a:cubicBezTo>
                  <a:cubicBezTo>
                    <a:pt x="429" y="22"/>
                    <a:pt x="411" y="0"/>
                    <a:pt x="383" y="0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8" name="Google Shape;2738;p57"/>
            <p:cNvSpPr/>
            <p:nvPr/>
          </p:nvSpPr>
          <p:spPr>
            <a:xfrm>
              <a:off x="5890625" y="2682150"/>
              <a:ext cx="9025" cy="18250"/>
            </a:xfrm>
            <a:custGeom>
              <a:avLst/>
              <a:gdLst/>
              <a:ahLst/>
              <a:cxnLst/>
              <a:rect l="l" t="t" r="r" b="b"/>
              <a:pathLst>
                <a:path w="361" h="730" extrusionOk="0">
                  <a:moveTo>
                    <a:pt x="311" y="1"/>
                  </a:moveTo>
                  <a:cubicBezTo>
                    <a:pt x="301" y="1"/>
                    <a:pt x="291" y="5"/>
                    <a:pt x="281" y="15"/>
                  </a:cubicBezTo>
                  <a:lnTo>
                    <a:pt x="268" y="15"/>
                  </a:lnTo>
                  <a:lnTo>
                    <a:pt x="254" y="29"/>
                  </a:lnTo>
                  <a:cubicBezTo>
                    <a:pt x="227" y="42"/>
                    <a:pt x="214" y="69"/>
                    <a:pt x="188" y="95"/>
                  </a:cubicBezTo>
                  <a:cubicBezTo>
                    <a:pt x="161" y="122"/>
                    <a:pt x="134" y="149"/>
                    <a:pt x="120" y="189"/>
                  </a:cubicBezTo>
                  <a:cubicBezTo>
                    <a:pt x="93" y="229"/>
                    <a:pt x="67" y="270"/>
                    <a:pt x="54" y="309"/>
                  </a:cubicBezTo>
                  <a:cubicBezTo>
                    <a:pt x="40" y="363"/>
                    <a:pt x="13" y="403"/>
                    <a:pt x="13" y="443"/>
                  </a:cubicBezTo>
                  <a:cubicBezTo>
                    <a:pt x="0" y="470"/>
                    <a:pt x="0" y="497"/>
                    <a:pt x="0" y="510"/>
                  </a:cubicBezTo>
                  <a:lnTo>
                    <a:pt x="0" y="577"/>
                  </a:lnTo>
                  <a:cubicBezTo>
                    <a:pt x="0" y="644"/>
                    <a:pt x="13" y="698"/>
                    <a:pt x="13" y="698"/>
                  </a:cubicBezTo>
                  <a:cubicBezTo>
                    <a:pt x="13" y="711"/>
                    <a:pt x="27" y="724"/>
                    <a:pt x="40" y="724"/>
                  </a:cubicBezTo>
                  <a:cubicBezTo>
                    <a:pt x="47" y="728"/>
                    <a:pt x="55" y="730"/>
                    <a:pt x="63" y="730"/>
                  </a:cubicBezTo>
                  <a:cubicBezTo>
                    <a:pt x="86" y="730"/>
                    <a:pt x="111" y="717"/>
                    <a:pt x="120" y="698"/>
                  </a:cubicBezTo>
                  <a:cubicBezTo>
                    <a:pt x="120" y="698"/>
                    <a:pt x="147" y="657"/>
                    <a:pt x="161" y="591"/>
                  </a:cubicBezTo>
                  <a:cubicBezTo>
                    <a:pt x="161" y="577"/>
                    <a:pt x="174" y="564"/>
                    <a:pt x="174" y="550"/>
                  </a:cubicBezTo>
                  <a:cubicBezTo>
                    <a:pt x="188" y="537"/>
                    <a:pt x="188" y="523"/>
                    <a:pt x="200" y="497"/>
                  </a:cubicBezTo>
                  <a:cubicBezTo>
                    <a:pt x="200" y="484"/>
                    <a:pt x="214" y="470"/>
                    <a:pt x="214" y="443"/>
                  </a:cubicBezTo>
                  <a:cubicBezTo>
                    <a:pt x="227" y="430"/>
                    <a:pt x="227" y="403"/>
                    <a:pt x="241" y="390"/>
                  </a:cubicBezTo>
                  <a:cubicBezTo>
                    <a:pt x="268" y="309"/>
                    <a:pt x="307" y="243"/>
                    <a:pt x="321" y="176"/>
                  </a:cubicBezTo>
                  <a:cubicBezTo>
                    <a:pt x="334" y="149"/>
                    <a:pt x="348" y="122"/>
                    <a:pt x="348" y="109"/>
                  </a:cubicBezTo>
                  <a:cubicBezTo>
                    <a:pt x="361" y="82"/>
                    <a:pt x="361" y="69"/>
                    <a:pt x="361" y="69"/>
                  </a:cubicBezTo>
                  <a:lnTo>
                    <a:pt x="361" y="29"/>
                  </a:lnTo>
                  <a:cubicBezTo>
                    <a:pt x="344" y="12"/>
                    <a:pt x="328" y="1"/>
                    <a:pt x="311" y="1"/>
                  </a:cubicBezTo>
                  <a:close/>
                </a:path>
              </a:pathLst>
            </a:custGeom>
            <a:solidFill>
              <a:srgbClr val="D09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9" name="Google Shape;2739;p57"/>
            <p:cNvSpPr/>
            <p:nvPr/>
          </p:nvSpPr>
          <p:spPr>
            <a:xfrm>
              <a:off x="5792300" y="2305700"/>
              <a:ext cx="17575" cy="23225"/>
            </a:xfrm>
            <a:custGeom>
              <a:avLst/>
              <a:gdLst/>
              <a:ahLst/>
              <a:cxnLst/>
              <a:rect l="l" t="t" r="r" b="b"/>
              <a:pathLst>
                <a:path w="703" h="929" extrusionOk="0">
                  <a:moveTo>
                    <a:pt x="83" y="0"/>
                  </a:moveTo>
                  <a:cubicBezTo>
                    <a:pt x="43" y="0"/>
                    <a:pt x="1" y="33"/>
                    <a:pt x="1" y="79"/>
                  </a:cubicBezTo>
                  <a:cubicBezTo>
                    <a:pt x="13" y="359"/>
                    <a:pt x="201" y="653"/>
                    <a:pt x="375" y="867"/>
                  </a:cubicBezTo>
                  <a:cubicBezTo>
                    <a:pt x="405" y="910"/>
                    <a:pt x="441" y="928"/>
                    <a:pt x="478" y="928"/>
                  </a:cubicBezTo>
                  <a:cubicBezTo>
                    <a:pt x="591" y="928"/>
                    <a:pt x="703" y="762"/>
                    <a:pt x="602" y="641"/>
                  </a:cubicBezTo>
                  <a:cubicBezTo>
                    <a:pt x="441" y="453"/>
                    <a:pt x="322" y="199"/>
                    <a:pt x="134" y="25"/>
                  </a:cubicBezTo>
                  <a:cubicBezTo>
                    <a:pt x="121" y="8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0" name="Google Shape;2740;p57"/>
            <p:cNvSpPr/>
            <p:nvPr/>
          </p:nvSpPr>
          <p:spPr>
            <a:xfrm>
              <a:off x="5807875" y="2305950"/>
              <a:ext cx="17025" cy="21500"/>
            </a:xfrm>
            <a:custGeom>
              <a:avLst/>
              <a:gdLst/>
              <a:ahLst/>
              <a:cxnLst/>
              <a:rect l="l" t="t" r="r" b="b"/>
              <a:pathLst>
                <a:path w="681" h="860" extrusionOk="0">
                  <a:moveTo>
                    <a:pt x="159" y="0"/>
                  </a:moveTo>
                  <a:cubicBezTo>
                    <a:pt x="78" y="0"/>
                    <a:pt x="1" y="65"/>
                    <a:pt x="33" y="176"/>
                  </a:cubicBezTo>
                  <a:cubicBezTo>
                    <a:pt x="73" y="296"/>
                    <a:pt x="113" y="403"/>
                    <a:pt x="180" y="524"/>
                  </a:cubicBezTo>
                  <a:cubicBezTo>
                    <a:pt x="234" y="631"/>
                    <a:pt x="314" y="777"/>
                    <a:pt x="434" y="845"/>
                  </a:cubicBezTo>
                  <a:cubicBezTo>
                    <a:pt x="457" y="855"/>
                    <a:pt x="481" y="860"/>
                    <a:pt x="505" y="860"/>
                  </a:cubicBezTo>
                  <a:cubicBezTo>
                    <a:pt x="600" y="860"/>
                    <a:pt x="681" y="778"/>
                    <a:pt x="648" y="670"/>
                  </a:cubicBezTo>
                  <a:cubicBezTo>
                    <a:pt x="621" y="563"/>
                    <a:pt x="541" y="483"/>
                    <a:pt x="474" y="390"/>
                  </a:cubicBezTo>
                  <a:cubicBezTo>
                    <a:pt x="407" y="296"/>
                    <a:pt x="354" y="203"/>
                    <a:pt x="300" y="96"/>
                  </a:cubicBezTo>
                  <a:cubicBezTo>
                    <a:pt x="273" y="30"/>
                    <a:pt x="215" y="0"/>
                    <a:pt x="159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1" name="Google Shape;2741;p57"/>
            <p:cNvSpPr/>
            <p:nvPr/>
          </p:nvSpPr>
          <p:spPr>
            <a:xfrm>
              <a:off x="5825550" y="2308125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21" y="0"/>
                  </a:moveTo>
                  <a:cubicBezTo>
                    <a:pt x="114" y="0"/>
                    <a:pt x="0" y="115"/>
                    <a:pt x="75" y="235"/>
                  </a:cubicBezTo>
                  <a:cubicBezTo>
                    <a:pt x="182" y="410"/>
                    <a:pt x="303" y="583"/>
                    <a:pt x="476" y="704"/>
                  </a:cubicBezTo>
                  <a:cubicBezTo>
                    <a:pt x="500" y="720"/>
                    <a:pt x="525" y="727"/>
                    <a:pt x="549" y="727"/>
                  </a:cubicBezTo>
                  <a:cubicBezTo>
                    <a:pt x="646" y="727"/>
                    <a:pt x="727" y="615"/>
                    <a:pt x="663" y="530"/>
                  </a:cubicBezTo>
                  <a:cubicBezTo>
                    <a:pt x="556" y="369"/>
                    <a:pt x="436" y="235"/>
                    <a:pt x="342" y="75"/>
                  </a:cubicBezTo>
                  <a:cubicBezTo>
                    <a:pt x="314" y="22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2" name="Google Shape;2742;p57"/>
            <p:cNvSpPr/>
            <p:nvPr/>
          </p:nvSpPr>
          <p:spPr>
            <a:xfrm>
              <a:off x="5725750" y="2387750"/>
              <a:ext cx="11500" cy="28850"/>
            </a:xfrm>
            <a:custGeom>
              <a:avLst/>
              <a:gdLst/>
              <a:ahLst/>
              <a:cxnLst/>
              <a:rect l="l" t="t" r="r" b="b"/>
              <a:pathLst>
                <a:path w="460" h="1154" extrusionOk="0">
                  <a:moveTo>
                    <a:pt x="139" y="1"/>
                  </a:moveTo>
                  <a:cubicBezTo>
                    <a:pt x="71" y="1"/>
                    <a:pt x="0" y="45"/>
                    <a:pt x="0" y="127"/>
                  </a:cubicBezTo>
                  <a:cubicBezTo>
                    <a:pt x="14" y="448"/>
                    <a:pt x="27" y="783"/>
                    <a:pt x="175" y="1077"/>
                  </a:cubicBezTo>
                  <a:cubicBezTo>
                    <a:pt x="202" y="1131"/>
                    <a:pt x="244" y="1153"/>
                    <a:pt x="287" y="1153"/>
                  </a:cubicBezTo>
                  <a:cubicBezTo>
                    <a:pt x="372" y="1153"/>
                    <a:pt x="460" y="1067"/>
                    <a:pt x="442" y="970"/>
                  </a:cubicBezTo>
                  <a:cubicBezTo>
                    <a:pt x="389" y="676"/>
                    <a:pt x="308" y="382"/>
                    <a:pt x="255" y="87"/>
                  </a:cubicBezTo>
                  <a:cubicBezTo>
                    <a:pt x="243" y="28"/>
                    <a:pt x="192" y="1"/>
                    <a:pt x="139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3" name="Google Shape;2743;p57"/>
            <p:cNvSpPr/>
            <p:nvPr/>
          </p:nvSpPr>
          <p:spPr>
            <a:xfrm>
              <a:off x="5737775" y="2411550"/>
              <a:ext cx="12350" cy="18050"/>
            </a:xfrm>
            <a:custGeom>
              <a:avLst/>
              <a:gdLst/>
              <a:ahLst/>
              <a:cxnLst/>
              <a:rect l="l" t="t" r="r" b="b"/>
              <a:pathLst>
                <a:path w="494" h="722" extrusionOk="0">
                  <a:moveTo>
                    <a:pt x="235" y="1"/>
                  </a:moveTo>
                  <a:cubicBezTo>
                    <a:pt x="191" y="1"/>
                    <a:pt x="146" y="21"/>
                    <a:pt x="122" y="58"/>
                  </a:cubicBezTo>
                  <a:cubicBezTo>
                    <a:pt x="1" y="232"/>
                    <a:pt x="81" y="566"/>
                    <a:pt x="229" y="687"/>
                  </a:cubicBezTo>
                  <a:cubicBezTo>
                    <a:pt x="256" y="711"/>
                    <a:pt x="292" y="722"/>
                    <a:pt x="327" y="722"/>
                  </a:cubicBezTo>
                  <a:cubicBezTo>
                    <a:pt x="411" y="722"/>
                    <a:pt x="493" y="660"/>
                    <a:pt x="456" y="566"/>
                  </a:cubicBezTo>
                  <a:cubicBezTo>
                    <a:pt x="429" y="486"/>
                    <a:pt x="389" y="406"/>
                    <a:pt x="375" y="325"/>
                  </a:cubicBezTo>
                  <a:cubicBezTo>
                    <a:pt x="349" y="245"/>
                    <a:pt x="362" y="165"/>
                    <a:pt x="349" y="85"/>
                  </a:cubicBezTo>
                  <a:cubicBezTo>
                    <a:pt x="334" y="27"/>
                    <a:pt x="285" y="1"/>
                    <a:pt x="235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4" name="Google Shape;2744;p57"/>
            <p:cNvSpPr/>
            <p:nvPr/>
          </p:nvSpPr>
          <p:spPr>
            <a:xfrm>
              <a:off x="5757525" y="2425375"/>
              <a:ext cx="6600" cy="10475"/>
            </a:xfrm>
            <a:custGeom>
              <a:avLst/>
              <a:gdLst/>
              <a:ahLst/>
              <a:cxnLst/>
              <a:rect l="l" t="t" r="r" b="b"/>
              <a:pathLst>
                <a:path w="264" h="419" extrusionOk="0">
                  <a:moveTo>
                    <a:pt x="81" y="0"/>
                  </a:moveTo>
                  <a:lnTo>
                    <a:pt x="81" y="13"/>
                  </a:lnTo>
                  <a:cubicBezTo>
                    <a:pt x="0" y="107"/>
                    <a:pt x="81" y="281"/>
                    <a:pt x="120" y="388"/>
                  </a:cubicBezTo>
                  <a:cubicBezTo>
                    <a:pt x="129" y="410"/>
                    <a:pt x="148" y="419"/>
                    <a:pt x="169" y="419"/>
                  </a:cubicBezTo>
                  <a:cubicBezTo>
                    <a:pt x="212" y="419"/>
                    <a:pt x="263" y="380"/>
                    <a:pt x="254" y="334"/>
                  </a:cubicBezTo>
                  <a:cubicBezTo>
                    <a:pt x="214" y="214"/>
                    <a:pt x="161" y="93"/>
                    <a:pt x="81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5" name="Google Shape;2745;p57"/>
            <p:cNvSpPr/>
            <p:nvPr/>
          </p:nvSpPr>
          <p:spPr>
            <a:xfrm>
              <a:off x="5583625" y="2392325"/>
              <a:ext cx="14750" cy="36500"/>
            </a:xfrm>
            <a:custGeom>
              <a:avLst/>
              <a:gdLst/>
              <a:ahLst/>
              <a:cxnLst/>
              <a:rect l="l" t="t" r="r" b="b"/>
              <a:pathLst>
                <a:path w="590" h="1460" extrusionOk="0">
                  <a:moveTo>
                    <a:pt x="281" y="1"/>
                  </a:moveTo>
                  <a:cubicBezTo>
                    <a:pt x="271" y="1"/>
                    <a:pt x="262" y="4"/>
                    <a:pt x="254" y="11"/>
                  </a:cubicBezTo>
                  <a:cubicBezTo>
                    <a:pt x="1" y="238"/>
                    <a:pt x="14" y="600"/>
                    <a:pt x="281" y="666"/>
                  </a:cubicBezTo>
                  <a:cubicBezTo>
                    <a:pt x="215" y="961"/>
                    <a:pt x="147" y="1335"/>
                    <a:pt x="468" y="1456"/>
                  </a:cubicBezTo>
                  <a:cubicBezTo>
                    <a:pt x="475" y="1458"/>
                    <a:pt x="482" y="1459"/>
                    <a:pt x="490" y="1459"/>
                  </a:cubicBezTo>
                  <a:cubicBezTo>
                    <a:pt x="526" y="1459"/>
                    <a:pt x="565" y="1433"/>
                    <a:pt x="575" y="1389"/>
                  </a:cubicBezTo>
                  <a:cubicBezTo>
                    <a:pt x="589" y="1269"/>
                    <a:pt x="563" y="1175"/>
                    <a:pt x="563" y="1055"/>
                  </a:cubicBezTo>
                  <a:cubicBezTo>
                    <a:pt x="549" y="880"/>
                    <a:pt x="575" y="720"/>
                    <a:pt x="589" y="546"/>
                  </a:cubicBezTo>
                  <a:cubicBezTo>
                    <a:pt x="589" y="478"/>
                    <a:pt x="522" y="420"/>
                    <a:pt x="452" y="420"/>
                  </a:cubicBezTo>
                  <a:cubicBezTo>
                    <a:pt x="440" y="420"/>
                    <a:pt x="427" y="421"/>
                    <a:pt x="415" y="425"/>
                  </a:cubicBezTo>
                  <a:cubicBezTo>
                    <a:pt x="390" y="432"/>
                    <a:pt x="369" y="435"/>
                    <a:pt x="351" y="435"/>
                  </a:cubicBezTo>
                  <a:cubicBezTo>
                    <a:pt x="184" y="435"/>
                    <a:pt x="285" y="172"/>
                    <a:pt x="322" y="51"/>
                  </a:cubicBezTo>
                  <a:cubicBezTo>
                    <a:pt x="331" y="22"/>
                    <a:pt x="306" y="1"/>
                    <a:pt x="281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6" name="Google Shape;2746;p57"/>
            <p:cNvSpPr/>
            <p:nvPr/>
          </p:nvSpPr>
          <p:spPr>
            <a:xfrm>
              <a:off x="5602350" y="2408925"/>
              <a:ext cx="8725" cy="20275"/>
            </a:xfrm>
            <a:custGeom>
              <a:avLst/>
              <a:gdLst/>
              <a:ahLst/>
              <a:cxnLst/>
              <a:rect l="l" t="t" r="r" b="b"/>
              <a:pathLst>
                <a:path w="349" h="811" extrusionOk="0">
                  <a:moveTo>
                    <a:pt x="215" y="1"/>
                  </a:moveTo>
                  <a:cubicBezTo>
                    <a:pt x="195" y="1"/>
                    <a:pt x="174" y="11"/>
                    <a:pt x="161" y="29"/>
                  </a:cubicBezTo>
                  <a:cubicBezTo>
                    <a:pt x="1" y="243"/>
                    <a:pt x="67" y="564"/>
                    <a:pt x="215" y="778"/>
                  </a:cubicBezTo>
                  <a:cubicBezTo>
                    <a:pt x="231" y="800"/>
                    <a:pt x="256" y="810"/>
                    <a:pt x="279" y="810"/>
                  </a:cubicBezTo>
                  <a:cubicBezTo>
                    <a:pt x="315" y="810"/>
                    <a:pt x="349" y="786"/>
                    <a:pt x="349" y="738"/>
                  </a:cubicBezTo>
                  <a:cubicBezTo>
                    <a:pt x="349" y="631"/>
                    <a:pt x="335" y="537"/>
                    <a:pt x="322" y="430"/>
                  </a:cubicBezTo>
                  <a:cubicBezTo>
                    <a:pt x="295" y="297"/>
                    <a:pt x="281" y="177"/>
                    <a:pt x="268" y="43"/>
                  </a:cubicBezTo>
                  <a:cubicBezTo>
                    <a:pt x="261" y="14"/>
                    <a:pt x="238" y="1"/>
                    <a:pt x="215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7" name="Google Shape;2747;p57"/>
            <p:cNvSpPr/>
            <p:nvPr/>
          </p:nvSpPr>
          <p:spPr>
            <a:xfrm>
              <a:off x="5451725" y="2309175"/>
              <a:ext cx="15875" cy="6325"/>
            </a:xfrm>
            <a:custGeom>
              <a:avLst/>
              <a:gdLst/>
              <a:ahLst/>
              <a:cxnLst/>
              <a:rect l="l" t="t" r="r" b="b"/>
              <a:pathLst>
                <a:path w="635" h="253" extrusionOk="0">
                  <a:moveTo>
                    <a:pt x="65" y="1"/>
                  </a:moveTo>
                  <a:cubicBezTo>
                    <a:pt x="24" y="1"/>
                    <a:pt x="0" y="62"/>
                    <a:pt x="46" y="74"/>
                  </a:cubicBezTo>
                  <a:cubicBezTo>
                    <a:pt x="114" y="113"/>
                    <a:pt x="180" y="167"/>
                    <a:pt x="260" y="207"/>
                  </a:cubicBezTo>
                  <a:cubicBezTo>
                    <a:pt x="320" y="237"/>
                    <a:pt x="395" y="252"/>
                    <a:pt x="468" y="252"/>
                  </a:cubicBezTo>
                  <a:cubicBezTo>
                    <a:pt x="493" y="252"/>
                    <a:pt x="518" y="250"/>
                    <a:pt x="542" y="247"/>
                  </a:cubicBezTo>
                  <a:cubicBezTo>
                    <a:pt x="608" y="247"/>
                    <a:pt x="635" y="127"/>
                    <a:pt x="554" y="113"/>
                  </a:cubicBezTo>
                  <a:cubicBezTo>
                    <a:pt x="474" y="100"/>
                    <a:pt x="394" y="86"/>
                    <a:pt x="328" y="60"/>
                  </a:cubicBezTo>
                  <a:cubicBezTo>
                    <a:pt x="247" y="47"/>
                    <a:pt x="153" y="47"/>
                    <a:pt x="87" y="6"/>
                  </a:cubicBezTo>
                  <a:cubicBezTo>
                    <a:pt x="79" y="2"/>
                    <a:pt x="72" y="1"/>
                    <a:pt x="65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8" name="Google Shape;2748;p57"/>
            <p:cNvSpPr/>
            <p:nvPr/>
          </p:nvSpPr>
          <p:spPr>
            <a:xfrm>
              <a:off x="5471850" y="2305850"/>
              <a:ext cx="21525" cy="8675"/>
            </a:xfrm>
            <a:custGeom>
              <a:avLst/>
              <a:gdLst/>
              <a:ahLst/>
              <a:cxnLst/>
              <a:rect l="l" t="t" r="r" b="b"/>
              <a:pathLst>
                <a:path w="861" h="347" extrusionOk="0">
                  <a:moveTo>
                    <a:pt x="131" y="0"/>
                  </a:moveTo>
                  <a:cubicBezTo>
                    <a:pt x="25" y="0"/>
                    <a:pt x="1" y="169"/>
                    <a:pt x="111" y="207"/>
                  </a:cubicBezTo>
                  <a:cubicBezTo>
                    <a:pt x="293" y="286"/>
                    <a:pt x="484" y="346"/>
                    <a:pt x="677" y="346"/>
                  </a:cubicBezTo>
                  <a:cubicBezTo>
                    <a:pt x="711" y="346"/>
                    <a:pt x="746" y="344"/>
                    <a:pt x="780" y="340"/>
                  </a:cubicBezTo>
                  <a:cubicBezTo>
                    <a:pt x="860" y="326"/>
                    <a:pt x="860" y="193"/>
                    <a:pt x="793" y="166"/>
                  </a:cubicBezTo>
                  <a:cubicBezTo>
                    <a:pt x="606" y="59"/>
                    <a:pt x="379" y="59"/>
                    <a:pt x="165" y="5"/>
                  </a:cubicBezTo>
                  <a:cubicBezTo>
                    <a:pt x="153" y="2"/>
                    <a:pt x="141" y="0"/>
                    <a:pt x="131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9" name="Google Shape;2749;p57"/>
            <p:cNvSpPr/>
            <p:nvPr/>
          </p:nvSpPr>
          <p:spPr>
            <a:xfrm>
              <a:off x="5548275" y="2183150"/>
              <a:ext cx="18325" cy="8150"/>
            </a:xfrm>
            <a:custGeom>
              <a:avLst/>
              <a:gdLst/>
              <a:ahLst/>
              <a:cxnLst/>
              <a:rect l="l" t="t" r="r" b="b"/>
              <a:pathLst>
                <a:path w="733" h="326" extrusionOk="0">
                  <a:moveTo>
                    <a:pt x="105" y="1"/>
                  </a:moveTo>
                  <a:cubicBezTo>
                    <a:pt x="29" y="1"/>
                    <a:pt x="1" y="103"/>
                    <a:pt x="37" y="151"/>
                  </a:cubicBezTo>
                  <a:cubicBezTo>
                    <a:pt x="157" y="312"/>
                    <a:pt x="438" y="326"/>
                    <a:pt x="612" y="326"/>
                  </a:cubicBezTo>
                  <a:cubicBezTo>
                    <a:pt x="732" y="326"/>
                    <a:pt x="732" y="139"/>
                    <a:pt x="612" y="139"/>
                  </a:cubicBezTo>
                  <a:cubicBezTo>
                    <a:pt x="518" y="139"/>
                    <a:pt x="438" y="125"/>
                    <a:pt x="358" y="98"/>
                  </a:cubicBezTo>
                  <a:cubicBezTo>
                    <a:pt x="277" y="85"/>
                    <a:pt x="211" y="32"/>
                    <a:pt x="131" y="5"/>
                  </a:cubicBezTo>
                  <a:cubicBezTo>
                    <a:pt x="121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0" name="Google Shape;2750;p57"/>
            <p:cNvSpPr/>
            <p:nvPr/>
          </p:nvSpPr>
          <p:spPr>
            <a:xfrm>
              <a:off x="5527725" y="2185725"/>
              <a:ext cx="22875" cy="16400"/>
            </a:xfrm>
            <a:custGeom>
              <a:avLst/>
              <a:gdLst/>
              <a:ahLst/>
              <a:cxnLst/>
              <a:rect l="l" t="t" r="r" b="b"/>
              <a:pathLst>
                <a:path w="915" h="656" extrusionOk="0">
                  <a:moveTo>
                    <a:pt x="177" y="1"/>
                  </a:moveTo>
                  <a:cubicBezTo>
                    <a:pt x="77" y="1"/>
                    <a:pt x="0" y="120"/>
                    <a:pt x="83" y="223"/>
                  </a:cubicBezTo>
                  <a:cubicBezTo>
                    <a:pt x="257" y="423"/>
                    <a:pt x="471" y="583"/>
                    <a:pt x="725" y="651"/>
                  </a:cubicBezTo>
                  <a:cubicBezTo>
                    <a:pt x="737" y="654"/>
                    <a:pt x="749" y="656"/>
                    <a:pt x="760" y="656"/>
                  </a:cubicBezTo>
                  <a:cubicBezTo>
                    <a:pt x="880" y="656"/>
                    <a:pt x="915" y="472"/>
                    <a:pt x="792" y="423"/>
                  </a:cubicBezTo>
                  <a:cubicBezTo>
                    <a:pt x="578" y="343"/>
                    <a:pt x="430" y="182"/>
                    <a:pt x="270" y="36"/>
                  </a:cubicBezTo>
                  <a:cubicBezTo>
                    <a:pt x="239" y="11"/>
                    <a:pt x="207" y="1"/>
                    <a:pt x="177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1" name="Google Shape;2751;p57"/>
            <p:cNvSpPr/>
            <p:nvPr/>
          </p:nvSpPr>
          <p:spPr>
            <a:xfrm>
              <a:off x="5551975" y="2134650"/>
              <a:ext cx="21300" cy="12825"/>
            </a:xfrm>
            <a:custGeom>
              <a:avLst/>
              <a:gdLst/>
              <a:ahLst/>
              <a:cxnLst/>
              <a:rect l="l" t="t" r="r" b="b"/>
              <a:pathLst>
                <a:path w="852" h="513" extrusionOk="0">
                  <a:moveTo>
                    <a:pt x="129" y="1"/>
                  </a:moveTo>
                  <a:cubicBezTo>
                    <a:pt x="66" y="1"/>
                    <a:pt x="1" y="54"/>
                    <a:pt x="36" y="126"/>
                  </a:cubicBezTo>
                  <a:cubicBezTo>
                    <a:pt x="138" y="386"/>
                    <a:pt x="365" y="512"/>
                    <a:pt x="619" y="512"/>
                  </a:cubicBezTo>
                  <a:cubicBezTo>
                    <a:pt x="665" y="512"/>
                    <a:pt x="711" y="508"/>
                    <a:pt x="758" y="500"/>
                  </a:cubicBezTo>
                  <a:cubicBezTo>
                    <a:pt x="852" y="486"/>
                    <a:pt x="852" y="326"/>
                    <a:pt x="758" y="313"/>
                  </a:cubicBezTo>
                  <a:cubicBezTo>
                    <a:pt x="544" y="272"/>
                    <a:pt x="317" y="259"/>
                    <a:pt x="210" y="45"/>
                  </a:cubicBezTo>
                  <a:cubicBezTo>
                    <a:pt x="192" y="14"/>
                    <a:pt x="161" y="1"/>
                    <a:pt x="129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2" name="Google Shape;2752;p57"/>
            <p:cNvSpPr/>
            <p:nvPr/>
          </p:nvSpPr>
          <p:spPr>
            <a:xfrm>
              <a:off x="5704075" y="1991950"/>
              <a:ext cx="8975" cy="13825"/>
            </a:xfrm>
            <a:custGeom>
              <a:avLst/>
              <a:gdLst/>
              <a:ahLst/>
              <a:cxnLst/>
              <a:rect l="l" t="t" r="r" b="b"/>
              <a:pathLst>
                <a:path w="359" h="553" extrusionOk="0">
                  <a:moveTo>
                    <a:pt x="323" y="1"/>
                  </a:moveTo>
                  <a:cubicBezTo>
                    <a:pt x="313" y="1"/>
                    <a:pt x="302" y="5"/>
                    <a:pt x="293" y="14"/>
                  </a:cubicBezTo>
                  <a:cubicBezTo>
                    <a:pt x="225" y="68"/>
                    <a:pt x="186" y="121"/>
                    <a:pt x="145" y="189"/>
                  </a:cubicBezTo>
                  <a:cubicBezTo>
                    <a:pt x="91" y="269"/>
                    <a:pt x="25" y="335"/>
                    <a:pt x="11" y="416"/>
                  </a:cubicBezTo>
                  <a:cubicBezTo>
                    <a:pt x="1" y="480"/>
                    <a:pt x="50" y="552"/>
                    <a:pt x="117" y="552"/>
                  </a:cubicBezTo>
                  <a:cubicBezTo>
                    <a:pt x="134" y="552"/>
                    <a:pt x="153" y="548"/>
                    <a:pt x="172" y="537"/>
                  </a:cubicBezTo>
                  <a:cubicBezTo>
                    <a:pt x="319" y="442"/>
                    <a:pt x="346" y="202"/>
                    <a:pt x="359" y="41"/>
                  </a:cubicBezTo>
                  <a:cubicBezTo>
                    <a:pt x="359" y="16"/>
                    <a:pt x="342" y="1"/>
                    <a:pt x="323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3" name="Google Shape;2753;p57"/>
            <p:cNvSpPr/>
            <p:nvPr/>
          </p:nvSpPr>
          <p:spPr>
            <a:xfrm>
              <a:off x="5696000" y="2007475"/>
              <a:ext cx="19775" cy="19125"/>
            </a:xfrm>
            <a:custGeom>
              <a:avLst/>
              <a:gdLst/>
              <a:ahLst/>
              <a:cxnLst/>
              <a:rect l="l" t="t" r="r" b="b"/>
              <a:pathLst>
                <a:path w="791" h="765" extrusionOk="0">
                  <a:moveTo>
                    <a:pt x="628" y="1"/>
                  </a:moveTo>
                  <a:cubicBezTo>
                    <a:pt x="615" y="1"/>
                    <a:pt x="601" y="3"/>
                    <a:pt x="589" y="9"/>
                  </a:cubicBezTo>
                  <a:cubicBezTo>
                    <a:pt x="455" y="76"/>
                    <a:pt x="348" y="169"/>
                    <a:pt x="241" y="276"/>
                  </a:cubicBezTo>
                  <a:cubicBezTo>
                    <a:pt x="147" y="370"/>
                    <a:pt x="0" y="517"/>
                    <a:pt x="54" y="678"/>
                  </a:cubicBezTo>
                  <a:cubicBezTo>
                    <a:pt x="64" y="721"/>
                    <a:pt x="111" y="765"/>
                    <a:pt x="164" y="765"/>
                  </a:cubicBezTo>
                  <a:cubicBezTo>
                    <a:pt x="176" y="765"/>
                    <a:pt x="188" y="763"/>
                    <a:pt x="200" y="758"/>
                  </a:cubicBezTo>
                  <a:cubicBezTo>
                    <a:pt x="334" y="718"/>
                    <a:pt x="375" y="584"/>
                    <a:pt x="441" y="477"/>
                  </a:cubicBezTo>
                  <a:cubicBezTo>
                    <a:pt x="521" y="357"/>
                    <a:pt x="616" y="263"/>
                    <a:pt x="709" y="169"/>
                  </a:cubicBezTo>
                  <a:cubicBezTo>
                    <a:pt x="790" y="100"/>
                    <a:pt x="711" y="1"/>
                    <a:pt x="628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4" name="Google Shape;2754;p57"/>
            <p:cNvSpPr/>
            <p:nvPr/>
          </p:nvSpPr>
          <p:spPr>
            <a:xfrm>
              <a:off x="5698325" y="2033025"/>
              <a:ext cx="10525" cy="9050"/>
            </a:xfrm>
            <a:custGeom>
              <a:avLst/>
              <a:gdLst/>
              <a:ahLst/>
              <a:cxnLst/>
              <a:rect l="l" t="t" r="r" b="b"/>
              <a:pathLst>
                <a:path w="421" h="362" extrusionOk="0">
                  <a:moveTo>
                    <a:pt x="276" y="0"/>
                  </a:moveTo>
                  <a:cubicBezTo>
                    <a:pt x="269" y="0"/>
                    <a:pt x="262" y="1"/>
                    <a:pt x="255" y="3"/>
                  </a:cubicBezTo>
                  <a:cubicBezTo>
                    <a:pt x="188" y="17"/>
                    <a:pt x="148" y="44"/>
                    <a:pt x="95" y="84"/>
                  </a:cubicBezTo>
                  <a:cubicBezTo>
                    <a:pt x="54" y="124"/>
                    <a:pt x="27" y="178"/>
                    <a:pt x="14" y="231"/>
                  </a:cubicBezTo>
                  <a:cubicBezTo>
                    <a:pt x="0" y="285"/>
                    <a:pt x="27" y="324"/>
                    <a:pt x="54" y="351"/>
                  </a:cubicBezTo>
                  <a:cubicBezTo>
                    <a:pt x="69" y="359"/>
                    <a:pt x="84" y="362"/>
                    <a:pt x="98" y="362"/>
                  </a:cubicBezTo>
                  <a:cubicBezTo>
                    <a:pt x="135" y="362"/>
                    <a:pt x="168" y="340"/>
                    <a:pt x="188" y="312"/>
                  </a:cubicBezTo>
                  <a:cubicBezTo>
                    <a:pt x="228" y="258"/>
                    <a:pt x="255" y="205"/>
                    <a:pt x="321" y="178"/>
                  </a:cubicBezTo>
                  <a:cubicBezTo>
                    <a:pt x="420" y="140"/>
                    <a:pt x="359" y="0"/>
                    <a:pt x="276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5" name="Google Shape;2755;p57"/>
            <p:cNvSpPr/>
            <p:nvPr/>
          </p:nvSpPr>
          <p:spPr>
            <a:xfrm>
              <a:off x="5803950" y="2092050"/>
              <a:ext cx="21825" cy="9975"/>
            </a:xfrm>
            <a:custGeom>
              <a:avLst/>
              <a:gdLst/>
              <a:ahLst/>
              <a:cxnLst/>
              <a:rect l="l" t="t" r="r" b="b"/>
              <a:pathLst>
                <a:path w="873" h="399" extrusionOk="0">
                  <a:moveTo>
                    <a:pt x="595" y="0"/>
                  </a:moveTo>
                  <a:cubicBezTo>
                    <a:pt x="454" y="0"/>
                    <a:pt x="307" y="45"/>
                    <a:pt x="190" y="91"/>
                  </a:cubicBezTo>
                  <a:cubicBezTo>
                    <a:pt x="1" y="161"/>
                    <a:pt x="73" y="399"/>
                    <a:pt x="239" y="399"/>
                  </a:cubicBezTo>
                  <a:cubicBezTo>
                    <a:pt x="261" y="399"/>
                    <a:pt x="285" y="394"/>
                    <a:pt x="310" y="385"/>
                  </a:cubicBezTo>
                  <a:cubicBezTo>
                    <a:pt x="471" y="305"/>
                    <a:pt x="644" y="251"/>
                    <a:pt x="805" y="171"/>
                  </a:cubicBezTo>
                  <a:cubicBezTo>
                    <a:pt x="872" y="144"/>
                    <a:pt x="845" y="50"/>
                    <a:pt x="792" y="37"/>
                  </a:cubicBezTo>
                  <a:cubicBezTo>
                    <a:pt x="731" y="11"/>
                    <a:pt x="664" y="0"/>
                    <a:pt x="595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6" name="Google Shape;2756;p57"/>
            <p:cNvSpPr/>
            <p:nvPr/>
          </p:nvSpPr>
          <p:spPr>
            <a:xfrm>
              <a:off x="5790300" y="2112425"/>
              <a:ext cx="17400" cy="8300"/>
            </a:xfrm>
            <a:custGeom>
              <a:avLst/>
              <a:gdLst/>
              <a:ahLst/>
              <a:cxnLst/>
              <a:rect l="l" t="t" r="r" b="b"/>
              <a:pathLst>
                <a:path w="696" h="332" extrusionOk="0">
                  <a:moveTo>
                    <a:pt x="537" y="1"/>
                  </a:moveTo>
                  <a:cubicBezTo>
                    <a:pt x="502" y="1"/>
                    <a:pt x="467" y="6"/>
                    <a:pt x="441" y="11"/>
                  </a:cubicBezTo>
                  <a:cubicBezTo>
                    <a:pt x="295" y="11"/>
                    <a:pt x="147" y="25"/>
                    <a:pt x="54" y="145"/>
                  </a:cubicBezTo>
                  <a:cubicBezTo>
                    <a:pt x="0" y="225"/>
                    <a:pt x="81" y="332"/>
                    <a:pt x="161" y="332"/>
                  </a:cubicBezTo>
                  <a:cubicBezTo>
                    <a:pt x="295" y="332"/>
                    <a:pt x="402" y="252"/>
                    <a:pt x="509" y="198"/>
                  </a:cubicBezTo>
                  <a:cubicBezTo>
                    <a:pt x="548" y="171"/>
                    <a:pt x="696" y="132"/>
                    <a:pt x="669" y="64"/>
                  </a:cubicBezTo>
                  <a:cubicBezTo>
                    <a:pt x="653" y="15"/>
                    <a:pt x="595" y="1"/>
                    <a:pt x="537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7" name="Google Shape;2757;p57"/>
            <p:cNvSpPr/>
            <p:nvPr/>
          </p:nvSpPr>
          <p:spPr>
            <a:xfrm>
              <a:off x="5720075" y="2572425"/>
              <a:ext cx="10050" cy="20575"/>
            </a:xfrm>
            <a:custGeom>
              <a:avLst/>
              <a:gdLst/>
              <a:ahLst/>
              <a:cxnLst/>
              <a:rect l="l" t="t" r="r" b="b"/>
              <a:pathLst>
                <a:path w="402" h="823" extrusionOk="0">
                  <a:moveTo>
                    <a:pt x="319" y="1"/>
                  </a:moveTo>
                  <a:cubicBezTo>
                    <a:pt x="306" y="1"/>
                    <a:pt x="292" y="5"/>
                    <a:pt x="281" y="17"/>
                  </a:cubicBezTo>
                  <a:cubicBezTo>
                    <a:pt x="200" y="111"/>
                    <a:pt x="161" y="231"/>
                    <a:pt x="120" y="338"/>
                  </a:cubicBezTo>
                  <a:cubicBezTo>
                    <a:pt x="67" y="459"/>
                    <a:pt x="0" y="578"/>
                    <a:pt x="0" y="712"/>
                  </a:cubicBezTo>
                  <a:cubicBezTo>
                    <a:pt x="0" y="784"/>
                    <a:pt x="52" y="822"/>
                    <a:pt x="110" y="822"/>
                  </a:cubicBezTo>
                  <a:cubicBezTo>
                    <a:pt x="151" y="822"/>
                    <a:pt x="194" y="804"/>
                    <a:pt x="227" y="766"/>
                  </a:cubicBezTo>
                  <a:cubicBezTo>
                    <a:pt x="295" y="673"/>
                    <a:pt x="307" y="552"/>
                    <a:pt x="334" y="445"/>
                  </a:cubicBezTo>
                  <a:cubicBezTo>
                    <a:pt x="361" y="325"/>
                    <a:pt x="402" y="191"/>
                    <a:pt x="388" y="70"/>
                  </a:cubicBezTo>
                  <a:cubicBezTo>
                    <a:pt x="388" y="32"/>
                    <a:pt x="354" y="1"/>
                    <a:pt x="319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8" name="Google Shape;2758;p57"/>
            <p:cNvSpPr/>
            <p:nvPr/>
          </p:nvSpPr>
          <p:spPr>
            <a:xfrm>
              <a:off x="5727525" y="2586650"/>
              <a:ext cx="9700" cy="16600"/>
            </a:xfrm>
            <a:custGeom>
              <a:avLst/>
              <a:gdLst/>
              <a:ahLst/>
              <a:cxnLst/>
              <a:rect l="l" t="t" r="r" b="b"/>
              <a:pathLst>
                <a:path w="388" h="664" extrusionOk="0">
                  <a:moveTo>
                    <a:pt x="256" y="0"/>
                  </a:moveTo>
                  <a:cubicBezTo>
                    <a:pt x="214" y="0"/>
                    <a:pt x="173" y="24"/>
                    <a:pt x="157" y="77"/>
                  </a:cubicBezTo>
                  <a:cubicBezTo>
                    <a:pt x="104" y="223"/>
                    <a:pt x="36" y="371"/>
                    <a:pt x="9" y="518"/>
                  </a:cubicBezTo>
                  <a:cubicBezTo>
                    <a:pt x="0" y="594"/>
                    <a:pt x="58" y="663"/>
                    <a:pt x="126" y="663"/>
                  </a:cubicBezTo>
                  <a:cubicBezTo>
                    <a:pt x="154" y="663"/>
                    <a:pt x="183" y="652"/>
                    <a:pt x="211" y="625"/>
                  </a:cubicBezTo>
                  <a:cubicBezTo>
                    <a:pt x="330" y="505"/>
                    <a:pt x="344" y="304"/>
                    <a:pt x="371" y="143"/>
                  </a:cubicBezTo>
                  <a:cubicBezTo>
                    <a:pt x="387" y="55"/>
                    <a:pt x="320" y="0"/>
                    <a:pt x="256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9" name="Google Shape;2759;p57"/>
            <p:cNvSpPr/>
            <p:nvPr/>
          </p:nvSpPr>
          <p:spPr>
            <a:xfrm>
              <a:off x="5719050" y="2604025"/>
              <a:ext cx="7725" cy="14125"/>
            </a:xfrm>
            <a:custGeom>
              <a:avLst/>
              <a:gdLst/>
              <a:ahLst/>
              <a:cxnLst/>
              <a:rect l="l" t="t" r="r" b="b"/>
              <a:pathLst>
                <a:path w="309" h="565" extrusionOk="0">
                  <a:moveTo>
                    <a:pt x="195" y="0"/>
                  </a:moveTo>
                  <a:cubicBezTo>
                    <a:pt x="148" y="0"/>
                    <a:pt x="101" y="30"/>
                    <a:pt x="95" y="90"/>
                  </a:cubicBezTo>
                  <a:cubicBezTo>
                    <a:pt x="81" y="224"/>
                    <a:pt x="1" y="358"/>
                    <a:pt x="27" y="492"/>
                  </a:cubicBezTo>
                  <a:cubicBezTo>
                    <a:pt x="44" y="540"/>
                    <a:pt x="79" y="564"/>
                    <a:pt x="119" y="564"/>
                  </a:cubicBezTo>
                  <a:cubicBezTo>
                    <a:pt x="146" y="564"/>
                    <a:pt x="175" y="553"/>
                    <a:pt x="202" y="532"/>
                  </a:cubicBezTo>
                  <a:cubicBezTo>
                    <a:pt x="309" y="438"/>
                    <a:pt x="309" y="224"/>
                    <a:pt x="295" y="90"/>
                  </a:cubicBezTo>
                  <a:cubicBezTo>
                    <a:pt x="289" y="30"/>
                    <a:pt x="242" y="0"/>
                    <a:pt x="195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0" name="Google Shape;2760;p57"/>
            <p:cNvSpPr/>
            <p:nvPr/>
          </p:nvSpPr>
          <p:spPr>
            <a:xfrm>
              <a:off x="5724075" y="2621950"/>
              <a:ext cx="7650" cy="15525"/>
            </a:xfrm>
            <a:custGeom>
              <a:avLst/>
              <a:gdLst/>
              <a:ahLst/>
              <a:cxnLst/>
              <a:rect l="l" t="t" r="r" b="b"/>
              <a:pathLst>
                <a:path w="306" h="621" extrusionOk="0">
                  <a:moveTo>
                    <a:pt x="151" y="0"/>
                  </a:moveTo>
                  <a:cubicBezTo>
                    <a:pt x="103" y="0"/>
                    <a:pt x="56" y="25"/>
                    <a:pt x="40" y="83"/>
                  </a:cubicBezTo>
                  <a:cubicBezTo>
                    <a:pt x="14" y="229"/>
                    <a:pt x="1" y="377"/>
                    <a:pt x="1" y="524"/>
                  </a:cubicBezTo>
                  <a:cubicBezTo>
                    <a:pt x="9" y="583"/>
                    <a:pt x="54" y="620"/>
                    <a:pt x="100" y="620"/>
                  </a:cubicBezTo>
                  <a:cubicBezTo>
                    <a:pt x="127" y="620"/>
                    <a:pt x="154" y="607"/>
                    <a:pt x="174" y="577"/>
                  </a:cubicBezTo>
                  <a:cubicBezTo>
                    <a:pt x="254" y="443"/>
                    <a:pt x="242" y="297"/>
                    <a:pt x="281" y="149"/>
                  </a:cubicBezTo>
                  <a:cubicBezTo>
                    <a:pt x="306" y="60"/>
                    <a:pt x="227" y="0"/>
                    <a:pt x="151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1" name="Google Shape;2761;p57"/>
            <p:cNvSpPr/>
            <p:nvPr/>
          </p:nvSpPr>
          <p:spPr>
            <a:xfrm>
              <a:off x="5536150" y="2543750"/>
              <a:ext cx="12525" cy="21300"/>
            </a:xfrm>
            <a:custGeom>
              <a:avLst/>
              <a:gdLst/>
              <a:ahLst/>
              <a:cxnLst/>
              <a:rect l="l" t="t" r="r" b="b"/>
              <a:pathLst>
                <a:path w="501" h="852" extrusionOk="0">
                  <a:moveTo>
                    <a:pt x="343" y="0"/>
                  </a:moveTo>
                  <a:cubicBezTo>
                    <a:pt x="305" y="0"/>
                    <a:pt x="267" y="20"/>
                    <a:pt x="241" y="67"/>
                  </a:cubicBezTo>
                  <a:cubicBezTo>
                    <a:pt x="134" y="268"/>
                    <a:pt x="0" y="509"/>
                    <a:pt x="0" y="736"/>
                  </a:cubicBezTo>
                  <a:cubicBezTo>
                    <a:pt x="0" y="800"/>
                    <a:pt x="57" y="852"/>
                    <a:pt x="114" y="852"/>
                  </a:cubicBezTo>
                  <a:cubicBezTo>
                    <a:pt x="140" y="852"/>
                    <a:pt x="166" y="841"/>
                    <a:pt x="188" y="816"/>
                  </a:cubicBezTo>
                  <a:cubicBezTo>
                    <a:pt x="334" y="629"/>
                    <a:pt x="361" y="402"/>
                    <a:pt x="455" y="188"/>
                  </a:cubicBezTo>
                  <a:cubicBezTo>
                    <a:pt x="500" y="87"/>
                    <a:pt x="422" y="0"/>
                    <a:pt x="343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2" name="Google Shape;2762;p57"/>
            <p:cNvSpPr/>
            <p:nvPr/>
          </p:nvSpPr>
          <p:spPr>
            <a:xfrm>
              <a:off x="5544500" y="2555350"/>
              <a:ext cx="11125" cy="23025"/>
            </a:xfrm>
            <a:custGeom>
              <a:avLst/>
              <a:gdLst/>
              <a:ahLst/>
              <a:cxnLst/>
              <a:rect l="l" t="t" r="r" b="b"/>
              <a:pathLst>
                <a:path w="445" h="921" extrusionOk="0">
                  <a:moveTo>
                    <a:pt x="321" y="0"/>
                  </a:moveTo>
                  <a:cubicBezTo>
                    <a:pt x="279" y="0"/>
                    <a:pt x="236" y="23"/>
                    <a:pt x="214" y="71"/>
                  </a:cubicBezTo>
                  <a:cubicBezTo>
                    <a:pt x="121" y="312"/>
                    <a:pt x="0" y="566"/>
                    <a:pt x="14" y="821"/>
                  </a:cubicBezTo>
                  <a:cubicBezTo>
                    <a:pt x="14" y="885"/>
                    <a:pt x="63" y="921"/>
                    <a:pt x="114" y="921"/>
                  </a:cubicBezTo>
                  <a:cubicBezTo>
                    <a:pt x="147" y="921"/>
                    <a:pt x="180" y="906"/>
                    <a:pt x="201" y="874"/>
                  </a:cubicBezTo>
                  <a:cubicBezTo>
                    <a:pt x="348" y="660"/>
                    <a:pt x="375" y="379"/>
                    <a:pt x="428" y="138"/>
                  </a:cubicBezTo>
                  <a:cubicBezTo>
                    <a:pt x="444" y="50"/>
                    <a:pt x="384" y="0"/>
                    <a:pt x="321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3" name="Google Shape;2763;p57"/>
            <p:cNvSpPr/>
            <p:nvPr/>
          </p:nvSpPr>
          <p:spPr>
            <a:xfrm>
              <a:off x="5530800" y="2578725"/>
              <a:ext cx="10425" cy="15150"/>
            </a:xfrm>
            <a:custGeom>
              <a:avLst/>
              <a:gdLst/>
              <a:ahLst/>
              <a:cxnLst/>
              <a:rect l="l" t="t" r="r" b="b"/>
              <a:pathLst>
                <a:path w="417" h="606" extrusionOk="0">
                  <a:moveTo>
                    <a:pt x="253" y="1"/>
                  </a:moveTo>
                  <a:cubicBezTo>
                    <a:pt x="215" y="1"/>
                    <a:pt x="176" y="18"/>
                    <a:pt x="147" y="59"/>
                  </a:cubicBezTo>
                  <a:cubicBezTo>
                    <a:pt x="67" y="180"/>
                    <a:pt x="0" y="340"/>
                    <a:pt x="13" y="487"/>
                  </a:cubicBezTo>
                  <a:cubicBezTo>
                    <a:pt x="13" y="562"/>
                    <a:pt x="70" y="606"/>
                    <a:pt x="129" y="606"/>
                  </a:cubicBezTo>
                  <a:cubicBezTo>
                    <a:pt x="165" y="606"/>
                    <a:pt x="202" y="590"/>
                    <a:pt x="227" y="554"/>
                  </a:cubicBezTo>
                  <a:cubicBezTo>
                    <a:pt x="281" y="433"/>
                    <a:pt x="295" y="300"/>
                    <a:pt x="361" y="180"/>
                  </a:cubicBezTo>
                  <a:cubicBezTo>
                    <a:pt x="417" y="87"/>
                    <a:pt x="338" y="1"/>
                    <a:pt x="253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4" name="Google Shape;2764;p57"/>
            <p:cNvSpPr/>
            <p:nvPr/>
          </p:nvSpPr>
          <p:spPr>
            <a:xfrm>
              <a:off x="5535125" y="2594575"/>
              <a:ext cx="12100" cy="16100"/>
            </a:xfrm>
            <a:custGeom>
              <a:avLst/>
              <a:gdLst/>
              <a:ahLst/>
              <a:cxnLst/>
              <a:rect l="l" t="t" r="r" b="b"/>
              <a:pathLst>
                <a:path w="484" h="644" extrusionOk="0">
                  <a:moveTo>
                    <a:pt x="312" y="1"/>
                  </a:moveTo>
                  <a:cubicBezTo>
                    <a:pt x="274" y="1"/>
                    <a:pt x="236" y="20"/>
                    <a:pt x="215" y="67"/>
                  </a:cubicBezTo>
                  <a:cubicBezTo>
                    <a:pt x="134" y="215"/>
                    <a:pt x="1" y="402"/>
                    <a:pt x="54" y="562"/>
                  </a:cubicBezTo>
                  <a:cubicBezTo>
                    <a:pt x="63" y="614"/>
                    <a:pt x="111" y="644"/>
                    <a:pt x="158" y="644"/>
                  </a:cubicBezTo>
                  <a:cubicBezTo>
                    <a:pt x="184" y="644"/>
                    <a:pt x="210" y="635"/>
                    <a:pt x="229" y="616"/>
                  </a:cubicBezTo>
                  <a:cubicBezTo>
                    <a:pt x="282" y="562"/>
                    <a:pt x="309" y="495"/>
                    <a:pt x="336" y="429"/>
                  </a:cubicBezTo>
                  <a:cubicBezTo>
                    <a:pt x="362" y="348"/>
                    <a:pt x="402" y="268"/>
                    <a:pt x="429" y="201"/>
                  </a:cubicBezTo>
                  <a:cubicBezTo>
                    <a:pt x="483" y="91"/>
                    <a:pt x="395" y="1"/>
                    <a:pt x="312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5" name="Google Shape;2765;p57"/>
            <p:cNvSpPr/>
            <p:nvPr/>
          </p:nvSpPr>
          <p:spPr>
            <a:xfrm>
              <a:off x="5954150" y="2562200"/>
              <a:ext cx="6575" cy="16300"/>
            </a:xfrm>
            <a:custGeom>
              <a:avLst/>
              <a:gdLst/>
              <a:ahLst/>
              <a:cxnLst/>
              <a:rect l="l" t="t" r="r" b="b"/>
              <a:pathLst>
                <a:path w="263" h="652" extrusionOk="0">
                  <a:moveTo>
                    <a:pt x="144" y="0"/>
                  </a:moveTo>
                  <a:cubicBezTo>
                    <a:pt x="107" y="0"/>
                    <a:pt x="73" y="24"/>
                    <a:pt x="67" y="78"/>
                  </a:cubicBezTo>
                  <a:cubicBezTo>
                    <a:pt x="40" y="158"/>
                    <a:pt x="27" y="252"/>
                    <a:pt x="27" y="345"/>
                  </a:cubicBezTo>
                  <a:cubicBezTo>
                    <a:pt x="14" y="426"/>
                    <a:pt x="1" y="506"/>
                    <a:pt x="14" y="600"/>
                  </a:cubicBezTo>
                  <a:cubicBezTo>
                    <a:pt x="28" y="635"/>
                    <a:pt x="57" y="652"/>
                    <a:pt x="85" y="652"/>
                  </a:cubicBezTo>
                  <a:cubicBezTo>
                    <a:pt x="110" y="652"/>
                    <a:pt x="135" y="638"/>
                    <a:pt x="147" y="613"/>
                  </a:cubicBezTo>
                  <a:cubicBezTo>
                    <a:pt x="242" y="479"/>
                    <a:pt x="228" y="279"/>
                    <a:pt x="254" y="131"/>
                  </a:cubicBezTo>
                  <a:cubicBezTo>
                    <a:pt x="263" y="52"/>
                    <a:pt x="199" y="0"/>
                    <a:pt x="144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6" name="Google Shape;2766;p57"/>
            <p:cNvSpPr/>
            <p:nvPr/>
          </p:nvSpPr>
          <p:spPr>
            <a:xfrm>
              <a:off x="5963850" y="2568525"/>
              <a:ext cx="10250" cy="18125"/>
            </a:xfrm>
            <a:custGeom>
              <a:avLst/>
              <a:gdLst/>
              <a:ahLst/>
              <a:cxnLst/>
              <a:rect l="l" t="t" r="r" b="b"/>
              <a:pathLst>
                <a:path w="410" h="725" extrusionOk="0">
                  <a:moveTo>
                    <a:pt x="267" y="1"/>
                  </a:moveTo>
                  <a:cubicBezTo>
                    <a:pt x="221" y="1"/>
                    <a:pt x="177" y="28"/>
                    <a:pt x="161" y="92"/>
                  </a:cubicBezTo>
                  <a:cubicBezTo>
                    <a:pt x="121" y="253"/>
                    <a:pt x="0" y="520"/>
                    <a:pt x="121" y="681"/>
                  </a:cubicBezTo>
                  <a:cubicBezTo>
                    <a:pt x="145" y="705"/>
                    <a:pt x="183" y="725"/>
                    <a:pt x="219" y="725"/>
                  </a:cubicBezTo>
                  <a:cubicBezTo>
                    <a:pt x="243" y="725"/>
                    <a:pt x="265" y="716"/>
                    <a:pt x="282" y="695"/>
                  </a:cubicBezTo>
                  <a:cubicBezTo>
                    <a:pt x="389" y="561"/>
                    <a:pt x="375" y="333"/>
                    <a:pt x="401" y="160"/>
                  </a:cubicBezTo>
                  <a:cubicBezTo>
                    <a:pt x="410" y="63"/>
                    <a:pt x="336" y="1"/>
                    <a:pt x="267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7" name="Google Shape;2767;p57"/>
            <p:cNvSpPr/>
            <p:nvPr/>
          </p:nvSpPr>
          <p:spPr>
            <a:xfrm>
              <a:off x="5957825" y="2591000"/>
              <a:ext cx="9100" cy="23975"/>
            </a:xfrm>
            <a:custGeom>
              <a:avLst/>
              <a:gdLst/>
              <a:ahLst/>
              <a:cxnLst/>
              <a:rect l="l" t="t" r="r" b="b"/>
              <a:pathLst>
                <a:path w="364" h="959" extrusionOk="0">
                  <a:moveTo>
                    <a:pt x="204" y="1"/>
                  </a:moveTo>
                  <a:cubicBezTo>
                    <a:pt x="144" y="1"/>
                    <a:pt x="87" y="33"/>
                    <a:pt x="81" y="103"/>
                  </a:cubicBezTo>
                  <a:cubicBezTo>
                    <a:pt x="54" y="224"/>
                    <a:pt x="41" y="344"/>
                    <a:pt x="41" y="465"/>
                  </a:cubicBezTo>
                  <a:cubicBezTo>
                    <a:pt x="27" y="611"/>
                    <a:pt x="0" y="745"/>
                    <a:pt x="41" y="879"/>
                  </a:cubicBezTo>
                  <a:cubicBezTo>
                    <a:pt x="56" y="931"/>
                    <a:pt x="100" y="958"/>
                    <a:pt x="145" y="958"/>
                  </a:cubicBezTo>
                  <a:cubicBezTo>
                    <a:pt x="181" y="958"/>
                    <a:pt x="217" y="941"/>
                    <a:pt x="241" y="906"/>
                  </a:cubicBezTo>
                  <a:cubicBezTo>
                    <a:pt x="362" y="691"/>
                    <a:pt x="321" y="384"/>
                    <a:pt x="348" y="144"/>
                  </a:cubicBezTo>
                  <a:cubicBezTo>
                    <a:pt x="363" y="53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8" name="Google Shape;2768;p57"/>
            <p:cNvSpPr/>
            <p:nvPr/>
          </p:nvSpPr>
          <p:spPr>
            <a:xfrm>
              <a:off x="5973200" y="2598675"/>
              <a:ext cx="7075" cy="14550"/>
            </a:xfrm>
            <a:custGeom>
              <a:avLst/>
              <a:gdLst/>
              <a:ahLst/>
              <a:cxnLst/>
              <a:rect l="l" t="t" r="r" b="b"/>
              <a:pathLst>
                <a:path w="283" h="582" extrusionOk="0">
                  <a:moveTo>
                    <a:pt x="141" y="0"/>
                  </a:moveTo>
                  <a:cubicBezTo>
                    <a:pt x="71" y="0"/>
                    <a:pt x="1" y="44"/>
                    <a:pt x="1" y="131"/>
                  </a:cubicBezTo>
                  <a:lnTo>
                    <a:pt x="1" y="331"/>
                  </a:lnTo>
                  <a:cubicBezTo>
                    <a:pt x="1" y="411"/>
                    <a:pt x="15" y="465"/>
                    <a:pt x="41" y="532"/>
                  </a:cubicBezTo>
                  <a:cubicBezTo>
                    <a:pt x="61" y="565"/>
                    <a:pt x="101" y="582"/>
                    <a:pt x="141" y="582"/>
                  </a:cubicBezTo>
                  <a:cubicBezTo>
                    <a:pt x="182" y="582"/>
                    <a:pt x="222" y="565"/>
                    <a:pt x="241" y="532"/>
                  </a:cubicBezTo>
                  <a:cubicBezTo>
                    <a:pt x="268" y="465"/>
                    <a:pt x="282" y="425"/>
                    <a:pt x="282" y="345"/>
                  </a:cubicBezTo>
                  <a:lnTo>
                    <a:pt x="282" y="131"/>
                  </a:lnTo>
                  <a:cubicBezTo>
                    <a:pt x="282" y="44"/>
                    <a:pt x="212" y="0"/>
                    <a:pt x="141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9" name="Google Shape;2769;p57"/>
            <p:cNvSpPr/>
            <p:nvPr/>
          </p:nvSpPr>
          <p:spPr>
            <a:xfrm>
              <a:off x="5964500" y="2624150"/>
              <a:ext cx="7750" cy="17975"/>
            </a:xfrm>
            <a:custGeom>
              <a:avLst/>
              <a:gdLst/>
              <a:ahLst/>
              <a:cxnLst/>
              <a:rect l="l" t="t" r="r" b="b"/>
              <a:pathLst>
                <a:path w="310" h="719" extrusionOk="0">
                  <a:moveTo>
                    <a:pt x="149" y="1"/>
                  </a:moveTo>
                  <a:cubicBezTo>
                    <a:pt x="82" y="1"/>
                    <a:pt x="15" y="48"/>
                    <a:pt x="15" y="141"/>
                  </a:cubicBezTo>
                  <a:cubicBezTo>
                    <a:pt x="15" y="316"/>
                    <a:pt x="1" y="503"/>
                    <a:pt x="95" y="664"/>
                  </a:cubicBezTo>
                  <a:cubicBezTo>
                    <a:pt x="114" y="702"/>
                    <a:pt x="144" y="718"/>
                    <a:pt x="175" y="718"/>
                  </a:cubicBezTo>
                  <a:cubicBezTo>
                    <a:pt x="230" y="718"/>
                    <a:pt x="287" y="669"/>
                    <a:pt x="295" y="610"/>
                  </a:cubicBezTo>
                  <a:cubicBezTo>
                    <a:pt x="309" y="449"/>
                    <a:pt x="282" y="289"/>
                    <a:pt x="282" y="141"/>
                  </a:cubicBezTo>
                  <a:cubicBezTo>
                    <a:pt x="282" y="48"/>
                    <a:pt x="215" y="1"/>
                    <a:pt x="149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0" name="Google Shape;2770;p57"/>
            <p:cNvSpPr/>
            <p:nvPr/>
          </p:nvSpPr>
          <p:spPr>
            <a:xfrm>
              <a:off x="5886925" y="2613125"/>
              <a:ext cx="8400" cy="20125"/>
            </a:xfrm>
            <a:custGeom>
              <a:avLst/>
              <a:gdLst/>
              <a:ahLst/>
              <a:cxnLst/>
              <a:rect l="l" t="t" r="r" b="b"/>
              <a:pathLst>
                <a:path w="336" h="805" extrusionOk="0">
                  <a:moveTo>
                    <a:pt x="235" y="0"/>
                  </a:moveTo>
                  <a:cubicBezTo>
                    <a:pt x="185" y="0"/>
                    <a:pt x="134" y="34"/>
                    <a:pt x="134" y="101"/>
                  </a:cubicBezTo>
                  <a:cubicBezTo>
                    <a:pt x="121" y="208"/>
                    <a:pt x="95" y="315"/>
                    <a:pt x="68" y="422"/>
                  </a:cubicBezTo>
                  <a:cubicBezTo>
                    <a:pt x="41" y="516"/>
                    <a:pt x="1" y="636"/>
                    <a:pt x="41" y="743"/>
                  </a:cubicBezTo>
                  <a:cubicBezTo>
                    <a:pt x="48" y="785"/>
                    <a:pt x="81" y="805"/>
                    <a:pt x="118" y="805"/>
                  </a:cubicBezTo>
                  <a:cubicBezTo>
                    <a:pt x="151" y="805"/>
                    <a:pt x="189" y="788"/>
                    <a:pt x="215" y="757"/>
                  </a:cubicBezTo>
                  <a:cubicBezTo>
                    <a:pt x="282" y="676"/>
                    <a:pt x="282" y="543"/>
                    <a:pt x="309" y="436"/>
                  </a:cubicBezTo>
                  <a:cubicBezTo>
                    <a:pt x="322" y="329"/>
                    <a:pt x="336" y="208"/>
                    <a:pt x="336" y="101"/>
                  </a:cubicBezTo>
                  <a:cubicBezTo>
                    <a:pt x="336" y="34"/>
                    <a:pt x="285" y="0"/>
                    <a:pt x="235" y="0"/>
                  </a:cubicBezTo>
                  <a:close/>
                </a:path>
              </a:pathLst>
            </a:custGeom>
            <a:solidFill>
              <a:srgbClr val="E2B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1" name="Google Shape;2771;p57"/>
            <p:cNvSpPr/>
            <p:nvPr/>
          </p:nvSpPr>
          <p:spPr>
            <a:xfrm>
              <a:off x="5898650" y="2620450"/>
              <a:ext cx="8500" cy="14275"/>
            </a:xfrm>
            <a:custGeom>
              <a:avLst/>
              <a:gdLst/>
              <a:ahLst/>
              <a:cxnLst/>
              <a:rect l="l" t="t" r="r" b="b"/>
              <a:pathLst>
                <a:path w="340" h="571" extrusionOk="0">
                  <a:moveTo>
                    <a:pt x="197" y="1"/>
                  </a:moveTo>
                  <a:cubicBezTo>
                    <a:pt x="163" y="1"/>
                    <a:pt x="129" y="19"/>
                    <a:pt x="107" y="62"/>
                  </a:cubicBezTo>
                  <a:cubicBezTo>
                    <a:pt x="67" y="143"/>
                    <a:pt x="40" y="223"/>
                    <a:pt x="27" y="316"/>
                  </a:cubicBezTo>
                  <a:cubicBezTo>
                    <a:pt x="13" y="410"/>
                    <a:pt x="0" y="503"/>
                    <a:pt x="93" y="557"/>
                  </a:cubicBezTo>
                  <a:cubicBezTo>
                    <a:pt x="110" y="566"/>
                    <a:pt x="125" y="570"/>
                    <a:pt x="139" y="570"/>
                  </a:cubicBezTo>
                  <a:cubicBezTo>
                    <a:pt x="208" y="570"/>
                    <a:pt x="254" y="477"/>
                    <a:pt x="254" y="410"/>
                  </a:cubicBezTo>
                  <a:cubicBezTo>
                    <a:pt x="254" y="330"/>
                    <a:pt x="268" y="250"/>
                    <a:pt x="295" y="169"/>
                  </a:cubicBezTo>
                  <a:cubicBezTo>
                    <a:pt x="339" y="79"/>
                    <a:pt x="268" y="1"/>
                    <a:pt x="197" y="1"/>
                  </a:cubicBezTo>
                  <a:close/>
                </a:path>
              </a:pathLst>
            </a:custGeom>
            <a:solidFill>
              <a:srgbClr val="E2B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2" name="Google Shape;2772;p57"/>
            <p:cNvSpPr/>
            <p:nvPr/>
          </p:nvSpPr>
          <p:spPr>
            <a:xfrm>
              <a:off x="5889600" y="2646250"/>
              <a:ext cx="6400" cy="13875"/>
            </a:xfrm>
            <a:custGeom>
              <a:avLst/>
              <a:gdLst/>
              <a:ahLst/>
              <a:cxnLst/>
              <a:rect l="l" t="t" r="r" b="b"/>
              <a:pathLst>
                <a:path w="256" h="555" extrusionOk="0">
                  <a:moveTo>
                    <a:pt x="123" y="0"/>
                  </a:moveTo>
                  <a:cubicBezTo>
                    <a:pt x="74" y="0"/>
                    <a:pt x="27" y="34"/>
                    <a:pt x="27" y="101"/>
                  </a:cubicBezTo>
                  <a:cubicBezTo>
                    <a:pt x="27" y="234"/>
                    <a:pt x="1" y="381"/>
                    <a:pt x="54" y="515"/>
                  </a:cubicBezTo>
                  <a:cubicBezTo>
                    <a:pt x="67" y="541"/>
                    <a:pt x="98" y="555"/>
                    <a:pt x="126" y="555"/>
                  </a:cubicBezTo>
                  <a:cubicBezTo>
                    <a:pt x="155" y="555"/>
                    <a:pt x="181" y="541"/>
                    <a:pt x="188" y="515"/>
                  </a:cubicBezTo>
                  <a:cubicBezTo>
                    <a:pt x="255" y="381"/>
                    <a:pt x="229" y="234"/>
                    <a:pt x="229" y="101"/>
                  </a:cubicBezTo>
                  <a:cubicBezTo>
                    <a:pt x="222" y="34"/>
                    <a:pt x="171" y="0"/>
                    <a:pt x="123" y="0"/>
                  </a:cubicBezTo>
                  <a:close/>
                </a:path>
              </a:pathLst>
            </a:custGeom>
            <a:solidFill>
              <a:srgbClr val="E2B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3" name="Google Shape;2773;p57"/>
            <p:cNvSpPr/>
            <p:nvPr/>
          </p:nvSpPr>
          <p:spPr>
            <a:xfrm>
              <a:off x="5927250" y="2343675"/>
              <a:ext cx="18375" cy="17950"/>
            </a:xfrm>
            <a:custGeom>
              <a:avLst/>
              <a:gdLst/>
              <a:ahLst/>
              <a:cxnLst/>
              <a:rect l="l" t="t" r="r" b="b"/>
              <a:pathLst>
                <a:path w="735" h="718" extrusionOk="0">
                  <a:moveTo>
                    <a:pt x="619" y="1"/>
                  </a:moveTo>
                  <a:cubicBezTo>
                    <a:pt x="612" y="1"/>
                    <a:pt x="604" y="2"/>
                    <a:pt x="595" y="4"/>
                  </a:cubicBezTo>
                  <a:cubicBezTo>
                    <a:pt x="341" y="97"/>
                    <a:pt x="153" y="285"/>
                    <a:pt x="46" y="539"/>
                  </a:cubicBezTo>
                  <a:cubicBezTo>
                    <a:pt x="0" y="632"/>
                    <a:pt x="76" y="718"/>
                    <a:pt x="153" y="718"/>
                  </a:cubicBezTo>
                  <a:cubicBezTo>
                    <a:pt x="188" y="718"/>
                    <a:pt x="223" y="701"/>
                    <a:pt x="247" y="659"/>
                  </a:cubicBezTo>
                  <a:cubicBezTo>
                    <a:pt x="367" y="472"/>
                    <a:pt x="461" y="272"/>
                    <a:pt x="662" y="151"/>
                  </a:cubicBezTo>
                  <a:cubicBezTo>
                    <a:pt x="735" y="115"/>
                    <a:pt x="697" y="1"/>
                    <a:pt x="619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4" name="Google Shape;2774;p57"/>
            <p:cNvSpPr/>
            <p:nvPr/>
          </p:nvSpPr>
          <p:spPr>
            <a:xfrm>
              <a:off x="5942450" y="2350700"/>
              <a:ext cx="12725" cy="14450"/>
            </a:xfrm>
            <a:custGeom>
              <a:avLst/>
              <a:gdLst/>
              <a:ahLst/>
              <a:cxnLst/>
              <a:rect l="l" t="t" r="r" b="b"/>
              <a:pathLst>
                <a:path w="509" h="578" extrusionOk="0">
                  <a:moveTo>
                    <a:pt x="388" y="1"/>
                  </a:moveTo>
                  <a:cubicBezTo>
                    <a:pt x="362" y="1"/>
                    <a:pt x="335" y="11"/>
                    <a:pt x="308" y="31"/>
                  </a:cubicBezTo>
                  <a:cubicBezTo>
                    <a:pt x="161" y="138"/>
                    <a:pt x="80" y="298"/>
                    <a:pt x="27" y="459"/>
                  </a:cubicBezTo>
                  <a:cubicBezTo>
                    <a:pt x="0" y="530"/>
                    <a:pt x="57" y="577"/>
                    <a:pt x="117" y="577"/>
                  </a:cubicBezTo>
                  <a:cubicBezTo>
                    <a:pt x="147" y="577"/>
                    <a:pt x="179" y="566"/>
                    <a:pt x="201" y="539"/>
                  </a:cubicBezTo>
                  <a:cubicBezTo>
                    <a:pt x="281" y="419"/>
                    <a:pt x="348" y="285"/>
                    <a:pt x="469" y="191"/>
                  </a:cubicBezTo>
                  <a:cubicBezTo>
                    <a:pt x="508" y="151"/>
                    <a:pt x="508" y="71"/>
                    <a:pt x="469" y="31"/>
                  </a:cubicBezTo>
                  <a:cubicBezTo>
                    <a:pt x="442" y="11"/>
                    <a:pt x="415" y="1"/>
                    <a:pt x="388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5" name="Google Shape;2775;p57"/>
            <p:cNvSpPr/>
            <p:nvPr/>
          </p:nvSpPr>
          <p:spPr>
            <a:xfrm>
              <a:off x="5924850" y="2371875"/>
              <a:ext cx="9775" cy="10500"/>
            </a:xfrm>
            <a:custGeom>
              <a:avLst/>
              <a:gdLst/>
              <a:ahLst/>
              <a:cxnLst/>
              <a:rect l="l" t="t" r="r" b="b"/>
              <a:pathLst>
                <a:path w="391" h="420" extrusionOk="0">
                  <a:moveTo>
                    <a:pt x="276" y="0"/>
                  </a:moveTo>
                  <a:cubicBezTo>
                    <a:pt x="257" y="0"/>
                    <a:pt x="238" y="8"/>
                    <a:pt x="222" y="27"/>
                  </a:cubicBezTo>
                  <a:cubicBezTo>
                    <a:pt x="169" y="66"/>
                    <a:pt x="129" y="107"/>
                    <a:pt x="89" y="161"/>
                  </a:cubicBezTo>
                  <a:cubicBezTo>
                    <a:pt x="35" y="214"/>
                    <a:pt x="8" y="268"/>
                    <a:pt x="8" y="348"/>
                  </a:cubicBezTo>
                  <a:cubicBezTo>
                    <a:pt x="1" y="396"/>
                    <a:pt x="36" y="420"/>
                    <a:pt x="71" y="420"/>
                  </a:cubicBezTo>
                  <a:cubicBezTo>
                    <a:pt x="95" y="420"/>
                    <a:pt x="119" y="409"/>
                    <a:pt x="129" y="387"/>
                  </a:cubicBezTo>
                  <a:cubicBezTo>
                    <a:pt x="196" y="294"/>
                    <a:pt x="263" y="214"/>
                    <a:pt x="329" y="134"/>
                  </a:cubicBezTo>
                  <a:cubicBezTo>
                    <a:pt x="391" y="82"/>
                    <a:pt x="335" y="0"/>
                    <a:pt x="276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6" name="Google Shape;2776;p57"/>
            <p:cNvSpPr/>
            <p:nvPr/>
          </p:nvSpPr>
          <p:spPr>
            <a:xfrm>
              <a:off x="5957825" y="2357275"/>
              <a:ext cx="5225" cy="6675"/>
            </a:xfrm>
            <a:custGeom>
              <a:avLst/>
              <a:gdLst/>
              <a:ahLst/>
              <a:cxnLst/>
              <a:rect l="l" t="t" r="r" b="b"/>
              <a:pathLst>
                <a:path w="209" h="267" extrusionOk="0">
                  <a:moveTo>
                    <a:pt x="106" y="1"/>
                  </a:moveTo>
                  <a:cubicBezTo>
                    <a:pt x="65" y="1"/>
                    <a:pt x="27" y="28"/>
                    <a:pt x="27" y="89"/>
                  </a:cubicBezTo>
                  <a:cubicBezTo>
                    <a:pt x="14" y="102"/>
                    <a:pt x="0" y="115"/>
                    <a:pt x="0" y="129"/>
                  </a:cubicBezTo>
                  <a:lnTo>
                    <a:pt x="0" y="209"/>
                  </a:lnTo>
                  <a:cubicBezTo>
                    <a:pt x="8" y="246"/>
                    <a:pt x="40" y="267"/>
                    <a:pt x="73" y="267"/>
                  </a:cubicBezTo>
                  <a:cubicBezTo>
                    <a:pt x="101" y="267"/>
                    <a:pt x="130" y="253"/>
                    <a:pt x="148" y="222"/>
                  </a:cubicBezTo>
                  <a:cubicBezTo>
                    <a:pt x="161" y="196"/>
                    <a:pt x="188" y="156"/>
                    <a:pt x="202" y="115"/>
                  </a:cubicBezTo>
                  <a:cubicBezTo>
                    <a:pt x="209" y="42"/>
                    <a:pt x="155" y="1"/>
                    <a:pt x="106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7" name="Google Shape;2777;p57"/>
            <p:cNvSpPr/>
            <p:nvPr/>
          </p:nvSpPr>
          <p:spPr>
            <a:xfrm>
              <a:off x="5567375" y="2488500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162" y="1"/>
                  </a:moveTo>
                  <a:cubicBezTo>
                    <a:pt x="105" y="1"/>
                    <a:pt x="62" y="49"/>
                    <a:pt x="62" y="97"/>
                  </a:cubicBezTo>
                  <a:cubicBezTo>
                    <a:pt x="62" y="124"/>
                    <a:pt x="35" y="177"/>
                    <a:pt x="22" y="217"/>
                  </a:cubicBezTo>
                  <a:cubicBezTo>
                    <a:pt x="1" y="259"/>
                    <a:pt x="45" y="293"/>
                    <a:pt x="85" y="293"/>
                  </a:cubicBezTo>
                  <a:cubicBezTo>
                    <a:pt x="96" y="293"/>
                    <a:pt x="107" y="290"/>
                    <a:pt x="116" y="284"/>
                  </a:cubicBezTo>
                  <a:cubicBezTo>
                    <a:pt x="182" y="257"/>
                    <a:pt x="236" y="190"/>
                    <a:pt x="236" y="124"/>
                  </a:cubicBezTo>
                  <a:cubicBezTo>
                    <a:pt x="250" y="70"/>
                    <a:pt x="236" y="30"/>
                    <a:pt x="182" y="3"/>
                  </a:cubicBezTo>
                  <a:cubicBezTo>
                    <a:pt x="175" y="1"/>
                    <a:pt x="169" y="1"/>
                    <a:pt x="162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8" name="Google Shape;2778;p57"/>
            <p:cNvSpPr/>
            <p:nvPr/>
          </p:nvSpPr>
          <p:spPr>
            <a:xfrm>
              <a:off x="5576950" y="2499575"/>
              <a:ext cx="6450" cy="14625"/>
            </a:xfrm>
            <a:custGeom>
              <a:avLst/>
              <a:gdLst/>
              <a:ahLst/>
              <a:cxnLst/>
              <a:rect l="l" t="t" r="r" b="b"/>
              <a:pathLst>
                <a:path w="258" h="585" extrusionOk="0">
                  <a:moveTo>
                    <a:pt x="137" y="1"/>
                  </a:moveTo>
                  <a:cubicBezTo>
                    <a:pt x="100" y="1"/>
                    <a:pt x="64" y="21"/>
                    <a:pt x="54" y="68"/>
                  </a:cubicBezTo>
                  <a:cubicBezTo>
                    <a:pt x="13" y="229"/>
                    <a:pt x="0" y="389"/>
                    <a:pt x="67" y="550"/>
                  </a:cubicBezTo>
                  <a:cubicBezTo>
                    <a:pt x="81" y="574"/>
                    <a:pt x="106" y="584"/>
                    <a:pt x="132" y="584"/>
                  </a:cubicBezTo>
                  <a:cubicBezTo>
                    <a:pt x="178" y="584"/>
                    <a:pt x="227" y="552"/>
                    <a:pt x="227" y="510"/>
                  </a:cubicBezTo>
                  <a:cubicBezTo>
                    <a:pt x="214" y="376"/>
                    <a:pt x="200" y="255"/>
                    <a:pt x="241" y="122"/>
                  </a:cubicBezTo>
                  <a:cubicBezTo>
                    <a:pt x="257" y="49"/>
                    <a:pt x="195" y="1"/>
                    <a:pt x="137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9" name="Google Shape;2779;p57"/>
            <p:cNvSpPr/>
            <p:nvPr/>
          </p:nvSpPr>
          <p:spPr>
            <a:xfrm>
              <a:off x="6135725" y="2282625"/>
              <a:ext cx="10725" cy="13675"/>
            </a:xfrm>
            <a:custGeom>
              <a:avLst/>
              <a:gdLst/>
              <a:ahLst/>
              <a:cxnLst/>
              <a:rect l="l" t="t" r="r" b="b"/>
              <a:pathLst>
                <a:path w="429" h="547" extrusionOk="0">
                  <a:moveTo>
                    <a:pt x="356" y="1"/>
                  </a:moveTo>
                  <a:cubicBezTo>
                    <a:pt x="338" y="1"/>
                    <a:pt x="320" y="8"/>
                    <a:pt x="309" y="25"/>
                  </a:cubicBezTo>
                  <a:cubicBezTo>
                    <a:pt x="282" y="65"/>
                    <a:pt x="215" y="146"/>
                    <a:pt x="175" y="199"/>
                  </a:cubicBezTo>
                  <a:cubicBezTo>
                    <a:pt x="121" y="266"/>
                    <a:pt x="1" y="373"/>
                    <a:pt x="41" y="480"/>
                  </a:cubicBezTo>
                  <a:cubicBezTo>
                    <a:pt x="54" y="506"/>
                    <a:pt x="81" y="547"/>
                    <a:pt x="134" y="547"/>
                  </a:cubicBezTo>
                  <a:cubicBezTo>
                    <a:pt x="241" y="533"/>
                    <a:pt x="295" y="373"/>
                    <a:pt x="348" y="279"/>
                  </a:cubicBezTo>
                  <a:cubicBezTo>
                    <a:pt x="375" y="212"/>
                    <a:pt x="429" y="119"/>
                    <a:pt x="416" y="39"/>
                  </a:cubicBezTo>
                  <a:cubicBezTo>
                    <a:pt x="408" y="15"/>
                    <a:pt x="382" y="1"/>
                    <a:pt x="356" y="1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0" name="Google Shape;2780;p57"/>
            <p:cNvSpPr/>
            <p:nvPr/>
          </p:nvSpPr>
          <p:spPr>
            <a:xfrm>
              <a:off x="6128375" y="2302825"/>
              <a:ext cx="6900" cy="11525"/>
            </a:xfrm>
            <a:custGeom>
              <a:avLst/>
              <a:gdLst/>
              <a:ahLst/>
              <a:cxnLst/>
              <a:rect l="l" t="t" r="r" b="b"/>
              <a:pathLst>
                <a:path w="276" h="461" extrusionOk="0">
                  <a:moveTo>
                    <a:pt x="217" y="0"/>
                  </a:moveTo>
                  <a:cubicBezTo>
                    <a:pt x="195" y="0"/>
                    <a:pt x="172" y="11"/>
                    <a:pt x="161" y="33"/>
                  </a:cubicBezTo>
                  <a:cubicBezTo>
                    <a:pt x="121" y="73"/>
                    <a:pt x="94" y="126"/>
                    <a:pt x="68" y="180"/>
                  </a:cubicBezTo>
                  <a:cubicBezTo>
                    <a:pt x="41" y="247"/>
                    <a:pt x="0" y="314"/>
                    <a:pt x="14" y="394"/>
                  </a:cubicBezTo>
                  <a:cubicBezTo>
                    <a:pt x="22" y="441"/>
                    <a:pt x="57" y="460"/>
                    <a:pt x="96" y="460"/>
                  </a:cubicBezTo>
                  <a:cubicBezTo>
                    <a:pt x="124" y="460"/>
                    <a:pt x="153" y="451"/>
                    <a:pt x="175" y="435"/>
                  </a:cubicBezTo>
                  <a:cubicBezTo>
                    <a:pt x="228" y="394"/>
                    <a:pt x="241" y="328"/>
                    <a:pt x="241" y="260"/>
                  </a:cubicBezTo>
                  <a:cubicBezTo>
                    <a:pt x="255" y="194"/>
                    <a:pt x="268" y="126"/>
                    <a:pt x="268" y="60"/>
                  </a:cubicBezTo>
                  <a:cubicBezTo>
                    <a:pt x="276" y="21"/>
                    <a:pt x="247" y="0"/>
                    <a:pt x="217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1" name="Google Shape;2781;p57"/>
            <p:cNvSpPr/>
            <p:nvPr/>
          </p:nvSpPr>
          <p:spPr>
            <a:xfrm>
              <a:off x="6137075" y="2300625"/>
              <a:ext cx="7725" cy="9375"/>
            </a:xfrm>
            <a:custGeom>
              <a:avLst/>
              <a:gdLst/>
              <a:ahLst/>
              <a:cxnLst/>
              <a:rect l="l" t="t" r="r" b="b"/>
              <a:pathLst>
                <a:path w="309" h="375" extrusionOk="0">
                  <a:moveTo>
                    <a:pt x="241" y="0"/>
                  </a:moveTo>
                  <a:cubicBezTo>
                    <a:pt x="187" y="0"/>
                    <a:pt x="161" y="54"/>
                    <a:pt x="134" y="94"/>
                  </a:cubicBezTo>
                  <a:cubicBezTo>
                    <a:pt x="67" y="161"/>
                    <a:pt x="0" y="228"/>
                    <a:pt x="54" y="335"/>
                  </a:cubicBezTo>
                  <a:cubicBezTo>
                    <a:pt x="80" y="375"/>
                    <a:pt x="121" y="375"/>
                    <a:pt x="161" y="375"/>
                  </a:cubicBezTo>
                  <a:cubicBezTo>
                    <a:pt x="255" y="362"/>
                    <a:pt x="281" y="241"/>
                    <a:pt x="294" y="161"/>
                  </a:cubicBezTo>
                  <a:cubicBezTo>
                    <a:pt x="294" y="107"/>
                    <a:pt x="308" y="0"/>
                    <a:pt x="241" y="0"/>
                  </a:cubicBezTo>
                  <a:close/>
                </a:path>
              </a:pathLst>
            </a:custGeom>
            <a:solidFill>
              <a:srgbClr val="DF9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2" name="Google Shape;2782;p57"/>
            <p:cNvSpPr/>
            <p:nvPr/>
          </p:nvSpPr>
          <p:spPr>
            <a:xfrm>
              <a:off x="5496800" y="2638325"/>
              <a:ext cx="7900" cy="10225"/>
            </a:xfrm>
            <a:custGeom>
              <a:avLst/>
              <a:gdLst/>
              <a:ahLst/>
              <a:cxnLst/>
              <a:rect l="l" t="t" r="r" b="b"/>
              <a:pathLst>
                <a:path w="316" h="409" extrusionOk="0">
                  <a:moveTo>
                    <a:pt x="226" y="0"/>
                  </a:moveTo>
                  <a:cubicBezTo>
                    <a:pt x="221" y="0"/>
                    <a:pt x="215" y="1"/>
                    <a:pt x="210" y="2"/>
                  </a:cubicBezTo>
                  <a:cubicBezTo>
                    <a:pt x="143" y="29"/>
                    <a:pt x="103" y="56"/>
                    <a:pt x="62" y="109"/>
                  </a:cubicBezTo>
                  <a:cubicBezTo>
                    <a:pt x="36" y="163"/>
                    <a:pt x="9" y="230"/>
                    <a:pt x="9" y="297"/>
                  </a:cubicBezTo>
                  <a:cubicBezTo>
                    <a:pt x="0" y="359"/>
                    <a:pt x="50" y="409"/>
                    <a:pt x="100" y="409"/>
                  </a:cubicBezTo>
                  <a:cubicBezTo>
                    <a:pt x="125" y="409"/>
                    <a:pt x="151" y="396"/>
                    <a:pt x="169" y="364"/>
                  </a:cubicBezTo>
                  <a:cubicBezTo>
                    <a:pt x="210" y="270"/>
                    <a:pt x="276" y="190"/>
                    <a:pt x="303" y="97"/>
                  </a:cubicBezTo>
                  <a:cubicBezTo>
                    <a:pt x="316" y="48"/>
                    <a:pt x="274" y="0"/>
                    <a:pt x="226" y="0"/>
                  </a:cubicBezTo>
                  <a:close/>
                </a:path>
              </a:pathLst>
            </a:custGeom>
            <a:solidFill>
              <a:srgbClr val="F9E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3" name="Google Shape;2783;p57"/>
            <p:cNvSpPr/>
            <p:nvPr/>
          </p:nvSpPr>
          <p:spPr>
            <a:xfrm>
              <a:off x="5510175" y="2646075"/>
              <a:ext cx="11275" cy="10850"/>
            </a:xfrm>
            <a:custGeom>
              <a:avLst/>
              <a:gdLst/>
              <a:ahLst/>
              <a:cxnLst/>
              <a:rect l="l" t="t" r="r" b="b"/>
              <a:pathLst>
                <a:path w="451" h="434" extrusionOk="0">
                  <a:moveTo>
                    <a:pt x="317" y="0"/>
                  </a:moveTo>
                  <a:cubicBezTo>
                    <a:pt x="243" y="0"/>
                    <a:pt x="168" y="46"/>
                    <a:pt x="116" y="108"/>
                  </a:cubicBezTo>
                  <a:cubicBezTo>
                    <a:pt x="62" y="161"/>
                    <a:pt x="23" y="241"/>
                    <a:pt x="9" y="322"/>
                  </a:cubicBezTo>
                  <a:cubicBezTo>
                    <a:pt x="0" y="383"/>
                    <a:pt x="50" y="433"/>
                    <a:pt x="100" y="433"/>
                  </a:cubicBezTo>
                  <a:cubicBezTo>
                    <a:pt x="125" y="433"/>
                    <a:pt x="151" y="420"/>
                    <a:pt x="169" y="388"/>
                  </a:cubicBezTo>
                  <a:cubicBezTo>
                    <a:pt x="196" y="348"/>
                    <a:pt x="223" y="308"/>
                    <a:pt x="264" y="281"/>
                  </a:cubicBezTo>
                  <a:cubicBezTo>
                    <a:pt x="276" y="268"/>
                    <a:pt x="303" y="254"/>
                    <a:pt x="303" y="241"/>
                  </a:cubicBezTo>
                  <a:cubicBezTo>
                    <a:pt x="357" y="227"/>
                    <a:pt x="397" y="201"/>
                    <a:pt x="424" y="161"/>
                  </a:cubicBezTo>
                  <a:cubicBezTo>
                    <a:pt x="451" y="108"/>
                    <a:pt x="437" y="40"/>
                    <a:pt x="383" y="13"/>
                  </a:cubicBezTo>
                  <a:cubicBezTo>
                    <a:pt x="362" y="4"/>
                    <a:pt x="339" y="0"/>
                    <a:pt x="317" y="0"/>
                  </a:cubicBezTo>
                  <a:close/>
                </a:path>
              </a:pathLst>
            </a:custGeom>
            <a:solidFill>
              <a:srgbClr val="F9E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4" name="Google Shape;2784;p57"/>
            <p:cNvSpPr/>
            <p:nvPr/>
          </p:nvSpPr>
          <p:spPr>
            <a:xfrm>
              <a:off x="5529775" y="2655750"/>
              <a:ext cx="5725" cy="7450"/>
            </a:xfrm>
            <a:custGeom>
              <a:avLst/>
              <a:gdLst/>
              <a:ahLst/>
              <a:cxnLst/>
              <a:rect l="l" t="t" r="r" b="b"/>
              <a:pathLst>
                <a:path w="229" h="298" extrusionOk="0">
                  <a:moveTo>
                    <a:pt x="161" y="1"/>
                  </a:moveTo>
                  <a:cubicBezTo>
                    <a:pt x="95" y="1"/>
                    <a:pt x="54" y="42"/>
                    <a:pt x="27" y="108"/>
                  </a:cubicBezTo>
                  <a:cubicBezTo>
                    <a:pt x="1" y="161"/>
                    <a:pt x="1" y="229"/>
                    <a:pt x="27" y="282"/>
                  </a:cubicBezTo>
                  <a:cubicBezTo>
                    <a:pt x="36" y="290"/>
                    <a:pt x="48" y="298"/>
                    <a:pt x="59" y="298"/>
                  </a:cubicBezTo>
                  <a:cubicBezTo>
                    <a:pt x="68" y="298"/>
                    <a:pt x="76" y="294"/>
                    <a:pt x="81" y="282"/>
                  </a:cubicBezTo>
                  <a:cubicBezTo>
                    <a:pt x="108" y="256"/>
                    <a:pt x="122" y="229"/>
                    <a:pt x="148" y="188"/>
                  </a:cubicBezTo>
                  <a:cubicBezTo>
                    <a:pt x="148" y="175"/>
                    <a:pt x="161" y="161"/>
                    <a:pt x="175" y="135"/>
                  </a:cubicBezTo>
                  <a:cubicBezTo>
                    <a:pt x="188" y="122"/>
                    <a:pt x="202" y="108"/>
                    <a:pt x="215" y="81"/>
                  </a:cubicBezTo>
                  <a:cubicBezTo>
                    <a:pt x="229" y="54"/>
                    <a:pt x="202" y="1"/>
                    <a:pt x="161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5" name="Google Shape;2785;p57"/>
            <p:cNvSpPr/>
            <p:nvPr/>
          </p:nvSpPr>
          <p:spPr>
            <a:xfrm>
              <a:off x="5707375" y="2674075"/>
              <a:ext cx="7375" cy="8925"/>
            </a:xfrm>
            <a:custGeom>
              <a:avLst/>
              <a:gdLst/>
              <a:ahLst/>
              <a:cxnLst/>
              <a:rect l="l" t="t" r="r" b="b"/>
              <a:pathLst>
                <a:path w="295" h="357" extrusionOk="0">
                  <a:moveTo>
                    <a:pt x="191" y="1"/>
                  </a:moveTo>
                  <a:cubicBezTo>
                    <a:pt x="177" y="1"/>
                    <a:pt x="162" y="6"/>
                    <a:pt x="147" y="17"/>
                  </a:cubicBezTo>
                  <a:lnTo>
                    <a:pt x="134" y="17"/>
                  </a:lnTo>
                  <a:cubicBezTo>
                    <a:pt x="27" y="58"/>
                    <a:pt x="13" y="218"/>
                    <a:pt x="0" y="311"/>
                  </a:cubicBezTo>
                  <a:cubicBezTo>
                    <a:pt x="0" y="342"/>
                    <a:pt x="30" y="357"/>
                    <a:pt x="57" y="357"/>
                  </a:cubicBezTo>
                  <a:cubicBezTo>
                    <a:pt x="65" y="357"/>
                    <a:pt x="74" y="355"/>
                    <a:pt x="80" y="352"/>
                  </a:cubicBezTo>
                  <a:cubicBezTo>
                    <a:pt x="161" y="285"/>
                    <a:pt x="294" y="191"/>
                    <a:pt x="254" y="84"/>
                  </a:cubicBezTo>
                  <a:lnTo>
                    <a:pt x="254" y="70"/>
                  </a:lnTo>
                  <a:cubicBezTo>
                    <a:pt x="254" y="32"/>
                    <a:pt x="226" y="1"/>
                    <a:pt x="191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6" name="Google Shape;2786;p57"/>
            <p:cNvSpPr/>
            <p:nvPr/>
          </p:nvSpPr>
          <p:spPr>
            <a:xfrm>
              <a:off x="5720075" y="2680050"/>
              <a:ext cx="7025" cy="8925"/>
            </a:xfrm>
            <a:custGeom>
              <a:avLst/>
              <a:gdLst/>
              <a:ahLst/>
              <a:cxnLst/>
              <a:rect l="l" t="t" r="r" b="b"/>
              <a:pathLst>
                <a:path w="281" h="357" extrusionOk="0">
                  <a:moveTo>
                    <a:pt x="150" y="0"/>
                  </a:moveTo>
                  <a:cubicBezTo>
                    <a:pt x="127" y="0"/>
                    <a:pt x="100" y="13"/>
                    <a:pt x="81" y="33"/>
                  </a:cubicBezTo>
                  <a:cubicBezTo>
                    <a:pt x="0" y="113"/>
                    <a:pt x="0" y="220"/>
                    <a:pt x="40" y="327"/>
                  </a:cubicBezTo>
                  <a:cubicBezTo>
                    <a:pt x="47" y="347"/>
                    <a:pt x="67" y="357"/>
                    <a:pt x="87" y="357"/>
                  </a:cubicBezTo>
                  <a:cubicBezTo>
                    <a:pt x="107" y="357"/>
                    <a:pt x="127" y="347"/>
                    <a:pt x="134" y="327"/>
                  </a:cubicBezTo>
                  <a:cubicBezTo>
                    <a:pt x="161" y="233"/>
                    <a:pt x="281" y="179"/>
                    <a:pt x="254" y="86"/>
                  </a:cubicBezTo>
                  <a:lnTo>
                    <a:pt x="254" y="72"/>
                  </a:lnTo>
                  <a:cubicBezTo>
                    <a:pt x="254" y="33"/>
                    <a:pt x="227" y="6"/>
                    <a:pt x="188" y="6"/>
                  </a:cubicBezTo>
                  <a:lnTo>
                    <a:pt x="174" y="6"/>
                  </a:lnTo>
                  <a:cubicBezTo>
                    <a:pt x="166" y="2"/>
                    <a:pt x="158" y="0"/>
                    <a:pt x="150" y="0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7" name="Google Shape;2787;p57"/>
            <p:cNvSpPr/>
            <p:nvPr/>
          </p:nvSpPr>
          <p:spPr>
            <a:xfrm>
              <a:off x="5742475" y="2684100"/>
              <a:ext cx="7725" cy="7850"/>
            </a:xfrm>
            <a:custGeom>
              <a:avLst/>
              <a:gdLst/>
              <a:ahLst/>
              <a:cxnLst/>
              <a:rect l="l" t="t" r="r" b="b"/>
              <a:pathLst>
                <a:path w="309" h="314" extrusionOk="0">
                  <a:moveTo>
                    <a:pt x="174" y="1"/>
                  </a:moveTo>
                  <a:cubicBezTo>
                    <a:pt x="151" y="1"/>
                    <a:pt x="127" y="11"/>
                    <a:pt x="107" y="31"/>
                  </a:cubicBezTo>
                  <a:cubicBezTo>
                    <a:pt x="80" y="58"/>
                    <a:pt x="54" y="98"/>
                    <a:pt x="54" y="124"/>
                  </a:cubicBezTo>
                  <a:cubicBezTo>
                    <a:pt x="14" y="138"/>
                    <a:pt x="0" y="178"/>
                    <a:pt x="14" y="218"/>
                  </a:cubicBezTo>
                  <a:cubicBezTo>
                    <a:pt x="27" y="231"/>
                    <a:pt x="27" y="245"/>
                    <a:pt x="41" y="258"/>
                  </a:cubicBezTo>
                  <a:lnTo>
                    <a:pt x="80" y="299"/>
                  </a:lnTo>
                  <a:cubicBezTo>
                    <a:pt x="97" y="310"/>
                    <a:pt x="114" y="314"/>
                    <a:pt x="131" y="314"/>
                  </a:cubicBezTo>
                  <a:cubicBezTo>
                    <a:pt x="154" y="314"/>
                    <a:pt x="178" y="306"/>
                    <a:pt x="201" y="299"/>
                  </a:cubicBezTo>
                  <a:cubicBezTo>
                    <a:pt x="294" y="245"/>
                    <a:pt x="308" y="111"/>
                    <a:pt x="241" y="31"/>
                  </a:cubicBezTo>
                  <a:cubicBezTo>
                    <a:pt x="221" y="11"/>
                    <a:pt x="198" y="1"/>
                    <a:pt x="174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8" name="Google Shape;2788;p57"/>
            <p:cNvSpPr/>
            <p:nvPr/>
          </p:nvSpPr>
          <p:spPr>
            <a:xfrm>
              <a:off x="5960175" y="2343500"/>
              <a:ext cx="12375" cy="7975"/>
            </a:xfrm>
            <a:custGeom>
              <a:avLst/>
              <a:gdLst/>
              <a:ahLst/>
              <a:cxnLst/>
              <a:rect l="l" t="t" r="r" b="b"/>
              <a:pathLst>
                <a:path w="495" h="319" extrusionOk="0">
                  <a:moveTo>
                    <a:pt x="328" y="1"/>
                  </a:moveTo>
                  <a:cubicBezTo>
                    <a:pt x="308" y="1"/>
                    <a:pt x="288" y="4"/>
                    <a:pt x="268" y="11"/>
                  </a:cubicBezTo>
                  <a:cubicBezTo>
                    <a:pt x="254" y="11"/>
                    <a:pt x="241" y="24"/>
                    <a:pt x="227" y="24"/>
                  </a:cubicBezTo>
                  <a:cubicBezTo>
                    <a:pt x="227" y="24"/>
                    <a:pt x="188" y="38"/>
                    <a:pt x="174" y="51"/>
                  </a:cubicBezTo>
                  <a:lnTo>
                    <a:pt x="120" y="51"/>
                  </a:lnTo>
                  <a:cubicBezTo>
                    <a:pt x="114" y="33"/>
                    <a:pt x="97" y="23"/>
                    <a:pt x="80" y="23"/>
                  </a:cubicBezTo>
                  <a:cubicBezTo>
                    <a:pt x="60" y="23"/>
                    <a:pt x="40" y="36"/>
                    <a:pt x="40" y="65"/>
                  </a:cubicBezTo>
                  <a:lnTo>
                    <a:pt x="40" y="78"/>
                  </a:lnTo>
                  <a:cubicBezTo>
                    <a:pt x="13" y="104"/>
                    <a:pt x="1" y="158"/>
                    <a:pt x="13" y="185"/>
                  </a:cubicBezTo>
                  <a:cubicBezTo>
                    <a:pt x="40" y="279"/>
                    <a:pt x="120" y="319"/>
                    <a:pt x="215" y="319"/>
                  </a:cubicBezTo>
                  <a:cubicBezTo>
                    <a:pt x="268" y="319"/>
                    <a:pt x="322" y="306"/>
                    <a:pt x="361" y="279"/>
                  </a:cubicBezTo>
                  <a:cubicBezTo>
                    <a:pt x="429" y="265"/>
                    <a:pt x="455" y="225"/>
                    <a:pt x="468" y="158"/>
                  </a:cubicBezTo>
                  <a:cubicBezTo>
                    <a:pt x="495" y="92"/>
                    <a:pt x="441" y="24"/>
                    <a:pt x="388" y="11"/>
                  </a:cubicBezTo>
                  <a:cubicBezTo>
                    <a:pt x="368" y="4"/>
                    <a:pt x="348" y="1"/>
                    <a:pt x="328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9" name="Google Shape;2789;p57"/>
            <p:cNvSpPr/>
            <p:nvPr/>
          </p:nvSpPr>
          <p:spPr>
            <a:xfrm>
              <a:off x="5968525" y="2349800"/>
              <a:ext cx="17100" cy="8375"/>
            </a:xfrm>
            <a:custGeom>
              <a:avLst/>
              <a:gdLst/>
              <a:ahLst/>
              <a:cxnLst/>
              <a:rect l="l" t="t" r="r" b="b"/>
              <a:pathLst>
                <a:path w="684" h="335" extrusionOk="0">
                  <a:moveTo>
                    <a:pt x="535" y="0"/>
                  </a:moveTo>
                  <a:cubicBezTo>
                    <a:pt x="455" y="0"/>
                    <a:pt x="375" y="13"/>
                    <a:pt x="321" y="27"/>
                  </a:cubicBezTo>
                  <a:cubicBezTo>
                    <a:pt x="255" y="27"/>
                    <a:pt x="188" y="40"/>
                    <a:pt x="134" y="67"/>
                  </a:cubicBezTo>
                  <a:lnTo>
                    <a:pt x="121" y="67"/>
                  </a:lnTo>
                  <a:cubicBezTo>
                    <a:pt x="0" y="107"/>
                    <a:pt x="27" y="268"/>
                    <a:pt x="121" y="294"/>
                  </a:cubicBezTo>
                  <a:lnTo>
                    <a:pt x="134" y="294"/>
                  </a:lnTo>
                  <a:cubicBezTo>
                    <a:pt x="188" y="321"/>
                    <a:pt x="255" y="334"/>
                    <a:pt x="321" y="334"/>
                  </a:cubicBezTo>
                  <a:cubicBezTo>
                    <a:pt x="402" y="334"/>
                    <a:pt x="482" y="321"/>
                    <a:pt x="576" y="294"/>
                  </a:cubicBezTo>
                  <a:cubicBezTo>
                    <a:pt x="630" y="268"/>
                    <a:pt x="683" y="214"/>
                    <a:pt x="683" y="147"/>
                  </a:cubicBezTo>
                  <a:cubicBezTo>
                    <a:pt x="683" y="67"/>
                    <a:pt x="616" y="0"/>
                    <a:pt x="535" y="0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0" name="Google Shape;2790;p57"/>
            <p:cNvSpPr/>
            <p:nvPr/>
          </p:nvSpPr>
          <p:spPr>
            <a:xfrm>
              <a:off x="6133050" y="2293375"/>
              <a:ext cx="6875" cy="10525"/>
            </a:xfrm>
            <a:custGeom>
              <a:avLst/>
              <a:gdLst/>
              <a:ahLst/>
              <a:cxnLst/>
              <a:rect l="l" t="t" r="r" b="b"/>
              <a:pathLst>
                <a:path w="275" h="421" extrusionOk="0">
                  <a:moveTo>
                    <a:pt x="193" y="1"/>
                  </a:moveTo>
                  <a:cubicBezTo>
                    <a:pt x="176" y="1"/>
                    <a:pt x="160" y="7"/>
                    <a:pt x="148" y="23"/>
                  </a:cubicBezTo>
                  <a:cubicBezTo>
                    <a:pt x="95" y="76"/>
                    <a:pt x="54" y="130"/>
                    <a:pt x="14" y="210"/>
                  </a:cubicBezTo>
                  <a:cubicBezTo>
                    <a:pt x="1" y="237"/>
                    <a:pt x="1" y="277"/>
                    <a:pt x="1" y="317"/>
                  </a:cubicBezTo>
                  <a:cubicBezTo>
                    <a:pt x="1" y="358"/>
                    <a:pt x="27" y="371"/>
                    <a:pt x="54" y="411"/>
                  </a:cubicBezTo>
                  <a:cubicBezTo>
                    <a:pt x="61" y="418"/>
                    <a:pt x="74" y="421"/>
                    <a:pt x="89" y="421"/>
                  </a:cubicBezTo>
                  <a:cubicBezTo>
                    <a:pt x="104" y="421"/>
                    <a:pt x="121" y="418"/>
                    <a:pt x="134" y="411"/>
                  </a:cubicBezTo>
                  <a:cubicBezTo>
                    <a:pt x="148" y="384"/>
                    <a:pt x="161" y="384"/>
                    <a:pt x="175" y="358"/>
                  </a:cubicBezTo>
                  <a:cubicBezTo>
                    <a:pt x="188" y="331"/>
                    <a:pt x="202" y="290"/>
                    <a:pt x="202" y="264"/>
                  </a:cubicBezTo>
                  <a:cubicBezTo>
                    <a:pt x="215" y="197"/>
                    <a:pt x="241" y="144"/>
                    <a:pt x="255" y="76"/>
                  </a:cubicBezTo>
                  <a:cubicBezTo>
                    <a:pt x="274" y="38"/>
                    <a:pt x="233" y="1"/>
                    <a:pt x="193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1" name="Google Shape;2791;p57"/>
            <p:cNvSpPr/>
            <p:nvPr/>
          </p:nvSpPr>
          <p:spPr>
            <a:xfrm>
              <a:off x="6149100" y="2278750"/>
              <a:ext cx="6725" cy="15025"/>
            </a:xfrm>
            <a:custGeom>
              <a:avLst/>
              <a:gdLst/>
              <a:ahLst/>
              <a:cxnLst/>
              <a:rect l="l" t="t" r="r" b="b"/>
              <a:pathLst>
                <a:path w="269" h="601" extrusionOk="0">
                  <a:moveTo>
                    <a:pt x="203" y="1"/>
                  </a:moveTo>
                  <a:cubicBezTo>
                    <a:pt x="192" y="1"/>
                    <a:pt x="181" y="7"/>
                    <a:pt x="175" y="19"/>
                  </a:cubicBezTo>
                  <a:cubicBezTo>
                    <a:pt x="122" y="100"/>
                    <a:pt x="95" y="180"/>
                    <a:pt x="68" y="274"/>
                  </a:cubicBezTo>
                  <a:cubicBezTo>
                    <a:pt x="27" y="367"/>
                    <a:pt x="1" y="447"/>
                    <a:pt x="15" y="541"/>
                  </a:cubicBezTo>
                  <a:cubicBezTo>
                    <a:pt x="15" y="577"/>
                    <a:pt x="38" y="601"/>
                    <a:pt x="62" y="601"/>
                  </a:cubicBezTo>
                  <a:cubicBezTo>
                    <a:pt x="74" y="601"/>
                    <a:pt x="86" y="595"/>
                    <a:pt x="95" y="581"/>
                  </a:cubicBezTo>
                  <a:cubicBezTo>
                    <a:pt x="229" y="447"/>
                    <a:pt x="268" y="207"/>
                    <a:pt x="229" y="33"/>
                  </a:cubicBezTo>
                  <a:cubicBezTo>
                    <a:pt x="229" y="11"/>
                    <a:pt x="216" y="1"/>
                    <a:pt x="203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2" name="Google Shape;2792;p57"/>
            <p:cNvSpPr/>
            <p:nvPr/>
          </p:nvSpPr>
          <p:spPr>
            <a:xfrm>
              <a:off x="5528125" y="2009725"/>
              <a:ext cx="19725" cy="7375"/>
            </a:xfrm>
            <a:custGeom>
              <a:avLst/>
              <a:gdLst/>
              <a:ahLst/>
              <a:cxnLst/>
              <a:rect l="l" t="t" r="r" b="b"/>
              <a:pathLst>
                <a:path w="789" h="295" extrusionOk="0">
                  <a:moveTo>
                    <a:pt x="223" y="1"/>
                  </a:moveTo>
                  <a:cubicBezTo>
                    <a:pt x="160" y="1"/>
                    <a:pt x="103" y="17"/>
                    <a:pt x="54" y="66"/>
                  </a:cubicBezTo>
                  <a:cubicBezTo>
                    <a:pt x="0" y="106"/>
                    <a:pt x="0" y="186"/>
                    <a:pt x="54" y="227"/>
                  </a:cubicBezTo>
                  <a:cubicBezTo>
                    <a:pt x="113" y="287"/>
                    <a:pt x="188" y="294"/>
                    <a:pt x="271" y="294"/>
                  </a:cubicBezTo>
                  <a:cubicBezTo>
                    <a:pt x="300" y="294"/>
                    <a:pt x="330" y="293"/>
                    <a:pt x="361" y="293"/>
                  </a:cubicBezTo>
                  <a:cubicBezTo>
                    <a:pt x="495" y="293"/>
                    <a:pt x="616" y="293"/>
                    <a:pt x="749" y="254"/>
                  </a:cubicBezTo>
                  <a:cubicBezTo>
                    <a:pt x="789" y="240"/>
                    <a:pt x="789" y="200"/>
                    <a:pt x="762" y="173"/>
                  </a:cubicBezTo>
                  <a:cubicBezTo>
                    <a:pt x="642" y="93"/>
                    <a:pt x="535" y="52"/>
                    <a:pt x="402" y="26"/>
                  </a:cubicBezTo>
                  <a:cubicBezTo>
                    <a:pt x="339" y="13"/>
                    <a:pt x="279" y="1"/>
                    <a:pt x="223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3" name="Google Shape;2793;p57"/>
            <p:cNvSpPr/>
            <p:nvPr/>
          </p:nvSpPr>
          <p:spPr>
            <a:xfrm>
              <a:off x="5514400" y="2016200"/>
              <a:ext cx="8475" cy="7475"/>
            </a:xfrm>
            <a:custGeom>
              <a:avLst/>
              <a:gdLst/>
              <a:ahLst/>
              <a:cxnLst/>
              <a:rect l="l" t="t" r="r" b="b"/>
              <a:pathLst>
                <a:path w="339" h="299" extrusionOk="0">
                  <a:moveTo>
                    <a:pt x="157" y="1"/>
                  </a:moveTo>
                  <a:cubicBezTo>
                    <a:pt x="131" y="1"/>
                    <a:pt x="104" y="11"/>
                    <a:pt x="81" y="34"/>
                  </a:cubicBezTo>
                  <a:cubicBezTo>
                    <a:pt x="27" y="102"/>
                    <a:pt x="0" y="168"/>
                    <a:pt x="41" y="248"/>
                  </a:cubicBezTo>
                  <a:cubicBezTo>
                    <a:pt x="61" y="282"/>
                    <a:pt x="97" y="299"/>
                    <a:pt x="134" y="299"/>
                  </a:cubicBezTo>
                  <a:cubicBezTo>
                    <a:pt x="171" y="299"/>
                    <a:pt x="208" y="282"/>
                    <a:pt x="228" y="248"/>
                  </a:cubicBezTo>
                  <a:cubicBezTo>
                    <a:pt x="228" y="235"/>
                    <a:pt x="228" y="222"/>
                    <a:pt x="241" y="222"/>
                  </a:cubicBezTo>
                  <a:cubicBezTo>
                    <a:pt x="241" y="209"/>
                    <a:pt x="241" y="209"/>
                    <a:pt x="255" y="209"/>
                  </a:cubicBezTo>
                  <a:cubicBezTo>
                    <a:pt x="339" y="125"/>
                    <a:pt x="251" y="1"/>
                    <a:pt x="157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4" name="Google Shape;2794;p57"/>
            <p:cNvSpPr/>
            <p:nvPr/>
          </p:nvSpPr>
          <p:spPr>
            <a:xfrm>
              <a:off x="5895975" y="2115425"/>
              <a:ext cx="22400" cy="9000"/>
            </a:xfrm>
            <a:custGeom>
              <a:avLst/>
              <a:gdLst/>
              <a:ahLst/>
              <a:cxnLst/>
              <a:rect l="l" t="t" r="r" b="b"/>
              <a:pathLst>
                <a:path w="896" h="360" extrusionOk="0">
                  <a:moveTo>
                    <a:pt x="602" y="1"/>
                  </a:moveTo>
                  <a:cubicBezTo>
                    <a:pt x="446" y="1"/>
                    <a:pt x="271" y="55"/>
                    <a:pt x="147" y="105"/>
                  </a:cubicBezTo>
                  <a:cubicBezTo>
                    <a:pt x="0" y="146"/>
                    <a:pt x="27" y="346"/>
                    <a:pt x="174" y="360"/>
                  </a:cubicBezTo>
                  <a:cubicBezTo>
                    <a:pt x="307" y="360"/>
                    <a:pt x="428" y="333"/>
                    <a:pt x="548" y="333"/>
                  </a:cubicBezTo>
                  <a:cubicBezTo>
                    <a:pt x="669" y="319"/>
                    <a:pt x="776" y="306"/>
                    <a:pt x="856" y="226"/>
                  </a:cubicBezTo>
                  <a:cubicBezTo>
                    <a:pt x="896" y="199"/>
                    <a:pt x="896" y="119"/>
                    <a:pt x="856" y="78"/>
                  </a:cubicBezTo>
                  <a:cubicBezTo>
                    <a:pt x="790" y="22"/>
                    <a:pt x="699" y="1"/>
                    <a:pt x="602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5" name="Google Shape;2795;p57"/>
            <p:cNvSpPr/>
            <p:nvPr/>
          </p:nvSpPr>
          <p:spPr>
            <a:xfrm>
              <a:off x="5701675" y="1977775"/>
              <a:ext cx="7050" cy="10325"/>
            </a:xfrm>
            <a:custGeom>
              <a:avLst/>
              <a:gdLst/>
              <a:ahLst/>
              <a:cxnLst/>
              <a:rect l="l" t="t" r="r" b="b"/>
              <a:pathLst>
                <a:path w="282" h="413" extrusionOk="0">
                  <a:moveTo>
                    <a:pt x="210" y="1"/>
                  </a:moveTo>
                  <a:cubicBezTo>
                    <a:pt x="192" y="1"/>
                    <a:pt x="174" y="7"/>
                    <a:pt x="161" y="20"/>
                  </a:cubicBezTo>
                  <a:cubicBezTo>
                    <a:pt x="80" y="100"/>
                    <a:pt x="0" y="207"/>
                    <a:pt x="41" y="328"/>
                  </a:cubicBezTo>
                  <a:cubicBezTo>
                    <a:pt x="54" y="386"/>
                    <a:pt x="95" y="413"/>
                    <a:pt x="139" y="413"/>
                  </a:cubicBezTo>
                  <a:cubicBezTo>
                    <a:pt x="185" y="413"/>
                    <a:pt x="234" y="383"/>
                    <a:pt x="255" y="328"/>
                  </a:cubicBezTo>
                  <a:lnTo>
                    <a:pt x="255" y="328"/>
                  </a:lnTo>
                  <a:cubicBezTo>
                    <a:pt x="250" y="332"/>
                    <a:pt x="247" y="335"/>
                    <a:pt x="245" y="335"/>
                  </a:cubicBezTo>
                  <a:cubicBezTo>
                    <a:pt x="243" y="335"/>
                    <a:pt x="246" y="326"/>
                    <a:pt x="255" y="301"/>
                  </a:cubicBezTo>
                  <a:cubicBezTo>
                    <a:pt x="268" y="287"/>
                    <a:pt x="268" y="274"/>
                    <a:pt x="268" y="260"/>
                  </a:cubicBezTo>
                  <a:lnTo>
                    <a:pt x="268" y="194"/>
                  </a:lnTo>
                  <a:cubicBezTo>
                    <a:pt x="268" y="153"/>
                    <a:pt x="268" y="114"/>
                    <a:pt x="282" y="60"/>
                  </a:cubicBezTo>
                  <a:cubicBezTo>
                    <a:pt x="282" y="24"/>
                    <a:pt x="246" y="1"/>
                    <a:pt x="210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6" name="Google Shape;2796;p57"/>
            <p:cNvSpPr/>
            <p:nvPr/>
          </p:nvSpPr>
          <p:spPr>
            <a:xfrm>
              <a:off x="5814725" y="2070225"/>
              <a:ext cx="13375" cy="10875"/>
            </a:xfrm>
            <a:custGeom>
              <a:avLst/>
              <a:gdLst/>
              <a:ahLst/>
              <a:cxnLst/>
              <a:rect l="l" t="t" r="r" b="b"/>
              <a:pathLst>
                <a:path w="535" h="435" extrusionOk="0">
                  <a:moveTo>
                    <a:pt x="401" y="1"/>
                  </a:moveTo>
                  <a:cubicBezTo>
                    <a:pt x="254" y="13"/>
                    <a:pt x="80" y="94"/>
                    <a:pt x="26" y="254"/>
                  </a:cubicBezTo>
                  <a:cubicBezTo>
                    <a:pt x="0" y="359"/>
                    <a:pt x="87" y="435"/>
                    <a:pt x="177" y="435"/>
                  </a:cubicBezTo>
                  <a:cubicBezTo>
                    <a:pt x="225" y="435"/>
                    <a:pt x="275" y="413"/>
                    <a:pt x="307" y="361"/>
                  </a:cubicBezTo>
                  <a:cubicBezTo>
                    <a:pt x="307" y="348"/>
                    <a:pt x="320" y="334"/>
                    <a:pt x="320" y="322"/>
                  </a:cubicBezTo>
                  <a:cubicBezTo>
                    <a:pt x="329" y="306"/>
                    <a:pt x="332" y="299"/>
                    <a:pt x="330" y="299"/>
                  </a:cubicBezTo>
                  <a:lnTo>
                    <a:pt x="330" y="299"/>
                  </a:lnTo>
                  <a:cubicBezTo>
                    <a:pt x="329" y="299"/>
                    <a:pt x="326" y="302"/>
                    <a:pt x="320" y="308"/>
                  </a:cubicBezTo>
                  <a:cubicBezTo>
                    <a:pt x="334" y="281"/>
                    <a:pt x="347" y="281"/>
                    <a:pt x="361" y="268"/>
                  </a:cubicBezTo>
                  <a:cubicBezTo>
                    <a:pt x="388" y="241"/>
                    <a:pt x="414" y="215"/>
                    <a:pt x="454" y="188"/>
                  </a:cubicBezTo>
                  <a:cubicBezTo>
                    <a:pt x="534" y="134"/>
                    <a:pt x="508" y="1"/>
                    <a:pt x="401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7" name="Google Shape;2797;p57"/>
            <p:cNvSpPr/>
            <p:nvPr/>
          </p:nvSpPr>
          <p:spPr>
            <a:xfrm>
              <a:off x="5825075" y="2058375"/>
              <a:ext cx="10375" cy="7850"/>
            </a:xfrm>
            <a:custGeom>
              <a:avLst/>
              <a:gdLst/>
              <a:ahLst/>
              <a:cxnLst/>
              <a:rect l="l" t="t" r="r" b="b"/>
              <a:pathLst>
                <a:path w="415" h="314" extrusionOk="0">
                  <a:moveTo>
                    <a:pt x="275" y="1"/>
                  </a:moveTo>
                  <a:cubicBezTo>
                    <a:pt x="237" y="1"/>
                    <a:pt x="199" y="10"/>
                    <a:pt x="161" y="20"/>
                  </a:cubicBezTo>
                  <a:cubicBezTo>
                    <a:pt x="120" y="20"/>
                    <a:pt x="94" y="33"/>
                    <a:pt x="67" y="59"/>
                  </a:cubicBezTo>
                  <a:cubicBezTo>
                    <a:pt x="27" y="86"/>
                    <a:pt x="13" y="140"/>
                    <a:pt x="0" y="180"/>
                  </a:cubicBezTo>
                  <a:cubicBezTo>
                    <a:pt x="0" y="263"/>
                    <a:pt x="72" y="314"/>
                    <a:pt x="142" y="314"/>
                  </a:cubicBezTo>
                  <a:cubicBezTo>
                    <a:pt x="162" y="314"/>
                    <a:pt x="182" y="309"/>
                    <a:pt x="201" y="300"/>
                  </a:cubicBezTo>
                  <a:cubicBezTo>
                    <a:pt x="227" y="273"/>
                    <a:pt x="268" y="247"/>
                    <a:pt x="281" y="207"/>
                  </a:cubicBezTo>
                  <a:lnTo>
                    <a:pt x="281" y="193"/>
                  </a:lnTo>
                  <a:cubicBezTo>
                    <a:pt x="295" y="193"/>
                    <a:pt x="308" y="193"/>
                    <a:pt x="322" y="180"/>
                  </a:cubicBezTo>
                  <a:cubicBezTo>
                    <a:pt x="402" y="154"/>
                    <a:pt x="415" y="33"/>
                    <a:pt x="322" y="6"/>
                  </a:cubicBezTo>
                  <a:cubicBezTo>
                    <a:pt x="306" y="2"/>
                    <a:pt x="290" y="1"/>
                    <a:pt x="275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8" name="Google Shape;2798;p57"/>
            <p:cNvSpPr/>
            <p:nvPr/>
          </p:nvSpPr>
          <p:spPr>
            <a:xfrm>
              <a:off x="5832075" y="2063200"/>
              <a:ext cx="25" cy="37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9" name="Google Shape;2799;p57"/>
            <p:cNvSpPr/>
            <p:nvPr/>
          </p:nvSpPr>
          <p:spPr>
            <a:xfrm>
              <a:off x="5444850" y="2268450"/>
              <a:ext cx="14050" cy="9875"/>
            </a:xfrm>
            <a:custGeom>
              <a:avLst/>
              <a:gdLst/>
              <a:ahLst/>
              <a:cxnLst/>
              <a:rect l="l" t="t" r="r" b="b"/>
              <a:pathLst>
                <a:path w="562" h="395" extrusionOk="0">
                  <a:moveTo>
                    <a:pt x="114" y="1"/>
                  </a:moveTo>
                  <a:cubicBezTo>
                    <a:pt x="71" y="1"/>
                    <a:pt x="39" y="37"/>
                    <a:pt x="27" y="83"/>
                  </a:cubicBezTo>
                  <a:cubicBezTo>
                    <a:pt x="0" y="151"/>
                    <a:pt x="41" y="190"/>
                    <a:pt x="107" y="217"/>
                  </a:cubicBezTo>
                  <a:cubicBezTo>
                    <a:pt x="214" y="258"/>
                    <a:pt x="308" y="378"/>
                    <a:pt x="428" y="392"/>
                  </a:cubicBezTo>
                  <a:lnTo>
                    <a:pt x="455" y="392"/>
                  </a:lnTo>
                  <a:cubicBezTo>
                    <a:pt x="460" y="393"/>
                    <a:pt x="466" y="394"/>
                    <a:pt x="471" y="394"/>
                  </a:cubicBezTo>
                  <a:cubicBezTo>
                    <a:pt x="508" y="394"/>
                    <a:pt x="549" y="358"/>
                    <a:pt x="549" y="311"/>
                  </a:cubicBezTo>
                  <a:cubicBezTo>
                    <a:pt x="549" y="285"/>
                    <a:pt x="562" y="231"/>
                    <a:pt x="535" y="190"/>
                  </a:cubicBezTo>
                  <a:cubicBezTo>
                    <a:pt x="508" y="137"/>
                    <a:pt x="469" y="110"/>
                    <a:pt x="428" y="83"/>
                  </a:cubicBezTo>
                  <a:cubicBezTo>
                    <a:pt x="348" y="30"/>
                    <a:pt x="228" y="3"/>
                    <a:pt x="134" y="3"/>
                  </a:cubicBezTo>
                  <a:cubicBezTo>
                    <a:pt x="127" y="2"/>
                    <a:pt x="120" y="1"/>
                    <a:pt x="114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0" name="Google Shape;2800;p57"/>
            <p:cNvSpPr/>
            <p:nvPr/>
          </p:nvSpPr>
          <p:spPr>
            <a:xfrm>
              <a:off x="5461550" y="2269325"/>
              <a:ext cx="12075" cy="5650"/>
            </a:xfrm>
            <a:custGeom>
              <a:avLst/>
              <a:gdLst/>
              <a:ahLst/>
              <a:cxnLst/>
              <a:rect l="l" t="t" r="r" b="b"/>
              <a:pathLst>
                <a:path w="483" h="226" extrusionOk="0">
                  <a:moveTo>
                    <a:pt x="255" y="0"/>
                  </a:moveTo>
                  <a:cubicBezTo>
                    <a:pt x="213" y="0"/>
                    <a:pt x="174" y="4"/>
                    <a:pt x="149" y="9"/>
                  </a:cubicBezTo>
                  <a:cubicBezTo>
                    <a:pt x="1" y="9"/>
                    <a:pt x="15" y="209"/>
                    <a:pt x="149" y="209"/>
                  </a:cubicBezTo>
                  <a:cubicBezTo>
                    <a:pt x="202" y="223"/>
                    <a:pt x="242" y="223"/>
                    <a:pt x="295" y="223"/>
                  </a:cubicBezTo>
                  <a:cubicBezTo>
                    <a:pt x="321" y="223"/>
                    <a:pt x="345" y="226"/>
                    <a:pt x="366" y="226"/>
                  </a:cubicBezTo>
                  <a:cubicBezTo>
                    <a:pt x="388" y="226"/>
                    <a:pt x="409" y="223"/>
                    <a:pt x="429" y="209"/>
                  </a:cubicBezTo>
                  <a:cubicBezTo>
                    <a:pt x="470" y="196"/>
                    <a:pt x="482" y="155"/>
                    <a:pt x="470" y="116"/>
                  </a:cubicBezTo>
                  <a:lnTo>
                    <a:pt x="470" y="102"/>
                  </a:lnTo>
                  <a:cubicBezTo>
                    <a:pt x="451" y="20"/>
                    <a:pt x="346" y="0"/>
                    <a:pt x="255" y="0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1" name="Google Shape;2801;p57"/>
            <p:cNvSpPr/>
            <p:nvPr/>
          </p:nvSpPr>
          <p:spPr>
            <a:xfrm>
              <a:off x="5816700" y="2244125"/>
              <a:ext cx="13075" cy="10450"/>
            </a:xfrm>
            <a:custGeom>
              <a:avLst/>
              <a:gdLst/>
              <a:ahLst/>
              <a:cxnLst/>
              <a:rect l="l" t="t" r="r" b="b"/>
              <a:pathLst>
                <a:path w="523" h="418" extrusionOk="0">
                  <a:moveTo>
                    <a:pt x="429" y="0"/>
                  </a:moveTo>
                  <a:cubicBezTo>
                    <a:pt x="348" y="13"/>
                    <a:pt x="295" y="40"/>
                    <a:pt x="215" y="67"/>
                  </a:cubicBezTo>
                  <a:cubicBezTo>
                    <a:pt x="121" y="120"/>
                    <a:pt x="1" y="227"/>
                    <a:pt x="68" y="348"/>
                  </a:cubicBezTo>
                  <a:cubicBezTo>
                    <a:pt x="96" y="386"/>
                    <a:pt x="153" y="418"/>
                    <a:pt x="202" y="418"/>
                  </a:cubicBezTo>
                  <a:cubicBezTo>
                    <a:pt x="222" y="418"/>
                    <a:pt x="240" y="413"/>
                    <a:pt x="255" y="402"/>
                  </a:cubicBezTo>
                  <a:cubicBezTo>
                    <a:pt x="295" y="375"/>
                    <a:pt x="335" y="348"/>
                    <a:pt x="362" y="307"/>
                  </a:cubicBezTo>
                  <a:cubicBezTo>
                    <a:pt x="416" y="254"/>
                    <a:pt x="469" y="200"/>
                    <a:pt x="496" y="134"/>
                  </a:cubicBezTo>
                  <a:cubicBezTo>
                    <a:pt x="523" y="81"/>
                    <a:pt x="496" y="0"/>
                    <a:pt x="429" y="0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2" name="Google Shape;2802;p57"/>
            <p:cNvSpPr/>
            <p:nvPr/>
          </p:nvSpPr>
          <p:spPr>
            <a:xfrm>
              <a:off x="5836775" y="2245025"/>
              <a:ext cx="13750" cy="10025"/>
            </a:xfrm>
            <a:custGeom>
              <a:avLst/>
              <a:gdLst/>
              <a:ahLst/>
              <a:cxnLst/>
              <a:rect l="l" t="t" r="r" b="b"/>
              <a:pathLst>
                <a:path w="550" h="401" extrusionOk="0">
                  <a:moveTo>
                    <a:pt x="406" y="1"/>
                  </a:moveTo>
                  <a:cubicBezTo>
                    <a:pt x="396" y="1"/>
                    <a:pt x="385" y="2"/>
                    <a:pt x="375" y="4"/>
                  </a:cubicBezTo>
                  <a:cubicBezTo>
                    <a:pt x="228" y="31"/>
                    <a:pt x="27" y="111"/>
                    <a:pt x="14" y="271"/>
                  </a:cubicBezTo>
                  <a:cubicBezTo>
                    <a:pt x="0" y="325"/>
                    <a:pt x="14" y="378"/>
                    <a:pt x="80" y="392"/>
                  </a:cubicBezTo>
                  <a:cubicBezTo>
                    <a:pt x="101" y="398"/>
                    <a:pt x="120" y="400"/>
                    <a:pt x="139" y="400"/>
                  </a:cubicBezTo>
                  <a:cubicBezTo>
                    <a:pt x="261" y="400"/>
                    <a:pt x="364" y="303"/>
                    <a:pt x="469" y="245"/>
                  </a:cubicBezTo>
                  <a:cubicBezTo>
                    <a:pt x="522" y="218"/>
                    <a:pt x="549" y="152"/>
                    <a:pt x="535" y="98"/>
                  </a:cubicBezTo>
                  <a:cubicBezTo>
                    <a:pt x="513" y="30"/>
                    <a:pt x="462" y="1"/>
                    <a:pt x="406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3" name="Google Shape;2803;p57"/>
            <p:cNvSpPr/>
            <p:nvPr/>
          </p:nvSpPr>
          <p:spPr>
            <a:xfrm>
              <a:off x="5640800" y="2255050"/>
              <a:ext cx="12075" cy="8500"/>
            </a:xfrm>
            <a:custGeom>
              <a:avLst/>
              <a:gdLst/>
              <a:ahLst/>
              <a:cxnLst/>
              <a:rect l="l" t="t" r="r" b="b"/>
              <a:pathLst>
                <a:path w="483" h="340" extrusionOk="0">
                  <a:moveTo>
                    <a:pt x="156" y="1"/>
                  </a:moveTo>
                  <a:cubicBezTo>
                    <a:pt x="104" y="1"/>
                    <a:pt x="61" y="27"/>
                    <a:pt x="27" y="72"/>
                  </a:cubicBezTo>
                  <a:cubicBezTo>
                    <a:pt x="15" y="98"/>
                    <a:pt x="15" y="111"/>
                    <a:pt x="1" y="152"/>
                  </a:cubicBezTo>
                  <a:cubicBezTo>
                    <a:pt x="1" y="191"/>
                    <a:pt x="41" y="245"/>
                    <a:pt x="81" y="272"/>
                  </a:cubicBezTo>
                  <a:cubicBezTo>
                    <a:pt x="148" y="312"/>
                    <a:pt x="215" y="339"/>
                    <a:pt x="295" y="339"/>
                  </a:cubicBezTo>
                  <a:cubicBezTo>
                    <a:pt x="389" y="339"/>
                    <a:pt x="482" y="259"/>
                    <a:pt x="443" y="165"/>
                  </a:cubicBezTo>
                  <a:cubicBezTo>
                    <a:pt x="429" y="125"/>
                    <a:pt x="402" y="98"/>
                    <a:pt x="362" y="84"/>
                  </a:cubicBezTo>
                  <a:lnTo>
                    <a:pt x="348" y="84"/>
                  </a:lnTo>
                  <a:cubicBezTo>
                    <a:pt x="348" y="72"/>
                    <a:pt x="336" y="72"/>
                    <a:pt x="322" y="58"/>
                  </a:cubicBezTo>
                  <a:cubicBezTo>
                    <a:pt x="295" y="31"/>
                    <a:pt x="241" y="18"/>
                    <a:pt x="188" y="4"/>
                  </a:cubicBezTo>
                  <a:cubicBezTo>
                    <a:pt x="177" y="2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FFF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2804" name="Google Shape;2804;p57"/>
          <p:cNvCxnSpPr/>
          <p:nvPr/>
        </p:nvCxnSpPr>
        <p:spPr>
          <a:xfrm rot="10800000">
            <a:off x="2283424" y="2868084"/>
            <a:ext cx="694200" cy="0"/>
          </a:xfrm>
          <a:prstGeom prst="straightConnector1">
            <a:avLst/>
          </a:prstGeom>
          <a:noFill/>
          <a:ln w="19050" cap="flat" cmpd="sng">
            <a:solidFill>
              <a:srgbClr val="357887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2806" name="Google Shape;2806;p57"/>
          <p:cNvCxnSpPr/>
          <p:nvPr/>
        </p:nvCxnSpPr>
        <p:spPr>
          <a:xfrm rot="10800000">
            <a:off x="2752480" y="550328"/>
            <a:ext cx="694200" cy="0"/>
          </a:xfrm>
          <a:prstGeom prst="straightConnector1">
            <a:avLst/>
          </a:prstGeom>
          <a:noFill/>
          <a:ln w="19050" cap="flat" cmpd="sng">
            <a:solidFill>
              <a:srgbClr val="357887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2807" name="Google Shape;2807;p57"/>
          <p:cNvSpPr txBox="1">
            <a:spLocks noGrp="1"/>
          </p:cNvSpPr>
          <p:nvPr>
            <p:ph type="subTitle" idx="1"/>
          </p:nvPr>
        </p:nvSpPr>
        <p:spPr>
          <a:xfrm>
            <a:off x="1505279" y="3134020"/>
            <a:ext cx="3083617" cy="1605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latin typeface="Cambria" panose="02040503050406030204" pitchFamily="18" charset="0"/>
                <a:ea typeface="Cambria" panose="02040503050406030204" pitchFamily="18" charset="0"/>
              </a:rPr>
              <a:t>Thể loại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Văn bản Trái Đất: Thơ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Hai văn bản còn lại: VB thông tin.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08" name="Google Shape;2808;p57"/>
          <p:cNvSpPr txBox="1">
            <a:spLocks noGrp="1"/>
          </p:cNvSpPr>
          <p:nvPr>
            <p:ph type="subTitle" idx="2"/>
          </p:nvPr>
        </p:nvSpPr>
        <p:spPr>
          <a:xfrm>
            <a:off x="2977774" y="2641371"/>
            <a:ext cx="23355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Khác nhau</a:t>
            </a:r>
            <a:endParaRPr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09" name="Google Shape;2809;p57"/>
          <p:cNvSpPr txBox="1">
            <a:spLocks noGrp="1"/>
          </p:cNvSpPr>
          <p:nvPr>
            <p:ph type="subTitle" idx="3"/>
          </p:nvPr>
        </p:nvSpPr>
        <p:spPr>
          <a:xfrm>
            <a:off x="269382" y="607021"/>
            <a:ext cx="3109221" cy="16244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Cùng chung chủ đề Trái Đất, gửi ra thông điệp về việc con người cần đỗi xử với Trái Đất như thế nào.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10" name="Google Shape;2810;p57"/>
          <p:cNvSpPr txBox="1">
            <a:spLocks noGrp="1"/>
          </p:cNvSpPr>
          <p:nvPr>
            <p:ph type="subTitle" idx="4"/>
          </p:nvPr>
        </p:nvSpPr>
        <p:spPr>
          <a:xfrm>
            <a:off x="416830" y="315290"/>
            <a:ext cx="2335500" cy="4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Giống nhau</a:t>
            </a:r>
            <a:endParaRPr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71" name="Google Shape;3440;p62"/>
          <p:cNvGrpSpPr/>
          <p:nvPr/>
        </p:nvGrpSpPr>
        <p:grpSpPr>
          <a:xfrm>
            <a:off x="3630227" y="196373"/>
            <a:ext cx="2277509" cy="1705999"/>
            <a:chOff x="4160725" y="975325"/>
            <a:chExt cx="5052437" cy="3467878"/>
          </a:xfrm>
        </p:grpSpPr>
        <p:sp>
          <p:nvSpPr>
            <p:cNvPr id="272" name="Google Shape;3441;p62"/>
            <p:cNvSpPr/>
            <p:nvPr/>
          </p:nvSpPr>
          <p:spPr>
            <a:xfrm>
              <a:off x="5550039" y="2805663"/>
              <a:ext cx="452365" cy="386651"/>
            </a:xfrm>
            <a:custGeom>
              <a:avLst/>
              <a:gdLst/>
              <a:ahLst/>
              <a:cxnLst/>
              <a:rect l="l" t="t" r="r" b="b"/>
              <a:pathLst>
                <a:path w="7154" h="6115" extrusionOk="0">
                  <a:moveTo>
                    <a:pt x="4158" y="0"/>
                  </a:moveTo>
                  <a:cubicBezTo>
                    <a:pt x="4158" y="0"/>
                    <a:pt x="1" y="2218"/>
                    <a:pt x="1702" y="5053"/>
                  </a:cubicBezTo>
                  <a:cubicBezTo>
                    <a:pt x="2151" y="5805"/>
                    <a:pt x="2747" y="6114"/>
                    <a:pt x="3377" y="6114"/>
                  </a:cubicBezTo>
                  <a:cubicBezTo>
                    <a:pt x="5131" y="6114"/>
                    <a:pt x="7153" y="3718"/>
                    <a:pt x="7043" y="1800"/>
                  </a:cubicBezTo>
                  <a:lnTo>
                    <a:pt x="4158" y="0"/>
                  </a:ln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" name="Google Shape;3442;p62"/>
            <p:cNvSpPr/>
            <p:nvPr/>
          </p:nvSpPr>
          <p:spPr>
            <a:xfrm>
              <a:off x="4653801" y="975325"/>
              <a:ext cx="4446889" cy="2079571"/>
            </a:xfrm>
            <a:custGeom>
              <a:avLst/>
              <a:gdLst/>
              <a:ahLst/>
              <a:cxnLst/>
              <a:rect l="l" t="t" r="r" b="b"/>
              <a:pathLst>
                <a:path w="70326" h="32889" extrusionOk="0">
                  <a:moveTo>
                    <a:pt x="19086" y="0"/>
                  </a:moveTo>
                  <a:cubicBezTo>
                    <a:pt x="17596" y="0"/>
                    <a:pt x="16029" y="165"/>
                    <a:pt x="14334" y="469"/>
                  </a:cubicBezTo>
                  <a:cubicBezTo>
                    <a:pt x="14334" y="469"/>
                    <a:pt x="1" y="3732"/>
                    <a:pt x="6317" y="19836"/>
                  </a:cubicBezTo>
                  <a:cubicBezTo>
                    <a:pt x="9469" y="27872"/>
                    <a:pt x="18687" y="32888"/>
                    <a:pt x="29248" y="32888"/>
                  </a:cubicBezTo>
                  <a:cubicBezTo>
                    <a:pt x="39851" y="32888"/>
                    <a:pt x="51807" y="27832"/>
                    <a:pt x="60338" y="15698"/>
                  </a:cubicBezTo>
                  <a:cubicBezTo>
                    <a:pt x="60338" y="15698"/>
                    <a:pt x="70325" y="14723"/>
                    <a:pt x="70036" y="8904"/>
                  </a:cubicBezTo>
                  <a:cubicBezTo>
                    <a:pt x="69944" y="6976"/>
                    <a:pt x="69014" y="6219"/>
                    <a:pt x="67745" y="6219"/>
                  </a:cubicBezTo>
                  <a:cubicBezTo>
                    <a:pt x="65192" y="6219"/>
                    <a:pt x="61266" y="9283"/>
                    <a:pt x="60030" y="12027"/>
                  </a:cubicBezTo>
                  <a:cubicBezTo>
                    <a:pt x="60030" y="12027"/>
                    <a:pt x="57905" y="5049"/>
                    <a:pt x="54895" y="5049"/>
                  </a:cubicBezTo>
                  <a:cubicBezTo>
                    <a:pt x="54471" y="5049"/>
                    <a:pt x="54030" y="5187"/>
                    <a:pt x="53575" y="5502"/>
                  </a:cubicBezTo>
                  <a:cubicBezTo>
                    <a:pt x="49884" y="8059"/>
                    <a:pt x="56628" y="14087"/>
                    <a:pt x="56628" y="14087"/>
                  </a:cubicBezTo>
                  <a:cubicBezTo>
                    <a:pt x="56628" y="14087"/>
                    <a:pt x="54021" y="17977"/>
                    <a:pt x="49367" y="17977"/>
                  </a:cubicBezTo>
                  <a:cubicBezTo>
                    <a:pt x="46546" y="17977"/>
                    <a:pt x="42974" y="16548"/>
                    <a:pt x="38774" y="11958"/>
                  </a:cubicBezTo>
                  <a:cubicBezTo>
                    <a:pt x="30812" y="3265"/>
                    <a:pt x="25723" y="0"/>
                    <a:pt x="19086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" name="Google Shape;3443;p62"/>
            <p:cNvSpPr/>
            <p:nvPr/>
          </p:nvSpPr>
          <p:spPr>
            <a:xfrm>
              <a:off x="4933093" y="1462517"/>
              <a:ext cx="3536088" cy="1592384"/>
            </a:xfrm>
            <a:custGeom>
              <a:avLst/>
              <a:gdLst/>
              <a:ahLst/>
              <a:cxnLst/>
              <a:rect l="l" t="t" r="r" b="b"/>
              <a:pathLst>
                <a:path w="55922" h="25184" extrusionOk="0">
                  <a:moveTo>
                    <a:pt x="6002" y="1"/>
                  </a:moveTo>
                  <a:cubicBezTo>
                    <a:pt x="3599" y="1"/>
                    <a:pt x="1813" y="834"/>
                    <a:pt x="626" y="1667"/>
                  </a:cubicBezTo>
                  <a:cubicBezTo>
                    <a:pt x="0" y="4342"/>
                    <a:pt x="189" y="7764"/>
                    <a:pt x="1900" y="12131"/>
                  </a:cubicBezTo>
                  <a:cubicBezTo>
                    <a:pt x="5052" y="20167"/>
                    <a:pt x="14270" y="25183"/>
                    <a:pt x="24831" y="25183"/>
                  </a:cubicBezTo>
                  <a:cubicBezTo>
                    <a:pt x="35434" y="25183"/>
                    <a:pt x="47390" y="20127"/>
                    <a:pt x="55921" y="7993"/>
                  </a:cubicBezTo>
                  <a:lnTo>
                    <a:pt x="55921" y="7993"/>
                  </a:lnTo>
                  <a:cubicBezTo>
                    <a:pt x="52539" y="10808"/>
                    <a:pt x="44333" y="14757"/>
                    <a:pt x="44333" y="14757"/>
                  </a:cubicBezTo>
                  <a:cubicBezTo>
                    <a:pt x="40239" y="16436"/>
                    <a:pt x="36786" y="17133"/>
                    <a:pt x="33826" y="17133"/>
                  </a:cubicBezTo>
                  <a:cubicBezTo>
                    <a:pt x="20775" y="17133"/>
                    <a:pt x="17307" y="3593"/>
                    <a:pt x="10772" y="990"/>
                  </a:cubicBezTo>
                  <a:cubicBezTo>
                    <a:pt x="8976" y="278"/>
                    <a:pt x="7386" y="1"/>
                    <a:pt x="6002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" name="Google Shape;3444;p62"/>
            <p:cNvSpPr/>
            <p:nvPr/>
          </p:nvSpPr>
          <p:spPr>
            <a:xfrm>
              <a:off x="5431797" y="1472887"/>
              <a:ext cx="2156165" cy="1453847"/>
            </a:xfrm>
            <a:custGeom>
              <a:avLst/>
              <a:gdLst/>
              <a:ahLst/>
              <a:cxnLst/>
              <a:rect l="l" t="t" r="r" b="b"/>
              <a:pathLst>
                <a:path w="34099" h="22993" extrusionOk="0">
                  <a:moveTo>
                    <a:pt x="11" y="0"/>
                  </a:moveTo>
                  <a:cubicBezTo>
                    <a:pt x="1" y="0"/>
                    <a:pt x="20" y="150"/>
                    <a:pt x="91" y="418"/>
                  </a:cubicBezTo>
                  <a:cubicBezTo>
                    <a:pt x="160" y="677"/>
                    <a:pt x="270" y="1075"/>
                    <a:pt x="429" y="1582"/>
                  </a:cubicBezTo>
                  <a:cubicBezTo>
                    <a:pt x="747" y="2587"/>
                    <a:pt x="1254" y="4029"/>
                    <a:pt x="2020" y="5780"/>
                  </a:cubicBezTo>
                  <a:cubicBezTo>
                    <a:pt x="2796" y="7520"/>
                    <a:pt x="3820" y="9580"/>
                    <a:pt x="5223" y="11728"/>
                  </a:cubicBezTo>
                  <a:cubicBezTo>
                    <a:pt x="6625" y="13866"/>
                    <a:pt x="8406" y="16114"/>
                    <a:pt x="10703" y="18084"/>
                  </a:cubicBezTo>
                  <a:lnTo>
                    <a:pt x="10703" y="18094"/>
                  </a:lnTo>
                  <a:cubicBezTo>
                    <a:pt x="11171" y="18482"/>
                    <a:pt x="11629" y="18860"/>
                    <a:pt x="12116" y="19208"/>
                  </a:cubicBezTo>
                  <a:lnTo>
                    <a:pt x="12484" y="19467"/>
                  </a:lnTo>
                  <a:lnTo>
                    <a:pt x="12862" y="19726"/>
                  </a:lnTo>
                  <a:cubicBezTo>
                    <a:pt x="12982" y="19805"/>
                    <a:pt x="13111" y="19894"/>
                    <a:pt x="13230" y="19974"/>
                  </a:cubicBezTo>
                  <a:lnTo>
                    <a:pt x="13618" y="20213"/>
                  </a:lnTo>
                  <a:lnTo>
                    <a:pt x="13628" y="20213"/>
                  </a:lnTo>
                  <a:cubicBezTo>
                    <a:pt x="16214" y="21784"/>
                    <a:pt x="18999" y="22640"/>
                    <a:pt x="21556" y="22889"/>
                  </a:cubicBezTo>
                  <a:cubicBezTo>
                    <a:pt x="22274" y="22961"/>
                    <a:pt x="22974" y="22993"/>
                    <a:pt x="23648" y="22993"/>
                  </a:cubicBezTo>
                  <a:cubicBezTo>
                    <a:pt x="24178" y="22993"/>
                    <a:pt x="24692" y="22973"/>
                    <a:pt x="25186" y="22938"/>
                  </a:cubicBezTo>
                  <a:cubicBezTo>
                    <a:pt x="26320" y="22849"/>
                    <a:pt x="27354" y="22679"/>
                    <a:pt x="28300" y="22491"/>
                  </a:cubicBezTo>
                  <a:cubicBezTo>
                    <a:pt x="28757" y="22381"/>
                    <a:pt x="29205" y="22281"/>
                    <a:pt x="29622" y="22172"/>
                  </a:cubicBezTo>
                  <a:cubicBezTo>
                    <a:pt x="30031" y="22043"/>
                    <a:pt x="30418" y="21943"/>
                    <a:pt x="30776" y="21834"/>
                  </a:cubicBezTo>
                  <a:cubicBezTo>
                    <a:pt x="31134" y="21715"/>
                    <a:pt x="31472" y="21596"/>
                    <a:pt x="31781" y="21496"/>
                  </a:cubicBezTo>
                  <a:cubicBezTo>
                    <a:pt x="32080" y="21386"/>
                    <a:pt x="32348" y="21277"/>
                    <a:pt x="32597" y="21187"/>
                  </a:cubicBezTo>
                  <a:cubicBezTo>
                    <a:pt x="32845" y="21098"/>
                    <a:pt x="33064" y="21008"/>
                    <a:pt x="33243" y="20929"/>
                  </a:cubicBezTo>
                  <a:cubicBezTo>
                    <a:pt x="33432" y="20840"/>
                    <a:pt x="33592" y="20770"/>
                    <a:pt x="33720" y="20720"/>
                  </a:cubicBezTo>
                  <a:cubicBezTo>
                    <a:pt x="33970" y="20610"/>
                    <a:pt x="34098" y="20541"/>
                    <a:pt x="34098" y="20531"/>
                  </a:cubicBezTo>
                  <a:cubicBezTo>
                    <a:pt x="34098" y="20530"/>
                    <a:pt x="34096" y="20530"/>
                    <a:pt x="34093" y="20530"/>
                  </a:cubicBezTo>
                  <a:cubicBezTo>
                    <a:pt x="34065" y="20530"/>
                    <a:pt x="33928" y="20578"/>
                    <a:pt x="33691" y="20661"/>
                  </a:cubicBezTo>
                  <a:cubicBezTo>
                    <a:pt x="33561" y="20710"/>
                    <a:pt x="33402" y="20770"/>
                    <a:pt x="33214" y="20840"/>
                  </a:cubicBezTo>
                  <a:cubicBezTo>
                    <a:pt x="33024" y="20909"/>
                    <a:pt x="32805" y="20999"/>
                    <a:pt x="32557" y="21078"/>
                  </a:cubicBezTo>
                  <a:cubicBezTo>
                    <a:pt x="32308" y="21158"/>
                    <a:pt x="32030" y="21257"/>
                    <a:pt x="31731" y="21366"/>
                  </a:cubicBezTo>
                  <a:cubicBezTo>
                    <a:pt x="31423" y="21456"/>
                    <a:pt x="31095" y="21565"/>
                    <a:pt x="30736" y="21675"/>
                  </a:cubicBezTo>
                  <a:cubicBezTo>
                    <a:pt x="30378" y="21784"/>
                    <a:pt x="29980" y="21874"/>
                    <a:pt x="29573" y="21993"/>
                  </a:cubicBezTo>
                  <a:cubicBezTo>
                    <a:pt x="29155" y="22093"/>
                    <a:pt x="28718" y="22182"/>
                    <a:pt x="28250" y="22292"/>
                  </a:cubicBezTo>
                  <a:cubicBezTo>
                    <a:pt x="27325" y="22471"/>
                    <a:pt x="26291" y="22620"/>
                    <a:pt x="25177" y="22710"/>
                  </a:cubicBezTo>
                  <a:cubicBezTo>
                    <a:pt x="24729" y="22737"/>
                    <a:pt x="24269" y="22752"/>
                    <a:pt x="23798" y="22752"/>
                  </a:cubicBezTo>
                  <a:cubicBezTo>
                    <a:pt x="23085" y="22752"/>
                    <a:pt x="22346" y="22718"/>
                    <a:pt x="21585" y="22640"/>
                  </a:cubicBezTo>
                  <a:cubicBezTo>
                    <a:pt x="19069" y="22381"/>
                    <a:pt x="16313" y="21525"/>
                    <a:pt x="13767" y="19974"/>
                  </a:cubicBezTo>
                  <a:lnTo>
                    <a:pt x="13767" y="19964"/>
                  </a:lnTo>
                  <a:cubicBezTo>
                    <a:pt x="13638" y="19885"/>
                    <a:pt x="13508" y="19815"/>
                    <a:pt x="13389" y="19735"/>
                  </a:cubicBezTo>
                  <a:cubicBezTo>
                    <a:pt x="13260" y="19655"/>
                    <a:pt x="13141" y="19566"/>
                    <a:pt x="13011" y="19487"/>
                  </a:cubicBezTo>
                  <a:lnTo>
                    <a:pt x="12643" y="19238"/>
                  </a:lnTo>
                  <a:lnTo>
                    <a:pt x="12285" y="18979"/>
                  </a:lnTo>
                  <a:cubicBezTo>
                    <a:pt x="11808" y="18631"/>
                    <a:pt x="11340" y="18263"/>
                    <a:pt x="10882" y="17875"/>
                  </a:cubicBezTo>
                  <a:cubicBezTo>
                    <a:pt x="8615" y="15926"/>
                    <a:pt x="6834" y="13707"/>
                    <a:pt x="5432" y="11579"/>
                  </a:cubicBezTo>
                  <a:cubicBezTo>
                    <a:pt x="4029" y="9460"/>
                    <a:pt x="2995" y="7421"/>
                    <a:pt x="2209" y="5700"/>
                  </a:cubicBezTo>
                  <a:cubicBezTo>
                    <a:pt x="1423" y="3970"/>
                    <a:pt x="886" y="2537"/>
                    <a:pt x="538" y="1543"/>
                  </a:cubicBezTo>
                  <a:cubicBezTo>
                    <a:pt x="369" y="1045"/>
                    <a:pt x="239" y="657"/>
                    <a:pt x="150" y="398"/>
                  </a:cubicBezTo>
                  <a:cubicBezTo>
                    <a:pt x="71" y="130"/>
                    <a:pt x="20" y="0"/>
                    <a:pt x="11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" name="Google Shape;3445;p62"/>
            <p:cNvSpPr/>
            <p:nvPr/>
          </p:nvSpPr>
          <p:spPr>
            <a:xfrm>
              <a:off x="5038752" y="1526949"/>
              <a:ext cx="1023355" cy="1479645"/>
            </a:xfrm>
            <a:custGeom>
              <a:avLst/>
              <a:gdLst/>
              <a:ahLst/>
              <a:cxnLst/>
              <a:rect l="l" t="t" r="r" b="b"/>
              <a:pathLst>
                <a:path w="16184" h="23401" extrusionOk="0">
                  <a:moveTo>
                    <a:pt x="30" y="1"/>
                  </a:moveTo>
                  <a:cubicBezTo>
                    <a:pt x="10" y="1"/>
                    <a:pt x="0" y="379"/>
                    <a:pt x="50" y="1066"/>
                  </a:cubicBezTo>
                  <a:cubicBezTo>
                    <a:pt x="100" y="1762"/>
                    <a:pt x="209" y="2757"/>
                    <a:pt x="438" y="3990"/>
                  </a:cubicBezTo>
                  <a:cubicBezTo>
                    <a:pt x="666" y="5213"/>
                    <a:pt x="1015" y="6676"/>
                    <a:pt x="1561" y="8267"/>
                  </a:cubicBezTo>
                  <a:cubicBezTo>
                    <a:pt x="1830" y="9063"/>
                    <a:pt x="2158" y="9888"/>
                    <a:pt x="2527" y="10734"/>
                  </a:cubicBezTo>
                  <a:cubicBezTo>
                    <a:pt x="2726" y="11152"/>
                    <a:pt x="2905" y="11579"/>
                    <a:pt x="3133" y="11997"/>
                  </a:cubicBezTo>
                  <a:cubicBezTo>
                    <a:pt x="3243" y="12216"/>
                    <a:pt x="3352" y="12425"/>
                    <a:pt x="3471" y="12644"/>
                  </a:cubicBezTo>
                  <a:cubicBezTo>
                    <a:pt x="3591" y="12852"/>
                    <a:pt x="3710" y="13071"/>
                    <a:pt x="3829" y="13280"/>
                  </a:cubicBezTo>
                  <a:cubicBezTo>
                    <a:pt x="4019" y="13638"/>
                    <a:pt x="4238" y="13957"/>
                    <a:pt x="4446" y="14295"/>
                  </a:cubicBezTo>
                  <a:cubicBezTo>
                    <a:pt x="4655" y="14623"/>
                    <a:pt x="4884" y="14941"/>
                    <a:pt x="5113" y="15270"/>
                  </a:cubicBezTo>
                  <a:cubicBezTo>
                    <a:pt x="5182" y="15369"/>
                    <a:pt x="5262" y="15469"/>
                    <a:pt x="5332" y="15568"/>
                  </a:cubicBezTo>
                  <a:cubicBezTo>
                    <a:pt x="5401" y="15668"/>
                    <a:pt x="5481" y="15767"/>
                    <a:pt x="5551" y="15856"/>
                  </a:cubicBezTo>
                  <a:cubicBezTo>
                    <a:pt x="5699" y="16055"/>
                    <a:pt x="5849" y="16245"/>
                    <a:pt x="5998" y="16433"/>
                  </a:cubicBezTo>
                  <a:cubicBezTo>
                    <a:pt x="6307" y="16802"/>
                    <a:pt x="6614" y="17149"/>
                    <a:pt x="6923" y="17498"/>
                  </a:cubicBezTo>
                  <a:cubicBezTo>
                    <a:pt x="7251" y="17826"/>
                    <a:pt x="7560" y="18154"/>
                    <a:pt x="7878" y="18462"/>
                  </a:cubicBezTo>
                  <a:cubicBezTo>
                    <a:pt x="8206" y="18761"/>
                    <a:pt x="8515" y="19059"/>
                    <a:pt x="8833" y="19328"/>
                  </a:cubicBezTo>
                  <a:cubicBezTo>
                    <a:pt x="10106" y="20432"/>
                    <a:pt x="11389" y="21228"/>
                    <a:pt x="12483" y="21835"/>
                  </a:cubicBezTo>
                  <a:cubicBezTo>
                    <a:pt x="12762" y="21983"/>
                    <a:pt x="13031" y="22123"/>
                    <a:pt x="13279" y="22252"/>
                  </a:cubicBezTo>
                  <a:cubicBezTo>
                    <a:pt x="13528" y="22381"/>
                    <a:pt x="13767" y="22481"/>
                    <a:pt x="13995" y="22580"/>
                  </a:cubicBezTo>
                  <a:cubicBezTo>
                    <a:pt x="14224" y="22680"/>
                    <a:pt x="14433" y="22779"/>
                    <a:pt x="14622" y="22859"/>
                  </a:cubicBezTo>
                  <a:cubicBezTo>
                    <a:pt x="14821" y="22949"/>
                    <a:pt x="15000" y="23008"/>
                    <a:pt x="15159" y="23068"/>
                  </a:cubicBezTo>
                  <a:cubicBezTo>
                    <a:pt x="15749" y="23282"/>
                    <a:pt x="16098" y="23401"/>
                    <a:pt x="16163" y="23401"/>
                  </a:cubicBezTo>
                  <a:cubicBezTo>
                    <a:pt x="16170" y="23401"/>
                    <a:pt x="16174" y="23399"/>
                    <a:pt x="16174" y="23396"/>
                  </a:cubicBezTo>
                  <a:cubicBezTo>
                    <a:pt x="16183" y="23376"/>
                    <a:pt x="15845" y="23227"/>
                    <a:pt x="15209" y="22958"/>
                  </a:cubicBezTo>
                  <a:cubicBezTo>
                    <a:pt x="15049" y="22889"/>
                    <a:pt x="14870" y="22819"/>
                    <a:pt x="14682" y="22730"/>
                  </a:cubicBezTo>
                  <a:cubicBezTo>
                    <a:pt x="14492" y="22640"/>
                    <a:pt x="14284" y="22541"/>
                    <a:pt x="14065" y="22431"/>
                  </a:cubicBezTo>
                  <a:cubicBezTo>
                    <a:pt x="13846" y="22322"/>
                    <a:pt x="13608" y="22222"/>
                    <a:pt x="13358" y="22083"/>
                  </a:cubicBezTo>
                  <a:cubicBezTo>
                    <a:pt x="13110" y="21954"/>
                    <a:pt x="12861" y="21804"/>
                    <a:pt x="12583" y="21656"/>
                  </a:cubicBezTo>
                  <a:cubicBezTo>
                    <a:pt x="11508" y="21039"/>
                    <a:pt x="10255" y="20233"/>
                    <a:pt x="9002" y="19139"/>
                  </a:cubicBezTo>
                  <a:cubicBezTo>
                    <a:pt x="8683" y="18860"/>
                    <a:pt x="8385" y="18572"/>
                    <a:pt x="8057" y="18274"/>
                  </a:cubicBezTo>
                  <a:cubicBezTo>
                    <a:pt x="7748" y="17965"/>
                    <a:pt x="7440" y="17637"/>
                    <a:pt x="7122" y="17319"/>
                  </a:cubicBezTo>
                  <a:cubicBezTo>
                    <a:pt x="6824" y="16970"/>
                    <a:pt x="6515" y="16623"/>
                    <a:pt x="6217" y="16254"/>
                  </a:cubicBezTo>
                  <a:cubicBezTo>
                    <a:pt x="6068" y="16065"/>
                    <a:pt x="5918" y="15876"/>
                    <a:pt x="5779" y="15687"/>
                  </a:cubicBezTo>
                  <a:cubicBezTo>
                    <a:pt x="5699" y="15598"/>
                    <a:pt x="5630" y="15498"/>
                    <a:pt x="5551" y="15409"/>
                  </a:cubicBezTo>
                  <a:lnTo>
                    <a:pt x="5341" y="15111"/>
                  </a:lnTo>
                  <a:lnTo>
                    <a:pt x="5341" y="15100"/>
                  </a:lnTo>
                  <a:cubicBezTo>
                    <a:pt x="5122" y="14782"/>
                    <a:pt x="4884" y="14474"/>
                    <a:pt x="4685" y="14136"/>
                  </a:cubicBezTo>
                  <a:cubicBezTo>
                    <a:pt x="4476" y="13807"/>
                    <a:pt x="4267" y="13489"/>
                    <a:pt x="4078" y="13141"/>
                  </a:cubicBezTo>
                  <a:cubicBezTo>
                    <a:pt x="3949" y="12932"/>
                    <a:pt x="3829" y="12723"/>
                    <a:pt x="3710" y="12514"/>
                  </a:cubicBezTo>
                  <a:cubicBezTo>
                    <a:pt x="3601" y="12295"/>
                    <a:pt x="3491" y="12087"/>
                    <a:pt x="3382" y="11877"/>
                  </a:cubicBezTo>
                  <a:cubicBezTo>
                    <a:pt x="3153" y="11460"/>
                    <a:pt x="2974" y="11032"/>
                    <a:pt x="2775" y="10615"/>
                  </a:cubicBezTo>
                  <a:cubicBezTo>
                    <a:pt x="2407" y="9789"/>
                    <a:pt x="2069" y="8973"/>
                    <a:pt x="1800" y="8177"/>
                  </a:cubicBezTo>
                  <a:cubicBezTo>
                    <a:pt x="1254" y="6606"/>
                    <a:pt x="885" y="5164"/>
                    <a:pt x="637" y="3950"/>
                  </a:cubicBezTo>
                  <a:cubicBezTo>
                    <a:pt x="388" y="2726"/>
                    <a:pt x="248" y="1742"/>
                    <a:pt x="169" y="1055"/>
                  </a:cubicBezTo>
                  <a:cubicBezTo>
                    <a:pt x="80" y="369"/>
                    <a:pt x="60" y="1"/>
                    <a:pt x="30" y="1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" name="Google Shape;3446;p62"/>
            <p:cNvSpPr/>
            <p:nvPr/>
          </p:nvSpPr>
          <p:spPr>
            <a:xfrm>
              <a:off x="6228067" y="1664350"/>
              <a:ext cx="208857" cy="188489"/>
            </a:xfrm>
            <a:custGeom>
              <a:avLst/>
              <a:gdLst/>
              <a:ahLst/>
              <a:cxnLst/>
              <a:rect l="l" t="t" r="r" b="b"/>
              <a:pathLst>
                <a:path w="3303" h="2981" extrusionOk="0">
                  <a:moveTo>
                    <a:pt x="1605" y="1"/>
                  </a:moveTo>
                  <a:cubicBezTo>
                    <a:pt x="697" y="1"/>
                    <a:pt x="58" y="805"/>
                    <a:pt x="50" y="812"/>
                  </a:cubicBezTo>
                  <a:cubicBezTo>
                    <a:pt x="11" y="852"/>
                    <a:pt x="0" y="902"/>
                    <a:pt x="11" y="962"/>
                  </a:cubicBezTo>
                  <a:cubicBezTo>
                    <a:pt x="11" y="1011"/>
                    <a:pt x="40" y="1051"/>
                    <a:pt x="80" y="1090"/>
                  </a:cubicBezTo>
                  <a:cubicBezTo>
                    <a:pt x="120" y="1121"/>
                    <a:pt x="170" y="1130"/>
                    <a:pt x="219" y="1130"/>
                  </a:cubicBezTo>
                  <a:cubicBezTo>
                    <a:pt x="269" y="1121"/>
                    <a:pt x="319" y="1090"/>
                    <a:pt x="349" y="1051"/>
                  </a:cubicBezTo>
                  <a:cubicBezTo>
                    <a:pt x="378" y="1014"/>
                    <a:pt x="876" y="389"/>
                    <a:pt x="1585" y="389"/>
                  </a:cubicBezTo>
                  <a:cubicBezTo>
                    <a:pt x="1834" y="389"/>
                    <a:pt x="2108" y="466"/>
                    <a:pt x="2398" y="673"/>
                  </a:cubicBezTo>
                  <a:cubicBezTo>
                    <a:pt x="2686" y="872"/>
                    <a:pt x="2836" y="1110"/>
                    <a:pt x="2855" y="1389"/>
                  </a:cubicBezTo>
                  <a:cubicBezTo>
                    <a:pt x="2905" y="2006"/>
                    <a:pt x="2268" y="2642"/>
                    <a:pt x="2259" y="2652"/>
                  </a:cubicBezTo>
                  <a:cubicBezTo>
                    <a:pt x="2179" y="2722"/>
                    <a:pt x="2179" y="2841"/>
                    <a:pt x="2259" y="2921"/>
                  </a:cubicBezTo>
                  <a:cubicBezTo>
                    <a:pt x="2288" y="2960"/>
                    <a:pt x="2338" y="2980"/>
                    <a:pt x="2398" y="2980"/>
                  </a:cubicBezTo>
                  <a:cubicBezTo>
                    <a:pt x="2447" y="2980"/>
                    <a:pt x="2497" y="2960"/>
                    <a:pt x="2527" y="2921"/>
                  </a:cubicBezTo>
                  <a:cubicBezTo>
                    <a:pt x="2557" y="2891"/>
                    <a:pt x="3303" y="2165"/>
                    <a:pt x="3243" y="1359"/>
                  </a:cubicBezTo>
                  <a:cubicBezTo>
                    <a:pt x="3214" y="971"/>
                    <a:pt x="3004" y="633"/>
                    <a:pt x="2626" y="354"/>
                  </a:cubicBezTo>
                  <a:cubicBezTo>
                    <a:pt x="2264" y="97"/>
                    <a:pt x="1918" y="1"/>
                    <a:pt x="1605" y="1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" name="Google Shape;3447;p62"/>
            <p:cNvSpPr/>
            <p:nvPr/>
          </p:nvSpPr>
          <p:spPr>
            <a:xfrm>
              <a:off x="6270242" y="1893181"/>
              <a:ext cx="201901" cy="165726"/>
            </a:xfrm>
            <a:custGeom>
              <a:avLst/>
              <a:gdLst/>
              <a:ahLst/>
              <a:cxnLst/>
              <a:rect l="l" t="t" r="r" b="b"/>
              <a:pathLst>
                <a:path w="3193" h="2621" extrusionOk="0">
                  <a:moveTo>
                    <a:pt x="634" y="1"/>
                  </a:moveTo>
                  <a:cubicBezTo>
                    <a:pt x="582" y="1"/>
                    <a:pt x="530" y="3"/>
                    <a:pt x="478" y="8"/>
                  </a:cubicBezTo>
                  <a:cubicBezTo>
                    <a:pt x="308" y="28"/>
                    <a:pt x="109" y="108"/>
                    <a:pt x="50" y="276"/>
                  </a:cubicBezTo>
                  <a:cubicBezTo>
                    <a:pt x="0" y="436"/>
                    <a:pt x="89" y="595"/>
                    <a:pt x="189" y="734"/>
                  </a:cubicBezTo>
                  <a:cubicBezTo>
                    <a:pt x="527" y="1231"/>
                    <a:pt x="965" y="1669"/>
                    <a:pt x="1462" y="2007"/>
                  </a:cubicBezTo>
                  <a:cubicBezTo>
                    <a:pt x="1732" y="2193"/>
                    <a:pt x="2322" y="2620"/>
                    <a:pt x="2739" y="2620"/>
                  </a:cubicBezTo>
                  <a:cubicBezTo>
                    <a:pt x="2814" y="2620"/>
                    <a:pt x="2884" y="2606"/>
                    <a:pt x="2944" y="2575"/>
                  </a:cubicBezTo>
                  <a:cubicBezTo>
                    <a:pt x="3084" y="2495"/>
                    <a:pt x="3153" y="2336"/>
                    <a:pt x="3173" y="2177"/>
                  </a:cubicBezTo>
                  <a:cubicBezTo>
                    <a:pt x="3193" y="1948"/>
                    <a:pt x="3104" y="1709"/>
                    <a:pt x="2984" y="1520"/>
                  </a:cubicBezTo>
                  <a:cubicBezTo>
                    <a:pt x="2855" y="1321"/>
                    <a:pt x="2686" y="1162"/>
                    <a:pt x="2516" y="1003"/>
                  </a:cubicBezTo>
                  <a:cubicBezTo>
                    <a:pt x="2024" y="510"/>
                    <a:pt x="1367" y="1"/>
                    <a:pt x="634" y="1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" name="Google Shape;3448;p62"/>
            <p:cNvSpPr/>
            <p:nvPr/>
          </p:nvSpPr>
          <p:spPr>
            <a:xfrm>
              <a:off x="6919310" y="2446513"/>
              <a:ext cx="1068629" cy="749971"/>
            </a:xfrm>
            <a:custGeom>
              <a:avLst/>
              <a:gdLst/>
              <a:ahLst/>
              <a:cxnLst/>
              <a:rect l="l" t="t" r="r" b="b"/>
              <a:pathLst>
                <a:path w="16900" h="11861" extrusionOk="0">
                  <a:moveTo>
                    <a:pt x="5879" y="0"/>
                  </a:moveTo>
                  <a:lnTo>
                    <a:pt x="0" y="756"/>
                  </a:lnTo>
                  <a:cubicBezTo>
                    <a:pt x="0" y="756"/>
                    <a:pt x="790" y="11861"/>
                    <a:pt x="7415" y="11861"/>
                  </a:cubicBezTo>
                  <a:cubicBezTo>
                    <a:pt x="7882" y="11861"/>
                    <a:pt x="8377" y="11806"/>
                    <a:pt x="8902" y="11688"/>
                  </a:cubicBezTo>
                  <a:cubicBezTo>
                    <a:pt x="16900" y="9887"/>
                    <a:pt x="5879" y="0"/>
                    <a:pt x="5879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" name="Google Shape;3449;p62"/>
            <p:cNvSpPr/>
            <p:nvPr/>
          </p:nvSpPr>
          <p:spPr>
            <a:xfrm>
              <a:off x="5119246" y="1020029"/>
              <a:ext cx="898850" cy="445392"/>
            </a:xfrm>
            <a:custGeom>
              <a:avLst/>
              <a:gdLst/>
              <a:ahLst/>
              <a:cxnLst/>
              <a:rect l="l" t="t" r="r" b="b"/>
              <a:pathLst>
                <a:path w="14215" h="7044" extrusionOk="0">
                  <a:moveTo>
                    <a:pt x="11280" y="1"/>
                  </a:moveTo>
                  <a:cubicBezTo>
                    <a:pt x="11141" y="1"/>
                    <a:pt x="11011" y="11"/>
                    <a:pt x="10872" y="21"/>
                  </a:cubicBezTo>
                  <a:cubicBezTo>
                    <a:pt x="10663" y="31"/>
                    <a:pt x="10445" y="40"/>
                    <a:pt x="10226" y="60"/>
                  </a:cubicBezTo>
                  <a:cubicBezTo>
                    <a:pt x="10007" y="80"/>
                    <a:pt x="9778" y="110"/>
                    <a:pt x="9539" y="150"/>
                  </a:cubicBezTo>
                  <a:cubicBezTo>
                    <a:pt x="9430" y="160"/>
                    <a:pt x="9311" y="180"/>
                    <a:pt x="9191" y="200"/>
                  </a:cubicBezTo>
                  <a:cubicBezTo>
                    <a:pt x="9072" y="219"/>
                    <a:pt x="8953" y="239"/>
                    <a:pt x="8823" y="270"/>
                  </a:cubicBezTo>
                  <a:cubicBezTo>
                    <a:pt x="8584" y="319"/>
                    <a:pt x="8336" y="369"/>
                    <a:pt x="8087" y="429"/>
                  </a:cubicBezTo>
                  <a:cubicBezTo>
                    <a:pt x="7589" y="578"/>
                    <a:pt x="7063" y="717"/>
                    <a:pt x="6545" y="926"/>
                  </a:cubicBezTo>
                  <a:lnTo>
                    <a:pt x="6545" y="916"/>
                  </a:lnTo>
                  <a:cubicBezTo>
                    <a:pt x="6336" y="1006"/>
                    <a:pt x="6128" y="1065"/>
                    <a:pt x="5929" y="1165"/>
                  </a:cubicBezTo>
                  <a:cubicBezTo>
                    <a:pt x="5730" y="1254"/>
                    <a:pt x="5531" y="1353"/>
                    <a:pt x="5322" y="1443"/>
                  </a:cubicBezTo>
                  <a:cubicBezTo>
                    <a:pt x="3323" y="2428"/>
                    <a:pt x="1791" y="3761"/>
                    <a:pt x="965" y="4914"/>
                  </a:cubicBezTo>
                  <a:cubicBezTo>
                    <a:pt x="756" y="5203"/>
                    <a:pt x="577" y="5462"/>
                    <a:pt x="438" y="5701"/>
                  </a:cubicBezTo>
                  <a:cubicBezTo>
                    <a:pt x="308" y="5949"/>
                    <a:pt x="209" y="6168"/>
                    <a:pt x="129" y="6347"/>
                  </a:cubicBezTo>
                  <a:cubicBezTo>
                    <a:pt x="90" y="6446"/>
                    <a:pt x="70" y="6516"/>
                    <a:pt x="40" y="6596"/>
                  </a:cubicBezTo>
                  <a:cubicBezTo>
                    <a:pt x="10" y="6705"/>
                    <a:pt x="0" y="6784"/>
                    <a:pt x="20" y="6874"/>
                  </a:cubicBezTo>
                  <a:cubicBezTo>
                    <a:pt x="40" y="6954"/>
                    <a:pt x="100" y="7023"/>
                    <a:pt x="149" y="7034"/>
                  </a:cubicBezTo>
                  <a:cubicBezTo>
                    <a:pt x="160" y="7043"/>
                    <a:pt x="169" y="7043"/>
                    <a:pt x="179" y="7043"/>
                  </a:cubicBezTo>
                  <a:cubicBezTo>
                    <a:pt x="209" y="7043"/>
                    <a:pt x="229" y="7023"/>
                    <a:pt x="239" y="7003"/>
                  </a:cubicBezTo>
                  <a:cubicBezTo>
                    <a:pt x="249" y="6983"/>
                    <a:pt x="249" y="6954"/>
                    <a:pt x="259" y="6934"/>
                  </a:cubicBezTo>
                  <a:cubicBezTo>
                    <a:pt x="269" y="6904"/>
                    <a:pt x="288" y="6904"/>
                    <a:pt x="308" y="6884"/>
                  </a:cubicBezTo>
                  <a:cubicBezTo>
                    <a:pt x="339" y="6864"/>
                    <a:pt x="368" y="6835"/>
                    <a:pt x="408" y="6804"/>
                  </a:cubicBezTo>
                  <a:cubicBezTo>
                    <a:pt x="448" y="6765"/>
                    <a:pt x="518" y="6705"/>
                    <a:pt x="587" y="6636"/>
                  </a:cubicBezTo>
                  <a:cubicBezTo>
                    <a:pt x="717" y="6506"/>
                    <a:pt x="876" y="6337"/>
                    <a:pt x="1044" y="6148"/>
                  </a:cubicBezTo>
                  <a:cubicBezTo>
                    <a:pt x="1223" y="5959"/>
                    <a:pt x="1433" y="5750"/>
                    <a:pt x="1661" y="5511"/>
                  </a:cubicBezTo>
                  <a:cubicBezTo>
                    <a:pt x="2567" y="4587"/>
                    <a:pt x="4019" y="3462"/>
                    <a:pt x="5869" y="2587"/>
                  </a:cubicBezTo>
                  <a:lnTo>
                    <a:pt x="5879" y="2597"/>
                  </a:lnTo>
                  <a:cubicBezTo>
                    <a:pt x="6058" y="2507"/>
                    <a:pt x="6247" y="2418"/>
                    <a:pt x="6426" y="2339"/>
                  </a:cubicBezTo>
                  <a:cubicBezTo>
                    <a:pt x="6615" y="2249"/>
                    <a:pt x="6804" y="2189"/>
                    <a:pt x="7003" y="2109"/>
                  </a:cubicBezTo>
                  <a:cubicBezTo>
                    <a:pt x="7470" y="1910"/>
                    <a:pt x="7948" y="1771"/>
                    <a:pt x="8405" y="1612"/>
                  </a:cubicBezTo>
                  <a:lnTo>
                    <a:pt x="9092" y="1433"/>
                  </a:lnTo>
                  <a:cubicBezTo>
                    <a:pt x="9201" y="1413"/>
                    <a:pt x="9311" y="1373"/>
                    <a:pt x="9420" y="1353"/>
                  </a:cubicBezTo>
                  <a:cubicBezTo>
                    <a:pt x="9530" y="1334"/>
                    <a:pt x="9639" y="1304"/>
                    <a:pt x="9738" y="1284"/>
                  </a:cubicBezTo>
                  <a:cubicBezTo>
                    <a:pt x="9957" y="1244"/>
                    <a:pt x="10166" y="1194"/>
                    <a:pt x="10365" y="1154"/>
                  </a:cubicBezTo>
                  <a:cubicBezTo>
                    <a:pt x="10574" y="1125"/>
                    <a:pt x="10772" y="1095"/>
                    <a:pt x="10962" y="1065"/>
                  </a:cubicBezTo>
                  <a:cubicBezTo>
                    <a:pt x="11349" y="995"/>
                    <a:pt x="11707" y="986"/>
                    <a:pt x="12036" y="946"/>
                  </a:cubicBezTo>
                  <a:lnTo>
                    <a:pt x="12275" y="916"/>
                  </a:lnTo>
                  <a:cubicBezTo>
                    <a:pt x="12354" y="916"/>
                    <a:pt x="12424" y="906"/>
                    <a:pt x="12503" y="906"/>
                  </a:cubicBezTo>
                  <a:cubicBezTo>
                    <a:pt x="12653" y="896"/>
                    <a:pt x="12792" y="886"/>
                    <a:pt x="12921" y="876"/>
                  </a:cubicBezTo>
                  <a:cubicBezTo>
                    <a:pt x="13180" y="847"/>
                    <a:pt x="13409" y="847"/>
                    <a:pt x="13588" y="827"/>
                  </a:cubicBezTo>
                  <a:cubicBezTo>
                    <a:pt x="13966" y="796"/>
                    <a:pt x="14185" y="737"/>
                    <a:pt x="14194" y="637"/>
                  </a:cubicBezTo>
                  <a:cubicBezTo>
                    <a:pt x="14214" y="538"/>
                    <a:pt x="14025" y="418"/>
                    <a:pt x="13648" y="299"/>
                  </a:cubicBezTo>
                  <a:cubicBezTo>
                    <a:pt x="13468" y="239"/>
                    <a:pt x="13239" y="170"/>
                    <a:pt x="12961" y="130"/>
                  </a:cubicBezTo>
                  <a:cubicBezTo>
                    <a:pt x="12822" y="110"/>
                    <a:pt x="12673" y="91"/>
                    <a:pt x="12523" y="71"/>
                  </a:cubicBezTo>
                  <a:cubicBezTo>
                    <a:pt x="12444" y="60"/>
                    <a:pt x="12364" y="51"/>
                    <a:pt x="12275" y="40"/>
                  </a:cubicBezTo>
                  <a:cubicBezTo>
                    <a:pt x="12195" y="31"/>
                    <a:pt x="12105" y="31"/>
                    <a:pt x="12026" y="21"/>
                  </a:cubicBezTo>
                  <a:cubicBezTo>
                    <a:pt x="11787" y="21"/>
                    <a:pt x="11539" y="1"/>
                    <a:pt x="11280" y="1"/>
                  </a:cubicBezTo>
                  <a:close/>
                </a:path>
              </a:pathLst>
            </a:custGeom>
            <a:solidFill>
              <a:srgbClr val="85A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" name="Google Shape;3450;p62"/>
            <p:cNvSpPr/>
            <p:nvPr/>
          </p:nvSpPr>
          <p:spPr>
            <a:xfrm>
              <a:off x="8684154" y="1407443"/>
              <a:ext cx="367381" cy="434706"/>
            </a:xfrm>
            <a:custGeom>
              <a:avLst/>
              <a:gdLst/>
              <a:ahLst/>
              <a:cxnLst/>
              <a:rect l="l" t="t" r="r" b="b"/>
              <a:pathLst>
                <a:path w="5810" h="6875" extrusionOk="0">
                  <a:moveTo>
                    <a:pt x="4815" y="1"/>
                  </a:moveTo>
                  <a:cubicBezTo>
                    <a:pt x="4775" y="1"/>
                    <a:pt x="4745" y="11"/>
                    <a:pt x="4715" y="31"/>
                  </a:cubicBezTo>
                  <a:cubicBezTo>
                    <a:pt x="4556" y="151"/>
                    <a:pt x="4755" y="578"/>
                    <a:pt x="4745" y="1254"/>
                  </a:cubicBezTo>
                  <a:cubicBezTo>
                    <a:pt x="4745" y="1583"/>
                    <a:pt x="4695" y="1990"/>
                    <a:pt x="4556" y="2408"/>
                  </a:cubicBezTo>
                  <a:cubicBezTo>
                    <a:pt x="4406" y="2826"/>
                    <a:pt x="4148" y="3264"/>
                    <a:pt x="3810" y="3701"/>
                  </a:cubicBezTo>
                  <a:lnTo>
                    <a:pt x="3800" y="3701"/>
                  </a:lnTo>
                  <a:cubicBezTo>
                    <a:pt x="3730" y="3791"/>
                    <a:pt x="3661" y="3871"/>
                    <a:pt x="3591" y="3960"/>
                  </a:cubicBezTo>
                  <a:cubicBezTo>
                    <a:pt x="3521" y="4050"/>
                    <a:pt x="3442" y="4129"/>
                    <a:pt x="3362" y="4209"/>
                  </a:cubicBezTo>
                  <a:lnTo>
                    <a:pt x="3362" y="4218"/>
                  </a:lnTo>
                  <a:cubicBezTo>
                    <a:pt x="2586" y="5074"/>
                    <a:pt x="1760" y="5641"/>
                    <a:pt x="1124" y="5940"/>
                  </a:cubicBezTo>
                  <a:cubicBezTo>
                    <a:pt x="487" y="6248"/>
                    <a:pt x="30" y="6318"/>
                    <a:pt x="10" y="6526"/>
                  </a:cubicBezTo>
                  <a:cubicBezTo>
                    <a:pt x="0" y="6636"/>
                    <a:pt x="120" y="6735"/>
                    <a:pt x="358" y="6805"/>
                  </a:cubicBezTo>
                  <a:cubicBezTo>
                    <a:pt x="487" y="6844"/>
                    <a:pt x="666" y="6875"/>
                    <a:pt x="865" y="6875"/>
                  </a:cubicBezTo>
                  <a:cubicBezTo>
                    <a:pt x="1024" y="6875"/>
                    <a:pt x="1203" y="6855"/>
                    <a:pt x="1393" y="6825"/>
                  </a:cubicBezTo>
                  <a:cubicBezTo>
                    <a:pt x="1830" y="6735"/>
                    <a:pt x="2328" y="6556"/>
                    <a:pt x="2825" y="6258"/>
                  </a:cubicBezTo>
                  <a:cubicBezTo>
                    <a:pt x="3323" y="5960"/>
                    <a:pt x="3820" y="5562"/>
                    <a:pt x="4287" y="5084"/>
                  </a:cubicBezTo>
                  <a:lnTo>
                    <a:pt x="4287" y="5094"/>
                  </a:lnTo>
                  <a:cubicBezTo>
                    <a:pt x="4377" y="4994"/>
                    <a:pt x="4466" y="4895"/>
                    <a:pt x="4556" y="4786"/>
                  </a:cubicBezTo>
                  <a:cubicBezTo>
                    <a:pt x="4645" y="4686"/>
                    <a:pt x="4735" y="4587"/>
                    <a:pt x="4815" y="4477"/>
                  </a:cubicBezTo>
                  <a:lnTo>
                    <a:pt x="4815" y="4467"/>
                  </a:lnTo>
                  <a:cubicBezTo>
                    <a:pt x="5222" y="3930"/>
                    <a:pt x="5531" y="3323"/>
                    <a:pt x="5670" y="2717"/>
                  </a:cubicBezTo>
                  <a:cubicBezTo>
                    <a:pt x="5809" y="2120"/>
                    <a:pt x="5779" y="1553"/>
                    <a:pt x="5660" y="1115"/>
                  </a:cubicBezTo>
                  <a:cubicBezTo>
                    <a:pt x="5540" y="668"/>
                    <a:pt x="5332" y="349"/>
                    <a:pt x="5142" y="170"/>
                  </a:cubicBezTo>
                  <a:cubicBezTo>
                    <a:pt x="5013" y="51"/>
                    <a:pt x="4894" y="1"/>
                    <a:pt x="4815" y="1"/>
                  </a:cubicBezTo>
                  <a:close/>
                </a:path>
              </a:pathLst>
            </a:custGeom>
            <a:solidFill>
              <a:srgbClr val="85A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" name="Google Shape;3451;p62"/>
            <p:cNvSpPr/>
            <p:nvPr/>
          </p:nvSpPr>
          <p:spPr>
            <a:xfrm>
              <a:off x="8002965" y="1333906"/>
              <a:ext cx="318945" cy="221431"/>
            </a:xfrm>
            <a:custGeom>
              <a:avLst/>
              <a:gdLst/>
              <a:ahLst/>
              <a:cxnLst/>
              <a:rect l="l" t="t" r="r" b="b"/>
              <a:pathLst>
                <a:path w="5044" h="3502" extrusionOk="0">
                  <a:moveTo>
                    <a:pt x="1671" y="1"/>
                  </a:moveTo>
                  <a:cubicBezTo>
                    <a:pt x="1234" y="30"/>
                    <a:pt x="876" y="160"/>
                    <a:pt x="597" y="328"/>
                  </a:cubicBezTo>
                  <a:cubicBezTo>
                    <a:pt x="329" y="488"/>
                    <a:pt x="160" y="686"/>
                    <a:pt x="80" y="846"/>
                  </a:cubicBezTo>
                  <a:cubicBezTo>
                    <a:pt x="0" y="1005"/>
                    <a:pt x="11" y="1134"/>
                    <a:pt x="80" y="1204"/>
                  </a:cubicBezTo>
                  <a:cubicBezTo>
                    <a:pt x="130" y="1254"/>
                    <a:pt x="199" y="1274"/>
                    <a:pt x="289" y="1274"/>
                  </a:cubicBezTo>
                  <a:cubicBezTo>
                    <a:pt x="448" y="1274"/>
                    <a:pt x="677" y="1214"/>
                    <a:pt x="946" y="1174"/>
                  </a:cubicBezTo>
                  <a:cubicBezTo>
                    <a:pt x="1085" y="1164"/>
                    <a:pt x="1234" y="1144"/>
                    <a:pt x="1383" y="1144"/>
                  </a:cubicBezTo>
                  <a:cubicBezTo>
                    <a:pt x="1483" y="1144"/>
                    <a:pt x="1572" y="1154"/>
                    <a:pt x="1671" y="1164"/>
                  </a:cubicBezTo>
                  <a:cubicBezTo>
                    <a:pt x="1930" y="1194"/>
                    <a:pt x="2209" y="1274"/>
                    <a:pt x="2447" y="1423"/>
                  </a:cubicBezTo>
                  <a:lnTo>
                    <a:pt x="2597" y="1512"/>
                  </a:lnTo>
                  <a:cubicBezTo>
                    <a:pt x="2646" y="1552"/>
                    <a:pt x="2696" y="1592"/>
                    <a:pt x="2746" y="1641"/>
                  </a:cubicBezTo>
                  <a:lnTo>
                    <a:pt x="2756" y="1632"/>
                  </a:lnTo>
                  <a:cubicBezTo>
                    <a:pt x="3810" y="2497"/>
                    <a:pt x="4367" y="3502"/>
                    <a:pt x="4745" y="3502"/>
                  </a:cubicBezTo>
                  <a:cubicBezTo>
                    <a:pt x="4765" y="3502"/>
                    <a:pt x="4785" y="3492"/>
                    <a:pt x="4815" y="3482"/>
                  </a:cubicBezTo>
                  <a:cubicBezTo>
                    <a:pt x="5004" y="3412"/>
                    <a:pt x="5044" y="3044"/>
                    <a:pt x="4865" y="2507"/>
                  </a:cubicBezTo>
                  <a:cubicBezTo>
                    <a:pt x="4675" y="1970"/>
                    <a:pt x="4258" y="1274"/>
                    <a:pt x="3572" y="667"/>
                  </a:cubicBezTo>
                  <a:cubicBezTo>
                    <a:pt x="3502" y="597"/>
                    <a:pt x="3422" y="538"/>
                    <a:pt x="3343" y="488"/>
                  </a:cubicBezTo>
                  <a:cubicBezTo>
                    <a:pt x="3263" y="428"/>
                    <a:pt x="3174" y="368"/>
                    <a:pt x="3074" y="319"/>
                  </a:cubicBezTo>
                  <a:cubicBezTo>
                    <a:pt x="2666" y="90"/>
                    <a:pt x="2219" y="1"/>
                    <a:pt x="1831" y="1"/>
                  </a:cubicBezTo>
                  <a:close/>
                </a:path>
              </a:pathLst>
            </a:custGeom>
            <a:solidFill>
              <a:srgbClr val="85A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" name="Google Shape;3452;p62"/>
            <p:cNvSpPr/>
            <p:nvPr/>
          </p:nvSpPr>
          <p:spPr>
            <a:xfrm>
              <a:off x="5006631" y="1861566"/>
              <a:ext cx="300101" cy="549153"/>
            </a:xfrm>
            <a:custGeom>
              <a:avLst/>
              <a:gdLst/>
              <a:ahLst/>
              <a:cxnLst/>
              <a:rect l="l" t="t" r="r" b="b"/>
              <a:pathLst>
                <a:path w="4746" h="8685" extrusionOk="0">
                  <a:moveTo>
                    <a:pt x="409" y="1"/>
                  </a:moveTo>
                  <a:cubicBezTo>
                    <a:pt x="319" y="1"/>
                    <a:pt x="210" y="110"/>
                    <a:pt x="130" y="339"/>
                  </a:cubicBezTo>
                  <a:cubicBezTo>
                    <a:pt x="51" y="578"/>
                    <a:pt x="1" y="955"/>
                    <a:pt x="51" y="1404"/>
                  </a:cubicBezTo>
                  <a:cubicBezTo>
                    <a:pt x="90" y="1851"/>
                    <a:pt x="219" y="2368"/>
                    <a:pt x="418" y="2905"/>
                  </a:cubicBezTo>
                  <a:cubicBezTo>
                    <a:pt x="608" y="3433"/>
                    <a:pt x="827" y="3999"/>
                    <a:pt x="1095" y="4606"/>
                  </a:cubicBezTo>
                  <a:cubicBezTo>
                    <a:pt x="1154" y="4726"/>
                    <a:pt x="1204" y="4845"/>
                    <a:pt x="1264" y="4964"/>
                  </a:cubicBezTo>
                  <a:cubicBezTo>
                    <a:pt x="1324" y="5084"/>
                    <a:pt x="1384" y="5203"/>
                    <a:pt x="1433" y="5323"/>
                  </a:cubicBezTo>
                  <a:lnTo>
                    <a:pt x="1443" y="5323"/>
                  </a:lnTo>
                  <a:cubicBezTo>
                    <a:pt x="2050" y="6506"/>
                    <a:pt x="2796" y="7491"/>
                    <a:pt x="3472" y="8048"/>
                  </a:cubicBezTo>
                  <a:cubicBezTo>
                    <a:pt x="3990" y="8486"/>
                    <a:pt x="4417" y="8685"/>
                    <a:pt x="4636" y="8685"/>
                  </a:cubicBezTo>
                  <a:cubicBezTo>
                    <a:pt x="4676" y="8685"/>
                    <a:pt x="4715" y="8674"/>
                    <a:pt x="4746" y="8654"/>
                  </a:cubicBezTo>
                  <a:cubicBezTo>
                    <a:pt x="4606" y="8446"/>
                    <a:pt x="4467" y="8227"/>
                    <a:pt x="4337" y="7988"/>
                  </a:cubicBezTo>
                  <a:cubicBezTo>
                    <a:pt x="4218" y="7779"/>
                    <a:pt x="4099" y="7560"/>
                    <a:pt x="3979" y="7352"/>
                  </a:cubicBezTo>
                  <a:cubicBezTo>
                    <a:pt x="3860" y="7133"/>
                    <a:pt x="3751" y="6924"/>
                    <a:pt x="3641" y="6705"/>
                  </a:cubicBezTo>
                  <a:cubicBezTo>
                    <a:pt x="3601" y="6645"/>
                    <a:pt x="3572" y="6576"/>
                    <a:pt x="3542" y="6506"/>
                  </a:cubicBezTo>
                  <a:cubicBezTo>
                    <a:pt x="3223" y="6009"/>
                    <a:pt x="2895" y="5412"/>
                    <a:pt x="2577" y="4755"/>
                  </a:cubicBezTo>
                  <a:lnTo>
                    <a:pt x="2577" y="4746"/>
                  </a:lnTo>
                  <a:cubicBezTo>
                    <a:pt x="2517" y="4636"/>
                    <a:pt x="2467" y="4527"/>
                    <a:pt x="2408" y="4417"/>
                  </a:cubicBezTo>
                  <a:cubicBezTo>
                    <a:pt x="2358" y="4298"/>
                    <a:pt x="2308" y="4189"/>
                    <a:pt x="2249" y="4069"/>
                  </a:cubicBezTo>
                  <a:cubicBezTo>
                    <a:pt x="1970" y="3492"/>
                    <a:pt x="1722" y="2955"/>
                    <a:pt x="1483" y="2458"/>
                  </a:cubicBezTo>
                  <a:cubicBezTo>
                    <a:pt x="1254" y="1980"/>
                    <a:pt x="1075" y="1563"/>
                    <a:pt x="946" y="1205"/>
                  </a:cubicBezTo>
                  <a:cubicBezTo>
                    <a:pt x="687" y="508"/>
                    <a:pt x="647" y="40"/>
                    <a:pt x="429" y="1"/>
                  </a:cubicBezTo>
                  <a:close/>
                </a:path>
              </a:pathLst>
            </a:custGeom>
            <a:solidFill>
              <a:srgbClr val="B6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" name="Google Shape;3453;p62"/>
            <p:cNvSpPr/>
            <p:nvPr/>
          </p:nvSpPr>
          <p:spPr>
            <a:xfrm>
              <a:off x="5230533" y="2272881"/>
              <a:ext cx="86881" cy="135944"/>
            </a:xfrm>
            <a:custGeom>
              <a:avLst/>
              <a:gdLst/>
              <a:ahLst/>
              <a:cxnLst/>
              <a:rect l="l" t="t" r="r" b="b"/>
              <a:pathLst>
                <a:path w="1374" h="2150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71"/>
                    <a:pt x="60" y="140"/>
                    <a:pt x="100" y="200"/>
                  </a:cubicBezTo>
                  <a:cubicBezTo>
                    <a:pt x="210" y="419"/>
                    <a:pt x="319" y="628"/>
                    <a:pt x="438" y="847"/>
                  </a:cubicBezTo>
                  <a:cubicBezTo>
                    <a:pt x="558" y="1055"/>
                    <a:pt x="677" y="1274"/>
                    <a:pt x="796" y="1483"/>
                  </a:cubicBezTo>
                  <a:cubicBezTo>
                    <a:pt x="926" y="1722"/>
                    <a:pt x="1065" y="1941"/>
                    <a:pt x="1205" y="2149"/>
                  </a:cubicBezTo>
                  <a:cubicBezTo>
                    <a:pt x="1214" y="2149"/>
                    <a:pt x="1224" y="2140"/>
                    <a:pt x="1234" y="2120"/>
                  </a:cubicBezTo>
                  <a:cubicBezTo>
                    <a:pt x="1373" y="1941"/>
                    <a:pt x="1055" y="1553"/>
                    <a:pt x="608" y="916"/>
                  </a:cubicBezTo>
                  <a:cubicBezTo>
                    <a:pt x="418" y="657"/>
                    <a:pt x="210" y="349"/>
                    <a:pt x="1" y="1"/>
                  </a:cubicBezTo>
                  <a:close/>
                </a:path>
              </a:pathLst>
            </a:custGeom>
            <a:solidFill>
              <a:srgbClr val="85A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5" name="Google Shape;3454;p62"/>
            <p:cNvSpPr/>
            <p:nvPr/>
          </p:nvSpPr>
          <p:spPr>
            <a:xfrm>
              <a:off x="7052664" y="2773542"/>
              <a:ext cx="372376" cy="375586"/>
            </a:xfrm>
            <a:custGeom>
              <a:avLst/>
              <a:gdLst/>
              <a:ahLst/>
              <a:cxnLst/>
              <a:rect l="l" t="t" r="r" b="b"/>
              <a:pathLst>
                <a:path w="5889" h="5940" extrusionOk="0">
                  <a:moveTo>
                    <a:pt x="228" y="1"/>
                  </a:moveTo>
                  <a:cubicBezTo>
                    <a:pt x="30" y="51"/>
                    <a:pt x="0" y="508"/>
                    <a:pt x="100" y="1254"/>
                  </a:cubicBezTo>
                  <a:cubicBezTo>
                    <a:pt x="228" y="1990"/>
                    <a:pt x="557" y="3035"/>
                    <a:pt x="1313" y="4039"/>
                  </a:cubicBezTo>
                  <a:cubicBezTo>
                    <a:pt x="1393" y="4139"/>
                    <a:pt x="1462" y="4238"/>
                    <a:pt x="1552" y="4328"/>
                  </a:cubicBezTo>
                  <a:cubicBezTo>
                    <a:pt x="1631" y="4427"/>
                    <a:pt x="1720" y="4516"/>
                    <a:pt x="1810" y="4606"/>
                  </a:cubicBezTo>
                  <a:lnTo>
                    <a:pt x="1810" y="4596"/>
                  </a:lnTo>
                  <a:cubicBezTo>
                    <a:pt x="2258" y="5044"/>
                    <a:pt x="2775" y="5382"/>
                    <a:pt x="3272" y="5601"/>
                  </a:cubicBezTo>
                  <a:cubicBezTo>
                    <a:pt x="3760" y="5820"/>
                    <a:pt x="4247" y="5919"/>
                    <a:pt x="4645" y="5939"/>
                  </a:cubicBezTo>
                  <a:lnTo>
                    <a:pt x="4794" y="5939"/>
                  </a:lnTo>
                  <a:cubicBezTo>
                    <a:pt x="5133" y="5939"/>
                    <a:pt x="5401" y="5889"/>
                    <a:pt x="5580" y="5810"/>
                  </a:cubicBezTo>
                  <a:cubicBezTo>
                    <a:pt x="5789" y="5730"/>
                    <a:pt x="5889" y="5621"/>
                    <a:pt x="5878" y="5522"/>
                  </a:cubicBezTo>
                  <a:cubicBezTo>
                    <a:pt x="5849" y="5303"/>
                    <a:pt x="5421" y="5243"/>
                    <a:pt x="4814" y="5034"/>
                  </a:cubicBezTo>
                  <a:cubicBezTo>
                    <a:pt x="4207" y="4825"/>
                    <a:pt x="3402" y="4427"/>
                    <a:pt x="2706" y="3711"/>
                  </a:cubicBezTo>
                  <a:lnTo>
                    <a:pt x="2715" y="3711"/>
                  </a:lnTo>
                  <a:lnTo>
                    <a:pt x="2715" y="3701"/>
                  </a:lnTo>
                  <a:cubicBezTo>
                    <a:pt x="2646" y="3632"/>
                    <a:pt x="2566" y="3562"/>
                    <a:pt x="2507" y="3482"/>
                  </a:cubicBezTo>
                  <a:cubicBezTo>
                    <a:pt x="2437" y="3413"/>
                    <a:pt x="2377" y="3333"/>
                    <a:pt x="2317" y="3254"/>
                  </a:cubicBezTo>
                  <a:lnTo>
                    <a:pt x="2308" y="3254"/>
                  </a:lnTo>
                  <a:cubicBezTo>
                    <a:pt x="1671" y="2458"/>
                    <a:pt x="1273" y="1592"/>
                    <a:pt x="975" y="975"/>
                  </a:cubicBezTo>
                  <a:cubicBezTo>
                    <a:pt x="716" y="369"/>
                    <a:pt x="467" y="1"/>
                    <a:pt x="259" y="1"/>
                  </a:cubicBezTo>
                  <a:close/>
                </a:path>
              </a:pathLst>
            </a:custGeom>
            <a:solidFill>
              <a:srgbClr val="85A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6" name="Google Shape;3455;p62"/>
            <p:cNvSpPr/>
            <p:nvPr/>
          </p:nvSpPr>
          <p:spPr>
            <a:xfrm>
              <a:off x="4349976" y="2212559"/>
              <a:ext cx="654899" cy="700462"/>
            </a:xfrm>
            <a:custGeom>
              <a:avLst/>
              <a:gdLst/>
              <a:ahLst/>
              <a:cxnLst/>
              <a:rect l="l" t="t" r="r" b="b"/>
              <a:pathLst>
                <a:path w="10357" h="11078" extrusionOk="0">
                  <a:moveTo>
                    <a:pt x="7334" y="0"/>
                  </a:moveTo>
                  <a:cubicBezTo>
                    <a:pt x="6808" y="0"/>
                    <a:pt x="6270" y="143"/>
                    <a:pt x="5781" y="448"/>
                  </a:cubicBezTo>
                  <a:cubicBezTo>
                    <a:pt x="5153" y="836"/>
                    <a:pt x="4647" y="1343"/>
                    <a:pt x="4218" y="1920"/>
                  </a:cubicBezTo>
                  <a:cubicBezTo>
                    <a:pt x="3781" y="2526"/>
                    <a:pt x="3423" y="3193"/>
                    <a:pt x="3104" y="3859"/>
                  </a:cubicBezTo>
                  <a:cubicBezTo>
                    <a:pt x="2637" y="4854"/>
                    <a:pt x="2030" y="5928"/>
                    <a:pt x="976" y="6386"/>
                  </a:cubicBezTo>
                  <a:cubicBezTo>
                    <a:pt x="648" y="6535"/>
                    <a:pt x="250" y="6644"/>
                    <a:pt x="91" y="6963"/>
                  </a:cubicBezTo>
                  <a:cubicBezTo>
                    <a:pt x="1" y="7152"/>
                    <a:pt x="11" y="7381"/>
                    <a:pt x="71" y="7579"/>
                  </a:cubicBezTo>
                  <a:cubicBezTo>
                    <a:pt x="230" y="8105"/>
                    <a:pt x="762" y="8489"/>
                    <a:pt x="1307" y="8489"/>
                  </a:cubicBezTo>
                  <a:cubicBezTo>
                    <a:pt x="1339" y="8489"/>
                    <a:pt x="1371" y="8488"/>
                    <a:pt x="1404" y="8485"/>
                  </a:cubicBezTo>
                  <a:cubicBezTo>
                    <a:pt x="1695" y="8460"/>
                    <a:pt x="1979" y="8345"/>
                    <a:pt x="2256" y="8345"/>
                  </a:cubicBezTo>
                  <a:cubicBezTo>
                    <a:pt x="2321" y="8345"/>
                    <a:pt x="2384" y="8351"/>
                    <a:pt x="2448" y="8366"/>
                  </a:cubicBezTo>
                  <a:cubicBezTo>
                    <a:pt x="2916" y="8465"/>
                    <a:pt x="3155" y="8963"/>
                    <a:pt x="3413" y="9360"/>
                  </a:cubicBezTo>
                  <a:cubicBezTo>
                    <a:pt x="3704" y="9794"/>
                    <a:pt x="4184" y="10171"/>
                    <a:pt x="4683" y="10171"/>
                  </a:cubicBezTo>
                  <a:cubicBezTo>
                    <a:pt x="4780" y="10171"/>
                    <a:pt x="4877" y="10157"/>
                    <a:pt x="4974" y="10126"/>
                  </a:cubicBezTo>
                  <a:cubicBezTo>
                    <a:pt x="5184" y="10057"/>
                    <a:pt x="5372" y="9917"/>
                    <a:pt x="5591" y="9917"/>
                  </a:cubicBezTo>
                  <a:cubicBezTo>
                    <a:pt x="5830" y="9917"/>
                    <a:pt x="6039" y="10077"/>
                    <a:pt x="6188" y="10256"/>
                  </a:cubicBezTo>
                  <a:cubicBezTo>
                    <a:pt x="6338" y="10435"/>
                    <a:pt x="6457" y="10653"/>
                    <a:pt x="6626" y="10813"/>
                  </a:cubicBezTo>
                  <a:cubicBezTo>
                    <a:pt x="6847" y="11016"/>
                    <a:pt x="7060" y="11077"/>
                    <a:pt x="7279" y="11077"/>
                  </a:cubicBezTo>
                  <a:cubicBezTo>
                    <a:pt x="7532" y="11077"/>
                    <a:pt x="7795" y="10995"/>
                    <a:pt x="8088" y="10952"/>
                  </a:cubicBezTo>
                  <a:cubicBezTo>
                    <a:pt x="8123" y="10946"/>
                    <a:pt x="8156" y="10944"/>
                    <a:pt x="8188" y="10944"/>
                  </a:cubicBezTo>
                  <a:cubicBezTo>
                    <a:pt x="8265" y="10944"/>
                    <a:pt x="8333" y="10958"/>
                    <a:pt x="8396" y="10972"/>
                  </a:cubicBezTo>
                  <a:cubicBezTo>
                    <a:pt x="8467" y="10988"/>
                    <a:pt x="8536" y="11003"/>
                    <a:pt x="8605" y="11003"/>
                  </a:cubicBezTo>
                  <a:cubicBezTo>
                    <a:pt x="8702" y="11003"/>
                    <a:pt x="8800" y="10974"/>
                    <a:pt x="8904" y="10882"/>
                  </a:cubicBezTo>
                  <a:cubicBezTo>
                    <a:pt x="9381" y="10474"/>
                    <a:pt x="9112" y="10017"/>
                    <a:pt x="8784" y="9648"/>
                  </a:cubicBezTo>
                  <a:cubicBezTo>
                    <a:pt x="8157" y="8982"/>
                    <a:pt x="8933" y="7769"/>
                    <a:pt x="9232" y="7102"/>
                  </a:cubicBezTo>
                  <a:cubicBezTo>
                    <a:pt x="9560" y="6386"/>
                    <a:pt x="9819" y="5640"/>
                    <a:pt x="10008" y="4874"/>
                  </a:cubicBezTo>
                  <a:cubicBezTo>
                    <a:pt x="10226" y="3989"/>
                    <a:pt x="10356" y="3054"/>
                    <a:pt x="10137" y="2168"/>
                  </a:cubicBezTo>
                  <a:cubicBezTo>
                    <a:pt x="9793" y="815"/>
                    <a:pt x="8594" y="0"/>
                    <a:pt x="7334" y="0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7" name="Google Shape;3456;p62"/>
            <p:cNvSpPr/>
            <p:nvPr/>
          </p:nvSpPr>
          <p:spPr>
            <a:xfrm>
              <a:off x="4160725" y="2740156"/>
              <a:ext cx="357896" cy="359589"/>
            </a:xfrm>
            <a:custGeom>
              <a:avLst/>
              <a:gdLst/>
              <a:ahLst/>
              <a:cxnLst/>
              <a:rect l="l" t="t" r="r" b="b"/>
              <a:pathLst>
                <a:path w="5660" h="5687" extrusionOk="0">
                  <a:moveTo>
                    <a:pt x="5250" y="1"/>
                  </a:moveTo>
                  <a:cubicBezTo>
                    <a:pt x="4972" y="1"/>
                    <a:pt x="4690" y="116"/>
                    <a:pt x="4406" y="141"/>
                  </a:cubicBezTo>
                  <a:lnTo>
                    <a:pt x="4367" y="141"/>
                  </a:lnTo>
                  <a:cubicBezTo>
                    <a:pt x="4227" y="946"/>
                    <a:pt x="4685" y="1762"/>
                    <a:pt x="4247" y="2538"/>
                  </a:cubicBezTo>
                  <a:cubicBezTo>
                    <a:pt x="4009" y="2966"/>
                    <a:pt x="3581" y="3254"/>
                    <a:pt x="3093" y="3304"/>
                  </a:cubicBezTo>
                  <a:cubicBezTo>
                    <a:pt x="2991" y="3314"/>
                    <a:pt x="2889" y="3317"/>
                    <a:pt x="2789" y="3317"/>
                  </a:cubicBezTo>
                  <a:cubicBezTo>
                    <a:pt x="2607" y="3317"/>
                    <a:pt x="2429" y="3307"/>
                    <a:pt x="2250" y="3307"/>
                  </a:cubicBezTo>
                  <a:cubicBezTo>
                    <a:pt x="2028" y="3307"/>
                    <a:pt x="1807" y="3323"/>
                    <a:pt x="1582" y="3393"/>
                  </a:cubicBezTo>
                  <a:cubicBezTo>
                    <a:pt x="756" y="3662"/>
                    <a:pt x="0" y="4408"/>
                    <a:pt x="100" y="5323"/>
                  </a:cubicBezTo>
                  <a:cubicBezTo>
                    <a:pt x="119" y="5526"/>
                    <a:pt x="320" y="5686"/>
                    <a:pt x="515" y="5686"/>
                  </a:cubicBezTo>
                  <a:cubicBezTo>
                    <a:pt x="616" y="5686"/>
                    <a:pt x="715" y="5644"/>
                    <a:pt x="786" y="5542"/>
                  </a:cubicBezTo>
                  <a:cubicBezTo>
                    <a:pt x="995" y="5243"/>
                    <a:pt x="1223" y="4876"/>
                    <a:pt x="1522" y="4657"/>
                  </a:cubicBezTo>
                  <a:cubicBezTo>
                    <a:pt x="1789" y="4459"/>
                    <a:pt x="2074" y="4406"/>
                    <a:pt x="2380" y="4406"/>
                  </a:cubicBezTo>
                  <a:cubicBezTo>
                    <a:pt x="2473" y="4406"/>
                    <a:pt x="2569" y="4411"/>
                    <a:pt x="2666" y="4418"/>
                  </a:cubicBezTo>
                  <a:cubicBezTo>
                    <a:pt x="2726" y="4421"/>
                    <a:pt x="2785" y="4423"/>
                    <a:pt x="2845" y="4423"/>
                  </a:cubicBezTo>
                  <a:cubicBezTo>
                    <a:pt x="3696" y="4423"/>
                    <a:pt x="4512" y="4090"/>
                    <a:pt x="5023" y="3384"/>
                  </a:cubicBezTo>
                  <a:cubicBezTo>
                    <a:pt x="5520" y="2717"/>
                    <a:pt x="5660" y="1912"/>
                    <a:pt x="5501" y="1096"/>
                  </a:cubicBezTo>
                  <a:cubicBezTo>
                    <a:pt x="5431" y="728"/>
                    <a:pt x="5312" y="369"/>
                    <a:pt x="5451" y="22"/>
                  </a:cubicBezTo>
                  <a:lnTo>
                    <a:pt x="5441" y="22"/>
                  </a:lnTo>
                  <a:cubicBezTo>
                    <a:pt x="5377" y="7"/>
                    <a:pt x="5314" y="1"/>
                    <a:pt x="5250" y="1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8" name="Google Shape;3457;p62"/>
            <p:cNvSpPr/>
            <p:nvPr/>
          </p:nvSpPr>
          <p:spPr>
            <a:xfrm>
              <a:off x="4447541" y="2845245"/>
              <a:ext cx="232127" cy="515261"/>
            </a:xfrm>
            <a:custGeom>
              <a:avLst/>
              <a:gdLst/>
              <a:ahLst/>
              <a:cxnLst/>
              <a:rect l="l" t="t" r="r" b="b"/>
              <a:pathLst>
                <a:path w="3671" h="8149" extrusionOk="0">
                  <a:moveTo>
                    <a:pt x="2566" y="1"/>
                  </a:moveTo>
                  <a:cubicBezTo>
                    <a:pt x="2467" y="219"/>
                    <a:pt x="2387" y="449"/>
                    <a:pt x="2348" y="677"/>
                  </a:cubicBezTo>
                  <a:cubicBezTo>
                    <a:pt x="2198" y="1632"/>
                    <a:pt x="2795" y="2677"/>
                    <a:pt x="2447" y="3592"/>
                  </a:cubicBezTo>
                  <a:cubicBezTo>
                    <a:pt x="2268" y="4069"/>
                    <a:pt x="1780" y="4337"/>
                    <a:pt x="1402" y="4646"/>
                  </a:cubicBezTo>
                  <a:cubicBezTo>
                    <a:pt x="1035" y="4945"/>
                    <a:pt x="726" y="5283"/>
                    <a:pt x="517" y="5710"/>
                  </a:cubicBezTo>
                  <a:cubicBezTo>
                    <a:pt x="189" y="6377"/>
                    <a:pt x="0" y="7600"/>
                    <a:pt x="726" y="8088"/>
                  </a:cubicBezTo>
                  <a:cubicBezTo>
                    <a:pt x="784" y="8129"/>
                    <a:pt x="847" y="8149"/>
                    <a:pt x="906" y="8149"/>
                  </a:cubicBezTo>
                  <a:cubicBezTo>
                    <a:pt x="1020" y="8149"/>
                    <a:pt x="1121" y="8076"/>
                    <a:pt x="1154" y="7938"/>
                  </a:cubicBezTo>
                  <a:cubicBezTo>
                    <a:pt x="1253" y="7590"/>
                    <a:pt x="1183" y="7242"/>
                    <a:pt x="1214" y="6884"/>
                  </a:cubicBezTo>
                  <a:cubicBezTo>
                    <a:pt x="1253" y="6506"/>
                    <a:pt x="1393" y="6138"/>
                    <a:pt x="1631" y="5840"/>
                  </a:cubicBezTo>
                  <a:cubicBezTo>
                    <a:pt x="2188" y="5153"/>
                    <a:pt x="3064" y="4835"/>
                    <a:pt x="3382" y="3950"/>
                  </a:cubicBezTo>
                  <a:cubicBezTo>
                    <a:pt x="3670" y="3154"/>
                    <a:pt x="3431" y="2368"/>
                    <a:pt x="3283" y="1582"/>
                  </a:cubicBezTo>
                  <a:cubicBezTo>
                    <a:pt x="3203" y="1165"/>
                    <a:pt x="3123" y="717"/>
                    <a:pt x="3272" y="309"/>
                  </a:cubicBezTo>
                  <a:cubicBezTo>
                    <a:pt x="3292" y="250"/>
                    <a:pt x="3322" y="190"/>
                    <a:pt x="3342" y="140"/>
                  </a:cubicBezTo>
                  <a:lnTo>
                    <a:pt x="3342" y="140"/>
                  </a:lnTo>
                  <a:cubicBezTo>
                    <a:pt x="3272" y="155"/>
                    <a:pt x="3202" y="163"/>
                    <a:pt x="3132" y="163"/>
                  </a:cubicBezTo>
                  <a:cubicBezTo>
                    <a:pt x="2935" y="163"/>
                    <a:pt x="2743" y="103"/>
                    <a:pt x="2566" y="1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9" name="Google Shape;3458;p62"/>
            <p:cNvSpPr/>
            <p:nvPr/>
          </p:nvSpPr>
          <p:spPr>
            <a:xfrm>
              <a:off x="4727402" y="2878631"/>
              <a:ext cx="118308" cy="438057"/>
            </a:xfrm>
            <a:custGeom>
              <a:avLst/>
              <a:gdLst/>
              <a:ahLst/>
              <a:cxnLst/>
              <a:rect l="l" t="t" r="r" b="b"/>
              <a:pathLst>
                <a:path w="1871" h="6928" extrusionOk="0">
                  <a:moveTo>
                    <a:pt x="418" y="0"/>
                  </a:moveTo>
                  <a:cubicBezTo>
                    <a:pt x="329" y="219"/>
                    <a:pt x="279" y="458"/>
                    <a:pt x="279" y="706"/>
                  </a:cubicBezTo>
                  <a:cubicBezTo>
                    <a:pt x="279" y="1024"/>
                    <a:pt x="369" y="1323"/>
                    <a:pt x="517" y="1612"/>
                  </a:cubicBezTo>
                  <a:cubicBezTo>
                    <a:pt x="707" y="1979"/>
                    <a:pt x="1025" y="2317"/>
                    <a:pt x="1015" y="2755"/>
                  </a:cubicBezTo>
                  <a:cubicBezTo>
                    <a:pt x="1005" y="3501"/>
                    <a:pt x="349" y="4128"/>
                    <a:pt x="170" y="4844"/>
                  </a:cubicBezTo>
                  <a:cubicBezTo>
                    <a:pt x="0" y="5570"/>
                    <a:pt x="269" y="6415"/>
                    <a:pt x="886" y="6853"/>
                  </a:cubicBezTo>
                  <a:cubicBezTo>
                    <a:pt x="958" y="6905"/>
                    <a:pt x="1034" y="6928"/>
                    <a:pt x="1105" y="6928"/>
                  </a:cubicBezTo>
                  <a:cubicBezTo>
                    <a:pt x="1311" y="6928"/>
                    <a:pt x="1487" y="6741"/>
                    <a:pt x="1472" y="6505"/>
                  </a:cubicBezTo>
                  <a:cubicBezTo>
                    <a:pt x="1463" y="6147"/>
                    <a:pt x="1234" y="5948"/>
                    <a:pt x="1105" y="5630"/>
                  </a:cubicBezTo>
                  <a:cubicBezTo>
                    <a:pt x="955" y="5282"/>
                    <a:pt x="1045" y="4963"/>
                    <a:pt x="1184" y="4635"/>
                  </a:cubicBezTo>
                  <a:cubicBezTo>
                    <a:pt x="1423" y="4058"/>
                    <a:pt x="1791" y="3531"/>
                    <a:pt x="1821" y="2885"/>
                  </a:cubicBezTo>
                  <a:cubicBezTo>
                    <a:pt x="1870" y="2228"/>
                    <a:pt x="1502" y="1800"/>
                    <a:pt x="1194" y="1273"/>
                  </a:cubicBezTo>
                  <a:cubicBezTo>
                    <a:pt x="1045" y="1015"/>
                    <a:pt x="985" y="756"/>
                    <a:pt x="995" y="487"/>
                  </a:cubicBezTo>
                  <a:cubicBezTo>
                    <a:pt x="886" y="447"/>
                    <a:pt x="776" y="388"/>
                    <a:pt x="657" y="279"/>
                  </a:cubicBezTo>
                  <a:cubicBezTo>
                    <a:pt x="567" y="199"/>
                    <a:pt x="488" y="100"/>
                    <a:pt x="418" y="0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0" name="Google Shape;3459;p62"/>
            <p:cNvSpPr/>
            <p:nvPr/>
          </p:nvSpPr>
          <p:spPr>
            <a:xfrm>
              <a:off x="4621743" y="2491090"/>
              <a:ext cx="74931" cy="43629"/>
            </a:xfrm>
            <a:custGeom>
              <a:avLst/>
              <a:gdLst/>
              <a:ahLst/>
              <a:cxnLst/>
              <a:rect l="l" t="t" r="r" b="b"/>
              <a:pathLst>
                <a:path w="1185" h="690" extrusionOk="0">
                  <a:moveTo>
                    <a:pt x="275" y="0"/>
                  </a:moveTo>
                  <a:cubicBezTo>
                    <a:pt x="167" y="0"/>
                    <a:pt x="88" y="30"/>
                    <a:pt x="60" y="91"/>
                  </a:cubicBezTo>
                  <a:cubicBezTo>
                    <a:pt x="0" y="221"/>
                    <a:pt x="189" y="439"/>
                    <a:pt x="477" y="579"/>
                  </a:cubicBezTo>
                  <a:cubicBezTo>
                    <a:pt x="635" y="652"/>
                    <a:pt x="790" y="690"/>
                    <a:pt x="909" y="690"/>
                  </a:cubicBezTo>
                  <a:cubicBezTo>
                    <a:pt x="1017" y="690"/>
                    <a:pt x="1096" y="660"/>
                    <a:pt x="1124" y="599"/>
                  </a:cubicBezTo>
                  <a:cubicBezTo>
                    <a:pt x="1184" y="469"/>
                    <a:pt x="1005" y="250"/>
                    <a:pt x="707" y="111"/>
                  </a:cubicBezTo>
                  <a:cubicBezTo>
                    <a:pt x="549" y="37"/>
                    <a:pt x="395" y="0"/>
                    <a:pt x="275" y="0"/>
                  </a:cubicBezTo>
                  <a:close/>
                </a:path>
              </a:pathLst>
            </a:custGeom>
            <a:solidFill>
              <a:srgbClr val="A09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1" name="Google Shape;3460;p62"/>
            <p:cNvSpPr/>
            <p:nvPr/>
          </p:nvSpPr>
          <p:spPr>
            <a:xfrm>
              <a:off x="4816685" y="2565513"/>
              <a:ext cx="76827" cy="37369"/>
            </a:xfrm>
            <a:custGeom>
              <a:avLst/>
              <a:gdLst/>
              <a:ahLst/>
              <a:cxnLst/>
              <a:rect l="l" t="t" r="r" b="b"/>
              <a:pathLst>
                <a:path w="1215" h="591" extrusionOk="0">
                  <a:moveTo>
                    <a:pt x="358" y="0"/>
                  </a:moveTo>
                  <a:cubicBezTo>
                    <a:pt x="189" y="0"/>
                    <a:pt x="66" y="49"/>
                    <a:pt x="40" y="138"/>
                  </a:cubicBezTo>
                  <a:cubicBezTo>
                    <a:pt x="1" y="277"/>
                    <a:pt x="230" y="456"/>
                    <a:pt x="538" y="545"/>
                  </a:cubicBezTo>
                  <a:cubicBezTo>
                    <a:pt x="647" y="576"/>
                    <a:pt x="751" y="590"/>
                    <a:pt x="843" y="590"/>
                  </a:cubicBezTo>
                  <a:cubicBezTo>
                    <a:pt x="1019" y="590"/>
                    <a:pt x="1148" y="537"/>
                    <a:pt x="1174" y="446"/>
                  </a:cubicBezTo>
                  <a:cubicBezTo>
                    <a:pt x="1214" y="317"/>
                    <a:pt x="995" y="127"/>
                    <a:pt x="677" y="48"/>
                  </a:cubicBezTo>
                  <a:cubicBezTo>
                    <a:pt x="562" y="16"/>
                    <a:pt x="453" y="0"/>
                    <a:pt x="358" y="0"/>
                  </a:cubicBezTo>
                  <a:close/>
                </a:path>
              </a:pathLst>
            </a:custGeom>
            <a:solidFill>
              <a:srgbClr val="A09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2" name="Google Shape;3461;p62"/>
            <p:cNvSpPr/>
            <p:nvPr/>
          </p:nvSpPr>
          <p:spPr>
            <a:xfrm>
              <a:off x="4695913" y="2531432"/>
              <a:ext cx="87514" cy="80808"/>
            </a:xfrm>
            <a:custGeom>
              <a:avLst/>
              <a:gdLst/>
              <a:ahLst/>
              <a:cxnLst/>
              <a:rect l="l" t="t" r="r" b="b"/>
              <a:pathLst>
                <a:path w="1384" h="1278" extrusionOk="0">
                  <a:moveTo>
                    <a:pt x="389" y="0"/>
                  </a:moveTo>
                  <a:cubicBezTo>
                    <a:pt x="389" y="1"/>
                    <a:pt x="1" y="1055"/>
                    <a:pt x="489" y="1254"/>
                  </a:cubicBezTo>
                  <a:cubicBezTo>
                    <a:pt x="529" y="1270"/>
                    <a:pt x="569" y="1278"/>
                    <a:pt x="608" y="1278"/>
                  </a:cubicBezTo>
                  <a:cubicBezTo>
                    <a:pt x="1041" y="1278"/>
                    <a:pt x="1384" y="359"/>
                    <a:pt x="1384" y="359"/>
                  </a:cubicBezTo>
                  <a:lnTo>
                    <a:pt x="1384" y="359"/>
                  </a:lnTo>
                  <a:cubicBezTo>
                    <a:pt x="1380" y="359"/>
                    <a:pt x="1376" y="359"/>
                    <a:pt x="1372" y="359"/>
                  </a:cubicBezTo>
                  <a:cubicBezTo>
                    <a:pt x="1077" y="359"/>
                    <a:pt x="389" y="0"/>
                    <a:pt x="389" y="0"/>
                  </a:cubicBezTo>
                  <a:close/>
                </a:path>
              </a:pathLst>
            </a:custGeom>
            <a:solidFill>
              <a:srgbClr val="A09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3" name="Google Shape;3462;p62"/>
            <p:cNvSpPr/>
            <p:nvPr/>
          </p:nvSpPr>
          <p:spPr>
            <a:xfrm>
              <a:off x="4349976" y="2607498"/>
              <a:ext cx="579968" cy="305527"/>
            </a:xfrm>
            <a:custGeom>
              <a:avLst/>
              <a:gdLst/>
              <a:ahLst/>
              <a:cxnLst/>
              <a:rect l="l" t="t" r="r" b="b"/>
              <a:pathLst>
                <a:path w="9172" h="4832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1215" y="31"/>
                    <a:pt x="1175" y="51"/>
                    <a:pt x="1125" y="71"/>
                  </a:cubicBezTo>
                  <a:cubicBezTo>
                    <a:pt x="1075" y="100"/>
                    <a:pt x="1026" y="120"/>
                    <a:pt x="976" y="140"/>
                  </a:cubicBezTo>
                  <a:cubicBezTo>
                    <a:pt x="648" y="289"/>
                    <a:pt x="250" y="398"/>
                    <a:pt x="91" y="717"/>
                  </a:cubicBezTo>
                  <a:cubicBezTo>
                    <a:pt x="1" y="906"/>
                    <a:pt x="11" y="1135"/>
                    <a:pt x="71" y="1333"/>
                  </a:cubicBezTo>
                  <a:cubicBezTo>
                    <a:pt x="230" y="1859"/>
                    <a:pt x="762" y="2243"/>
                    <a:pt x="1307" y="2243"/>
                  </a:cubicBezTo>
                  <a:cubicBezTo>
                    <a:pt x="1339" y="2243"/>
                    <a:pt x="1371" y="2242"/>
                    <a:pt x="1404" y="2239"/>
                  </a:cubicBezTo>
                  <a:cubicBezTo>
                    <a:pt x="1695" y="2214"/>
                    <a:pt x="1979" y="2099"/>
                    <a:pt x="2256" y="2099"/>
                  </a:cubicBezTo>
                  <a:cubicBezTo>
                    <a:pt x="2321" y="2099"/>
                    <a:pt x="2384" y="2105"/>
                    <a:pt x="2448" y="2120"/>
                  </a:cubicBezTo>
                  <a:cubicBezTo>
                    <a:pt x="2916" y="2219"/>
                    <a:pt x="3155" y="2717"/>
                    <a:pt x="3413" y="3114"/>
                  </a:cubicBezTo>
                  <a:cubicBezTo>
                    <a:pt x="3704" y="3548"/>
                    <a:pt x="4184" y="3925"/>
                    <a:pt x="4683" y="3925"/>
                  </a:cubicBezTo>
                  <a:cubicBezTo>
                    <a:pt x="4780" y="3925"/>
                    <a:pt x="4877" y="3911"/>
                    <a:pt x="4974" y="3880"/>
                  </a:cubicBezTo>
                  <a:cubicBezTo>
                    <a:pt x="5184" y="3811"/>
                    <a:pt x="5372" y="3671"/>
                    <a:pt x="5591" y="3671"/>
                  </a:cubicBezTo>
                  <a:cubicBezTo>
                    <a:pt x="5830" y="3671"/>
                    <a:pt x="6039" y="3831"/>
                    <a:pt x="6188" y="4010"/>
                  </a:cubicBezTo>
                  <a:cubicBezTo>
                    <a:pt x="6338" y="4189"/>
                    <a:pt x="6457" y="4407"/>
                    <a:pt x="6626" y="4567"/>
                  </a:cubicBezTo>
                  <a:cubicBezTo>
                    <a:pt x="6847" y="4770"/>
                    <a:pt x="7060" y="4831"/>
                    <a:pt x="7279" y="4831"/>
                  </a:cubicBezTo>
                  <a:cubicBezTo>
                    <a:pt x="7532" y="4831"/>
                    <a:pt x="7795" y="4749"/>
                    <a:pt x="8088" y="4706"/>
                  </a:cubicBezTo>
                  <a:lnTo>
                    <a:pt x="8168" y="4706"/>
                  </a:lnTo>
                  <a:cubicBezTo>
                    <a:pt x="8194" y="4704"/>
                    <a:pt x="8220" y="4703"/>
                    <a:pt x="8245" y="4703"/>
                  </a:cubicBezTo>
                  <a:cubicBezTo>
                    <a:pt x="8363" y="4703"/>
                    <a:pt x="8471" y="4722"/>
                    <a:pt x="8586" y="4755"/>
                  </a:cubicBezTo>
                  <a:cubicBezTo>
                    <a:pt x="8598" y="4756"/>
                    <a:pt x="8610" y="4757"/>
                    <a:pt x="8622" y="4757"/>
                  </a:cubicBezTo>
                  <a:cubicBezTo>
                    <a:pt x="8710" y="4757"/>
                    <a:pt x="8799" y="4723"/>
                    <a:pt x="8904" y="4636"/>
                  </a:cubicBezTo>
                  <a:cubicBezTo>
                    <a:pt x="9103" y="4457"/>
                    <a:pt x="9172" y="4278"/>
                    <a:pt x="9162" y="4099"/>
                  </a:cubicBezTo>
                  <a:lnTo>
                    <a:pt x="9162" y="4099"/>
                  </a:lnTo>
                  <a:cubicBezTo>
                    <a:pt x="8953" y="4109"/>
                    <a:pt x="8745" y="4209"/>
                    <a:pt x="8535" y="4268"/>
                  </a:cubicBezTo>
                  <a:cubicBezTo>
                    <a:pt x="8406" y="4303"/>
                    <a:pt x="8272" y="4320"/>
                    <a:pt x="8137" y="4320"/>
                  </a:cubicBezTo>
                  <a:cubicBezTo>
                    <a:pt x="7806" y="4320"/>
                    <a:pt x="7474" y="4217"/>
                    <a:pt x="7213" y="4019"/>
                  </a:cubicBezTo>
                  <a:cubicBezTo>
                    <a:pt x="6954" y="3840"/>
                    <a:pt x="6765" y="3581"/>
                    <a:pt x="6546" y="3363"/>
                  </a:cubicBezTo>
                  <a:cubicBezTo>
                    <a:pt x="6327" y="3144"/>
                    <a:pt x="6049" y="2955"/>
                    <a:pt x="5741" y="2945"/>
                  </a:cubicBezTo>
                  <a:cubicBezTo>
                    <a:pt x="5392" y="2945"/>
                    <a:pt x="5084" y="3164"/>
                    <a:pt x="4736" y="3164"/>
                  </a:cubicBezTo>
                  <a:cubicBezTo>
                    <a:pt x="4729" y="3164"/>
                    <a:pt x="4721" y="3164"/>
                    <a:pt x="4714" y="3164"/>
                  </a:cubicBezTo>
                  <a:cubicBezTo>
                    <a:pt x="4355" y="3164"/>
                    <a:pt x="4035" y="2910"/>
                    <a:pt x="3811" y="2617"/>
                  </a:cubicBezTo>
                  <a:cubicBezTo>
                    <a:pt x="3582" y="2319"/>
                    <a:pt x="3443" y="1980"/>
                    <a:pt x="3224" y="1672"/>
                  </a:cubicBezTo>
                  <a:cubicBezTo>
                    <a:pt x="3015" y="1364"/>
                    <a:pt x="2717" y="1085"/>
                    <a:pt x="2339" y="1045"/>
                  </a:cubicBezTo>
                  <a:cubicBezTo>
                    <a:pt x="2302" y="1041"/>
                    <a:pt x="2264" y="1039"/>
                    <a:pt x="2227" y="1039"/>
                  </a:cubicBezTo>
                  <a:cubicBezTo>
                    <a:pt x="2025" y="1039"/>
                    <a:pt x="1822" y="1098"/>
                    <a:pt x="1612" y="1115"/>
                  </a:cubicBezTo>
                  <a:cubicBezTo>
                    <a:pt x="1584" y="1117"/>
                    <a:pt x="1555" y="1118"/>
                    <a:pt x="1526" y="1118"/>
                  </a:cubicBezTo>
                  <a:cubicBezTo>
                    <a:pt x="1310" y="1118"/>
                    <a:pt x="1080" y="1050"/>
                    <a:pt x="966" y="866"/>
                  </a:cubicBezTo>
                  <a:cubicBezTo>
                    <a:pt x="867" y="697"/>
                    <a:pt x="896" y="478"/>
                    <a:pt x="986" y="309"/>
                  </a:cubicBezTo>
                  <a:cubicBezTo>
                    <a:pt x="1055" y="190"/>
                    <a:pt x="1155" y="91"/>
                    <a:pt x="1254" y="1"/>
                  </a:cubicBezTo>
                  <a:close/>
                </a:path>
              </a:pathLst>
            </a:custGeom>
            <a:solidFill>
              <a:srgbClr val="A09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4" name="Google Shape;3463;p62"/>
            <p:cNvSpPr/>
            <p:nvPr/>
          </p:nvSpPr>
          <p:spPr>
            <a:xfrm>
              <a:off x="4677766" y="2434183"/>
              <a:ext cx="45274" cy="59626"/>
            </a:xfrm>
            <a:custGeom>
              <a:avLst/>
              <a:gdLst/>
              <a:ahLst/>
              <a:cxnLst/>
              <a:rect l="l" t="t" r="r" b="b"/>
              <a:pathLst>
                <a:path w="716" h="943" extrusionOk="0">
                  <a:moveTo>
                    <a:pt x="514" y="1"/>
                  </a:moveTo>
                  <a:cubicBezTo>
                    <a:pt x="457" y="1"/>
                    <a:pt x="398" y="24"/>
                    <a:pt x="347" y="56"/>
                  </a:cubicBezTo>
                  <a:cubicBezTo>
                    <a:pt x="188" y="146"/>
                    <a:pt x="59" y="325"/>
                    <a:pt x="29" y="504"/>
                  </a:cubicBezTo>
                  <a:cubicBezTo>
                    <a:pt x="1" y="667"/>
                    <a:pt x="93" y="943"/>
                    <a:pt x="315" y="943"/>
                  </a:cubicBezTo>
                  <a:cubicBezTo>
                    <a:pt x="322" y="943"/>
                    <a:pt x="330" y="942"/>
                    <a:pt x="338" y="942"/>
                  </a:cubicBezTo>
                  <a:cubicBezTo>
                    <a:pt x="378" y="931"/>
                    <a:pt x="407" y="931"/>
                    <a:pt x="437" y="922"/>
                  </a:cubicBezTo>
                  <a:cubicBezTo>
                    <a:pt x="557" y="872"/>
                    <a:pt x="616" y="763"/>
                    <a:pt x="656" y="643"/>
                  </a:cubicBezTo>
                  <a:cubicBezTo>
                    <a:pt x="696" y="514"/>
                    <a:pt x="716" y="385"/>
                    <a:pt x="706" y="245"/>
                  </a:cubicBezTo>
                  <a:cubicBezTo>
                    <a:pt x="706" y="166"/>
                    <a:pt x="686" y="66"/>
                    <a:pt x="606" y="27"/>
                  </a:cubicBezTo>
                  <a:cubicBezTo>
                    <a:pt x="577" y="8"/>
                    <a:pt x="546" y="1"/>
                    <a:pt x="514" y="1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5" name="Google Shape;3464;p62"/>
            <p:cNvSpPr/>
            <p:nvPr/>
          </p:nvSpPr>
          <p:spPr>
            <a:xfrm>
              <a:off x="4807896" y="2487486"/>
              <a:ext cx="45338" cy="59183"/>
            </a:xfrm>
            <a:custGeom>
              <a:avLst/>
              <a:gdLst/>
              <a:ahLst/>
              <a:cxnLst/>
              <a:rect l="l" t="t" r="r" b="b"/>
              <a:pathLst>
                <a:path w="717" h="936" extrusionOk="0">
                  <a:moveTo>
                    <a:pt x="512" y="0"/>
                  </a:moveTo>
                  <a:cubicBezTo>
                    <a:pt x="454" y="0"/>
                    <a:pt x="395" y="22"/>
                    <a:pt x="349" y="48"/>
                  </a:cubicBezTo>
                  <a:cubicBezTo>
                    <a:pt x="190" y="148"/>
                    <a:pt x="50" y="317"/>
                    <a:pt x="20" y="496"/>
                  </a:cubicBezTo>
                  <a:cubicBezTo>
                    <a:pt x="1" y="660"/>
                    <a:pt x="93" y="935"/>
                    <a:pt x="315" y="935"/>
                  </a:cubicBezTo>
                  <a:cubicBezTo>
                    <a:pt x="323" y="935"/>
                    <a:pt x="331" y="935"/>
                    <a:pt x="339" y="934"/>
                  </a:cubicBezTo>
                  <a:cubicBezTo>
                    <a:pt x="378" y="934"/>
                    <a:pt x="409" y="924"/>
                    <a:pt x="428" y="914"/>
                  </a:cubicBezTo>
                  <a:cubicBezTo>
                    <a:pt x="548" y="864"/>
                    <a:pt x="617" y="755"/>
                    <a:pt x="657" y="645"/>
                  </a:cubicBezTo>
                  <a:cubicBezTo>
                    <a:pt x="697" y="516"/>
                    <a:pt x="716" y="377"/>
                    <a:pt x="707" y="238"/>
                  </a:cubicBezTo>
                  <a:cubicBezTo>
                    <a:pt x="707" y="158"/>
                    <a:pt x="677" y="68"/>
                    <a:pt x="597" y="19"/>
                  </a:cubicBezTo>
                  <a:cubicBezTo>
                    <a:pt x="570" y="6"/>
                    <a:pt x="542" y="0"/>
                    <a:pt x="512" y="0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6" name="Google Shape;3465;p62"/>
            <p:cNvSpPr/>
            <p:nvPr/>
          </p:nvSpPr>
          <p:spPr>
            <a:xfrm>
              <a:off x="4835528" y="2237662"/>
              <a:ext cx="142905" cy="212642"/>
            </a:xfrm>
            <a:custGeom>
              <a:avLst/>
              <a:gdLst/>
              <a:ahLst/>
              <a:cxnLst/>
              <a:rect l="l" t="t" r="r" b="b"/>
              <a:pathLst>
                <a:path w="2260" h="3363" extrusionOk="0">
                  <a:moveTo>
                    <a:pt x="230" y="1"/>
                  </a:moveTo>
                  <a:cubicBezTo>
                    <a:pt x="111" y="1"/>
                    <a:pt x="41" y="41"/>
                    <a:pt x="31" y="91"/>
                  </a:cubicBezTo>
                  <a:cubicBezTo>
                    <a:pt x="1" y="190"/>
                    <a:pt x="180" y="310"/>
                    <a:pt x="429" y="498"/>
                  </a:cubicBezTo>
                  <a:cubicBezTo>
                    <a:pt x="677" y="697"/>
                    <a:pt x="1006" y="986"/>
                    <a:pt x="1254" y="1393"/>
                  </a:cubicBezTo>
                  <a:cubicBezTo>
                    <a:pt x="1285" y="1433"/>
                    <a:pt x="1304" y="1473"/>
                    <a:pt x="1334" y="1513"/>
                  </a:cubicBezTo>
                  <a:cubicBezTo>
                    <a:pt x="1354" y="1553"/>
                    <a:pt x="1374" y="1592"/>
                    <a:pt x="1394" y="1642"/>
                  </a:cubicBezTo>
                  <a:lnTo>
                    <a:pt x="1404" y="1642"/>
                  </a:lnTo>
                  <a:cubicBezTo>
                    <a:pt x="1623" y="2060"/>
                    <a:pt x="1702" y="2498"/>
                    <a:pt x="1742" y="2806"/>
                  </a:cubicBezTo>
                  <a:cubicBezTo>
                    <a:pt x="1782" y="3124"/>
                    <a:pt x="1791" y="3333"/>
                    <a:pt x="1891" y="3363"/>
                  </a:cubicBezTo>
                  <a:lnTo>
                    <a:pt x="1911" y="3363"/>
                  </a:lnTo>
                  <a:cubicBezTo>
                    <a:pt x="2010" y="3363"/>
                    <a:pt x="2140" y="3174"/>
                    <a:pt x="2200" y="2826"/>
                  </a:cubicBezTo>
                  <a:cubicBezTo>
                    <a:pt x="2259" y="2458"/>
                    <a:pt x="2229" y="1911"/>
                    <a:pt x="1970" y="1364"/>
                  </a:cubicBezTo>
                  <a:lnTo>
                    <a:pt x="1970" y="1354"/>
                  </a:lnTo>
                  <a:cubicBezTo>
                    <a:pt x="1941" y="1304"/>
                    <a:pt x="1911" y="1254"/>
                    <a:pt x="1881" y="1194"/>
                  </a:cubicBezTo>
                  <a:lnTo>
                    <a:pt x="1791" y="1046"/>
                  </a:lnTo>
                  <a:cubicBezTo>
                    <a:pt x="1453" y="538"/>
                    <a:pt x="996" y="230"/>
                    <a:pt x="648" y="100"/>
                  </a:cubicBezTo>
                  <a:cubicBezTo>
                    <a:pt x="478" y="31"/>
                    <a:pt x="330" y="1"/>
                    <a:pt x="230" y="1"/>
                  </a:cubicBezTo>
                  <a:close/>
                </a:path>
              </a:pathLst>
            </a:custGeom>
            <a:solidFill>
              <a:srgbClr val="E3D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7" name="Google Shape;3466;p62"/>
            <p:cNvSpPr/>
            <p:nvPr/>
          </p:nvSpPr>
          <p:spPr>
            <a:xfrm>
              <a:off x="4746245" y="2226344"/>
              <a:ext cx="47867" cy="40341"/>
            </a:xfrm>
            <a:custGeom>
              <a:avLst/>
              <a:gdLst/>
              <a:ahLst/>
              <a:cxnLst/>
              <a:rect l="l" t="t" r="r" b="b"/>
              <a:pathLst>
                <a:path w="757" h="638" extrusionOk="0">
                  <a:moveTo>
                    <a:pt x="468" y="1"/>
                  </a:moveTo>
                  <a:cubicBezTo>
                    <a:pt x="429" y="1"/>
                    <a:pt x="389" y="1"/>
                    <a:pt x="349" y="11"/>
                  </a:cubicBezTo>
                  <a:lnTo>
                    <a:pt x="319" y="21"/>
                  </a:lnTo>
                  <a:lnTo>
                    <a:pt x="279" y="31"/>
                  </a:lnTo>
                  <a:lnTo>
                    <a:pt x="279" y="41"/>
                  </a:lnTo>
                  <a:cubicBezTo>
                    <a:pt x="71" y="140"/>
                    <a:pt x="1" y="349"/>
                    <a:pt x="140" y="489"/>
                  </a:cubicBezTo>
                  <a:cubicBezTo>
                    <a:pt x="250" y="598"/>
                    <a:pt x="349" y="637"/>
                    <a:pt x="429" y="637"/>
                  </a:cubicBezTo>
                  <a:cubicBezTo>
                    <a:pt x="458" y="637"/>
                    <a:pt x="488" y="628"/>
                    <a:pt x="518" y="628"/>
                  </a:cubicBezTo>
                  <a:lnTo>
                    <a:pt x="528" y="618"/>
                  </a:lnTo>
                  <a:lnTo>
                    <a:pt x="548" y="618"/>
                  </a:lnTo>
                  <a:cubicBezTo>
                    <a:pt x="647" y="568"/>
                    <a:pt x="737" y="478"/>
                    <a:pt x="747" y="270"/>
                  </a:cubicBezTo>
                  <a:cubicBezTo>
                    <a:pt x="756" y="111"/>
                    <a:pt x="637" y="1"/>
                    <a:pt x="468" y="1"/>
                  </a:cubicBezTo>
                  <a:close/>
                </a:path>
              </a:pathLst>
            </a:custGeom>
            <a:solidFill>
              <a:srgbClr val="E3D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8" name="Google Shape;3467;p62"/>
            <p:cNvSpPr/>
            <p:nvPr/>
          </p:nvSpPr>
          <p:spPr>
            <a:xfrm>
              <a:off x="8067777" y="2550907"/>
              <a:ext cx="645351" cy="668151"/>
            </a:xfrm>
            <a:custGeom>
              <a:avLst/>
              <a:gdLst/>
              <a:ahLst/>
              <a:cxnLst/>
              <a:rect l="l" t="t" r="r" b="b"/>
              <a:pathLst>
                <a:path w="10206" h="10567" extrusionOk="0">
                  <a:moveTo>
                    <a:pt x="2823" y="0"/>
                  </a:moveTo>
                  <a:cubicBezTo>
                    <a:pt x="1253" y="0"/>
                    <a:pt x="1" y="1388"/>
                    <a:pt x="189" y="2995"/>
                  </a:cubicBezTo>
                  <a:cubicBezTo>
                    <a:pt x="259" y="3671"/>
                    <a:pt x="487" y="4288"/>
                    <a:pt x="806" y="4874"/>
                  </a:cubicBezTo>
                  <a:cubicBezTo>
                    <a:pt x="1134" y="5482"/>
                    <a:pt x="1552" y="6039"/>
                    <a:pt x="1979" y="6565"/>
                  </a:cubicBezTo>
                  <a:cubicBezTo>
                    <a:pt x="2626" y="7341"/>
                    <a:pt x="3272" y="8276"/>
                    <a:pt x="3243" y="9331"/>
                  </a:cubicBezTo>
                  <a:cubicBezTo>
                    <a:pt x="3233" y="9669"/>
                    <a:pt x="3173" y="10037"/>
                    <a:pt x="3372" y="10296"/>
                  </a:cubicBezTo>
                  <a:cubicBezTo>
                    <a:pt x="3491" y="10445"/>
                    <a:pt x="3681" y="10524"/>
                    <a:pt x="3869" y="10554"/>
                  </a:cubicBezTo>
                  <a:cubicBezTo>
                    <a:pt x="3923" y="10562"/>
                    <a:pt x="3977" y="10566"/>
                    <a:pt x="4031" y="10566"/>
                  </a:cubicBezTo>
                  <a:cubicBezTo>
                    <a:pt x="4514" y="10566"/>
                    <a:pt x="4982" y="10255"/>
                    <a:pt x="5153" y="9798"/>
                  </a:cubicBezTo>
                  <a:cubicBezTo>
                    <a:pt x="5272" y="9490"/>
                    <a:pt x="5262" y="9132"/>
                    <a:pt x="5471" y="8883"/>
                  </a:cubicBezTo>
                  <a:cubicBezTo>
                    <a:pt x="5739" y="8535"/>
                    <a:pt x="6247" y="8535"/>
                    <a:pt x="6674" y="8475"/>
                  </a:cubicBezTo>
                  <a:cubicBezTo>
                    <a:pt x="7242" y="8386"/>
                    <a:pt x="7848" y="8048"/>
                    <a:pt x="7928" y="7480"/>
                  </a:cubicBezTo>
                  <a:cubicBezTo>
                    <a:pt x="7958" y="7272"/>
                    <a:pt x="7908" y="7063"/>
                    <a:pt x="7998" y="6884"/>
                  </a:cubicBezTo>
                  <a:cubicBezTo>
                    <a:pt x="8087" y="6685"/>
                    <a:pt x="8306" y="6576"/>
                    <a:pt x="8515" y="6516"/>
                  </a:cubicBezTo>
                  <a:cubicBezTo>
                    <a:pt x="8723" y="6466"/>
                    <a:pt x="8942" y="6456"/>
                    <a:pt x="9151" y="6366"/>
                  </a:cubicBezTo>
                  <a:cubicBezTo>
                    <a:pt x="9698" y="6148"/>
                    <a:pt x="9689" y="5700"/>
                    <a:pt x="9837" y="5213"/>
                  </a:cubicBezTo>
                  <a:cubicBezTo>
                    <a:pt x="9927" y="4925"/>
                    <a:pt x="10206" y="4845"/>
                    <a:pt x="10106" y="4496"/>
                  </a:cubicBezTo>
                  <a:cubicBezTo>
                    <a:pt x="10005" y="4147"/>
                    <a:pt x="9773" y="4037"/>
                    <a:pt x="9504" y="4037"/>
                  </a:cubicBezTo>
                  <a:cubicBezTo>
                    <a:pt x="9353" y="4037"/>
                    <a:pt x="9190" y="4072"/>
                    <a:pt x="9032" y="4118"/>
                  </a:cubicBezTo>
                  <a:cubicBezTo>
                    <a:pt x="8951" y="4145"/>
                    <a:pt x="8870" y="4157"/>
                    <a:pt x="8791" y="4157"/>
                  </a:cubicBezTo>
                  <a:cubicBezTo>
                    <a:pt x="8086" y="4157"/>
                    <a:pt x="7477" y="3202"/>
                    <a:pt x="7092" y="2746"/>
                  </a:cubicBezTo>
                  <a:cubicBezTo>
                    <a:pt x="6615" y="2189"/>
                    <a:pt x="6097" y="1682"/>
                    <a:pt x="5540" y="1224"/>
                  </a:cubicBezTo>
                  <a:cubicBezTo>
                    <a:pt x="4894" y="687"/>
                    <a:pt x="4158" y="210"/>
                    <a:pt x="3342" y="51"/>
                  </a:cubicBezTo>
                  <a:cubicBezTo>
                    <a:pt x="3166" y="16"/>
                    <a:pt x="2993" y="0"/>
                    <a:pt x="2823" y="0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9" name="Google Shape;3468;p62"/>
            <p:cNvSpPr/>
            <p:nvPr/>
          </p:nvSpPr>
          <p:spPr>
            <a:xfrm>
              <a:off x="8392911" y="3111952"/>
              <a:ext cx="213283" cy="414978"/>
            </a:xfrm>
            <a:custGeom>
              <a:avLst/>
              <a:gdLst/>
              <a:ahLst/>
              <a:cxnLst/>
              <a:rect l="l" t="t" r="r" b="b"/>
              <a:pathLst>
                <a:path w="3373" h="6563" extrusionOk="0">
                  <a:moveTo>
                    <a:pt x="329" y="0"/>
                  </a:moveTo>
                  <a:lnTo>
                    <a:pt x="319" y="10"/>
                  </a:lnTo>
                  <a:cubicBezTo>
                    <a:pt x="120" y="259"/>
                    <a:pt x="130" y="617"/>
                    <a:pt x="11" y="925"/>
                  </a:cubicBezTo>
                  <a:cubicBezTo>
                    <a:pt x="11" y="935"/>
                    <a:pt x="11" y="945"/>
                    <a:pt x="0" y="955"/>
                  </a:cubicBezTo>
                  <a:cubicBezTo>
                    <a:pt x="617" y="1383"/>
                    <a:pt x="1483" y="1323"/>
                    <a:pt x="1950" y="2000"/>
                  </a:cubicBezTo>
                  <a:cubicBezTo>
                    <a:pt x="2209" y="2367"/>
                    <a:pt x="2288" y="2835"/>
                    <a:pt x="2129" y="3263"/>
                  </a:cubicBezTo>
                  <a:cubicBezTo>
                    <a:pt x="1970" y="3711"/>
                    <a:pt x="1682" y="4069"/>
                    <a:pt x="1612" y="4556"/>
                  </a:cubicBezTo>
                  <a:cubicBezTo>
                    <a:pt x="1512" y="5342"/>
                    <a:pt x="1831" y="6277"/>
                    <a:pt x="2626" y="6545"/>
                  </a:cubicBezTo>
                  <a:cubicBezTo>
                    <a:pt x="2663" y="6557"/>
                    <a:pt x="2700" y="6562"/>
                    <a:pt x="2737" y="6562"/>
                  </a:cubicBezTo>
                  <a:cubicBezTo>
                    <a:pt x="2987" y="6562"/>
                    <a:pt x="3231" y="6318"/>
                    <a:pt x="3084" y="6058"/>
                  </a:cubicBezTo>
                  <a:cubicBezTo>
                    <a:pt x="2925" y="5769"/>
                    <a:pt x="2706" y="5431"/>
                    <a:pt x="2637" y="5103"/>
                  </a:cubicBezTo>
                  <a:cubicBezTo>
                    <a:pt x="2557" y="4705"/>
                    <a:pt x="2706" y="4397"/>
                    <a:pt x="2895" y="4049"/>
                  </a:cubicBezTo>
                  <a:cubicBezTo>
                    <a:pt x="3293" y="3313"/>
                    <a:pt x="3373" y="2447"/>
                    <a:pt x="2965" y="1681"/>
                  </a:cubicBezTo>
                  <a:cubicBezTo>
                    <a:pt x="2607" y="1005"/>
                    <a:pt x="1980" y="577"/>
                    <a:pt x="1244" y="388"/>
                  </a:cubicBezTo>
                  <a:cubicBezTo>
                    <a:pt x="916" y="309"/>
                    <a:pt x="568" y="259"/>
                    <a:pt x="329" y="0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0" name="Google Shape;3469;p62"/>
            <p:cNvSpPr/>
            <p:nvPr/>
          </p:nvSpPr>
          <p:spPr>
            <a:xfrm>
              <a:off x="8541315" y="3028930"/>
              <a:ext cx="391978" cy="343718"/>
            </a:xfrm>
            <a:custGeom>
              <a:avLst/>
              <a:gdLst/>
              <a:ahLst/>
              <a:cxnLst/>
              <a:rect l="l" t="t" r="r" b="b"/>
              <a:pathLst>
                <a:path w="6199" h="5436" extrusionOk="0">
                  <a:moveTo>
                    <a:pt x="419" y="0"/>
                  </a:moveTo>
                  <a:cubicBezTo>
                    <a:pt x="369" y="239"/>
                    <a:pt x="210" y="448"/>
                    <a:pt x="1" y="587"/>
                  </a:cubicBezTo>
                  <a:cubicBezTo>
                    <a:pt x="140" y="766"/>
                    <a:pt x="299" y="915"/>
                    <a:pt x="478" y="1035"/>
                  </a:cubicBezTo>
                  <a:cubicBezTo>
                    <a:pt x="1205" y="1532"/>
                    <a:pt x="2319" y="1452"/>
                    <a:pt x="2936" y="2099"/>
                  </a:cubicBezTo>
                  <a:cubicBezTo>
                    <a:pt x="3263" y="2437"/>
                    <a:pt x="3303" y="2955"/>
                    <a:pt x="3413" y="3392"/>
                  </a:cubicBezTo>
                  <a:cubicBezTo>
                    <a:pt x="3513" y="3810"/>
                    <a:pt x="3672" y="4198"/>
                    <a:pt x="3940" y="4536"/>
                  </a:cubicBezTo>
                  <a:cubicBezTo>
                    <a:pt x="4272" y="4953"/>
                    <a:pt x="4916" y="5436"/>
                    <a:pt x="5513" y="5436"/>
                  </a:cubicBezTo>
                  <a:cubicBezTo>
                    <a:pt x="5685" y="5436"/>
                    <a:pt x="5853" y="5396"/>
                    <a:pt x="6009" y="5302"/>
                  </a:cubicBezTo>
                  <a:cubicBezTo>
                    <a:pt x="6168" y="5212"/>
                    <a:pt x="6198" y="5013"/>
                    <a:pt x="6049" y="4884"/>
                  </a:cubicBezTo>
                  <a:cubicBezTo>
                    <a:pt x="5790" y="4675"/>
                    <a:pt x="5482" y="4595"/>
                    <a:pt x="5193" y="4427"/>
                  </a:cubicBezTo>
                  <a:cubicBezTo>
                    <a:pt x="4895" y="4248"/>
                    <a:pt x="4647" y="3979"/>
                    <a:pt x="4487" y="3671"/>
                  </a:cubicBezTo>
                  <a:cubicBezTo>
                    <a:pt x="4129" y="2935"/>
                    <a:pt x="4218" y="2079"/>
                    <a:pt x="3602" y="1463"/>
                  </a:cubicBezTo>
                  <a:cubicBezTo>
                    <a:pt x="3055" y="915"/>
                    <a:pt x="2309" y="806"/>
                    <a:pt x="1592" y="617"/>
                  </a:cubicBezTo>
                  <a:cubicBezTo>
                    <a:pt x="1214" y="517"/>
                    <a:pt x="817" y="408"/>
                    <a:pt x="529" y="119"/>
                  </a:cubicBezTo>
                  <a:cubicBezTo>
                    <a:pt x="489" y="80"/>
                    <a:pt x="458" y="40"/>
                    <a:pt x="419" y="0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1" name="Google Shape;3470;p62"/>
            <p:cNvSpPr/>
            <p:nvPr/>
          </p:nvSpPr>
          <p:spPr>
            <a:xfrm>
              <a:off x="8625602" y="2941482"/>
              <a:ext cx="390018" cy="176791"/>
            </a:xfrm>
            <a:custGeom>
              <a:avLst/>
              <a:gdLst/>
              <a:ahLst/>
              <a:cxnLst/>
              <a:rect l="l" t="t" r="r" b="b"/>
              <a:pathLst>
                <a:path w="6168" h="2796" extrusionOk="0">
                  <a:moveTo>
                    <a:pt x="637" y="1"/>
                  </a:moveTo>
                  <a:cubicBezTo>
                    <a:pt x="558" y="70"/>
                    <a:pt x="458" y="140"/>
                    <a:pt x="329" y="189"/>
                  </a:cubicBezTo>
                  <a:cubicBezTo>
                    <a:pt x="220" y="240"/>
                    <a:pt x="111" y="259"/>
                    <a:pt x="1" y="279"/>
                  </a:cubicBezTo>
                  <a:cubicBezTo>
                    <a:pt x="150" y="438"/>
                    <a:pt x="329" y="578"/>
                    <a:pt x="538" y="677"/>
                  </a:cubicBezTo>
                  <a:cubicBezTo>
                    <a:pt x="772" y="794"/>
                    <a:pt x="1032" y="838"/>
                    <a:pt x="1301" y="838"/>
                  </a:cubicBezTo>
                  <a:cubicBezTo>
                    <a:pt x="1328" y="838"/>
                    <a:pt x="1356" y="837"/>
                    <a:pt x="1384" y="836"/>
                  </a:cubicBezTo>
                  <a:cubicBezTo>
                    <a:pt x="1616" y="830"/>
                    <a:pt x="1859" y="775"/>
                    <a:pt x="2095" y="775"/>
                  </a:cubicBezTo>
                  <a:cubicBezTo>
                    <a:pt x="2244" y="775"/>
                    <a:pt x="2389" y="797"/>
                    <a:pt x="2527" y="866"/>
                  </a:cubicBezTo>
                  <a:cubicBezTo>
                    <a:pt x="3144" y="1175"/>
                    <a:pt x="3413" y="1970"/>
                    <a:pt x="3940" y="2398"/>
                  </a:cubicBezTo>
                  <a:cubicBezTo>
                    <a:pt x="4256" y="2654"/>
                    <a:pt x="4675" y="2796"/>
                    <a:pt x="5091" y="2796"/>
                  </a:cubicBezTo>
                  <a:cubicBezTo>
                    <a:pt x="5369" y="2796"/>
                    <a:pt x="5646" y="2732"/>
                    <a:pt x="5889" y="2597"/>
                  </a:cubicBezTo>
                  <a:cubicBezTo>
                    <a:pt x="6168" y="2448"/>
                    <a:pt x="6099" y="2079"/>
                    <a:pt x="5830" y="1970"/>
                  </a:cubicBezTo>
                  <a:cubicBezTo>
                    <a:pt x="5715" y="1920"/>
                    <a:pt x="5606" y="1906"/>
                    <a:pt x="5497" y="1906"/>
                  </a:cubicBezTo>
                  <a:cubicBezTo>
                    <a:pt x="5348" y="1906"/>
                    <a:pt x="5199" y="1933"/>
                    <a:pt x="5037" y="1933"/>
                  </a:cubicBezTo>
                  <a:cubicBezTo>
                    <a:pt x="5010" y="1933"/>
                    <a:pt x="4982" y="1932"/>
                    <a:pt x="4954" y="1931"/>
                  </a:cubicBezTo>
                  <a:cubicBezTo>
                    <a:pt x="4607" y="1920"/>
                    <a:pt x="4377" y="1712"/>
                    <a:pt x="4159" y="1473"/>
                  </a:cubicBezTo>
                  <a:cubicBezTo>
                    <a:pt x="3771" y="1045"/>
                    <a:pt x="3473" y="538"/>
                    <a:pt x="2955" y="249"/>
                  </a:cubicBezTo>
                  <a:cubicBezTo>
                    <a:pt x="2699" y="109"/>
                    <a:pt x="2450" y="68"/>
                    <a:pt x="2197" y="68"/>
                  </a:cubicBezTo>
                  <a:cubicBezTo>
                    <a:pt x="1928" y="68"/>
                    <a:pt x="1655" y="114"/>
                    <a:pt x="1364" y="140"/>
                  </a:cubicBezTo>
                  <a:cubicBezTo>
                    <a:pt x="1318" y="145"/>
                    <a:pt x="1272" y="148"/>
                    <a:pt x="1227" y="148"/>
                  </a:cubicBezTo>
                  <a:cubicBezTo>
                    <a:pt x="1011" y="148"/>
                    <a:pt x="811" y="91"/>
                    <a:pt x="637" y="1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" name="Google Shape;3471;p62"/>
            <p:cNvSpPr/>
            <p:nvPr/>
          </p:nvSpPr>
          <p:spPr>
            <a:xfrm>
              <a:off x="8252032" y="2869463"/>
              <a:ext cx="64181" cy="49130"/>
            </a:xfrm>
            <a:custGeom>
              <a:avLst/>
              <a:gdLst/>
              <a:ahLst/>
              <a:cxnLst/>
              <a:rect l="l" t="t" r="r" b="b"/>
              <a:pathLst>
                <a:path w="1015" h="777" extrusionOk="0">
                  <a:moveTo>
                    <a:pt x="807" y="0"/>
                  </a:moveTo>
                  <a:cubicBezTo>
                    <a:pt x="689" y="0"/>
                    <a:pt x="517" y="74"/>
                    <a:pt x="358" y="205"/>
                  </a:cubicBezTo>
                  <a:cubicBezTo>
                    <a:pt x="120" y="393"/>
                    <a:pt x="0" y="632"/>
                    <a:pt x="80" y="732"/>
                  </a:cubicBezTo>
                  <a:cubicBezTo>
                    <a:pt x="108" y="762"/>
                    <a:pt x="151" y="777"/>
                    <a:pt x="205" y="777"/>
                  </a:cubicBezTo>
                  <a:cubicBezTo>
                    <a:pt x="327" y="777"/>
                    <a:pt x="499" y="703"/>
                    <a:pt x="657" y="572"/>
                  </a:cubicBezTo>
                  <a:cubicBezTo>
                    <a:pt x="886" y="384"/>
                    <a:pt x="1015" y="155"/>
                    <a:pt x="926" y="46"/>
                  </a:cubicBezTo>
                  <a:cubicBezTo>
                    <a:pt x="901" y="15"/>
                    <a:pt x="860" y="0"/>
                    <a:pt x="807" y="0"/>
                  </a:cubicBezTo>
                  <a:close/>
                </a:path>
              </a:pathLst>
            </a:custGeom>
            <a:solidFill>
              <a:srgbClr val="A09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" name="Google Shape;3472;p62"/>
            <p:cNvSpPr/>
            <p:nvPr/>
          </p:nvSpPr>
          <p:spPr>
            <a:xfrm>
              <a:off x="8391646" y="2731430"/>
              <a:ext cx="57352" cy="55769"/>
            </a:xfrm>
            <a:custGeom>
              <a:avLst/>
              <a:gdLst/>
              <a:ahLst/>
              <a:cxnLst/>
              <a:rect l="l" t="t" r="r" b="b"/>
              <a:pathLst>
                <a:path w="907" h="882" extrusionOk="0">
                  <a:moveTo>
                    <a:pt x="720" y="0"/>
                  </a:moveTo>
                  <a:cubicBezTo>
                    <a:pt x="601" y="0"/>
                    <a:pt x="424" y="112"/>
                    <a:pt x="270" y="289"/>
                  </a:cubicBezTo>
                  <a:cubicBezTo>
                    <a:pt x="80" y="507"/>
                    <a:pt x="1" y="766"/>
                    <a:pt x="100" y="856"/>
                  </a:cubicBezTo>
                  <a:cubicBezTo>
                    <a:pt x="122" y="873"/>
                    <a:pt x="150" y="882"/>
                    <a:pt x="184" y="882"/>
                  </a:cubicBezTo>
                  <a:cubicBezTo>
                    <a:pt x="302" y="882"/>
                    <a:pt x="482" y="776"/>
                    <a:pt x="637" y="597"/>
                  </a:cubicBezTo>
                  <a:cubicBezTo>
                    <a:pt x="836" y="368"/>
                    <a:pt x="906" y="110"/>
                    <a:pt x="807" y="30"/>
                  </a:cubicBezTo>
                  <a:cubicBezTo>
                    <a:pt x="784" y="10"/>
                    <a:pt x="755" y="0"/>
                    <a:pt x="720" y="0"/>
                  </a:cubicBezTo>
                  <a:close/>
                </a:path>
              </a:pathLst>
            </a:custGeom>
            <a:solidFill>
              <a:srgbClr val="A09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4" name="Google Shape;3473;p62"/>
            <p:cNvSpPr/>
            <p:nvPr/>
          </p:nvSpPr>
          <p:spPr>
            <a:xfrm>
              <a:off x="8323736" y="2806928"/>
              <a:ext cx="90612" cy="75117"/>
            </a:xfrm>
            <a:custGeom>
              <a:avLst/>
              <a:gdLst/>
              <a:ahLst/>
              <a:cxnLst/>
              <a:rect l="l" t="t" r="r" b="b"/>
              <a:pathLst>
                <a:path w="1433" h="1188" extrusionOk="0">
                  <a:moveTo>
                    <a:pt x="687" y="0"/>
                  </a:moveTo>
                  <a:cubicBezTo>
                    <a:pt x="577" y="248"/>
                    <a:pt x="0" y="686"/>
                    <a:pt x="0" y="686"/>
                  </a:cubicBezTo>
                  <a:cubicBezTo>
                    <a:pt x="0" y="686"/>
                    <a:pt x="481" y="1187"/>
                    <a:pt x="852" y="1187"/>
                  </a:cubicBezTo>
                  <a:cubicBezTo>
                    <a:pt x="934" y="1187"/>
                    <a:pt x="1010" y="1163"/>
                    <a:pt x="1075" y="1104"/>
                  </a:cubicBezTo>
                  <a:cubicBezTo>
                    <a:pt x="1433" y="776"/>
                    <a:pt x="687" y="0"/>
                    <a:pt x="687" y="0"/>
                  </a:cubicBezTo>
                  <a:close/>
                </a:path>
              </a:pathLst>
            </a:custGeom>
            <a:solidFill>
              <a:srgbClr val="A09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5" name="Google Shape;3474;p62"/>
            <p:cNvSpPr/>
            <p:nvPr/>
          </p:nvSpPr>
          <p:spPr>
            <a:xfrm>
              <a:off x="8268346" y="2808761"/>
              <a:ext cx="441047" cy="410299"/>
            </a:xfrm>
            <a:custGeom>
              <a:avLst/>
              <a:gdLst/>
              <a:ahLst/>
              <a:cxnLst/>
              <a:rect l="l" t="t" r="r" b="b"/>
              <a:pathLst>
                <a:path w="6975" h="6489" extrusionOk="0">
                  <a:moveTo>
                    <a:pt x="6586" y="1"/>
                  </a:moveTo>
                  <a:cubicBezTo>
                    <a:pt x="6506" y="180"/>
                    <a:pt x="6506" y="389"/>
                    <a:pt x="6477" y="588"/>
                  </a:cubicBezTo>
                  <a:cubicBezTo>
                    <a:pt x="6407" y="1006"/>
                    <a:pt x="6128" y="1393"/>
                    <a:pt x="5750" y="1592"/>
                  </a:cubicBezTo>
                  <a:cubicBezTo>
                    <a:pt x="5502" y="1731"/>
                    <a:pt x="5213" y="1791"/>
                    <a:pt x="4945" y="1891"/>
                  </a:cubicBezTo>
                  <a:cubicBezTo>
                    <a:pt x="4676" y="1980"/>
                    <a:pt x="4408" y="2140"/>
                    <a:pt x="4278" y="2398"/>
                  </a:cubicBezTo>
                  <a:cubicBezTo>
                    <a:pt x="4139" y="2677"/>
                    <a:pt x="4199" y="3024"/>
                    <a:pt x="4070" y="3313"/>
                  </a:cubicBezTo>
                  <a:cubicBezTo>
                    <a:pt x="3930" y="3621"/>
                    <a:pt x="3582" y="3800"/>
                    <a:pt x="3254" y="3870"/>
                  </a:cubicBezTo>
                  <a:cubicBezTo>
                    <a:pt x="2916" y="3940"/>
                    <a:pt x="2567" y="3930"/>
                    <a:pt x="2229" y="3979"/>
                  </a:cubicBezTo>
                  <a:cubicBezTo>
                    <a:pt x="1891" y="4039"/>
                    <a:pt x="1543" y="4178"/>
                    <a:pt x="1354" y="4477"/>
                  </a:cubicBezTo>
                  <a:cubicBezTo>
                    <a:pt x="1234" y="4666"/>
                    <a:pt x="1205" y="4894"/>
                    <a:pt x="1125" y="5104"/>
                  </a:cubicBezTo>
                  <a:cubicBezTo>
                    <a:pt x="1046" y="5312"/>
                    <a:pt x="887" y="5531"/>
                    <a:pt x="668" y="5551"/>
                  </a:cubicBezTo>
                  <a:cubicBezTo>
                    <a:pt x="655" y="5552"/>
                    <a:pt x="641" y="5553"/>
                    <a:pt x="628" y="5553"/>
                  </a:cubicBezTo>
                  <a:cubicBezTo>
                    <a:pt x="464" y="5553"/>
                    <a:pt x="312" y="5441"/>
                    <a:pt x="220" y="5312"/>
                  </a:cubicBezTo>
                  <a:cubicBezTo>
                    <a:pt x="140" y="5203"/>
                    <a:pt x="100" y="5093"/>
                    <a:pt x="61" y="4974"/>
                  </a:cubicBezTo>
                  <a:lnTo>
                    <a:pt x="61" y="4974"/>
                  </a:lnTo>
                  <a:cubicBezTo>
                    <a:pt x="71" y="5014"/>
                    <a:pt x="71" y="5054"/>
                    <a:pt x="71" y="5104"/>
                  </a:cubicBezTo>
                  <a:lnTo>
                    <a:pt x="71" y="5253"/>
                  </a:lnTo>
                  <a:cubicBezTo>
                    <a:pt x="61" y="5591"/>
                    <a:pt x="1" y="5959"/>
                    <a:pt x="200" y="6218"/>
                  </a:cubicBezTo>
                  <a:cubicBezTo>
                    <a:pt x="319" y="6367"/>
                    <a:pt x="509" y="6446"/>
                    <a:pt x="697" y="6476"/>
                  </a:cubicBezTo>
                  <a:cubicBezTo>
                    <a:pt x="751" y="6484"/>
                    <a:pt x="805" y="6488"/>
                    <a:pt x="859" y="6488"/>
                  </a:cubicBezTo>
                  <a:cubicBezTo>
                    <a:pt x="1342" y="6488"/>
                    <a:pt x="1810" y="6177"/>
                    <a:pt x="1981" y="5720"/>
                  </a:cubicBezTo>
                  <a:cubicBezTo>
                    <a:pt x="2100" y="5412"/>
                    <a:pt x="2090" y="5054"/>
                    <a:pt x="2299" y="4805"/>
                  </a:cubicBezTo>
                  <a:cubicBezTo>
                    <a:pt x="2567" y="4457"/>
                    <a:pt x="3075" y="4457"/>
                    <a:pt x="3502" y="4397"/>
                  </a:cubicBezTo>
                  <a:cubicBezTo>
                    <a:pt x="4070" y="4308"/>
                    <a:pt x="4676" y="3970"/>
                    <a:pt x="4756" y="3402"/>
                  </a:cubicBezTo>
                  <a:cubicBezTo>
                    <a:pt x="4786" y="3194"/>
                    <a:pt x="4736" y="2985"/>
                    <a:pt x="4826" y="2806"/>
                  </a:cubicBezTo>
                  <a:cubicBezTo>
                    <a:pt x="4915" y="2607"/>
                    <a:pt x="5134" y="2498"/>
                    <a:pt x="5343" y="2438"/>
                  </a:cubicBezTo>
                  <a:cubicBezTo>
                    <a:pt x="5551" y="2388"/>
                    <a:pt x="5770" y="2378"/>
                    <a:pt x="5979" y="2288"/>
                  </a:cubicBezTo>
                  <a:cubicBezTo>
                    <a:pt x="6526" y="2070"/>
                    <a:pt x="6517" y="1622"/>
                    <a:pt x="6665" y="1135"/>
                  </a:cubicBezTo>
                  <a:cubicBezTo>
                    <a:pt x="6676" y="1115"/>
                    <a:pt x="6685" y="1085"/>
                    <a:pt x="6696" y="1065"/>
                  </a:cubicBezTo>
                  <a:cubicBezTo>
                    <a:pt x="6745" y="936"/>
                    <a:pt x="6815" y="836"/>
                    <a:pt x="6904" y="747"/>
                  </a:cubicBezTo>
                  <a:cubicBezTo>
                    <a:pt x="6954" y="657"/>
                    <a:pt x="6974" y="558"/>
                    <a:pt x="6934" y="418"/>
                  </a:cubicBezTo>
                  <a:cubicBezTo>
                    <a:pt x="6864" y="190"/>
                    <a:pt x="6745" y="60"/>
                    <a:pt x="6586" y="1"/>
                  </a:cubicBezTo>
                  <a:close/>
                </a:path>
              </a:pathLst>
            </a:custGeom>
            <a:solidFill>
              <a:srgbClr val="A09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6" name="Google Shape;3475;p62"/>
            <p:cNvSpPr/>
            <p:nvPr/>
          </p:nvSpPr>
          <p:spPr>
            <a:xfrm>
              <a:off x="8227498" y="2815464"/>
              <a:ext cx="64813" cy="58804"/>
            </a:xfrm>
            <a:custGeom>
              <a:avLst/>
              <a:gdLst/>
              <a:ahLst/>
              <a:cxnLst/>
              <a:rect l="l" t="t" r="r" b="b"/>
              <a:pathLst>
                <a:path w="1025" h="930" extrusionOk="0">
                  <a:moveTo>
                    <a:pt x="563" y="1"/>
                  </a:moveTo>
                  <a:cubicBezTo>
                    <a:pt x="541" y="1"/>
                    <a:pt x="519" y="2"/>
                    <a:pt x="498" y="4"/>
                  </a:cubicBezTo>
                  <a:cubicBezTo>
                    <a:pt x="279" y="14"/>
                    <a:pt x="100" y="164"/>
                    <a:pt x="50" y="352"/>
                  </a:cubicBezTo>
                  <a:cubicBezTo>
                    <a:pt x="1" y="522"/>
                    <a:pt x="61" y="721"/>
                    <a:pt x="240" y="929"/>
                  </a:cubicBezTo>
                  <a:lnTo>
                    <a:pt x="359" y="830"/>
                  </a:lnTo>
                  <a:cubicBezTo>
                    <a:pt x="229" y="661"/>
                    <a:pt x="170" y="511"/>
                    <a:pt x="209" y="392"/>
                  </a:cubicBezTo>
                  <a:cubicBezTo>
                    <a:pt x="240" y="273"/>
                    <a:pt x="368" y="173"/>
                    <a:pt x="508" y="164"/>
                  </a:cubicBezTo>
                  <a:cubicBezTo>
                    <a:pt x="520" y="163"/>
                    <a:pt x="532" y="162"/>
                    <a:pt x="544" y="162"/>
                  </a:cubicBezTo>
                  <a:cubicBezTo>
                    <a:pt x="671" y="162"/>
                    <a:pt x="798" y="212"/>
                    <a:pt x="925" y="303"/>
                  </a:cubicBezTo>
                  <a:lnTo>
                    <a:pt x="1025" y="173"/>
                  </a:lnTo>
                  <a:cubicBezTo>
                    <a:pt x="878" y="60"/>
                    <a:pt x="714" y="1"/>
                    <a:pt x="563" y="1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7" name="Google Shape;3476;p62"/>
            <p:cNvSpPr/>
            <p:nvPr/>
          </p:nvSpPr>
          <p:spPr>
            <a:xfrm>
              <a:off x="8338216" y="2714674"/>
              <a:ext cx="61715" cy="60827"/>
            </a:xfrm>
            <a:custGeom>
              <a:avLst/>
              <a:gdLst/>
              <a:ahLst/>
              <a:cxnLst/>
              <a:rect l="l" t="t" r="r" b="b"/>
              <a:pathLst>
                <a:path w="976" h="962" extrusionOk="0">
                  <a:moveTo>
                    <a:pt x="493" y="1"/>
                  </a:moveTo>
                  <a:cubicBezTo>
                    <a:pt x="468" y="1"/>
                    <a:pt x="443" y="3"/>
                    <a:pt x="418" y="7"/>
                  </a:cubicBezTo>
                  <a:cubicBezTo>
                    <a:pt x="219" y="36"/>
                    <a:pt x="60" y="206"/>
                    <a:pt x="30" y="425"/>
                  </a:cubicBezTo>
                  <a:cubicBezTo>
                    <a:pt x="0" y="593"/>
                    <a:pt x="40" y="783"/>
                    <a:pt x="160" y="962"/>
                  </a:cubicBezTo>
                  <a:lnTo>
                    <a:pt x="289" y="872"/>
                  </a:lnTo>
                  <a:cubicBezTo>
                    <a:pt x="199" y="733"/>
                    <a:pt x="169" y="584"/>
                    <a:pt x="189" y="454"/>
                  </a:cubicBezTo>
                  <a:cubicBezTo>
                    <a:pt x="209" y="305"/>
                    <a:pt x="319" y="186"/>
                    <a:pt x="438" y="166"/>
                  </a:cubicBezTo>
                  <a:cubicBezTo>
                    <a:pt x="453" y="164"/>
                    <a:pt x="467" y="163"/>
                    <a:pt x="482" y="163"/>
                  </a:cubicBezTo>
                  <a:cubicBezTo>
                    <a:pt x="599" y="163"/>
                    <a:pt x="724" y="232"/>
                    <a:pt x="865" y="365"/>
                  </a:cubicBezTo>
                  <a:lnTo>
                    <a:pt x="975" y="246"/>
                  </a:lnTo>
                  <a:cubicBezTo>
                    <a:pt x="812" y="82"/>
                    <a:pt x="649" y="1"/>
                    <a:pt x="493" y="1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8" name="Google Shape;3477;p62"/>
            <p:cNvSpPr/>
            <p:nvPr/>
          </p:nvSpPr>
          <p:spPr>
            <a:xfrm>
              <a:off x="8104261" y="2601871"/>
              <a:ext cx="84921" cy="297497"/>
            </a:xfrm>
            <a:custGeom>
              <a:avLst/>
              <a:gdLst/>
              <a:ahLst/>
              <a:cxnLst/>
              <a:rect l="l" t="t" r="r" b="b"/>
              <a:pathLst>
                <a:path w="1343" h="4705" extrusionOk="0">
                  <a:moveTo>
                    <a:pt x="1223" y="0"/>
                  </a:moveTo>
                  <a:cubicBezTo>
                    <a:pt x="1194" y="0"/>
                    <a:pt x="1134" y="10"/>
                    <a:pt x="1075" y="40"/>
                  </a:cubicBezTo>
                  <a:cubicBezTo>
                    <a:pt x="955" y="90"/>
                    <a:pt x="796" y="209"/>
                    <a:pt x="637" y="388"/>
                  </a:cubicBezTo>
                  <a:cubicBezTo>
                    <a:pt x="338" y="746"/>
                    <a:pt x="69" y="1353"/>
                    <a:pt x="10" y="2079"/>
                  </a:cubicBezTo>
                  <a:cubicBezTo>
                    <a:pt x="0" y="2149"/>
                    <a:pt x="0" y="2218"/>
                    <a:pt x="0" y="2288"/>
                  </a:cubicBezTo>
                  <a:lnTo>
                    <a:pt x="0" y="2507"/>
                  </a:lnTo>
                  <a:cubicBezTo>
                    <a:pt x="40" y="3233"/>
                    <a:pt x="288" y="3840"/>
                    <a:pt x="537" y="4218"/>
                  </a:cubicBezTo>
                  <a:cubicBezTo>
                    <a:pt x="756" y="4546"/>
                    <a:pt x="965" y="4705"/>
                    <a:pt x="1055" y="4705"/>
                  </a:cubicBezTo>
                  <a:cubicBezTo>
                    <a:pt x="1064" y="4705"/>
                    <a:pt x="1075" y="4705"/>
                    <a:pt x="1084" y="4695"/>
                  </a:cubicBezTo>
                  <a:cubicBezTo>
                    <a:pt x="1164" y="4636"/>
                    <a:pt x="1044" y="4407"/>
                    <a:pt x="895" y="4029"/>
                  </a:cubicBezTo>
                  <a:cubicBezTo>
                    <a:pt x="746" y="3651"/>
                    <a:pt x="577" y="3113"/>
                    <a:pt x="557" y="2487"/>
                  </a:cubicBezTo>
                  <a:lnTo>
                    <a:pt x="557" y="2298"/>
                  </a:lnTo>
                  <a:cubicBezTo>
                    <a:pt x="557" y="2238"/>
                    <a:pt x="557" y="2178"/>
                    <a:pt x="567" y="2119"/>
                  </a:cubicBezTo>
                  <a:cubicBezTo>
                    <a:pt x="607" y="1493"/>
                    <a:pt x="786" y="955"/>
                    <a:pt x="975" y="617"/>
                  </a:cubicBezTo>
                  <a:cubicBezTo>
                    <a:pt x="1154" y="269"/>
                    <a:pt x="1343" y="110"/>
                    <a:pt x="1293" y="30"/>
                  </a:cubicBezTo>
                  <a:cubicBezTo>
                    <a:pt x="1283" y="10"/>
                    <a:pt x="1263" y="0"/>
                    <a:pt x="1223" y="0"/>
                  </a:cubicBezTo>
                  <a:close/>
                </a:path>
              </a:pathLst>
            </a:custGeom>
            <a:solidFill>
              <a:srgbClr val="E3D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9" name="Google Shape;3478;p62"/>
            <p:cNvSpPr/>
            <p:nvPr/>
          </p:nvSpPr>
          <p:spPr>
            <a:xfrm>
              <a:off x="8211754" y="2566651"/>
              <a:ext cx="42872" cy="35282"/>
            </a:xfrm>
            <a:custGeom>
              <a:avLst/>
              <a:gdLst/>
              <a:ahLst/>
              <a:cxnLst/>
              <a:rect l="l" t="t" r="r" b="b"/>
              <a:pathLst>
                <a:path w="678" h="558" extrusionOk="0">
                  <a:moveTo>
                    <a:pt x="409" y="0"/>
                  </a:moveTo>
                  <a:cubicBezTo>
                    <a:pt x="369" y="0"/>
                    <a:pt x="339" y="0"/>
                    <a:pt x="299" y="10"/>
                  </a:cubicBezTo>
                  <a:lnTo>
                    <a:pt x="259" y="20"/>
                  </a:lnTo>
                  <a:lnTo>
                    <a:pt x="230" y="30"/>
                  </a:lnTo>
                  <a:lnTo>
                    <a:pt x="230" y="40"/>
                  </a:lnTo>
                  <a:cubicBezTo>
                    <a:pt x="130" y="80"/>
                    <a:pt x="51" y="160"/>
                    <a:pt x="31" y="229"/>
                  </a:cubicBezTo>
                  <a:cubicBezTo>
                    <a:pt x="1" y="308"/>
                    <a:pt x="31" y="388"/>
                    <a:pt x="100" y="448"/>
                  </a:cubicBezTo>
                  <a:cubicBezTo>
                    <a:pt x="190" y="538"/>
                    <a:pt x="279" y="557"/>
                    <a:pt x="359" y="557"/>
                  </a:cubicBezTo>
                  <a:lnTo>
                    <a:pt x="429" y="557"/>
                  </a:lnTo>
                  <a:lnTo>
                    <a:pt x="449" y="547"/>
                  </a:lnTo>
                  <a:lnTo>
                    <a:pt x="458" y="547"/>
                  </a:lnTo>
                  <a:cubicBezTo>
                    <a:pt x="538" y="498"/>
                    <a:pt x="628" y="428"/>
                    <a:pt x="657" y="259"/>
                  </a:cubicBezTo>
                  <a:cubicBezTo>
                    <a:pt x="677" y="160"/>
                    <a:pt x="648" y="90"/>
                    <a:pt x="578" y="40"/>
                  </a:cubicBezTo>
                  <a:cubicBezTo>
                    <a:pt x="538" y="10"/>
                    <a:pt x="478" y="0"/>
                    <a:pt x="409" y="0"/>
                  </a:cubicBezTo>
                  <a:close/>
                </a:path>
              </a:pathLst>
            </a:custGeom>
            <a:solidFill>
              <a:srgbClr val="E3D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0" name="Google Shape;3479;p62"/>
            <p:cNvSpPr/>
            <p:nvPr/>
          </p:nvSpPr>
          <p:spPr>
            <a:xfrm>
              <a:off x="7340349" y="1238677"/>
              <a:ext cx="314582" cy="168761"/>
            </a:xfrm>
            <a:custGeom>
              <a:avLst/>
              <a:gdLst/>
              <a:ahLst/>
              <a:cxnLst/>
              <a:rect l="l" t="t" r="r" b="b"/>
              <a:pathLst>
                <a:path w="4975" h="2669" extrusionOk="0">
                  <a:moveTo>
                    <a:pt x="2105" y="0"/>
                  </a:moveTo>
                  <a:cubicBezTo>
                    <a:pt x="1888" y="0"/>
                    <a:pt x="1673" y="40"/>
                    <a:pt x="1463" y="109"/>
                  </a:cubicBezTo>
                  <a:cubicBezTo>
                    <a:pt x="1035" y="239"/>
                    <a:pt x="717" y="517"/>
                    <a:pt x="419" y="836"/>
                  </a:cubicBezTo>
                  <a:cubicBezTo>
                    <a:pt x="249" y="1004"/>
                    <a:pt x="30" y="1214"/>
                    <a:pt x="10" y="1472"/>
                  </a:cubicBezTo>
                  <a:cubicBezTo>
                    <a:pt x="1" y="1601"/>
                    <a:pt x="61" y="1731"/>
                    <a:pt x="160" y="1830"/>
                  </a:cubicBezTo>
                  <a:cubicBezTo>
                    <a:pt x="269" y="1950"/>
                    <a:pt x="408" y="2049"/>
                    <a:pt x="548" y="2129"/>
                  </a:cubicBezTo>
                  <a:cubicBezTo>
                    <a:pt x="677" y="2208"/>
                    <a:pt x="777" y="2308"/>
                    <a:pt x="906" y="2377"/>
                  </a:cubicBezTo>
                  <a:cubicBezTo>
                    <a:pt x="1204" y="2536"/>
                    <a:pt x="1522" y="2646"/>
                    <a:pt x="1861" y="2666"/>
                  </a:cubicBezTo>
                  <a:cubicBezTo>
                    <a:pt x="1894" y="2668"/>
                    <a:pt x="1927" y="2668"/>
                    <a:pt x="1959" y="2668"/>
                  </a:cubicBezTo>
                  <a:cubicBezTo>
                    <a:pt x="2123" y="2668"/>
                    <a:pt x="2280" y="2649"/>
                    <a:pt x="2438" y="2616"/>
                  </a:cubicBezTo>
                  <a:cubicBezTo>
                    <a:pt x="2627" y="2576"/>
                    <a:pt x="2746" y="2516"/>
                    <a:pt x="2915" y="2407"/>
                  </a:cubicBezTo>
                  <a:cubicBezTo>
                    <a:pt x="3084" y="2288"/>
                    <a:pt x="3244" y="2169"/>
                    <a:pt x="3392" y="2039"/>
                  </a:cubicBezTo>
                  <a:cubicBezTo>
                    <a:pt x="3532" y="1930"/>
                    <a:pt x="3661" y="1800"/>
                    <a:pt x="3801" y="1691"/>
                  </a:cubicBezTo>
                  <a:cubicBezTo>
                    <a:pt x="3821" y="1671"/>
                    <a:pt x="3850" y="1661"/>
                    <a:pt x="3880" y="1651"/>
                  </a:cubicBezTo>
                  <a:cubicBezTo>
                    <a:pt x="3920" y="1651"/>
                    <a:pt x="3960" y="1671"/>
                    <a:pt x="4000" y="1701"/>
                  </a:cubicBezTo>
                  <a:cubicBezTo>
                    <a:pt x="4139" y="1800"/>
                    <a:pt x="4288" y="1890"/>
                    <a:pt x="4447" y="1970"/>
                  </a:cubicBezTo>
                  <a:cubicBezTo>
                    <a:pt x="4537" y="2009"/>
                    <a:pt x="4626" y="2049"/>
                    <a:pt x="4725" y="2049"/>
                  </a:cubicBezTo>
                  <a:cubicBezTo>
                    <a:pt x="4765" y="2049"/>
                    <a:pt x="4805" y="2039"/>
                    <a:pt x="4835" y="2009"/>
                  </a:cubicBezTo>
                  <a:cubicBezTo>
                    <a:pt x="4865" y="1990"/>
                    <a:pt x="4884" y="1950"/>
                    <a:pt x="4895" y="1910"/>
                  </a:cubicBezTo>
                  <a:cubicBezTo>
                    <a:pt x="4915" y="1771"/>
                    <a:pt x="4875" y="1621"/>
                    <a:pt x="4795" y="1502"/>
                  </a:cubicBezTo>
                  <a:cubicBezTo>
                    <a:pt x="4725" y="1373"/>
                    <a:pt x="4626" y="1273"/>
                    <a:pt x="4526" y="1164"/>
                  </a:cubicBezTo>
                  <a:cubicBezTo>
                    <a:pt x="4517" y="1144"/>
                    <a:pt x="4506" y="1134"/>
                    <a:pt x="4497" y="1104"/>
                  </a:cubicBezTo>
                  <a:cubicBezTo>
                    <a:pt x="4497" y="1084"/>
                    <a:pt x="4517" y="1064"/>
                    <a:pt x="4537" y="1044"/>
                  </a:cubicBezTo>
                  <a:cubicBezTo>
                    <a:pt x="4666" y="915"/>
                    <a:pt x="4775" y="766"/>
                    <a:pt x="4865" y="617"/>
                  </a:cubicBezTo>
                  <a:cubicBezTo>
                    <a:pt x="4954" y="478"/>
                    <a:pt x="4974" y="219"/>
                    <a:pt x="4895" y="69"/>
                  </a:cubicBezTo>
                  <a:cubicBezTo>
                    <a:pt x="4887" y="57"/>
                    <a:pt x="4870" y="51"/>
                    <a:pt x="4847" y="51"/>
                  </a:cubicBezTo>
                  <a:cubicBezTo>
                    <a:pt x="4675" y="51"/>
                    <a:pt x="4140" y="375"/>
                    <a:pt x="4079" y="427"/>
                  </a:cubicBezTo>
                  <a:cubicBezTo>
                    <a:pt x="3954" y="523"/>
                    <a:pt x="3821" y="647"/>
                    <a:pt x="3660" y="647"/>
                  </a:cubicBezTo>
                  <a:cubicBezTo>
                    <a:pt x="3654" y="647"/>
                    <a:pt x="3648" y="647"/>
                    <a:pt x="3641" y="646"/>
                  </a:cubicBezTo>
                  <a:cubicBezTo>
                    <a:pt x="3403" y="617"/>
                    <a:pt x="3213" y="408"/>
                    <a:pt x="3005" y="308"/>
                  </a:cubicBezTo>
                  <a:cubicBezTo>
                    <a:pt x="2766" y="189"/>
                    <a:pt x="2567" y="49"/>
                    <a:pt x="2289" y="10"/>
                  </a:cubicBezTo>
                  <a:cubicBezTo>
                    <a:pt x="2228" y="3"/>
                    <a:pt x="2166" y="0"/>
                    <a:pt x="2105" y="0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1" name="Google Shape;3480;p62"/>
            <p:cNvSpPr/>
            <p:nvPr/>
          </p:nvSpPr>
          <p:spPr>
            <a:xfrm>
              <a:off x="7340349" y="1238677"/>
              <a:ext cx="314582" cy="168761"/>
            </a:xfrm>
            <a:custGeom>
              <a:avLst/>
              <a:gdLst/>
              <a:ahLst/>
              <a:cxnLst/>
              <a:rect l="l" t="t" r="r" b="b"/>
              <a:pathLst>
                <a:path w="4975" h="2669" extrusionOk="0">
                  <a:moveTo>
                    <a:pt x="2105" y="0"/>
                  </a:moveTo>
                  <a:cubicBezTo>
                    <a:pt x="1888" y="0"/>
                    <a:pt x="1673" y="40"/>
                    <a:pt x="1463" y="109"/>
                  </a:cubicBezTo>
                  <a:cubicBezTo>
                    <a:pt x="1035" y="239"/>
                    <a:pt x="717" y="517"/>
                    <a:pt x="419" y="836"/>
                  </a:cubicBezTo>
                  <a:cubicBezTo>
                    <a:pt x="249" y="1004"/>
                    <a:pt x="30" y="1214"/>
                    <a:pt x="10" y="1472"/>
                  </a:cubicBezTo>
                  <a:cubicBezTo>
                    <a:pt x="1" y="1601"/>
                    <a:pt x="61" y="1731"/>
                    <a:pt x="160" y="1830"/>
                  </a:cubicBezTo>
                  <a:cubicBezTo>
                    <a:pt x="269" y="1950"/>
                    <a:pt x="408" y="2049"/>
                    <a:pt x="548" y="2129"/>
                  </a:cubicBezTo>
                  <a:cubicBezTo>
                    <a:pt x="677" y="2208"/>
                    <a:pt x="777" y="2308"/>
                    <a:pt x="906" y="2377"/>
                  </a:cubicBezTo>
                  <a:cubicBezTo>
                    <a:pt x="1204" y="2536"/>
                    <a:pt x="1522" y="2646"/>
                    <a:pt x="1861" y="2666"/>
                  </a:cubicBezTo>
                  <a:cubicBezTo>
                    <a:pt x="1894" y="2668"/>
                    <a:pt x="1927" y="2668"/>
                    <a:pt x="1959" y="2668"/>
                  </a:cubicBezTo>
                  <a:cubicBezTo>
                    <a:pt x="2123" y="2668"/>
                    <a:pt x="2280" y="2649"/>
                    <a:pt x="2438" y="2616"/>
                  </a:cubicBezTo>
                  <a:cubicBezTo>
                    <a:pt x="2627" y="2576"/>
                    <a:pt x="2746" y="2516"/>
                    <a:pt x="2915" y="2407"/>
                  </a:cubicBezTo>
                  <a:cubicBezTo>
                    <a:pt x="3084" y="2288"/>
                    <a:pt x="3244" y="2169"/>
                    <a:pt x="3392" y="2039"/>
                  </a:cubicBezTo>
                  <a:cubicBezTo>
                    <a:pt x="3532" y="1930"/>
                    <a:pt x="3661" y="1800"/>
                    <a:pt x="3801" y="1691"/>
                  </a:cubicBezTo>
                  <a:cubicBezTo>
                    <a:pt x="3821" y="1671"/>
                    <a:pt x="3850" y="1661"/>
                    <a:pt x="3880" y="1651"/>
                  </a:cubicBezTo>
                  <a:cubicBezTo>
                    <a:pt x="3920" y="1651"/>
                    <a:pt x="3960" y="1671"/>
                    <a:pt x="4000" y="1701"/>
                  </a:cubicBezTo>
                  <a:cubicBezTo>
                    <a:pt x="4139" y="1800"/>
                    <a:pt x="4288" y="1890"/>
                    <a:pt x="4447" y="1970"/>
                  </a:cubicBezTo>
                  <a:cubicBezTo>
                    <a:pt x="4537" y="2009"/>
                    <a:pt x="4626" y="2049"/>
                    <a:pt x="4725" y="2049"/>
                  </a:cubicBezTo>
                  <a:cubicBezTo>
                    <a:pt x="4765" y="2049"/>
                    <a:pt x="4805" y="2039"/>
                    <a:pt x="4835" y="2009"/>
                  </a:cubicBezTo>
                  <a:cubicBezTo>
                    <a:pt x="4865" y="1990"/>
                    <a:pt x="4884" y="1950"/>
                    <a:pt x="4895" y="1910"/>
                  </a:cubicBezTo>
                  <a:cubicBezTo>
                    <a:pt x="4915" y="1771"/>
                    <a:pt x="4875" y="1621"/>
                    <a:pt x="4795" y="1502"/>
                  </a:cubicBezTo>
                  <a:cubicBezTo>
                    <a:pt x="4725" y="1373"/>
                    <a:pt x="4626" y="1273"/>
                    <a:pt x="4526" y="1164"/>
                  </a:cubicBezTo>
                  <a:cubicBezTo>
                    <a:pt x="4517" y="1144"/>
                    <a:pt x="4506" y="1134"/>
                    <a:pt x="4497" y="1104"/>
                  </a:cubicBezTo>
                  <a:cubicBezTo>
                    <a:pt x="4497" y="1084"/>
                    <a:pt x="4517" y="1064"/>
                    <a:pt x="4537" y="1044"/>
                  </a:cubicBezTo>
                  <a:cubicBezTo>
                    <a:pt x="4666" y="915"/>
                    <a:pt x="4775" y="766"/>
                    <a:pt x="4865" y="617"/>
                  </a:cubicBezTo>
                  <a:cubicBezTo>
                    <a:pt x="4954" y="478"/>
                    <a:pt x="4974" y="219"/>
                    <a:pt x="4895" y="69"/>
                  </a:cubicBezTo>
                  <a:cubicBezTo>
                    <a:pt x="4887" y="57"/>
                    <a:pt x="4870" y="51"/>
                    <a:pt x="4847" y="51"/>
                  </a:cubicBezTo>
                  <a:cubicBezTo>
                    <a:pt x="4675" y="51"/>
                    <a:pt x="4140" y="375"/>
                    <a:pt x="4079" y="427"/>
                  </a:cubicBezTo>
                  <a:cubicBezTo>
                    <a:pt x="3954" y="523"/>
                    <a:pt x="3821" y="647"/>
                    <a:pt x="3660" y="647"/>
                  </a:cubicBezTo>
                  <a:cubicBezTo>
                    <a:pt x="3654" y="647"/>
                    <a:pt x="3648" y="647"/>
                    <a:pt x="3641" y="646"/>
                  </a:cubicBezTo>
                  <a:cubicBezTo>
                    <a:pt x="3403" y="617"/>
                    <a:pt x="3213" y="408"/>
                    <a:pt x="3005" y="308"/>
                  </a:cubicBezTo>
                  <a:cubicBezTo>
                    <a:pt x="2766" y="189"/>
                    <a:pt x="2567" y="49"/>
                    <a:pt x="2289" y="10"/>
                  </a:cubicBezTo>
                  <a:cubicBezTo>
                    <a:pt x="2228" y="3"/>
                    <a:pt x="2166" y="0"/>
                    <a:pt x="2105" y="0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2" name="Google Shape;3481;p62"/>
            <p:cNvSpPr/>
            <p:nvPr/>
          </p:nvSpPr>
          <p:spPr>
            <a:xfrm>
              <a:off x="7411421" y="1358057"/>
              <a:ext cx="23333" cy="45462"/>
            </a:xfrm>
            <a:custGeom>
              <a:avLst/>
              <a:gdLst/>
              <a:ahLst/>
              <a:cxnLst/>
              <a:rect l="l" t="t" r="r" b="b"/>
              <a:pathLst>
                <a:path w="369" h="719" extrusionOk="0">
                  <a:moveTo>
                    <a:pt x="229" y="0"/>
                  </a:moveTo>
                  <a:cubicBezTo>
                    <a:pt x="201" y="0"/>
                    <a:pt x="169" y="36"/>
                    <a:pt x="160" y="71"/>
                  </a:cubicBezTo>
                  <a:cubicBezTo>
                    <a:pt x="110" y="181"/>
                    <a:pt x="40" y="390"/>
                    <a:pt x="1" y="599"/>
                  </a:cubicBezTo>
                  <a:lnTo>
                    <a:pt x="11" y="599"/>
                  </a:lnTo>
                  <a:cubicBezTo>
                    <a:pt x="130" y="648"/>
                    <a:pt x="250" y="688"/>
                    <a:pt x="369" y="718"/>
                  </a:cubicBezTo>
                  <a:cubicBezTo>
                    <a:pt x="369" y="579"/>
                    <a:pt x="349" y="429"/>
                    <a:pt x="339" y="310"/>
                  </a:cubicBezTo>
                  <a:cubicBezTo>
                    <a:pt x="329" y="211"/>
                    <a:pt x="329" y="111"/>
                    <a:pt x="270" y="31"/>
                  </a:cubicBezTo>
                  <a:lnTo>
                    <a:pt x="239" y="2"/>
                  </a:lnTo>
                  <a:cubicBezTo>
                    <a:pt x="236" y="1"/>
                    <a:pt x="233" y="0"/>
                    <a:pt x="229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3" name="Google Shape;3482;p62"/>
            <p:cNvSpPr/>
            <p:nvPr/>
          </p:nvSpPr>
          <p:spPr>
            <a:xfrm>
              <a:off x="7449170" y="1339783"/>
              <a:ext cx="33387" cy="67466"/>
            </a:xfrm>
            <a:custGeom>
              <a:avLst/>
              <a:gdLst/>
              <a:ahLst/>
              <a:cxnLst/>
              <a:rect l="l" t="t" r="r" b="b"/>
              <a:pathLst>
                <a:path w="528" h="1067" extrusionOk="0">
                  <a:moveTo>
                    <a:pt x="287" y="0"/>
                  </a:moveTo>
                  <a:cubicBezTo>
                    <a:pt x="237" y="0"/>
                    <a:pt x="194" y="28"/>
                    <a:pt x="159" y="72"/>
                  </a:cubicBezTo>
                  <a:cubicBezTo>
                    <a:pt x="120" y="112"/>
                    <a:pt x="100" y="161"/>
                    <a:pt x="90" y="221"/>
                  </a:cubicBezTo>
                  <a:cubicBezTo>
                    <a:pt x="11" y="480"/>
                    <a:pt x="11" y="729"/>
                    <a:pt x="0" y="997"/>
                  </a:cubicBezTo>
                  <a:lnTo>
                    <a:pt x="0" y="1047"/>
                  </a:lnTo>
                  <a:cubicBezTo>
                    <a:pt x="50" y="1047"/>
                    <a:pt x="90" y="1057"/>
                    <a:pt x="140" y="1067"/>
                  </a:cubicBezTo>
                  <a:cubicBezTo>
                    <a:pt x="259" y="1067"/>
                    <a:pt x="378" y="1067"/>
                    <a:pt x="498" y="1057"/>
                  </a:cubicBezTo>
                  <a:cubicBezTo>
                    <a:pt x="528" y="778"/>
                    <a:pt x="528" y="490"/>
                    <a:pt x="468" y="221"/>
                  </a:cubicBezTo>
                  <a:cubicBezTo>
                    <a:pt x="448" y="122"/>
                    <a:pt x="398" y="22"/>
                    <a:pt x="309" y="2"/>
                  </a:cubicBezTo>
                  <a:cubicBezTo>
                    <a:pt x="302" y="1"/>
                    <a:pt x="294" y="0"/>
                    <a:pt x="287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4" name="Google Shape;3483;p62"/>
            <p:cNvSpPr/>
            <p:nvPr/>
          </p:nvSpPr>
          <p:spPr>
            <a:xfrm>
              <a:off x="7493811" y="1348572"/>
              <a:ext cx="23333" cy="55516"/>
            </a:xfrm>
            <a:custGeom>
              <a:avLst/>
              <a:gdLst/>
              <a:ahLst/>
              <a:cxnLst/>
              <a:rect l="l" t="t" r="r" b="b"/>
              <a:pathLst>
                <a:path w="369" h="878" extrusionOk="0">
                  <a:moveTo>
                    <a:pt x="227" y="0"/>
                  </a:moveTo>
                  <a:cubicBezTo>
                    <a:pt x="103" y="0"/>
                    <a:pt x="11" y="543"/>
                    <a:pt x="11" y="630"/>
                  </a:cubicBezTo>
                  <a:cubicBezTo>
                    <a:pt x="1" y="699"/>
                    <a:pt x="1" y="789"/>
                    <a:pt x="1" y="878"/>
                  </a:cubicBezTo>
                  <a:lnTo>
                    <a:pt x="11" y="878"/>
                  </a:lnTo>
                  <a:cubicBezTo>
                    <a:pt x="110" y="858"/>
                    <a:pt x="190" y="828"/>
                    <a:pt x="269" y="798"/>
                  </a:cubicBezTo>
                  <a:cubicBezTo>
                    <a:pt x="299" y="769"/>
                    <a:pt x="339" y="749"/>
                    <a:pt x="369" y="719"/>
                  </a:cubicBezTo>
                  <a:cubicBezTo>
                    <a:pt x="369" y="639"/>
                    <a:pt x="369" y="550"/>
                    <a:pt x="359" y="460"/>
                  </a:cubicBezTo>
                  <a:cubicBezTo>
                    <a:pt x="349" y="321"/>
                    <a:pt x="329" y="181"/>
                    <a:pt x="279" y="53"/>
                  </a:cubicBezTo>
                  <a:cubicBezTo>
                    <a:pt x="269" y="33"/>
                    <a:pt x="260" y="13"/>
                    <a:pt x="240" y="2"/>
                  </a:cubicBezTo>
                  <a:cubicBezTo>
                    <a:pt x="235" y="1"/>
                    <a:pt x="231" y="0"/>
                    <a:pt x="227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5" name="Google Shape;3484;p62"/>
            <p:cNvSpPr/>
            <p:nvPr/>
          </p:nvSpPr>
          <p:spPr>
            <a:xfrm>
              <a:off x="7451699" y="1312215"/>
              <a:ext cx="83088" cy="46031"/>
            </a:xfrm>
            <a:custGeom>
              <a:avLst/>
              <a:gdLst/>
              <a:ahLst/>
              <a:cxnLst/>
              <a:rect l="l" t="t" r="r" b="b"/>
              <a:pathLst>
                <a:path w="1314" h="728" extrusionOk="0">
                  <a:moveTo>
                    <a:pt x="1053" y="1"/>
                  </a:moveTo>
                  <a:cubicBezTo>
                    <a:pt x="996" y="1"/>
                    <a:pt x="937" y="18"/>
                    <a:pt x="886" y="31"/>
                  </a:cubicBezTo>
                  <a:cubicBezTo>
                    <a:pt x="776" y="60"/>
                    <a:pt x="657" y="80"/>
                    <a:pt x="548" y="100"/>
                  </a:cubicBezTo>
                  <a:cubicBezTo>
                    <a:pt x="466" y="116"/>
                    <a:pt x="391" y="133"/>
                    <a:pt x="311" y="133"/>
                  </a:cubicBezTo>
                  <a:cubicBezTo>
                    <a:pt x="294" y="133"/>
                    <a:pt x="276" y="132"/>
                    <a:pt x="259" y="130"/>
                  </a:cubicBezTo>
                  <a:cubicBezTo>
                    <a:pt x="222" y="130"/>
                    <a:pt x="173" y="119"/>
                    <a:pt x="130" y="119"/>
                  </a:cubicBezTo>
                  <a:cubicBezTo>
                    <a:pt x="92" y="119"/>
                    <a:pt x="58" y="127"/>
                    <a:pt x="40" y="160"/>
                  </a:cubicBezTo>
                  <a:cubicBezTo>
                    <a:pt x="0" y="230"/>
                    <a:pt x="119" y="329"/>
                    <a:pt x="159" y="369"/>
                  </a:cubicBezTo>
                  <a:cubicBezTo>
                    <a:pt x="239" y="449"/>
                    <a:pt x="309" y="518"/>
                    <a:pt x="398" y="577"/>
                  </a:cubicBezTo>
                  <a:cubicBezTo>
                    <a:pt x="528" y="667"/>
                    <a:pt x="677" y="727"/>
                    <a:pt x="836" y="727"/>
                  </a:cubicBezTo>
                  <a:cubicBezTo>
                    <a:pt x="985" y="727"/>
                    <a:pt x="1144" y="657"/>
                    <a:pt x="1234" y="528"/>
                  </a:cubicBezTo>
                  <a:cubicBezTo>
                    <a:pt x="1293" y="438"/>
                    <a:pt x="1313" y="319"/>
                    <a:pt x="1293" y="210"/>
                  </a:cubicBezTo>
                  <a:cubicBezTo>
                    <a:pt x="1273" y="130"/>
                    <a:pt x="1224" y="51"/>
                    <a:pt x="1144" y="20"/>
                  </a:cubicBezTo>
                  <a:cubicBezTo>
                    <a:pt x="1116" y="6"/>
                    <a:pt x="1085" y="1"/>
                    <a:pt x="1053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6" name="Google Shape;3485;p62"/>
            <p:cNvSpPr/>
            <p:nvPr/>
          </p:nvSpPr>
          <p:spPr>
            <a:xfrm>
              <a:off x="7388784" y="1293435"/>
              <a:ext cx="17642" cy="26367"/>
            </a:xfrm>
            <a:custGeom>
              <a:avLst/>
              <a:gdLst/>
              <a:ahLst/>
              <a:cxnLst/>
              <a:rect l="l" t="t" r="r" b="b"/>
              <a:pathLst>
                <a:path w="279" h="417" extrusionOk="0">
                  <a:moveTo>
                    <a:pt x="143" y="1"/>
                  </a:moveTo>
                  <a:cubicBezTo>
                    <a:pt x="119" y="1"/>
                    <a:pt x="94" y="10"/>
                    <a:pt x="70" y="29"/>
                  </a:cubicBezTo>
                  <a:cubicBezTo>
                    <a:pt x="20" y="89"/>
                    <a:pt x="0" y="169"/>
                    <a:pt x="0" y="248"/>
                  </a:cubicBezTo>
                  <a:lnTo>
                    <a:pt x="0" y="268"/>
                  </a:lnTo>
                  <a:cubicBezTo>
                    <a:pt x="11" y="298"/>
                    <a:pt x="11" y="328"/>
                    <a:pt x="31" y="357"/>
                  </a:cubicBezTo>
                  <a:cubicBezTo>
                    <a:pt x="51" y="387"/>
                    <a:pt x="80" y="417"/>
                    <a:pt x="120" y="417"/>
                  </a:cubicBezTo>
                  <a:cubicBezTo>
                    <a:pt x="179" y="417"/>
                    <a:pt x="230" y="368"/>
                    <a:pt x="250" y="317"/>
                  </a:cubicBezTo>
                  <a:cubicBezTo>
                    <a:pt x="279" y="228"/>
                    <a:pt x="279" y="138"/>
                    <a:pt x="239" y="59"/>
                  </a:cubicBezTo>
                  <a:cubicBezTo>
                    <a:pt x="215" y="22"/>
                    <a:pt x="180" y="1"/>
                    <a:pt x="143" y="1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" name="Google Shape;3486;p62"/>
            <p:cNvSpPr/>
            <p:nvPr/>
          </p:nvSpPr>
          <p:spPr>
            <a:xfrm>
              <a:off x="7352932" y="1348509"/>
              <a:ext cx="37813" cy="12077"/>
            </a:xfrm>
            <a:custGeom>
              <a:avLst/>
              <a:gdLst/>
              <a:ahLst/>
              <a:cxnLst/>
              <a:rect l="l" t="t" r="r" b="b"/>
              <a:pathLst>
                <a:path w="598" h="191" extrusionOk="0">
                  <a:moveTo>
                    <a:pt x="559" y="0"/>
                  </a:moveTo>
                  <a:cubicBezTo>
                    <a:pt x="530" y="0"/>
                    <a:pt x="452" y="67"/>
                    <a:pt x="319" y="103"/>
                  </a:cubicBezTo>
                  <a:lnTo>
                    <a:pt x="279" y="103"/>
                  </a:lnTo>
                  <a:cubicBezTo>
                    <a:pt x="244" y="113"/>
                    <a:pt x="208" y="116"/>
                    <a:pt x="175" y="116"/>
                  </a:cubicBezTo>
                  <a:cubicBezTo>
                    <a:pt x="144" y="116"/>
                    <a:pt x="115" y="113"/>
                    <a:pt x="90" y="113"/>
                  </a:cubicBezTo>
                  <a:cubicBezTo>
                    <a:pt x="75" y="110"/>
                    <a:pt x="62" y="109"/>
                    <a:pt x="50" y="109"/>
                  </a:cubicBezTo>
                  <a:cubicBezTo>
                    <a:pt x="21" y="109"/>
                    <a:pt x="1" y="116"/>
                    <a:pt x="1" y="123"/>
                  </a:cubicBezTo>
                  <a:cubicBezTo>
                    <a:pt x="1" y="133"/>
                    <a:pt x="30" y="153"/>
                    <a:pt x="80" y="163"/>
                  </a:cubicBezTo>
                  <a:cubicBezTo>
                    <a:pt x="109" y="177"/>
                    <a:pt x="161" y="191"/>
                    <a:pt x="218" y="191"/>
                  </a:cubicBezTo>
                  <a:cubicBezTo>
                    <a:pt x="242" y="191"/>
                    <a:pt x="266" y="188"/>
                    <a:pt x="289" y="182"/>
                  </a:cubicBezTo>
                  <a:lnTo>
                    <a:pt x="319" y="182"/>
                  </a:lnTo>
                  <a:cubicBezTo>
                    <a:pt x="329" y="182"/>
                    <a:pt x="339" y="182"/>
                    <a:pt x="349" y="173"/>
                  </a:cubicBezTo>
                  <a:cubicBezTo>
                    <a:pt x="518" y="133"/>
                    <a:pt x="598" y="14"/>
                    <a:pt x="567" y="3"/>
                  </a:cubicBezTo>
                  <a:cubicBezTo>
                    <a:pt x="565" y="1"/>
                    <a:pt x="562" y="0"/>
                    <a:pt x="559" y="0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" name="Google Shape;3487;p62"/>
            <p:cNvSpPr/>
            <p:nvPr/>
          </p:nvSpPr>
          <p:spPr>
            <a:xfrm>
              <a:off x="7603264" y="1241965"/>
              <a:ext cx="51661" cy="126334"/>
            </a:xfrm>
            <a:custGeom>
              <a:avLst/>
              <a:gdLst/>
              <a:ahLst/>
              <a:cxnLst/>
              <a:rect l="l" t="t" r="r" b="b"/>
              <a:pathLst>
                <a:path w="817" h="1998" extrusionOk="0">
                  <a:moveTo>
                    <a:pt x="691" y="0"/>
                  </a:moveTo>
                  <a:cubicBezTo>
                    <a:pt x="657" y="0"/>
                    <a:pt x="608" y="13"/>
                    <a:pt x="547" y="37"/>
                  </a:cubicBezTo>
                  <a:cubicBezTo>
                    <a:pt x="547" y="127"/>
                    <a:pt x="518" y="207"/>
                    <a:pt x="478" y="286"/>
                  </a:cubicBezTo>
                  <a:cubicBezTo>
                    <a:pt x="359" y="525"/>
                    <a:pt x="220" y="753"/>
                    <a:pt x="50" y="952"/>
                  </a:cubicBezTo>
                  <a:cubicBezTo>
                    <a:pt x="21" y="983"/>
                    <a:pt x="1" y="1012"/>
                    <a:pt x="1" y="1052"/>
                  </a:cubicBezTo>
                  <a:cubicBezTo>
                    <a:pt x="10" y="1072"/>
                    <a:pt x="30" y="1102"/>
                    <a:pt x="50" y="1122"/>
                  </a:cubicBezTo>
                  <a:cubicBezTo>
                    <a:pt x="269" y="1341"/>
                    <a:pt x="388" y="1649"/>
                    <a:pt x="399" y="1957"/>
                  </a:cubicBezTo>
                  <a:cubicBezTo>
                    <a:pt x="448" y="1987"/>
                    <a:pt x="508" y="1997"/>
                    <a:pt x="567" y="1997"/>
                  </a:cubicBezTo>
                  <a:cubicBezTo>
                    <a:pt x="607" y="1997"/>
                    <a:pt x="647" y="1987"/>
                    <a:pt x="687" y="1957"/>
                  </a:cubicBezTo>
                  <a:cubicBezTo>
                    <a:pt x="707" y="1938"/>
                    <a:pt x="726" y="1898"/>
                    <a:pt x="737" y="1858"/>
                  </a:cubicBezTo>
                  <a:cubicBezTo>
                    <a:pt x="757" y="1719"/>
                    <a:pt x="717" y="1569"/>
                    <a:pt x="637" y="1450"/>
                  </a:cubicBezTo>
                  <a:cubicBezTo>
                    <a:pt x="567" y="1321"/>
                    <a:pt x="468" y="1221"/>
                    <a:pt x="368" y="1112"/>
                  </a:cubicBezTo>
                  <a:cubicBezTo>
                    <a:pt x="359" y="1092"/>
                    <a:pt x="348" y="1082"/>
                    <a:pt x="339" y="1052"/>
                  </a:cubicBezTo>
                  <a:cubicBezTo>
                    <a:pt x="339" y="1032"/>
                    <a:pt x="359" y="1012"/>
                    <a:pt x="379" y="992"/>
                  </a:cubicBezTo>
                  <a:cubicBezTo>
                    <a:pt x="508" y="863"/>
                    <a:pt x="617" y="714"/>
                    <a:pt x="707" y="565"/>
                  </a:cubicBezTo>
                  <a:cubicBezTo>
                    <a:pt x="796" y="426"/>
                    <a:pt x="816" y="167"/>
                    <a:pt x="737" y="17"/>
                  </a:cubicBezTo>
                  <a:cubicBezTo>
                    <a:pt x="729" y="6"/>
                    <a:pt x="713" y="0"/>
                    <a:pt x="691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" name="Google Shape;3488;p62"/>
            <p:cNvSpPr/>
            <p:nvPr/>
          </p:nvSpPr>
          <p:spPr>
            <a:xfrm>
              <a:off x="7418945" y="1219582"/>
              <a:ext cx="128425" cy="44324"/>
            </a:xfrm>
            <a:custGeom>
              <a:avLst/>
              <a:gdLst/>
              <a:ahLst/>
              <a:cxnLst/>
              <a:rect l="l" t="t" r="r" b="b"/>
              <a:pathLst>
                <a:path w="2031" h="701" extrusionOk="0">
                  <a:moveTo>
                    <a:pt x="865" y="1"/>
                  </a:moveTo>
                  <a:cubicBezTo>
                    <a:pt x="796" y="1"/>
                    <a:pt x="727" y="6"/>
                    <a:pt x="657" y="13"/>
                  </a:cubicBezTo>
                  <a:cubicBezTo>
                    <a:pt x="469" y="44"/>
                    <a:pt x="290" y="133"/>
                    <a:pt x="151" y="272"/>
                  </a:cubicBezTo>
                  <a:cubicBezTo>
                    <a:pt x="91" y="332"/>
                    <a:pt x="41" y="402"/>
                    <a:pt x="1" y="481"/>
                  </a:cubicBezTo>
                  <a:lnTo>
                    <a:pt x="1" y="491"/>
                  </a:lnTo>
                  <a:cubicBezTo>
                    <a:pt x="71" y="461"/>
                    <a:pt x="140" y="431"/>
                    <a:pt x="220" y="411"/>
                  </a:cubicBezTo>
                  <a:cubicBezTo>
                    <a:pt x="430" y="342"/>
                    <a:pt x="645" y="302"/>
                    <a:pt x="862" y="302"/>
                  </a:cubicBezTo>
                  <a:cubicBezTo>
                    <a:pt x="923" y="302"/>
                    <a:pt x="985" y="305"/>
                    <a:pt x="1046" y="312"/>
                  </a:cubicBezTo>
                  <a:cubicBezTo>
                    <a:pt x="1324" y="351"/>
                    <a:pt x="1523" y="491"/>
                    <a:pt x="1762" y="610"/>
                  </a:cubicBezTo>
                  <a:cubicBezTo>
                    <a:pt x="1811" y="630"/>
                    <a:pt x="1861" y="670"/>
                    <a:pt x="1911" y="700"/>
                  </a:cubicBezTo>
                  <a:cubicBezTo>
                    <a:pt x="1941" y="630"/>
                    <a:pt x="1981" y="561"/>
                    <a:pt x="2010" y="491"/>
                  </a:cubicBezTo>
                  <a:cubicBezTo>
                    <a:pt x="2021" y="471"/>
                    <a:pt x="2030" y="451"/>
                    <a:pt x="2030" y="431"/>
                  </a:cubicBezTo>
                  <a:cubicBezTo>
                    <a:pt x="2021" y="391"/>
                    <a:pt x="1990" y="362"/>
                    <a:pt x="1950" y="342"/>
                  </a:cubicBezTo>
                  <a:cubicBezTo>
                    <a:pt x="1712" y="203"/>
                    <a:pt x="1463" y="103"/>
                    <a:pt x="1195" y="44"/>
                  </a:cubicBezTo>
                  <a:cubicBezTo>
                    <a:pt x="1085" y="13"/>
                    <a:pt x="975" y="1"/>
                    <a:pt x="865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0" name="Google Shape;3489;p62"/>
            <p:cNvSpPr/>
            <p:nvPr/>
          </p:nvSpPr>
          <p:spPr>
            <a:xfrm>
              <a:off x="7412685" y="1249300"/>
              <a:ext cx="138416" cy="39708"/>
            </a:xfrm>
            <a:custGeom>
              <a:avLst/>
              <a:gdLst/>
              <a:ahLst/>
              <a:cxnLst/>
              <a:rect l="l" t="t" r="r" b="b"/>
              <a:pathLst>
                <a:path w="2189" h="628" extrusionOk="0">
                  <a:moveTo>
                    <a:pt x="896" y="1"/>
                  </a:moveTo>
                  <a:cubicBezTo>
                    <a:pt x="647" y="1"/>
                    <a:pt x="438" y="51"/>
                    <a:pt x="279" y="111"/>
                  </a:cubicBezTo>
                  <a:cubicBezTo>
                    <a:pt x="100" y="180"/>
                    <a:pt x="0" y="259"/>
                    <a:pt x="20" y="310"/>
                  </a:cubicBezTo>
                  <a:cubicBezTo>
                    <a:pt x="31" y="339"/>
                    <a:pt x="70" y="339"/>
                    <a:pt x="130" y="339"/>
                  </a:cubicBezTo>
                  <a:cubicBezTo>
                    <a:pt x="190" y="339"/>
                    <a:pt x="279" y="339"/>
                    <a:pt x="378" y="329"/>
                  </a:cubicBezTo>
                  <a:cubicBezTo>
                    <a:pt x="478" y="319"/>
                    <a:pt x="608" y="310"/>
                    <a:pt x="736" y="310"/>
                  </a:cubicBezTo>
                  <a:cubicBezTo>
                    <a:pt x="826" y="310"/>
                    <a:pt x="926" y="310"/>
                    <a:pt x="1035" y="319"/>
                  </a:cubicBezTo>
                  <a:lnTo>
                    <a:pt x="1035" y="329"/>
                  </a:lnTo>
                  <a:cubicBezTo>
                    <a:pt x="1055" y="329"/>
                    <a:pt x="1085" y="329"/>
                    <a:pt x="1105" y="339"/>
                  </a:cubicBezTo>
                  <a:lnTo>
                    <a:pt x="1185" y="349"/>
                  </a:lnTo>
                  <a:cubicBezTo>
                    <a:pt x="1443" y="409"/>
                    <a:pt x="1682" y="509"/>
                    <a:pt x="1861" y="568"/>
                  </a:cubicBezTo>
                  <a:cubicBezTo>
                    <a:pt x="1960" y="598"/>
                    <a:pt x="2020" y="608"/>
                    <a:pt x="2069" y="618"/>
                  </a:cubicBezTo>
                  <a:cubicBezTo>
                    <a:pt x="2089" y="628"/>
                    <a:pt x="2120" y="628"/>
                    <a:pt x="2139" y="628"/>
                  </a:cubicBezTo>
                  <a:lnTo>
                    <a:pt x="2159" y="628"/>
                  </a:lnTo>
                  <a:cubicBezTo>
                    <a:pt x="2189" y="608"/>
                    <a:pt x="2189" y="568"/>
                    <a:pt x="2149" y="509"/>
                  </a:cubicBezTo>
                  <a:cubicBezTo>
                    <a:pt x="2109" y="458"/>
                    <a:pt x="2040" y="409"/>
                    <a:pt x="1960" y="359"/>
                  </a:cubicBezTo>
                  <a:cubicBezTo>
                    <a:pt x="1801" y="259"/>
                    <a:pt x="1572" y="120"/>
                    <a:pt x="1254" y="41"/>
                  </a:cubicBezTo>
                  <a:cubicBezTo>
                    <a:pt x="1224" y="31"/>
                    <a:pt x="1194" y="31"/>
                    <a:pt x="1165" y="21"/>
                  </a:cubicBezTo>
                  <a:cubicBezTo>
                    <a:pt x="1125" y="11"/>
                    <a:pt x="1095" y="11"/>
                    <a:pt x="1065" y="11"/>
                  </a:cubicBezTo>
                  <a:cubicBezTo>
                    <a:pt x="1005" y="1"/>
                    <a:pt x="946" y="1"/>
                    <a:pt x="896" y="1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1" name="Google Shape;3490;p62"/>
            <p:cNvSpPr/>
            <p:nvPr/>
          </p:nvSpPr>
          <p:spPr>
            <a:xfrm>
              <a:off x="7501968" y="1325430"/>
              <a:ext cx="28391" cy="29023"/>
            </a:xfrm>
            <a:custGeom>
              <a:avLst/>
              <a:gdLst/>
              <a:ahLst/>
              <a:cxnLst/>
              <a:rect l="l" t="t" r="r" b="b"/>
              <a:pathLst>
                <a:path w="449" h="459" extrusionOk="0">
                  <a:moveTo>
                    <a:pt x="369" y="1"/>
                  </a:moveTo>
                  <a:cubicBezTo>
                    <a:pt x="319" y="21"/>
                    <a:pt x="330" y="120"/>
                    <a:pt x="240" y="209"/>
                  </a:cubicBezTo>
                  <a:lnTo>
                    <a:pt x="230" y="229"/>
                  </a:lnTo>
                  <a:lnTo>
                    <a:pt x="210" y="240"/>
                  </a:lnTo>
                  <a:cubicBezTo>
                    <a:pt x="111" y="329"/>
                    <a:pt x="1" y="379"/>
                    <a:pt x="11" y="428"/>
                  </a:cubicBezTo>
                  <a:cubicBezTo>
                    <a:pt x="11" y="448"/>
                    <a:pt x="41" y="458"/>
                    <a:pt x="80" y="458"/>
                  </a:cubicBezTo>
                  <a:cubicBezTo>
                    <a:pt x="140" y="458"/>
                    <a:pt x="230" y="428"/>
                    <a:pt x="319" y="359"/>
                  </a:cubicBezTo>
                  <a:lnTo>
                    <a:pt x="339" y="339"/>
                  </a:lnTo>
                  <a:lnTo>
                    <a:pt x="359" y="319"/>
                  </a:lnTo>
                  <a:cubicBezTo>
                    <a:pt x="419" y="240"/>
                    <a:pt x="449" y="150"/>
                    <a:pt x="439" y="80"/>
                  </a:cubicBezTo>
                  <a:cubicBezTo>
                    <a:pt x="429" y="30"/>
                    <a:pt x="399" y="1"/>
                    <a:pt x="379" y="1"/>
                  </a:cubicBezTo>
                  <a:close/>
                </a:path>
              </a:pathLst>
            </a:custGeom>
            <a:solidFill>
              <a:srgbClr val="F7C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2" name="Google Shape;3491;p62"/>
            <p:cNvSpPr/>
            <p:nvPr/>
          </p:nvSpPr>
          <p:spPr>
            <a:xfrm>
              <a:off x="7577466" y="1255623"/>
              <a:ext cx="57921" cy="43502"/>
            </a:xfrm>
            <a:custGeom>
              <a:avLst/>
              <a:gdLst/>
              <a:ahLst/>
              <a:cxnLst/>
              <a:rect l="l" t="t" r="r" b="b"/>
              <a:pathLst>
                <a:path w="916" h="688" extrusionOk="0">
                  <a:moveTo>
                    <a:pt x="916" y="0"/>
                  </a:moveTo>
                  <a:cubicBezTo>
                    <a:pt x="826" y="0"/>
                    <a:pt x="637" y="70"/>
                    <a:pt x="429" y="210"/>
                  </a:cubicBezTo>
                  <a:lnTo>
                    <a:pt x="429" y="199"/>
                  </a:lnTo>
                  <a:lnTo>
                    <a:pt x="389" y="229"/>
                  </a:lnTo>
                  <a:lnTo>
                    <a:pt x="349" y="259"/>
                  </a:lnTo>
                  <a:cubicBezTo>
                    <a:pt x="219" y="358"/>
                    <a:pt x="120" y="458"/>
                    <a:pt x="60" y="537"/>
                  </a:cubicBezTo>
                  <a:cubicBezTo>
                    <a:pt x="31" y="577"/>
                    <a:pt x="1" y="617"/>
                    <a:pt x="1" y="637"/>
                  </a:cubicBezTo>
                  <a:cubicBezTo>
                    <a:pt x="1" y="637"/>
                    <a:pt x="11" y="637"/>
                    <a:pt x="11" y="647"/>
                  </a:cubicBezTo>
                  <a:lnTo>
                    <a:pt x="11" y="667"/>
                  </a:lnTo>
                  <a:cubicBezTo>
                    <a:pt x="11" y="677"/>
                    <a:pt x="11" y="687"/>
                    <a:pt x="31" y="687"/>
                  </a:cubicBezTo>
                  <a:lnTo>
                    <a:pt x="40" y="687"/>
                  </a:lnTo>
                  <a:cubicBezTo>
                    <a:pt x="80" y="667"/>
                    <a:pt x="100" y="647"/>
                    <a:pt x="140" y="617"/>
                  </a:cubicBezTo>
                  <a:cubicBezTo>
                    <a:pt x="219" y="557"/>
                    <a:pt x="319" y="478"/>
                    <a:pt x="449" y="389"/>
                  </a:cubicBezTo>
                  <a:lnTo>
                    <a:pt x="478" y="358"/>
                  </a:lnTo>
                  <a:lnTo>
                    <a:pt x="518" y="339"/>
                  </a:lnTo>
                  <a:cubicBezTo>
                    <a:pt x="657" y="239"/>
                    <a:pt x="776" y="170"/>
                    <a:pt x="866" y="110"/>
                  </a:cubicBezTo>
                  <a:cubicBezTo>
                    <a:pt x="866" y="100"/>
                    <a:pt x="876" y="90"/>
                    <a:pt x="886" y="70"/>
                  </a:cubicBezTo>
                  <a:cubicBezTo>
                    <a:pt x="896" y="50"/>
                    <a:pt x="906" y="31"/>
                    <a:pt x="916" y="0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3" name="Google Shape;3492;p62"/>
            <p:cNvSpPr/>
            <p:nvPr/>
          </p:nvSpPr>
          <p:spPr>
            <a:xfrm>
              <a:off x="7632224" y="1255623"/>
              <a:ext cx="6323" cy="7019"/>
            </a:xfrm>
            <a:custGeom>
              <a:avLst/>
              <a:gdLst/>
              <a:ahLst/>
              <a:cxnLst/>
              <a:rect l="l" t="t" r="r" b="b"/>
              <a:pathLst>
                <a:path w="100" h="111" extrusionOk="0">
                  <a:moveTo>
                    <a:pt x="50" y="0"/>
                  </a:moveTo>
                  <a:cubicBezTo>
                    <a:pt x="40" y="31"/>
                    <a:pt x="30" y="50"/>
                    <a:pt x="20" y="70"/>
                  </a:cubicBezTo>
                  <a:cubicBezTo>
                    <a:pt x="10" y="90"/>
                    <a:pt x="0" y="100"/>
                    <a:pt x="0" y="110"/>
                  </a:cubicBezTo>
                  <a:cubicBezTo>
                    <a:pt x="70" y="70"/>
                    <a:pt x="100" y="40"/>
                    <a:pt x="100" y="20"/>
                  </a:cubicBezTo>
                  <a:cubicBezTo>
                    <a:pt x="89" y="11"/>
                    <a:pt x="80" y="0"/>
                    <a:pt x="50" y="0"/>
                  </a:cubicBezTo>
                  <a:close/>
                </a:path>
              </a:pathLst>
            </a:custGeom>
            <a:solidFill>
              <a:srgbClr val="F7C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4" name="Google Shape;3493;p62"/>
            <p:cNvSpPr/>
            <p:nvPr/>
          </p:nvSpPr>
          <p:spPr>
            <a:xfrm>
              <a:off x="7576833" y="1295838"/>
              <a:ext cx="696" cy="6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5" name="Google Shape;3494;p62"/>
            <p:cNvSpPr/>
            <p:nvPr/>
          </p:nvSpPr>
          <p:spPr>
            <a:xfrm>
              <a:off x="6757058" y="3598259"/>
              <a:ext cx="323940" cy="197025"/>
            </a:xfrm>
            <a:custGeom>
              <a:avLst/>
              <a:gdLst/>
              <a:ahLst/>
              <a:cxnLst/>
              <a:rect l="l" t="t" r="r" b="b"/>
              <a:pathLst>
                <a:path w="5123" h="3116" extrusionOk="0">
                  <a:moveTo>
                    <a:pt x="3346" y="1"/>
                  </a:moveTo>
                  <a:cubicBezTo>
                    <a:pt x="3293" y="1"/>
                    <a:pt x="3238" y="3"/>
                    <a:pt x="3183" y="8"/>
                  </a:cubicBezTo>
                  <a:cubicBezTo>
                    <a:pt x="2905" y="38"/>
                    <a:pt x="2626" y="118"/>
                    <a:pt x="2387" y="257"/>
                  </a:cubicBezTo>
                  <a:cubicBezTo>
                    <a:pt x="2149" y="406"/>
                    <a:pt x="2019" y="605"/>
                    <a:pt x="1850" y="814"/>
                  </a:cubicBezTo>
                  <a:cubicBezTo>
                    <a:pt x="1701" y="993"/>
                    <a:pt x="1611" y="1261"/>
                    <a:pt x="1402" y="1371"/>
                  </a:cubicBezTo>
                  <a:cubicBezTo>
                    <a:pt x="1349" y="1403"/>
                    <a:pt x="1292" y="1414"/>
                    <a:pt x="1234" y="1414"/>
                  </a:cubicBezTo>
                  <a:cubicBezTo>
                    <a:pt x="1128" y="1414"/>
                    <a:pt x="1018" y="1377"/>
                    <a:pt x="915" y="1351"/>
                  </a:cubicBezTo>
                  <a:cubicBezTo>
                    <a:pt x="858" y="1338"/>
                    <a:pt x="519" y="1289"/>
                    <a:pt x="277" y="1289"/>
                  </a:cubicBezTo>
                  <a:cubicBezTo>
                    <a:pt x="142" y="1289"/>
                    <a:pt x="37" y="1304"/>
                    <a:pt x="29" y="1351"/>
                  </a:cubicBezTo>
                  <a:cubicBezTo>
                    <a:pt x="0" y="1520"/>
                    <a:pt x="129" y="1749"/>
                    <a:pt x="268" y="1838"/>
                  </a:cubicBezTo>
                  <a:cubicBezTo>
                    <a:pt x="418" y="1948"/>
                    <a:pt x="577" y="2028"/>
                    <a:pt x="736" y="2097"/>
                  </a:cubicBezTo>
                  <a:cubicBezTo>
                    <a:pt x="766" y="2107"/>
                    <a:pt x="785" y="2127"/>
                    <a:pt x="796" y="2147"/>
                  </a:cubicBezTo>
                  <a:cubicBezTo>
                    <a:pt x="805" y="2167"/>
                    <a:pt x="805" y="2187"/>
                    <a:pt x="796" y="2207"/>
                  </a:cubicBezTo>
                  <a:cubicBezTo>
                    <a:pt x="746" y="2346"/>
                    <a:pt x="696" y="2485"/>
                    <a:pt x="686" y="2624"/>
                  </a:cubicBezTo>
                  <a:cubicBezTo>
                    <a:pt x="666" y="2764"/>
                    <a:pt x="686" y="2923"/>
                    <a:pt x="766" y="3032"/>
                  </a:cubicBezTo>
                  <a:cubicBezTo>
                    <a:pt x="785" y="3072"/>
                    <a:pt x="816" y="3102"/>
                    <a:pt x="855" y="3111"/>
                  </a:cubicBezTo>
                  <a:cubicBezTo>
                    <a:pt x="867" y="3114"/>
                    <a:pt x="879" y="3116"/>
                    <a:pt x="891" y="3116"/>
                  </a:cubicBezTo>
                  <a:cubicBezTo>
                    <a:pt x="919" y="3116"/>
                    <a:pt x="947" y="3109"/>
                    <a:pt x="975" y="3102"/>
                  </a:cubicBezTo>
                  <a:cubicBezTo>
                    <a:pt x="1064" y="3062"/>
                    <a:pt x="1134" y="2982"/>
                    <a:pt x="1194" y="2912"/>
                  </a:cubicBezTo>
                  <a:cubicBezTo>
                    <a:pt x="1303" y="2773"/>
                    <a:pt x="1402" y="2634"/>
                    <a:pt x="1502" y="2485"/>
                  </a:cubicBezTo>
                  <a:cubicBezTo>
                    <a:pt x="1522" y="2455"/>
                    <a:pt x="1541" y="2415"/>
                    <a:pt x="1592" y="2395"/>
                  </a:cubicBezTo>
                  <a:cubicBezTo>
                    <a:pt x="1597" y="2392"/>
                    <a:pt x="1605" y="2391"/>
                    <a:pt x="1613" y="2391"/>
                  </a:cubicBezTo>
                  <a:cubicBezTo>
                    <a:pt x="1634" y="2391"/>
                    <a:pt x="1660" y="2398"/>
                    <a:pt x="1681" y="2406"/>
                  </a:cubicBezTo>
                  <a:cubicBezTo>
                    <a:pt x="1850" y="2445"/>
                    <a:pt x="2019" y="2505"/>
                    <a:pt x="2188" y="2554"/>
                  </a:cubicBezTo>
                  <a:cubicBezTo>
                    <a:pt x="2377" y="2614"/>
                    <a:pt x="2576" y="2664"/>
                    <a:pt x="2775" y="2704"/>
                  </a:cubicBezTo>
                  <a:cubicBezTo>
                    <a:pt x="2874" y="2724"/>
                    <a:pt x="2956" y="2734"/>
                    <a:pt x="3037" y="2734"/>
                  </a:cubicBezTo>
                  <a:cubicBezTo>
                    <a:pt x="3118" y="2734"/>
                    <a:pt x="3198" y="2724"/>
                    <a:pt x="3292" y="2704"/>
                  </a:cubicBezTo>
                  <a:cubicBezTo>
                    <a:pt x="3481" y="2664"/>
                    <a:pt x="3670" y="2604"/>
                    <a:pt x="3840" y="2515"/>
                  </a:cubicBezTo>
                  <a:cubicBezTo>
                    <a:pt x="4138" y="2366"/>
                    <a:pt x="4397" y="2137"/>
                    <a:pt x="4605" y="1878"/>
                  </a:cubicBezTo>
                  <a:cubicBezTo>
                    <a:pt x="4695" y="1759"/>
                    <a:pt x="4744" y="1630"/>
                    <a:pt x="4834" y="1500"/>
                  </a:cubicBezTo>
                  <a:cubicBezTo>
                    <a:pt x="4923" y="1371"/>
                    <a:pt x="5013" y="1232"/>
                    <a:pt x="5073" y="1073"/>
                  </a:cubicBezTo>
                  <a:cubicBezTo>
                    <a:pt x="5113" y="943"/>
                    <a:pt x="5122" y="804"/>
                    <a:pt x="5063" y="684"/>
                  </a:cubicBezTo>
                  <a:cubicBezTo>
                    <a:pt x="4943" y="456"/>
                    <a:pt x="4655" y="356"/>
                    <a:pt x="4436" y="267"/>
                  </a:cubicBezTo>
                  <a:cubicBezTo>
                    <a:pt x="4078" y="119"/>
                    <a:pt x="3728" y="1"/>
                    <a:pt x="3346" y="1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6" name="Google Shape;3495;p62"/>
            <p:cNvSpPr/>
            <p:nvPr/>
          </p:nvSpPr>
          <p:spPr>
            <a:xfrm>
              <a:off x="6757058" y="3598259"/>
              <a:ext cx="323940" cy="197025"/>
            </a:xfrm>
            <a:custGeom>
              <a:avLst/>
              <a:gdLst/>
              <a:ahLst/>
              <a:cxnLst/>
              <a:rect l="l" t="t" r="r" b="b"/>
              <a:pathLst>
                <a:path w="5123" h="3116" extrusionOk="0">
                  <a:moveTo>
                    <a:pt x="3346" y="1"/>
                  </a:moveTo>
                  <a:cubicBezTo>
                    <a:pt x="3293" y="1"/>
                    <a:pt x="3238" y="3"/>
                    <a:pt x="3183" y="8"/>
                  </a:cubicBezTo>
                  <a:cubicBezTo>
                    <a:pt x="2905" y="38"/>
                    <a:pt x="2626" y="118"/>
                    <a:pt x="2387" y="257"/>
                  </a:cubicBezTo>
                  <a:cubicBezTo>
                    <a:pt x="2149" y="406"/>
                    <a:pt x="2019" y="605"/>
                    <a:pt x="1850" y="814"/>
                  </a:cubicBezTo>
                  <a:cubicBezTo>
                    <a:pt x="1701" y="993"/>
                    <a:pt x="1611" y="1261"/>
                    <a:pt x="1402" y="1371"/>
                  </a:cubicBezTo>
                  <a:cubicBezTo>
                    <a:pt x="1349" y="1403"/>
                    <a:pt x="1292" y="1414"/>
                    <a:pt x="1234" y="1414"/>
                  </a:cubicBezTo>
                  <a:cubicBezTo>
                    <a:pt x="1128" y="1414"/>
                    <a:pt x="1018" y="1377"/>
                    <a:pt x="915" y="1351"/>
                  </a:cubicBezTo>
                  <a:cubicBezTo>
                    <a:pt x="858" y="1338"/>
                    <a:pt x="519" y="1289"/>
                    <a:pt x="277" y="1289"/>
                  </a:cubicBezTo>
                  <a:cubicBezTo>
                    <a:pt x="142" y="1289"/>
                    <a:pt x="37" y="1304"/>
                    <a:pt x="29" y="1351"/>
                  </a:cubicBezTo>
                  <a:cubicBezTo>
                    <a:pt x="0" y="1520"/>
                    <a:pt x="129" y="1749"/>
                    <a:pt x="268" y="1838"/>
                  </a:cubicBezTo>
                  <a:cubicBezTo>
                    <a:pt x="418" y="1948"/>
                    <a:pt x="577" y="2028"/>
                    <a:pt x="736" y="2097"/>
                  </a:cubicBezTo>
                  <a:cubicBezTo>
                    <a:pt x="766" y="2107"/>
                    <a:pt x="785" y="2127"/>
                    <a:pt x="796" y="2147"/>
                  </a:cubicBezTo>
                  <a:cubicBezTo>
                    <a:pt x="805" y="2167"/>
                    <a:pt x="805" y="2187"/>
                    <a:pt x="796" y="2207"/>
                  </a:cubicBezTo>
                  <a:cubicBezTo>
                    <a:pt x="746" y="2346"/>
                    <a:pt x="696" y="2485"/>
                    <a:pt x="686" y="2624"/>
                  </a:cubicBezTo>
                  <a:cubicBezTo>
                    <a:pt x="666" y="2764"/>
                    <a:pt x="686" y="2923"/>
                    <a:pt x="766" y="3032"/>
                  </a:cubicBezTo>
                  <a:cubicBezTo>
                    <a:pt x="785" y="3072"/>
                    <a:pt x="816" y="3102"/>
                    <a:pt x="855" y="3111"/>
                  </a:cubicBezTo>
                  <a:cubicBezTo>
                    <a:pt x="867" y="3114"/>
                    <a:pt x="879" y="3116"/>
                    <a:pt x="891" y="3116"/>
                  </a:cubicBezTo>
                  <a:cubicBezTo>
                    <a:pt x="919" y="3116"/>
                    <a:pt x="947" y="3109"/>
                    <a:pt x="975" y="3102"/>
                  </a:cubicBezTo>
                  <a:cubicBezTo>
                    <a:pt x="1064" y="3062"/>
                    <a:pt x="1134" y="2982"/>
                    <a:pt x="1194" y="2912"/>
                  </a:cubicBezTo>
                  <a:cubicBezTo>
                    <a:pt x="1303" y="2773"/>
                    <a:pt x="1402" y="2634"/>
                    <a:pt x="1502" y="2485"/>
                  </a:cubicBezTo>
                  <a:cubicBezTo>
                    <a:pt x="1522" y="2455"/>
                    <a:pt x="1541" y="2415"/>
                    <a:pt x="1592" y="2395"/>
                  </a:cubicBezTo>
                  <a:cubicBezTo>
                    <a:pt x="1597" y="2392"/>
                    <a:pt x="1605" y="2391"/>
                    <a:pt x="1613" y="2391"/>
                  </a:cubicBezTo>
                  <a:cubicBezTo>
                    <a:pt x="1634" y="2391"/>
                    <a:pt x="1660" y="2398"/>
                    <a:pt x="1681" y="2406"/>
                  </a:cubicBezTo>
                  <a:cubicBezTo>
                    <a:pt x="1850" y="2445"/>
                    <a:pt x="2019" y="2505"/>
                    <a:pt x="2188" y="2554"/>
                  </a:cubicBezTo>
                  <a:cubicBezTo>
                    <a:pt x="2377" y="2614"/>
                    <a:pt x="2576" y="2664"/>
                    <a:pt x="2775" y="2704"/>
                  </a:cubicBezTo>
                  <a:cubicBezTo>
                    <a:pt x="2874" y="2724"/>
                    <a:pt x="2956" y="2734"/>
                    <a:pt x="3037" y="2734"/>
                  </a:cubicBezTo>
                  <a:cubicBezTo>
                    <a:pt x="3118" y="2734"/>
                    <a:pt x="3198" y="2724"/>
                    <a:pt x="3292" y="2704"/>
                  </a:cubicBezTo>
                  <a:cubicBezTo>
                    <a:pt x="3481" y="2664"/>
                    <a:pt x="3670" y="2604"/>
                    <a:pt x="3840" y="2515"/>
                  </a:cubicBezTo>
                  <a:cubicBezTo>
                    <a:pt x="4138" y="2366"/>
                    <a:pt x="4397" y="2137"/>
                    <a:pt x="4605" y="1878"/>
                  </a:cubicBezTo>
                  <a:cubicBezTo>
                    <a:pt x="4695" y="1759"/>
                    <a:pt x="4744" y="1630"/>
                    <a:pt x="4834" y="1500"/>
                  </a:cubicBezTo>
                  <a:cubicBezTo>
                    <a:pt x="4923" y="1371"/>
                    <a:pt x="5013" y="1232"/>
                    <a:pt x="5073" y="1073"/>
                  </a:cubicBezTo>
                  <a:cubicBezTo>
                    <a:pt x="5113" y="943"/>
                    <a:pt x="5122" y="804"/>
                    <a:pt x="5063" y="684"/>
                  </a:cubicBezTo>
                  <a:cubicBezTo>
                    <a:pt x="4943" y="456"/>
                    <a:pt x="4655" y="356"/>
                    <a:pt x="4436" y="267"/>
                  </a:cubicBezTo>
                  <a:cubicBezTo>
                    <a:pt x="4078" y="119"/>
                    <a:pt x="3728" y="1"/>
                    <a:pt x="3346" y="1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" name="Google Shape;3496;p62"/>
            <p:cNvSpPr/>
            <p:nvPr/>
          </p:nvSpPr>
          <p:spPr>
            <a:xfrm>
              <a:off x="7007327" y="3699491"/>
              <a:ext cx="30857" cy="45209"/>
            </a:xfrm>
            <a:custGeom>
              <a:avLst/>
              <a:gdLst/>
              <a:ahLst/>
              <a:cxnLst/>
              <a:rect l="l" t="t" r="r" b="b"/>
              <a:pathLst>
                <a:path w="488" h="715" extrusionOk="0">
                  <a:moveTo>
                    <a:pt x="58" y="1"/>
                  </a:moveTo>
                  <a:cubicBezTo>
                    <a:pt x="48" y="1"/>
                    <a:pt x="39" y="3"/>
                    <a:pt x="30" y="9"/>
                  </a:cubicBezTo>
                  <a:cubicBezTo>
                    <a:pt x="21" y="18"/>
                    <a:pt x="21" y="38"/>
                    <a:pt x="10" y="49"/>
                  </a:cubicBezTo>
                  <a:cubicBezTo>
                    <a:pt x="1" y="148"/>
                    <a:pt x="30" y="237"/>
                    <a:pt x="61" y="327"/>
                  </a:cubicBezTo>
                  <a:cubicBezTo>
                    <a:pt x="100" y="446"/>
                    <a:pt x="140" y="586"/>
                    <a:pt x="200" y="715"/>
                  </a:cubicBezTo>
                  <a:cubicBezTo>
                    <a:pt x="299" y="635"/>
                    <a:pt x="388" y="555"/>
                    <a:pt x="478" y="466"/>
                  </a:cubicBezTo>
                  <a:cubicBezTo>
                    <a:pt x="478" y="466"/>
                    <a:pt x="478" y="456"/>
                    <a:pt x="488" y="456"/>
                  </a:cubicBezTo>
                  <a:cubicBezTo>
                    <a:pt x="369" y="277"/>
                    <a:pt x="220" y="118"/>
                    <a:pt x="130" y="38"/>
                  </a:cubicBezTo>
                  <a:cubicBezTo>
                    <a:pt x="109" y="17"/>
                    <a:pt x="82" y="1"/>
                    <a:pt x="58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" name="Google Shape;3497;p62"/>
            <p:cNvSpPr/>
            <p:nvPr/>
          </p:nvSpPr>
          <p:spPr>
            <a:xfrm>
              <a:off x="6958323" y="3698796"/>
              <a:ext cx="49068" cy="66708"/>
            </a:xfrm>
            <a:custGeom>
              <a:avLst/>
              <a:gdLst/>
              <a:ahLst/>
              <a:cxnLst/>
              <a:rect l="l" t="t" r="r" b="b"/>
              <a:pathLst>
                <a:path w="776" h="1055" extrusionOk="0">
                  <a:moveTo>
                    <a:pt x="151" y="1"/>
                  </a:moveTo>
                  <a:cubicBezTo>
                    <a:pt x="126" y="1"/>
                    <a:pt x="102" y="6"/>
                    <a:pt x="80" y="20"/>
                  </a:cubicBezTo>
                  <a:cubicBezTo>
                    <a:pt x="0" y="69"/>
                    <a:pt x="0" y="188"/>
                    <a:pt x="20" y="278"/>
                  </a:cubicBezTo>
                  <a:cubicBezTo>
                    <a:pt x="69" y="557"/>
                    <a:pt x="179" y="816"/>
                    <a:pt x="328" y="1054"/>
                  </a:cubicBezTo>
                  <a:cubicBezTo>
                    <a:pt x="438" y="1024"/>
                    <a:pt x="547" y="975"/>
                    <a:pt x="657" y="925"/>
                  </a:cubicBezTo>
                  <a:cubicBezTo>
                    <a:pt x="696" y="905"/>
                    <a:pt x="736" y="875"/>
                    <a:pt x="776" y="855"/>
                  </a:cubicBezTo>
                  <a:cubicBezTo>
                    <a:pt x="776" y="835"/>
                    <a:pt x="766" y="816"/>
                    <a:pt x="756" y="805"/>
                  </a:cubicBezTo>
                  <a:cubicBezTo>
                    <a:pt x="646" y="566"/>
                    <a:pt x="547" y="338"/>
                    <a:pt x="368" y="129"/>
                  </a:cubicBezTo>
                  <a:cubicBezTo>
                    <a:pt x="328" y="89"/>
                    <a:pt x="288" y="49"/>
                    <a:pt x="239" y="20"/>
                  </a:cubicBezTo>
                  <a:cubicBezTo>
                    <a:pt x="211" y="9"/>
                    <a:pt x="181" y="1"/>
                    <a:pt x="151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9" name="Google Shape;3498;p62"/>
            <p:cNvSpPr/>
            <p:nvPr/>
          </p:nvSpPr>
          <p:spPr>
            <a:xfrm>
              <a:off x="6929363" y="3723709"/>
              <a:ext cx="36548" cy="47422"/>
            </a:xfrm>
            <a:custGeom>
              <a:avLst/>
              <a:gdLst/>
              <a:ahLst/>
              <a:cxnLst/>
              <a:rect l="l" t="t" r="r" b="b"/>
              <a:pathLst>
                <a:path w="578" h="750" extrusionOk="0">
                  <a:moveTo>
                    <a:pt x="42" y="0"/>
                  </a:moveTo>
                  <a:cubicBezTo>
                    <a:pt x="30" y="0"/>
                    <a:pt x="19" y="4"/>
                    <a:pt x="10" y="13"/>
                  </a:cubicBezTo>
                  <a:cubicBezTo>
                    <a:pt x="0" y="24"/>
                    <a:pt x="0" y="53"/>
                    <a:pt x="0" y="73"/>
                  </a:cubicBezTo>
                  <a:cubicBezTo>
                    <a:pt x="0" y="212"/>
                    <a:pt x="40" y="351"/>
                    <a:pt x="80" y="481"/>
                  </a:cubicBezTo>
                  <a:cubicBezTo>
                    <a:pt x="110" y="561"/>
                    <a:pt x="149" y="640"/>
                    <a:pt x="180" y="720"/>
                  </a:cubicBezTo>
                  <a:lnTo>
                    <a:pt x="299" y="749"/>
                  </a:lnTo>
                  <a:cubicBezTo>
                    <a:pt x="378" y="749"/>
                    <a:pt x="468" y="740"/>
                    <a:pt x="567" y="720"/>
                  </a:cubicBezTo>
                  <a:lnTo>
                    <a:pt x="577" y="720"/>
                  </a:lnTo>
                  <a:cubicBezTo>
                    <a:pt x="547" y="630"/>
                    <a:pt x="507" y="550"/>
                    <a:pt x="468" y="491"/>
                  </a:cubicBezTo>
                  <a:cubicBezTo>
                    <a:pt x="431" y="418"/>
                    <a:pt x="165" y="0"/>
                    <a:pt x="42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0" name="Google Shape;3499;p62"/>
            <p:cNvSpPr/>
            <p:nvPr/>
          </p:nvSpPr>
          <p:spPr>
            <a:xfrm>
              <a:off x="6897242" y="3677614"/>
              <a:ext cx="76827" cy="55959"/>
            </a:xfrm>
            <a:custGeom>
              <a:avLst/>
              <a:gdLst/>
              <a:ahLst/>
              <a:cxnLst/>
              <a:rect l="l" t="t" r="r" b="b"/>
              <a:pathLst>
                <a:path w="1215" h="885" extrusionOk="0">
                  <a:moveTo>
                    <a:pt x="1100" y="0"/>
                  </a:moveTo>
                  <a:cubicBezTo>
                    <a:pt x="1046" y="0"/>
                    <a:pt x="982" y="53"/>
                    <a:pt x="936" y="76"/>
                  </a:cubicBezTo>
                  <a:cubicBezTo>
                    <a:pt x="847" y="116"/>
                    <a:pt x="747" y="136"/>
                    <a:pt x="657" y="156"/>
                  </a:cubicBezTo>
                  <a:cubicBezTo>
                    <a:pt x="538" y="185"/>
                    <a:pt x="429" y="205"/>
                    <a:pt x="319" y="225"/>
                  </a:cubicBezTo>
                  <a:cubicBezTo>
                    <a:pt x="230" y="245"/>
                    <a:pt x="140" y="255"/>
                    <a:pt x="71" y="325"/>
                  </a:cubicBezTo>
                  <a:cubicBezTo>
                    <a:pt x="21" y="384"/>
                    <a:pt x="1" y="474"/>
                    <a:pt x="21" y="554"/>
                  </a:cubicBezTo>
                  <a:cubicBezTo>
                    <a:pt x="41" y="663"/>
                    <a:pt x="111" y="762"/>
                    <a:pt x="200" y="822"/>
                  </a:cubicBezTo>
                  <a:cubicBezTo>
                    <a:pt x="269" y="865"/>
                    <a:pt x="350" y="884"/>
                    <a:pt x="433" y="884"/>
                  </a:cubicBezTo>
                  <a:cubicBezTo>
                    <a:pt x="505" y="884"/>
                    <a:pt x="578" y="869"/>
                    <a:pt x="648" y="842"/>
                  </a:cubicBezTo>
                  <a:cubicBezTo>
                    <a:pt x="787" y="782"/>
                    <a:pt x="896" y="673"/>
                    <a:pt x="976" y="534"/>
                  </a:cubicBezTo>
                  <a:cubicBezTo>
                    <a:pt x="1035" y="444"/>
                    <a:pt x="1075" y="355"/>
                    <a:pt x="1115" y="255"/>
                  </a:cubicBezTo>
                  <a:cubicBezTo>
                    <a:pt x="1135" y="196"/>
                    <a:pt x="1214" y="56"/>
                    <a:pt x="1145" y="17"/>
                  </a:cubicBezTo>
                  <a:cubicBezTo>
                    <a:pt x="1131" y="5"/>
                    <a:pt x="1116" y="0"/>
                    <a:pt x="1100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1" name="Google Shape;3500;p62"/>
            <p:cNvSpPr/>
            <p:nvPr/>
          </p:nvSpPr>
          <p:spPr>
            <a:xfrm>
              <a:off x="7005430" y="3628989"/>
              <a:ext cx="20171" cy="24280"/>
            </a:xfrm>
            <a:custGeom>
              <a:avLst/>
              <a:gdLst/>
              <a:ahLst/>
              <a:cxnLst/>
              <a:rect l="l" t="t" r="r" b="b"/>
              <a:pathLst>
                <a:path w="319" h="384" extrusionOk="0">
                  <a:moveTo>
                    <a:pt x="99" y="1"/>
                  </a:moveTo>
                  <a:cubicBezTo>
                    <a:pt x="49" y="1"/>
                    <a:pt x="11" y="44"/>
                    <a:pt x="11" y="99"/>
                  </a:cubicBezTo>
                  <a:cubicBezTo>
                    <a:pt x="1" y="189"/>
                    <a:pt x="31" y="268"/>
                    <a:pt x="100" y="328"/>
                  </a:cubicBezTo>
                  <a:cubicBezTo>
                    <a:pt x="131" y="359"/>
                    <a:pt x="174" y="384"/>
                    <a:pt x="220" y="384"/>
                  </a:cubicBezTo>
                  <a:cubicBezTo>
                    <a:pt x="233" y="384"/>
                    <a:pt x="246" y="382"/>
                    <a:pt x="259" y="377"/>
                  </a:cubicBezTo>
                  <a:cubicBezTo>
                    <a:pt x="290" y="357"/>
                    <a:pt x="309" y="318"/>
                    <a:pt x="319" y="278"/>
                  </a:cubicBezTo>
                  <a:cubicBezTo>
                    <a:pt x="319" y="248"/>
                    <a:pt x="309" y="218"/>
                    <a:pt x="299" y="198"/>
                  </a:cubicBezTo>
                  <a:cubicBezTo>
                    <a:pt x="299" y="189"/>
                    <a:pt x="299" y="178"/>
                    <a:pt x="290" y="169"/>
                  </a:cubicBezTo>
                  <a:cubicBezTo>
                    <a:pt x="270" y="99"/>
                    <a:pt x="210" y="30"/>
                    <a:pt x="140" y="10"/>
                  </a:cubicBezTo>
                  <a:cubicBezTo>
                    <a:pt x="126" y="4"/>
                    <a:pt x="112" y="1"/>
                    <a:pt x="99" y="1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2" name="Google Shape;3501;p62"/>
            <p:cNvSpPr/>
            <p:nvPr/>
          </p:nvSpPr>
          <p:spPr>
            <a:xfrm>
              <a:off x="7039006" y="3668319"/>
              <a:ext cx="36928" cy="12646"/>
            </a:xfrm>
            <a:custGeom>
              <a:avLst/>
              <a:gdLst/>
              <a:ahLst/>
              <a:cxnLst/>
              <a:rect l="l" t="t" r="r" b="b"/>
              <a:pathLst>
                <a:path w="584" h="200" extrusionOk="0">
                  <a:moveTo>
                    <a:pt x="573" y="1"/>
                  </a:moveTo>
                  <a:cubicBezTo>
                    <a:pt x="558" y="1"/>
                    <a:pt x="531" y="12"/>
                    <a:pt x="495" y="34"/>
                  </a:cubicBezTo>
                  <a:cubicBezTo>
                    <a:pt x="455" y="54"/>
                    <a:pt x="395" y="84"/>
                    <a:pt x="325" y="104"/>
                  </a:cubicBezTo>
                  <a:lnTo>
                    <a:pt x="305" y="113"/>
                  </a:lnTo>
                  <a:lnTo>
                    <a:pt x="285" y="113"/>
                  </a:lnTo>
                  <a:cubicBezTo>
                    <a:pt x="241" y="122"/>
                    <a:pt x="200" y="125"/>
                    <a:pt x="164" y="125"/>
                  </a:cubicBezTo>
                  <a:cubicBezTo>
                    <a:pt x="106" y="125"/>
                    <a:pt x="62" y="118"/>
                    <a:pt x="37" y="118"/>
                  </a:cubicBezTo>
                  <a:cubicBezTo>
                    <a:pt x="26" y="118"/>
                    <a:pt x="19" y="119"/>
                    <a:pt x="17" y="124"/>
                  </a:cubicBezTo>
                  <a:cubicBezTo>
                    <a:pt x="0" y="141"/>
                    <a:pt x="83" y="200"/>
                    <a:pt x="210" y="200"/>
                  </a:cubicBezTo>
                  <a:cubicBezTo>
                    <a:pt x="234" y="200"/>
                    <a:pt x="259" y="198"/>
                    <a:pt x="285" y="193"/>
                  </a:cubicBezTo>
                  <a:lnTo>
                    <a:pt x="316" y="193"/>
                  </a:lnTo>
                  <a:lnTo>
                    <a:pt x="345" y="183"/>
                  </a:lnTo>
                  <a:cubicBezTo>
                    <a:pt x="425" y="164"/>
                    <a:pt x="495" y="113"/>
                    <a:pt x="534" y="74"/>
                  </a:cubicBezTo>
                  <a:cubicBezTo>
                    <a:pt x="564" y="44"/>
                    <a:pt x="584" y="24"/>
                    <a:pt x="584" y="4"/>
                  </a:cubicBezTo>
                  <a:cubicBezTo>
                    <a:pt x="581" y="2"/>
                    <a:pt x="578" y="1"/>
                    <a:pt x="573" y="1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3" name="Google Shape;3502;p62"/>
            <p:cNvSpPr/>
            <p:nvPr/>
          </p:nvSpPr>
          <p:spPr>
            <a:xfrm>
              <a:off x="6757058" y="3679890"/>
              <a:ext cx="70504" cy="115395"/>
            </a:xfrm>
            <a:custGeom>
              <a:avLst/>
              <a:gdLst/>
              <a:ahLst/>
              <a:cxnLst/>
              <a:rect l="l" t="t" r="r" b="b"/>
              <a:pathLst>
                <a:path w="1115" h="1825" extrusionOk="0">
                  <a:moveTo>
                    <a:pt x="199" y="0"/>
                  </a:moveTo>
                  <a:cubicBezTo>
                    <a:pt x="100" y="10"/>
                    <a:pt x="29" y="30"/>
                    <a:pt x="29" y="60"/>
                  </a:cubicBezTo>
                  <a:cubicBezTo>
                    <a:pt x="0" y="229"/>
                    <a:pt x="129" y="458"/>
                    <a:pt x="268" y="547"/>
                  </a:cubicBezTo>
                  <a:cubicBezTo>
                    <a:pt x="418" y="657"/>
                    <a:pt x="577" y="737"/>
                    <a:pt x="736" y="806"/>
                  </a:cubicBezTo>
                  <a:cubicBezTo>
                    <a:pt x="766" y="816"/>
                    <a:pt x="785" y="836"/>
                    <a:pt x="796" y="856"/>
                  </a:cubicBezTo>
                  <a:cubicBezTo>
                    <a:pt x="805" y="876"/>
                    <a:pt x="805" y="896"/>
                    <a:pt x="796" y="916"/>
                  </a:cubicBezTo>
                  <a:cubicBezTo>
                    <a:pt x="746" y="1055"/>
                    <a:pt x="696" y="1194"/>
                    <a:pt x="686" y="1333"/>
                  </a:cubicBezTo>
                  <a:cubicBezTo>
                    <a:pt x="666" y="1473"/>
                    <a:pt x="686" y="1632"/>
                    <a:pt x="766" y="1741"/>
                  </a:cubicBezTo>
                  <a:cubicBezTo>
                    <a:pt x="785" y="1781"/>
                    <a:pt x="816" y="1811"/>
                    <a:pt x="855" y="1820"/>
                  </a:cubicBezTo>
                  <a:cubicBezTo>
                    <a:pt x="867" y="1823"/>
                    <a:pt x="879" y="1825"/>
                    <a:pt x="891" y="1825"/>
                  </a:cubicBezTo>
                  <a:cubicBezTo>
                    <a:pt x="919" y="1825"/>
                    <a:pt x="947" y="1818"/>
                    <a:pt x="975" y="1811"/>
                  </a:cubicBezTo>
                  <a:cubicBezTo>
                    <a:pt x="1024" y="1781"/>
                    <a:pt x="1074" y="1751"/>
                    <a:pt x="1114" y="1701"/>
                  </a:cubicBezTo>
                  <a:cubicBezTo>
                    <a:pt x="995" y="1422"/>
                    <a:pt x="984" y="1084"/>
                    <a:pt x="1094" y="796"/>
                  </a:cubicBezTo>
                  <a:cubicBezTo>
                    <a:pt x="1104" y="766"/>
                    <a:pt x="1114" y="737"/>
                    <a:pt x="1104" y="717"/>
                  </a:cubicBezTo>
                  <a:cubicBezTo>
                    <a:pt x="1104" y="677"/>
                    <a:pt x="1064" y="657"/>
                    <a:pt x="1035" y="647"/>
                  </a:cubicBezTo>
                  <a:cubicBezTo>
                    <a:pt x="796" y="527"/>
                    <a:pt x="577" y="378"/>
                    <a:pt x="368" y="209"/>
                  </a:cubicBezTo>
                  <a:cubicBezTo>
                    <a:pt x="308" y="149"/>
                    <a:pt x="239" y="80"/>
                    <a:pt x="199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" name="Google Shape;3503;p62"/>
            <p:cNvSpPr/>
            <p:nvPr/>
          </p:nvSpPr>
          <p:spPr>
            <a:xfrm>
              <a:off x="6853233" y="3585170"/>
              <a:ext cx="120205" cy="73410"/>
            </a:xfrm>
            <a:custGeom>
              <a:avLst/>
              <a:gdLst/>
              <a:ahLst/>
              <a:cxnLst/>
              <a:rect l="l" t="t" r="r" b="b"/>
              <a:pathLst>
                <a:path w="1901" h="1161" extrusionOk="0">
                  <a:moveTo>
                    <a:pt x="1337" y="1"/>
                  </a:moveTo>
                  <a:cubicBezTo>
                    <a:pt x="1260" y="1"/>
                    <a:pt x="1181" y="12"/>
                    <a:pt x="1105" y="36"/>
                  </a:cubicBezTo>
                  <a:cubicBezTo>
                    <a:pt x="936" y="86"/>
                    <a:pt x="767" y="166"/>
                    <a:pt x="628" y="275"/>
                  </a:cubicBezTo>
                  <a:cubicBezTo>
                    <a:pt x="409" y="434"/>
                    <a:pt x="210" y="633"/>
                    <a:pt x="51" y="852"/>
                  </a:cubicBezTo>
                  <a:cubicBezTo>
                    <a:pt x="20" y="882"/>
                    <a:pt x="1" y="922"/>
                    <a:pt x="11" y="961"/>
                  </a:cubicBezTo>
                  <a:cubicBezTo>
                    <a:pt x="20" y="981"/>
                    <a:pt x="40" y="991"/>
                    <a:pt x="51" y="1011"/>
                  </a:cubicBezTo>
                  <a:lnTo>
                    <a:pt x="230" y="1160"/>
                  </a:lnTo>
                  <a:cubicBezTo>
                    <a:pt x="259" y="1110"/>
                    <a:pt x="299" y="1061"/>
                    <a:pt x="329" y="1021"/>
                  </a:cubicBezTo>
                  <a:cubicBezTo>
                    <a:pt x="498" y="812"/>
                    <a:pt x="628" y="613"/>
                    <a:pt x="866" y="464"/>
                  </a:cubicBezTo>
                  <a:cubicBezTo>
                    <a:pt x="1105" y="325"/>
                    <a:pt x="1384" y="245"/>
                    <a:pt x="1662" y="215"/>
                  </a:cubicBezTo>
                  <a:cubicBezTo>
                    <a:pt x="1715" y="215"/>
                    <a:pt x="1768" y="211"/>
                    <a:pt x="1821" y="211"/>
                  </a:cubicBezTo>
                  <a:cubicBezTo>
                    <a:pt x="1848" y="211"/>
                    <a:pt x="1874" y="212"/>
                    <a:pt x="1901" y="215"/>
                  </a:cubicBezTo>
                  <a:cubicBezTo>
                    <a:pt x="1901" y="205"/>
                    <a:pt x="1901" y="205"/>
                    <a:pt x="1890" y="205"/>
                  </a:cubicBezTo>
                  <a:cubicBezTo>
                    <a:pt x="1831" y="146"/>
                    <a:pt x="1751" y="96"/>
                    <a:pt x="1672" y="66"/>
                  </a:cubicBezTo>
                  <a:cubicBezTo>
                    <a:pt x="1565" y="24"/>
                    <a:pt x="1452" y="1"/>
                    <a:pt x="1337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" name="Google Shape;3504;p62"/>
            <p:cNvSpPr/>
            <p:nvPr/>
          </p:nvSpPr>
          <p:spPr>
            <a:xfrm>
              <a:off x="6866448" y="3608186"/>
              <a:ext cx="118940" cy="77394"/>
            </a:xfrm>
            <a:custGeom>
              <a:avLst/>
              <a:gdLst/>
              <a:ahLst/>
              <a:cxnLst/>
              <a:rect l="l" t="t" r="r" b="b"/>
              <a:pathLst>
                <a:path w="1881" h="1224" extrusionOk="0">
                  <a:moveTo>
                    <a:pt x="1553" y="1"/>
                  </a:moveTo>
                  <a:cubicBezTo>
                    <a:pt x="1354" y="10"/>
                    <a:pt x="1085" y="70"/>
                    <a:pt x="797" y="219"/>
                  </a:cubicBezTo>
                  <a:cubicBezTo>
                    <a:pt x="766" y="229"/>
                    <a:pt x="746" y="249"/>
                    <a:pt x="717" y="269"/>
                  </a:cubicBezTo>
                  <a:cubicBezTo>
                    <a:pt x="687" y="289"/>
                    <a:pt x="657" y="308"/>
                    <a:pt x="637" y="328"/>
                  </a:cubicBezTo>
                  <a:cubicBezTo>
                    <a:pt x="379" y="527"/>
                    <a:pt x="229" y="746"/>
                    <a:pt x="120" y="905"/>
                  </a:cubicBezTo>
                  <a:cubicBezTo>
                    <a:pt x="70" y="975"/>
                    <a:pt x="21" y="1055"/>
                    <a:pt x="10" y="1115"/>
                  </a:cubicBezTo>
                  <a:cubicBezTo>
                    <a:pt x="1" y="1174"/>
                    <a:pt x="10" y="1214"/>
                    <a:pt x="41" y="1224"/>
                  </a:cubicBezTo>
                  <a:lnTo>
                    <a:pt x="50" y="1224"/>
                  </a:lnTo>
                  <a:cubicBezTo>
                    <a:pt x="70" y="1224"/>
                    <a:pt x="100" y="1204"/>
                    <a:pt x="130" y="1184"/>
                  </a:cubicBezTo>
                  <a:cubicBezTo>
                    <a:pt x="170" y="1154"/>
                    <a:pt x="220" y="1115"/>
                    <a:pt x="289" y="1055"/>
                  </a:cubicBezTo>
                  <a:cubicBezTo>
                    <a:pt x="438" y="925"/>
                    <a:pt x="607" y="737"/>
                    <a:pt x="826" y="577"/>
                  </a:cubicBezTo>
                  <a:lnTo>
                    <a:pt x="886" y="538"/>
                  </a:lnTo>
                  <a:cubicBezTo>
                    <a:pt x="906" y="518"/>
                    <a:pt x="936" y="507"/>
                    <a:pt x="956" y="498"/>
                  </a:cubicBezTo>
                  <a:cubicBezTo>
                    <a:pt x="1433" y="219"/>
                    <a:pt x="1880" y="189"/>
                    <a:pt x="1871" y="80"/>
                  </a:cubicBezTo>
                  <a:cubicBezTo>
                    <a:pt x="1871" y="30"/>
                    <a:pt x="1771" y="1"/>
                    <a:pt x="1602" y="1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6" name="Google Shape;3505;p62"/>
            <p:cNvSpPr/>
            <p:nvPr/>
          </p:nvSpPr>
          <p:spPr>
            <a:xfrm>
              <a:off x="6902933" y="3709419"/>
              <a:ext cx="34651" cy="20866"/>
            </a:xfrm>
            <a:custGeom>
              <a:avLst/>
              <a:gdLst/>
              <a:ahLst/>
              <a:cxnLst/>
              <a:rect l="l" t="t" r="r" b="b"/>
              <a:pathLst>
                <a:path w="548" h="330" extrusionOk="0">
                  <a:moveTo>
                    <a:pt x="50" y="1"/>
                  </a:moveTo>
                  <a:cubicBezTo>
                    <a:pt x="21" y="1"/>
                    <a:pt x="1" y="40"/>
                    <a:pt x="21" y="100"/>
                  </a:cubicBezTo>
                  <a:cubicBezTo>
                    <a:pt x="30" y="160"/>
                    <a:pt x="90" y="239"/>
                    <a:pt x="180" y="289"/>
                  </a:cubicBezTo>
                  <a:lnTo>
                    <a:pt x="209" y="299"/>
                  </a:lnTo>
                  <a:lnTo>
                    <a:pt x="229" y="309"/>
                  </a:lnTo>
                  <a:cubicBezTo>
                    <a:pt x="279" y="319"/>
                    <a:pt x="329" y="329"/>
                    <a:pt x="368" y="329"/>
                  </a:cubicBezTo>
                  <a:cubicBezTo>
                    <a:pt x="478" y="329"/>
                    <a:pt x="547" y="279"/>
                    <a:pt x="538" y="250"/>
                  </a:cubicBezTo>
                  <a:cubicBezTo>
                    <a:pt x="528" y="190"/>
                    <a:pt x="408" y="200"/>
                    <a:pt x="279" y="160"/>
                  </a:cubicBezTo>
                  <a:lnTo>
                    <a:pt x="269" y="150"/>
                  </a:lnTo>
                  <a:lnTo>
                    <a:pt x="249" y="140"/>
                  </a:lnTo>
                  <a:cubicBezTo>
                    <a:pt x="130" y="90"/>
                    <a:pt x="100" y="1"/>
                    <a:pt x="50" y="1"/>
                  </a:cubicBezTo>
                  <a:close/>
                </a:path>
              </a:pathLst>
            </a:custGeom>
            <a:solidFill>
              <a:srgbClr val="F7C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7" name="Google Shape;3506;p62"/>
            <p:cNvSpPr/>
            <p:nvPr/>
          </p:nvSpPr>
          <p:spPr>
            <a:xfrm>
              <a:off x="6777166" y="3687414"/>
              <a:ext cx="71073" cy="19538"/>
            </a:xfrm>
            <a:custGeom>
              <a:avLst/>
              <a:gdLst/>
              <a:ahLst/>
              <a:cxnLst/>
              <a:rect l="l" t="t" r="r" b="b"/>
              <a:pathLst>
                <a:path w="1124" h="309" extrusionOk="0">
                  <a:moveTo>
                    <a:pt x="249" y="1"/>
                  </a:moveTo>
                  <a:cubicBezTo>
                    <a:pt x="129" y="1"/>
                    <a:pt x="40" y="21"/>
                    <a:pt x="0" y="30"/>
                  </a:cubicBezTo>
                  <a:cubicBezTo>
                    <a:pt x="20" y="50"/>
                    <a:pt x="30" y="70"/>
                    <a:pt x="50" y="90"/>
                  </a:cubicBezTo>
                  <a:cubicBezTo>
                    <a:pt x="70" y="100"/>
                    <a:pt x="80" y="110"/>
                    <a:pt x="89" y="120"/>
                  </a:cubicBezTo>
                  <a:cubicBezTo>
                    <a:pt x="189" y="140"/>
                    <a:pt x="328" y="150"/>
                    <a:pt x="498" y="180"/>
                  </a:cubicBezTo>
                  <a:lnTo>
                    <a:pt x="537" y="189"/>
                  </a:lnTo>
                  <a:lnTo>
                    <a:pt x="577" y="200"/>
                  </a:lnTo>
                  <a:cubicBezTo>
                    <a:pt x="726" y="229"/>
                    <a:pt x="856" y="269"/>
                    <a:pt x="955" y="289"/>
                  </a:cubicBezTo>
                  <a:cubicBezTo>
                    <a:pt x="1005" y="299"/>
                    <a:pt x="1024" y="309"/>
                    <a:pt x="1075" y="309"/>
                  </a:cubicBezTo>
                  <a:cubicBezTo>
                    <a:pt x="1124" y="309"/>
                    <a:pt x="1075" y="259"/>
                    <a:pt x="1084" y="259"/>
                  </a:cubicBezTo>
                  <a:cubicBezTo>
                    <a:pt x="1084" y="259"/>
                    <a:pt x="1084" y="249"/>
                    <a:pt x="1095" y="249"/>
                  </a:cubicBezTo>
                  <a:lnTo>
                    <a:pt x="1084" y="249"/>
                  </a:lnTo>
                  <a:cubicBezTo>
                    <a:pt x="1075" y="240"/>
                    <a:pt x="1035" y="209"/>
                    <a:pt x="995" y="180"/>
                  </a:cubicBezTo>
                  <a:cubicBezTo>
                    <a:pt x="905" y="130"/>
                    <a:pt x="776" y="80"/>
                    <a:pt x="617" y="41"/>
                  </a:cubicBezTo>
                  <a:lnTo>
                    <a:pt x="567" y="30"/>
                  </a:lnTo>
                  <a:lnTo>
                    <a:pt x="518" y="21"/>
                  </a:lnTo>
                  <a:lnTo>
                    <a:pt x="518" y="30"/>
                  </a:lnTo>
                  <a:cubicBezTo>
                    <a:pt x="418" y="10"/>
                    <a:pt x="328" y="1"/>
                    <a:pt x="249" y="1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8" name="Google Shape;3507;p62"/>
            <p:cNvSpPr/>
            <p:nvPr/>
          </p:nvSpPr>
          <p:spPr>
            <a:xfrm>
              <a:off x="6774637" y="3689311"/>
              <a:ext cx="8220" cy="5754"/>
            </a:xfrm>
            <a:custGeom>
              <a:avLst/>
              <a:gdLst/>
              <a:ahLst/>
              <a:cxnLst/>
              <a:rect l="l" t="t" r="r" b="b"/>
              <a:pathLst>
                <a:path w="130" h="91" extrusionOk="0">
                  <a:moveTo>
                    <a:pt x="40" y="0"/>
                  </a:moveTo>
                  <a:cubicBezTo>
                    <a:pt x="10" y="11"/>
                    <a:pt x="1" y="20"/>
                    <a:pt x="1" y="40"/>
                  </a:cubicBezTo>
                  <a:cubicBezTo>
                    <a:pt x="1" y="60"/>
                    <a:pt x="50" y="80"/>
                    <a:pt x="129" y="90"/>
                  </a:cubicBezTo>
                  <a:cubicBezTo>
                    <a:pt x="120" y="80"/>
                    <a:pt x="110" y="70"/>
                    <a:pt x="90" y="60"/>
                  </a:cubicBezTo>
                  <a:cubicBezTo>
                    <a:pt x="70" y="40"/>
                    <a:pt x="60" y="20"/>
                    <a:pt x="40" y="0"/>
                  </a:cubicBezTo>
                  <a:close/>
                </a:path>
              </a:pathLst>
            </a:custGeom>
            <a:solidFill>
              <a:srgbClr val="F7C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9" name="Google Shape;3508;p62"/>
            <p:cNvSpPr/>
            <p:nvPr/>
          </p:nvSpPr>
          <p:spPr>
            <a:xfrm>
              <a:off x="6846341" y="370315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0" name="Google Shape;3509;p62"/>
            <p:cNvSpPr/>
            <p:nvPr/>
          </p:nvSpPr>
          <p:spPr>
            <a:xfrm>
              <a:off x="4947510" y="3236706"/>
              <a:ext cx="316479" cy="168634"/>
            </a:xfrm>
            <a:custGeom>
              <a:avLst/>
              <a:gdLst/>
              <a:ahLst/>
              <a:cxnLst/>
              <a:rect l="l" t="t" r="r" b="b"/>
              <a:pathLst>
                <a:path w="5005" h="2667" extrusionOk="0">
                  <a:moveTo>
                    <a:pt x="2912" y="1"/>
                  </a:moveTo>
                  <a:cubicBezTo>
                    <a:pt x="2836" y="1"/>
                    <a:pt x="2761" y="6"/>
                    <a:pt x="2686" y="16"/>
                  </a:cubicBezTo>
                  <a:cubicBezTo>
                    <a:pt x="2408" y="56"/>
                    <a:pt x="2219" y="206"/>
                    <a:pt x="1980" y="325"/>
                  </a:cubicBezTo>
                  <a:cubicBezTo>
                    <a:pt x="1781" y="434"/>
                    <a:pt x="1582" y="643"/>
                    <a:pt x="1353" y="673"/>
                  </a:cubicBezTo>
                  <a:cubicBezTo>
                    <a:pt x="1342" y="674"/>
                    <a:pt x="1330" y="675"/>
                    <a:pt x="1319" y="675"/>
                  </a:cubicBezTo>
                  <a:cubicBezTo>
                    <a:pt x="1156" y="675"/>
                    <a:pt x="1027" y="548"/>
                    <a:pt x="906" y="464"/>
                  </a:cubicBezTo>
                  <a:cubicBezTo>
                    <a:pt x="845" y="412"/>
                    <a:pt x="324" y="104"/>
                    <a:pt x="145" y="104"/>
                  </a:cubicBezTo>
                  <a:cubicBezTo>
                    <a:pt x="118" y="104"/>
                    <a:pt x="99" y="111"/>
                    <a:pt x="90" y="126"/>
                  </a:cubicBezTo>
                  <a:cubicBezTo>
                    <a:pt x="1" y="265"/>
                    <a:pt x="31" y="524"/>
                    <a:pt x="120" y="663"/>
                  </a:cubicBezTo>
                  <a:cubicBezTo>
                    <a:pt x="219" y="812"/>
                    <a:pt x="329" y="962"/>
                    <a:pt x="458" y="1091"/>
                  </a:cubicBezTo>
                  <a:cubicBezTo>
                    <a:pt x="478" y="1101"/>
                    <a:pt x="498" y="1130"/>
                    <a:pt x="498" y="1150"/>
                  </a:cubicBezTo>
                  <a:cubicBezTo>
                    <a:pt x="498" y="1170"/>
                    <a:pt x="478" y="1190"/>
                    <a:pt x="468" y="1210"/>
                  </a:cubicBezTo>
                  <a:cubicBezTo>
                    <a:pt x="378" y="1320"/>
                    <a:pt x="279" y="1419"/>
                    <a:pt x="210" y="1548"/>
                  </a:cubicBezTo>
                  <a:cubicBezTo>
                    <a:pt x="130" y="1668"/>
                    <a:pt x="90" y="1817"/>
                    <a:pt x="120" y="1956"/>
                  </a:cubicBezTo>
                  <a:cubicBezTo>
                    <a:pt x="130" y="1996"/>
                    <a:pt x="140" y="2036"/>
                    <a:pt x="170" y="2065"/>
                  </a:cubicBezTo>
                  <a:cubicBezTo>
                    <a:pt x="199" y="2085"/>
                    <a:pt x="250" y="2096"/>
                    <a:pt x="289" y="2096"/>
                  </a:cubicBezTo>
                  <a:cubicBezTo>
                    <a:pt x="389" y="2096"/>
                    <a:pt x="478" y="2056"/>
                    <a:pt x="568" y="2006"/>
                  </a:cubicBezTo>
                  <a:cubicBezTo>
                    <a:pt x="717" y="1926"/>
                    <a:pt x="866" y="1837"/>
                    <a:pt x="1006" y="1738"/>
                  </a:cubicBezTo>
                  <a:cubicBezTo>
                    <a:pt x="1045" y="1707"/>
                    <a:pt x="1085" y="1687"/>
                    <a:pt x="1125" y="1687"/>
                  </a:cubicBezTo>
                  <a:cubicBezTo>
                    <a:pt x="1154" y="1687"/>
                    <a:pt x="1185" y="1707"/>
                    <a:pt x="1204" y="1727"/>
                  </a:cubicBezTo>
                  <a:cubicBezTo>
                    <a:pt x="1353" y="1827"/>
                    <a:pt x="1483" y="1956"/>
                    <a:pt x="1622" y="2065"/>
                  </a:cubicBezTo>
                  <a:cubicBezTo>
                    <a:pt x="1771" y="2195"/>
                    <a:pt x="1941" y="2315"/>
                    <a:pt x="2100" y="2424"/>
                  </a:cubicBezTo>
                  <a:cubicBezTo>
                    <a:pt x="2268" y="2533"/>
                    <a:pt x="2388" y="2583"/>
                    <a:pt x="2577" y="2622"/>
                  </a:cubicBezTo>
                  <a:cubicBezTo>
                    <a:pt x="2721" y="2653"/>
                    <a:pt x="2871" y="2666"/>
                    <a:pt x="3022" y="2666"/>
                  </a:cubicBezTo>
                  <a:cubicBezTo>
                    <a:pt x="3069" y="2666"/>
                    <a:pt x="3116" y="2665"/>
                    <a:pt x="3164" y="2662"/>
                  </a:cubicBezTo>
                  <a:cubicBezTo>
                    <a:pt x="3492" y="2633"/>
                    <a:pt x="3820" y="2523"/>
                    <a:pt x="4109" y="2364"/>
                  </a:cubicBezTo>
                  <a:cubicBezTo>
                    <a:pt x="4248" y="2295"/>
                    <a:pt x="4337" y="2195"/>
                    <a:pt x="4467" y="2116"/>
                  </a:cubicBezTo>
                  <a:cubicBezTo>
                    <a:pt x="4606" y="2026"/>
                    <a:pt x="4746" y="1926"/>
                    <a:pt x="4855" y="1807"/>
                  </a:cubicBezTo>
                  <a:cubicBezTo>
                    <a:pt x="4945" y="1707"/>
                    <a:pt x="5004" y="1578"/>
                    <a:pt x="4994" y="1439"/>
                  </a:cubicBezTo>
                  <a:cubicBezTo>
                    <a:pt x="4964" y="1190"/>
                    <a:pt x="4746" y="982"/>
                    <a:pt x="4576" y="812"/>
                  </a:cubicBezTo>
                  <a:cubicBezTo>
                    <a:pt x="4268" y="504"/>
                    <a:pt x="3950" y="226"/>
                    <a:pt x="3522" y="96"/>
                  </a:cubicBezTo>
                  <a:cubicBezTo>
                    <a:pt x="3325" y="38"/>
                    <a:pt x="3118" y="1"/>
                    <a:pt x="2912" y="1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" name="Google Shape;3510;p62"/>
            <p:cNvSpPr/>
            <p:nvPr/>
          </p:nvSpPr>
          <p:spPr>
            <a:xfrm>
              <a:off x="4947510" y="3236706"/>
              <a:ext cx="316479" cy="168634"/>
            </a:xfrm>
            <a:custGeom>
              <a:avLst/>
              <a:gdLst/>
              <a:ahLst/>
              <a:cxnLst/>
              <a:rect l="l" t="t" r="r" b="b"/>
              <a:pathLst>
                <a:path w="5005" h="2667" extrusionOk="0">
                  <a:moveTo>
                    <a:pt x="2912" y="1"/>
                  </a:moveTo>
                  <a:cubicBezTo>
                    <a:pt x="2836" y="1"/>
                    <a:pt x="2761" y="6"/>
                    <a:pt x="2686" y="16"/>
                  </a:cubicBezTo>
                  <a:cubicBezTo>
                    <a:pt x="2408" y="56"/>
                    <a:pt x="2219" y="206"/>
                    <a:pt x="1980" y="325"/>
                  </a:cubicBezTo>
                  <a:cubicBezTo>
                    <a:pt x="1781" y="434"/>
                    <a:pt x="1582" y="643"/>
                    <a:pt x="1353" y="673"/>
                  </a:cubicBezTo>
                  <a:cubicBezTo>
                    <a:pt x="1342" y="674"/>
                    <a:pt x="1330" y="675"/>
                    <a:pt x="1319" y="675"/>
                  </a:cubicBezTo>
                  <a:cubicBezTo>
                    <a:pt x="1156" y="675"/>
                    <a:pt x="1027" y="548"/>
                    <a:pt x="906" y="464"/>
                  </a:cubicBezTo>
                  <a:cubicBezTo>
                    <a:pt x="845" y="412"/>
                    <a:pt x="324" y="104"/>
                    <a:pt x="145" y="104"/>
                  </a:cubicBezTo>
                  <a:cubicBezTo>
                    <a:pt x="118" y="104"/>
                    <a:pt x="99" y="111"/>
                    <a:pt x="90" y="126"/>
                  </a:cubicBezTo>
                  <a:cubicBezTo>
                    <a:pt x="1" y="265"/>
                    <a:pt x="31" y="524"/>
                    <a:pt x="120" y="663"/>
                  </a:cubicBezTo>
                  <a:cubicBezTo>
                    <a:pt x="219" y="812"/>
                    <a:pt x="329" y="962"/>
                    <a:pt x="458" y="1091"/>
                  </a:cubicBezTo>
                  <a:cubicBezTo>
                    <a:pt x="478" y="1101"/>
                    <a:pt x="498" y="1130"/>
                    <a:pt x="498" y="1150"/>
                  </a:cubicBezTo>
                  <a:cubicBezTo>
                    <a:pt x="498" y="1170"/>
                    <a:pt x="478" y="1190"/>
                    <a:pt x="468" y="1210"/>
                  </a:cubicBezTo>
                  <a:cubicBezTo>
                    <a:pt x="378" y="1320"/>
                    <a:pt x="279" y="1419"/>
                    <a:pt x="210" y="1548"/>
                  </a:cubicBezTo>
                  <a:cubicBezTo>
                    <a:pt x="130" y="1668"/>
                    <a:pt x="90" y="1817"/>
                    <a:pt x="120" y="1956"/>
                  </a:cubicBezTo>
                  <a:cubicBezTo>
                    <a:pt x="130" y="1996"/>
                    <a:pt x="140" y="2036"/>
                    <a:pt x="170" y="2065"/>
                  </a:cubicBezTo>
                  <a:cubicBezTo>
                    <a:pt x="199" y="2085"/>
                    <a:pt x="250" y="2096"/>
                    <a:pt x="289" y="2096"/>
                  </a:cubicBezTo>
                  <a:cubicBezTo>
                    <a:pt x="389" y="2096"/>
                    <a:pt x="478" y="2056"/>
                    <a:pt x="568" y="2006"/>
                  </a:cubicBezTo>
                  <a:cubicBezTo>
                    <a:pt x="717" y="1926"/>
                    <a:pt x="866" y="1837"/>
                    <a:pt x="1006" y="1738"/>
                  </a:cubicBezTo>
                  <a:cubicBezTo>
                    <a:pt x="1045" y="1707"/>
                    <a:pt x="1085" y="1687"/>
                    <a:pt x="1125" y="1687"/>
                  </a:cubicBezTo>
                  <a:cubicBezTo>
                    <a:pt x="1154" y="1687"/>
                    <a:pt x="1185" y="1707"/>
                    <a:pt x="1204" y="1727"/>
                  </a:cubicBezTo>
                  <a:cubicBezTo>
                    <a:pt x="1353" y="1827"/>
                    <a:pt x="1483" y="1956"/>
                    <a:pt x="1622" y="2065"/>
                  </a:cubicBezTo>
                  <a:cubicBezTo>
                    <a:pt x="1771" y="2195"/>
                    <a:pt x="1941" y="2315"/>
                    <a:pt x="2100" y="2424"/>
                  </a:cubicBezTo>
                  <a:cubicBezTo>
                    <a:pt x="2268" y="2533"/>
                    <a:pt x="2388" y="2583"/>
                    <a:pt x="2577" y="2622"/>
                  </a:cubicBezTo>
                  <a:cubicBezTo>
                    <a:pt x="2721" y="2653"/>
                    <a:pt x="2871" y="2666"/>
                    <a:pt x="3022" y="2666"/>
                  </a:cubicBezTo>
                  <a:cubicBezTo>
                    <a:pt x="3069" y="2666"/>
                    <a:pt x="3116" y="2665"/>
                    <a:pt x="3164" y="2662"/>
                  </a:cubicBezTo>
                  <a:cubicBezTo>
                    <a:pt x="3492" y="2633"/>
                    <a:pt x="3820" y="2523"/>
                    <a:pt x="4109" y="2364"/>
                  </a:cubicBezTo>
                  <a:cubicBezTo>
                    <a:pt x="4248" y="2295"/>
                    <a:pt x="4337" y="2195"/>
                    <a:pt x="4467" y="2116"/>
                  </a:cubicBezTo>
                  <a:cubicBezTo>
                    <a:pt x="4606" y="2026"/>
                    <a:pt x="4746" y="1926"/>
                    <a:pt x="4855" y="1807"/>
                  </a:cubicBezTo>
                  <a:cubicBezTo>
                    <a:pt x="4945" y="1707"/>
                    <a:pt x="5004" y="1578"/>
                    <a:pt x="4994" y="1439"/>
                  </a:cubicBezTo>
                  <a:cubicBezTo>
                    <a:pt x="4964" y="1190"/>
                    <a:pt x="4746" y="982"/>
                    <a:pt x="4576" y="812"/>
                  </a:cubicBezTo>
                  <a:cubicBezTo>
                    <a:pt x="4268" y="504"/>
                    <a:pt x="3950" y="226"/>
                    <a:pt x="3522" y="96"/>
                  </a:cubicBezTo>
                  <a:cubicBezTo>
                    <a:pt x="3325" y="38"/>
                    <a:pt x="3118" y="1"/>
                    <a:pt x="2912" y="1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" name="Google Shape;3511;p62"/>
            <p:cNvSpPr/>
            <p:nvPr/>
          </p:nvSpPr>
          <p:spPr>
            <a:xfrm>
              <a:off x="5170147" y="3355643"/>
              <a:ext cx="23396" cy="45083"/>
            </a:xfrm>
            <a:custGeom>
              <a:avLst/>
              <a:gdLst/>
              <a:ahLst/>
              <a:cxnLst/>
              <a:rect l="l" t="t" r="r" b="b"/>
              <a:pathLst>
                <a:path w="370" h="713" extrusionOk="0">
                  <a:moveTo>
                    <a:pt x="138" y="1"/>
                  </a:moveTo>
                  <a:cubicBezTo>
                    <a:pt x="132" y="1"/>
                    <a:pt x="126" y="2"/>
                    <a:pt x="120" y="5"/>
                  </a:cubicBezTo>
                  <a:cubicBezTo>
                    <a:pt x="111" y="5"/>
                    <a:pt x="100" y="25"/>
                    <a:pt x="91" y="36"/>
                  </a:cubicBezTo>
                  <a:cubicBezTo>
                    <a:pt x="40" y="115"/>
                    <a:pt x="31" y="215"/>
                    <a:pt x="31" y="314"/>
                  </a:cubicBezTo>
                  <a:cubicBezTo>
                    <a:pt x="21" y="434"/>
                    <a:pt x="1" y="582"/>
                    <a:pt x="11" y="712"/>
                  </a:cubicBezTo>
                  <a:cubicBezTo>
                    <a:pt x="130" y="682"/>
                    <a:pt x="250" y="642"/>
                    <a:pt x="359" y="602"/>
                  </a:cubicBezTo>
                  <a:cubicBezTo>
                    <a:pt x="359" y="593"/>
                    <a:pt x="369" y="593"/>
                    <a:pt x="369" y="593"/>
                  </a:cubicBezTo>
                  <a:cubicBezTo>
                    <a:pt x="329" y="383"/>
                    <a:pt x="259" y="175"/>
                    <a:pt x="210" y="65"/>
                  </a:cubicBezTo>
                  <a:cubicBezTo>
                    <a:pt x="193" y="40"/>
                    <a:pt x="169" y="1"/>
                    <a:pt x="138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" name="Google Shape;3512;p62"/>
            <p:cNvSpPr/>
            <p:nvPr/>
          </p:nvSpPr>
          <p:spPr>
            <a:xfrm>
              <a:off x="5121775" y="3338255"/>
              <a:ext cx="34588" cy="67340"/>
            </a:xfrm>
            <a:custGeom>
              <a:avLst/>
              <a:gdLst/>
              <a:ahLst/>
              <a:cxnLst/>
              <a:rect l="l" t="t" r="r" b="b"/>
              <a:pathLst>
                <a:path w="547" h="1065" extrusionOk="0">
                  <a:moveTo>
                    <a:pt x="242" y="0"/>
                  </a:moveTo>
                  <a:cubicBezTo>
                    <a:pt x="234" y="0"/>
                    <a:pt x="227" y="1"/>
                    <a:pt x="219" y="2"/>
                  </a:cubicBezTo>
                  <a:cubicBezTo>
                    <a:pt x="129" y="12"/>
                    <a:pt x="80" y="121"/>
                    <a:pt x="60" y="211"/>
                  </a:cubicBezTo>
                  <a:cubicBezTo>
                    <a:pt x="0" y="490"/>
                    <a:pt x="10" y="778"/>
                    <a:pt x="50" y="1056"/>
                  </a:cubicBezTo>
                  <a:cubicBezTo>
                    <a:pt x="109" y="1061"/>
                    <a:pt x="169" y="1064"/>
                    <a:pt x="229" y="1064"/>
                  </a:cubicBezTo>
                  <a:cubicBezTo>
                    <a:pt x="288" y="1064"/>
                    <a:pt x="348" y="1061"/>
                    <a:pt x="408" y="1056"/>
                  </a:cubicBezTo>
                  <a:cubicBezTo>
                    <a:pt x="447" y="1056"/>
                    <a:pt x="498" y="1047"/>
                    <a:pt x="547" y="1036"/>
                  </a:cubicBezTo>
                  <a:lnTo>
                    <a:pt x="547" y="987"/>
                  </a:lnTo>
                  <a:cubicBezTo>
                    <a:pt x="527" y="718"/>
                    <a:pt x="527" y="470"/>
                    <a:pt x="447" y="211"/>
                  </a:cubicBezTo>
                  <a:cubicBezTo>
                    <a:pt x="428" y="161"/>
                    <a:pt x="408" y="101"/>
                    <a:pt x="368" y="62"/>
                  </a:cubicBezTo>
                  <a:cubicBezTo>
                    <a:pt x="333" y="27"/>
                    <a:pt x="291" y="0"/>
                    <a:pt x="242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4" name="Google Shape;3513;p62"/>
            <p:cNvSpPr/>
            <p:nvPr/>
          </p:nvSpPr>
          <p:spPr>
            <a:xfrm>
              <a:off x="5087820" y="3347613"/>
              <a:ext cx="23965" cy="54947"/>
            </a:xfrm>
            <a:custGeom>
              <a:avLst/>
              <a:gdLst/>
              <a:ahLst/>
              <a:cxnLst/>
              <a:rect l="l" t="t" r="r" b="b"/>
              <a:pathLst>
                <a:path w="379" h="869" extrusionOk="0">
                  <a:moveTo>
                    <a:pt x="144" y="0"/>
                  </a:moveTo>
                  <a:cubicBezTo>
                    <a:pt x="139" y="0"/>
                    <a:pt x="134" y="1"/>
                    <a:pt x="129" y="4"/>
                  </a:cubicBezTo>
                  <a:cubicBezTo>
                    <a:pt x="109" y="13"/>
                    <a:pt x="89" y="33"/>
                    <a:pt x="89" y="53"/>
                  </a:cubicBezTo>
                  <a:cubicBezTo>
                    <a:pt x="30" y="183"/>
                    <a:pt x="20" y="322"/>
                    <a:pt x="10" y="461"/>
                  </a:cubicBezTo>
                  <a:cubicBezTo>
                    <a:pt x="10" y="550"/>
                    <a:pt x="0" y="640"/>
                    <a:pt x="0" y="720"/>
                  </a:cubicBezTo>
                  <a:cubicBezTo>
                    <a:pt x="40" y="749"/>
                    <a:pt x="69" y="769"/>
                    <a:pt x="100" y="789"/>
                  </a:cubicBezTo>
                  <a:cubicBezTo>
                    <a:pt x="179" y="829"/>
                    <a:pt x="259" y="849"/>
                    <a:pt x="358" y="868"/>
                  </a:cubicBezTo>
                  <a:lnTo>
                    <a:pt x="368" y="868"/>
                  </a:lnTo>
                  <a:cubicBezTo>
                    <a:pt x="378" y="789"/>
                    <a:pt x="368" y="689"/>
                    <a:pt x="368" y="620"/>
                  </a:cubicBezTo>
                  <a:cubicBezTo>
                    <a:pt x="359" y="544"/>
                    <a:pt x="257" y="0"/>
                    <a:pt x="144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" name="Google Shape;3514;p62"/>
            <p:cNvSpPr/>
            <p:nvPr/>
          </p:nvSpPr>
          <p:spPr>
            <a:xfrm>
              <a:off x="5069546" y="3311192"/>
              <a:ext cx="83088" cy="46095"/>
            </a:xfrm>
            <a:custGeom>
              <a:avLst/>
              <a:gdLst/>
              <a:ahLst/>
              <a:cxnLst/>
              <a:rect l="l" t="t" r="r" b="b"/>
              <a:pathLst>
                <a:path w="1314" h="729" extrusionOk="0">
                  <a:moveTo>
                    <a:pt x="263" y="0"/>
                  </a:moveTo>
                  <a:cubicBezTo>
                    <a:pt x="226" y="0"/>
                    <a:pt x="191" y="7"/>
                    <a:pt x="159" y="22"/>
                  </a:cubicBezTo>
                  <a:cubicBezTo>
                    <a:pt x="90" y="52"/>
                    <a:pt x="40" y="131"/>
                    <a:pt x="20" y="211"/>
                  </a:cubicBezTo>
                  <a:cubicBezTo>
                    <a:pt x="0" y="321"/>
                    <a:pt x="20" y="440"/>
                    <a:pt x="80" y="529"/>
                  </a:cubicBezTo>
                  <a:cubicBezTo>
                    <a:pt x="170" y="659"/>
                    <a:pt x="329" y="728"/>
                    <a:pt x="488" y="728"/>
                  </a:cubicBezTo>
                  <a:cubicBezTo>
                    <a:pt x="637" y="719"/>
                    <a:pt x="786" y="659"/>
                    <a:pt x="915" y="569"/>
                  </a:cubicBezTo>
                  <a:cubicBezTo>
                    <a:pt x="1005" y="509"/>
                    <a:pt x="1074" y="430"/>
                    <a:pt x="1144" y="361"/>
                  </a:cubicBezTo>
                  <a:cubicBezTo>
                    <a:pt x="1194" y="311"/>
                    <a:pt x="1313" y="221"/>
                    <a:pt x="1273" y="151"/>
                  </a:cubicBezTo>
                  <a:cubicBezTo>
                    <a:pt x="1255" y="119"/>
                    <a:pt x="1219" y="111"/>
                    <a:pt x="1180" y="111"/>
                  </a:cubicBezTo>
                  <a:cubicBezTo>
                    <a:pt x="1135" y="111"/>
                    <a:pt x="1086" y="122"/>
                    <a:pt x="1055" y="122"/>
                  </a:cubicBezTo>
                  <a:cubicBezTo>
                    <a:pt x="955" y="122"/>
                    <a:pt x="856" y="112"/>
                    <a:pt x="756" y="92"/>
                  </a:cubicBezTo>
                  <a:lnTo>
                    <a:pt x="428" y="32"/>
                  </a:lnTo>
                  <a:cubicBezTo>
                    <a:pt x="374" y="14"/>
                    <a:pt x="317" y="0"/>
                    <a:pt x="263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" name="Google Shape;3515;p62"/>
            <p:cNvSpPr/>
            <p:nvPr/>
          </p:nvSpPr>
          <p:spPr>
            <a:xfrm>
              <a:off x="5197210" y="3290452"/>
              <a:ext cx="17705" cy="26557"/>
            </a:xfrm>
            <a:custGeom>
              <a:avLst/>
              <a:gdLst/>
              <a:ahLst/>
              <a:cxnLst/>
              <a:rect l="l" t="t" r="r" b="b"/>
              <a:pathLst>
                <a:path w="280" h="420" extrusionOk="0">
                  <a:moveTo>
                    <a:pt x="134" y="0"/>
                  </a:moveTo>
                  <a:cubicBezTo>
                    <a:pt x="98" y="0"/>
                    <a:pt x="66" y="28"/>
                    <a:pt x="41" y="72"/>
                  </a:cubicBezTo>
                  <a:cubicBezTo>
                    <a:pt x="1" y="141"/>
                    <a:pt x="1" y="241"/>
                    <a:pt x="41" y="320"/>
                  </a:cubicBezTo>
                  <a:cubicBezTo>
                    <a:pt x="61" y="370"/>
                    <a:pt x="110" y="420"/>
                    <a:pt x="170" y="420"/>
                  </a:cubicBezTo>
                  <a:cubicBezTo>
                    <a:pt x="200" y="410"/>
                    <a:pt x="240" y="390"/>
                    <a:pt x="259" y="350"/>
                  </a:cubicBezTo>
                  <a:cubicBezTo>
                    <a:pt x="269" y="331"/>
                    <a:pt x="279" y="300"/>
                    <a:pt x="279" y="271"/>
                  </a:cubicBezTo>
                  <a:lnTo>
                    <a:pt x="279" y="241"/>
                  </a:lnTo>
                  <a:cubicBezTo>
                    <a:pt x="279" y="171"/>
                    <a:pt x="259" y="92"/>
                    <a:pt x="200" y="32"/>
                  </a:cubicBezTo>
                  <a:cubicBezTo>
                    <a:pt x="178" y="10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7" name="Google Shape;3516;p62"/>
            <p:cNvSpPr/>
            <p:nvPr/>
          </p:nvSpPr>
          <p:spPr>
            <a:xfrm>
              <a:off x="5214156" y="3345716"/>
              <a:ext cx="37244" cy="11761"/>
            </a:xfrm>
            <a:custGeom>
              <a:avLst/>
              <a:gdLst/>
              <a:ahLst/>
              <a:cxnLst/>
              <a:rect l="l" t="t" r="r" b="b"/>
              <a:pathLst>
                <a:path w="589" h="186" extrusionOk="0">
                  <a:moveTo>
                    <a:pt x="30" y="0"/>
                  </a:moveTo>
                  <a:cubicBezTo>
                    <a:pt x="26" y="0"/>
                    <a:pt x="23" y="1"/>
                    <a:pt x="21" y="3"/>
                  </a:cubicBezTo>
                  <a:cubicBezTo>
                    <a:pt x="1" y="14"/>
                    <a:pt x="71" y="123"/>
                    <a:pt x="250" y="173"/>
                  </a:cubicBezTo>
                  <a:lnTo>
                    <a:pt x="270" y="173"/>
                  </a:lnTo>
                  <a:lnTo>
                    <a:pt x="299" y="182"/>
                  </a:lnTo>
                  <a:cubicBezTo>
                    <a:pt x="316" y="184"/>
                    <a:pt x="333" y="185"/>
                    <a:pt x="349" y="185"/>
                  </a:cubicBezTo>
                  <a:cubicBezTo>
                    <a:pt x="418" y="185"/>
                    <a:pt x="478" y="169"/>
                    <a:pt x="518" y="153"/>
                  </a:cubicBezTo>
                  <a:cubicBezTo>
                    <a:pt x="558" y="143"/>
                    <a:pt x="588" y="123"/>
                    <a:pt x="588" y="113"/>
                  </a:cubicBezTo>
                  <a:cubicBezTo>
                    <a:pt x="588" y="101"/>
                    <a:pt x="578" y="97"/>
                    <a:pt x="557" y="97"/>
                  </a:cubicBezTo>
                  <a:cubicBezTo>
                    <a:pt x="542" y="97"/>
                    <a:pt x="523" y="99"/>
                    <a:pt x="498" y="103"/>
                  </a:cubicBezTo>
                  <a:cubicBezTo>
                    <a:pt x="465" y="103"/>
                    <a:pt x="428" y="107"/>
                    <a:pt x="386" y="107"/>
                  </a:cubicBezTo>
                  <a:cubicBezTo>
                    <a:pt x="365" y="107"/>
                    <a:pt x="343" y="106"/>
                    <a:pt x="319" y="103"/>
                  </a:cubicBezTo>
                  <a:lnTo>
                    <a:pt x="290" y="93"/>
                  </a:lnTo>
                  <a:lnTo>
                    <a:pt x="270" y="93"/>
                  </a:lnTo>
                  <a:cubicBezTo>
                    <a:pt x="146" y="66"/>
                    <a:pt x="61" y="0"/>
                    <a:pt x="30" y="0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8" name="Google Shape;3517;p62"/>
            <p:cNvSpPr/>
            <p:nvPr/>
          </p:nvSpPr>
          <p:spPr>
            <a:xfrm>
              <a:off x="4947510" y="3243029"/>
              <a:ext cx="52926" cy="126207"/>
            </a:xfrm>
            <a:custGeom>
              <a:avLst/>
              <a:gdLst/>
              <a:ahLst/>
              <a:cxnLst/>
              <a:rect l="l" t="t" r="r" b="b"/>
              <a:pathLst>
                <a:path w="837" h="1996" extrusionOk="0">
                  <a:moveTo>
                    <a:pt x="143" y="1"/>
                  </a:moveTo>
                  <a:cubicBezTo>
                    <a:pt x="118" y="1"/>
                    <a:pt x="99" y="9"/>
                    <a:pt x="90" y="26"/>
                  </a:cubicBezTo>
                  <a:cubicBezTo>
                    <a:pt x="1" y="165"/>
                    <a:pt x="31" y="424"/>
                    <a:pt x="120" y="563"/>
                  </a:cubicBezTo>
                  <a:cubicBezTo>
                    <a:pt x="219" y="712"/>
                    <a:pt x="329" y="862"/>
                    <a:pt x="458" y="991"/>
                  </a:cubicBezTo>
                  <a:cubicBezTo>
                    <a:pt x="478" y="1001"/>
                    <a:pt x="498" y="1030"/>
                    <a:pt x="498" y="1050"/>
                  </a:cubicBezTo>
                  <a:cubicBezTo>
                    <a:pt x="498" y="1070"/>
                    <a:pt x="478" y="1090"/>
                    <a:pt x="468" y="1110"/>
                  </a:cubicBezTo>
                  <a:cubicBezTo>
                    <a:pt x="378" y="1220"/>
                    <a:pt x="279" y="1319"/>
                    <a:pt x="210" y="1448"/>
                  </a:cubicBezTo>
                  <a:cubicBezTo>
                    <a:pt x="130" y="1568"/>
                    <a:pt x="90" y="1717"/>
                    <a:pt x="120" y="1856"/>
                  </a:cubicBezTo>
                  <a:cubicBezTo>
                    <a:pt x="130" y="1896"/>
                    <a:pt x="140" y="1936"/>
                    <a:pt x="170" y="1965"/>
                  </a:cubicBezTo>
                  <a:cubicBezTo>
                    <a:pt x="199" y="1985"/>
                    <a:pt x="250" y="1996"/>
                    <a:pt x="289" y="1996"/>
                  </a:cubicBezTo>
                  <a:cubicBezTo>
                    <a:pt x="349" y="1996"/>
                    <a:pt x="409" y="1976"/>
                    <a:pt x="458" y="1956"/>
                  </a:cubicBezTo>
                  <a:cubicBezTo>
                    <a:pt x="458" y="1647"/>
                    <a:pt x="577" y="1329"/>
                    <a:pt x="796" y="1110"/>
                  </a:cubicBezTo>
                  <a:cubicBezTo>
                    <a:pt x="816" y="1090"/>
                    <a:pt x="836" y="1070"/>
                    <a:pt x="836" y="1041"/>
                  </a:cubicBezTo>
                  <a:cubicBezTo>
                    <a:pt x="836" y="1001"/>
                    <a:pt x="816" y="971"/>
                    <a:pt x="796" y="941"/>
                  </a:cubicBezTo>
                  <a:cubicBezTo>
                    <a:pt x="617" y="742"/>
                    <a:pt x="468" y="524"/>
                    <a:pt x="349" y="285"/>
                  </a:cubicBezTo>
                  <a:cubicBezTo>
                    <a:pt x="309" y="205"/>
                    <a:pt x="279" y="115"/>
                    <a:pt x="269" y="36"/>
                  </a:cubicBezTo>
                  <a:cubicBezTo>
                    <a:pt x="219" y="14"/>
                    <a:pt x="175" y="1"/>
                    <a:pt x="143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" name="Google Shape;3518;p62"/>
            <p:cNvSpPr/>
            <p:nvPr/>
          </p:nvSpPr>
          <p:spPr>
            <a:xfrm>
              <a:off x="5055698" y="3218053"/>
              <a:ext cx="128362" cy="44893"/>
            </a:xfrm>
            <a:custGeom>
              <a:avLst/>
              <a:gdLst/>
              <a:ahLst/>
              <a:cxnLst/>
              <a:rect l="l" t="t" r="r" b="b"/>
              <a:pathLst>
                <a:path w="2030" h="710" extrusionOk="0">
                  <a:moveTo>
                    <a:pt x="1156" y="1"/>
                  </a:moveTo>
                  <a:cubicBezTo>
                    <a:pt x="1046" y="1"/>
                    <a:pt x="936" y="12"/>
                    <a:pt x="826" y="43"/>
                  </a:cubicBezTo>
                  <a:cubicBezTo>
                    <a:pt x="568" y="112"/>
                    <a:pt x="309" y="212"/>
                    <a:pt x="80" y="351"/>
                  </a:cubicBezTo>
                  <a:cubicBezTo>
                    <a:pt x="40" y="371"/>
                    <a:pt x="0" y="401"/>
                    <a:pt x="0" y="451"/>
                  </a:cubicBezTo>
                  <a:cubicBezTo>
                    <a:pt x="0" y="471"/>
                    <a:pt x="11" y="481"/>
                    <a:pt x="20" y="501"/>
                  </a:cubicBezTo>
                  <a:cubicBezTo>
                    <a:pt x="51" y="570"/>
                    <a:pt x="90" y="640"/>
                    <a:pt x="120" y="709"/>
                  </a:cubicBezTo>
                  <a:lnTo>
                    <a:pt x="269" y="620"/>
                  </a:lnTo>
                  <a:cubicBezTo>
                    <a:pt x="508" y="501"/>
                    <a:pt x="697" y="351"/>
                    <a:pt x="975" y="311"/>
                  </a:cubicBezTo>
                  <a:cubicBezTo>
                    <a:pt x="1050" y="301"/>
                    <a:pt x="1125" y="296"/>
                    <a:pt x="1201" y="296"/>
                  </a:cubicBezTo>
                  <a:cubicBezTo>
                    <a:pt x="1407" y="296"/>
                    <a:pt x="1614" y="333"/>
                    <a:pt x="1811" y="391"/>
                  </a:cubicBezTo>
                  <a:cubicBezTo>
                    <a:pt x="1890" y="421"/>
                    <a:pt x="1960" y="451"/>
                    <a:pt x="2030" y="481"/>
                  </a:cubicBezTo>
                  <a:lnTo>
                    <a:pt x="2030" y="471"/>
                  </a:lnTo>
                  <a:cubicBezTo>
                    <a:pt x="1990" y="391"/>
                    <a:pt x="1930" y="322"/>
                    <a:pt x="1870" y="252"/>
                  </a:cubicBezTo>
                  <a:cubicBezTo>
                    <a:pt x="1741" y="123"/>
                    <a:pt x="1552" y="33"/>
                    <a:pt x="1363" y="13"/>
                  </a:cubicBezTo>
                  <a:cubicBezTo>
                    <a:pt x="1294" y="5"/>
                    <a:pt x="1225" y="1"/>
                    <a:pt x="1156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" name="Google Shape;3519;p62"/>
            <p:cNvSpPr/>
            <p:nvPr/>
          </p:nvSpPr>
          <p:spPr>
            <a:xfrm>
              <a:off x="5052600" y="3247772"/>
              <a:ext cx="137720" cy="40973"/>
            </a:xfrm>
            <a:custGeom>
              <a:avLst/>
              <a:gdLst/>
              <a:ahLst/>
              <a:cxnLst/>
              <a:rect l="l" t="t" r="r" b="b"/>
              <a:pathLst>
                <a:path w="2178" h="648" extrusionOk="0">
                  <a:moveTo>
                    <a:pt x="1303" y="1"/>
                  </a:moveTo>
                  <a:cubicBezTo>
                    <a:pt x="1243" y="1"/>
                    <a:pt x="1183" y="1"/>
                    <a:pt x="1114" y="11"/>
                  </a:cubicBezTo>
                  <a:cubicBezTo>
                    <a:pt x="1084" y="11"/>
                    <a:pt x="1044" y="20"/>
                    <a:pt x="1015" y="20"/>
                  </a:cubicBezTo>
                  <a:cubicBezTo>
                    <a:pt x="984" y="31"/>
                    <a:pt x="955" y="31"/>
                    <a:pt x="925" y="40"/>
                  </a:cubicBezTo>
                  <a:cubicBezTo>
                    <a:pt x="606" y="130"/>
                    <a:pt x="378" y="270"/>
                    <a:pt x="219" y="379"/>
                  </a:cubicBezTo>
                  <a:cubicBezTo>
                    <a:pt x="149" y="429"/>
                    <a:pt x="69" y="478"/>
                    <a:pt x="40" y="528"/>
                  </a:cubicBezTo>
                  <a:cubicBezTo>
                    <a:pt x="0" y="588"/>
                    <a:pt x="0" y="628"/>
                    <a:pt x="20" y="637"/>
                  </a:cubicBezTo>
                  <a:cubicBezTo>
                    <a:pt x="29" y="647"/>
                    <a:pt x="40" y="647"/>
                    <a:pt x="60" y="647"/>
                  </a:cubicBezTo>
                  <a:cubicBezTo>
                    <a:pt x="69" y="647"/>
                    <a:pt x="100" y="647"/>
                    <a:pt x="119" y="637"/>
                  </a:cubicBezTo>
                  <a:cubicBezTo>
                    <a:pt x="169" y="628"/>
                    <a:pt x="228" y="608"/>
                    <a:pt x="318" y="577"/>
                  </a:cubicBezTo>
                  <a:cubicBezTo>
                    <a:pt x="507" y="528"/>
                    <a:pt x="736" y="409"/>
                    <a:pt x="995" y="349"/>
                  </a:cubicBezTo>
                  <a:lnTo>
                    <a:pt x="1074" y="339"/>
                  </a:lnTo>
                  <a:cubicBezTo>
                    <a:pt x="1094" y="329"/>
                    <a:pt x="1124" y="329"/>
                    <a:pt x="1154" y="329"/>
                  </a:cubicBezTo>
                  <a:lnTo>
                    <a:pt x="1154" y="319"/>
                  </a:lnTo>
                  <a:cubicBezTo>
                    <a:pt x="1263" y="309"/>
                    <a:pt x="1373" y="309"/>
                    <a:pt x="1472" y="309"/>
                  </a:cubicBezTo>
                  <a:cubicBezTo>
                    <a:pt x="1592" y="309"/>
                    <a:pt x="1701" y="309"/>
                    <a:pt x="1800" y="319"/>
                  </a:cubicBezTo>
                  <a:cubicBezTo>
                    <a:pt x="1890" y="329"/>
                    <a:pt x="1970" y="329"/>
                    <a:pt x="2029" y="329"/>
                  </a:cubicBezTo>
                  <a:cubicBezTo>
                    <a:pt x="2098" y="329"/>
                    <a:pt x="2149" y="319"/>
                    <a:pt x="2158" y="289"/>
                  </a:cubicBezTo>
                  <a:cubicBezTo>
                    <a:pt x="2178" y="250"/>
                    <a:pt x="2079" y="170"/>
                    <a:pt x="1890" y="100"/>
                  </a:cubicBezTo>
                  <a:cubicBezTo>
                    <a:pt x="1751" y="40"/>
                    <a:pt x="1541" y="1"/>
                    <a:pt x="1303" y="1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1" name="Google Shape;3520;p62"/>
            <p:cNvSpPr/>
            <p:nvPr/>
          </p:nvSpPr>
          <p:spPr>
            <a:xfrm>
              <a:off x="5073972" y="3324534"/>
              <a:ext cx="28328" cy="28959"/>
            </a:xfrm>
            <a:custGeom>
              <a:avLst/>
              <a:gdLst/>
              <a:ahLst/>
              <a:cxnLst/>
              <a:rect l="l" t="t" r="r" b="b"/>
              <a:pathLst>
                <a:path w="448" h="458" extrusionOk="0">
                  <a:moveTo>
                    <a:pt x="69" y="0"/>
                  </a:moveTo>
                  <a:cubicBezTo>
                    <a:pt x="50" y="0"/>
                    <a:pt x="20" y="30"/>
                    <a:pt x="10" y="90"/>
                  </a:cubicBezTo>
                  <a:cubicBezTo>
                    <a:pt x="0" y="150"/>
                    <a:pt x="30" y="239"/>
                    <a:pt x="89" y="318"/>
                  </a:cubicBezTo>
                  <a:lnTo>
                    <a:pt x="109" y="338"/>
                  </a:lnTo>
                  <a:lnTo>
                    <a:pt x="129" y="358"/>
                  </a:lnTo>
                  <a:cubicBezTo>
                    <a:pt x="219" y="428"/>
                    <a:pt x="308" y="458"/>
                    <a:pt x="368" y="458"/>
                  </a:cubicBezTo>
                  <a:cubicBezTo>
                    <a:pt x="408" y="458"/>
                    <a:pt x="438" y="438"/>
                    <a:pt x="438" y="418"/>
                  </a:cubicBezTo>
                  <a:cubicBezTo>
                    <a:pt x="447" y="369"/>
                    <a:pt x="338" y="329"/>
                    <a:pt x="239" y="239"/>
                  </a:cubicBezTo>
                  <a:lnTo>
                    <a:pt x="219" y="229"/>
                  </a:lnTo>
                  <a:lnTo>
                    <a:pt x="209" y="209"/>
                  </a:lnTo>
                  <a:cubicBezTo>
                    <a:pt x="120" y="119"/>
                    <a:pt x="129" y="20"/>
                    <a:pt x="80" y="0"/>
                  </a:cubicBezTo>
                  <a:close/>
                </a:path>
              </a:pathLst>
            </a:custGeom>
            <a:solidFill>
              <a:srgbClr val="F7C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2" name="Google Shape;3521;p62"/>
            <p:cNvSpPr/>
            <p:nvPr/>
          </p:nvSpPr>
          <p:spPr>
            <a:xfrm>
              <a:off x="4967617" y="3256561"/>
              <a:ext cx="58617" cy="42870"/>
            </a:xfrm>
            <a:custGeom>
              <a:avLst/>
              <a:gdLst/>
              <a:ahLst/>
              <a:cxnLst/>
              <a:rect l="l" t="t" r="r" b="b"/>
              <a:pathLst>
                <a:path w="927" h="678" extrusionOk="0">
                  <a:moveTo>
                    <a:pt x="1" y="1"/>
                  </a:moveTo>
                  <a:cubicBezTo>
                    <a:pt x="11" y="31"/>
                    <a:pt x="21" y="51"/>
                    <a:pt x="31" y="71"/>
                  </a:cubicBezTo>
                  <a:cubicBezTo>
                    <a:pt x="41" y="91"/>
                    <a:pt x="51" y="100"/>
                    <a:pt x="60" y="120"/>
                  </a:cubicBezTo>
                  <a:cubicBezTo>
                    <a:pt x="140" y="170"/>
                    <a:pt x="270" y="240"/>
                    <a:pt x="399" y="329"/>
                  </a:cubicBezTo>
                  <a:lnTo>
                    <a:pt x="438" y="359"/>
                  </a:lnTo>
                  <a:lnTo>
                    <a:pt x="478" y="379"/>
                  </a:lnTo>
                  <a:cubicBezTo>
                    <a:pt x="598" y="469"/>
                    <a:pt x="707" y="548"/>
                    <a:pt x="787" y="608"/>
                  </a:cubicBezTo>
                  <a:cubicBezTo>
                    <a:pt x="827" y="637"/>
                    <a:pt x="847" y="657"/>
                    <a:pt x="886" y="677"/>
                  </a:cubicBezTo>
                  <a:lnTo>
                    <a:pt x="896" y="677"/>
                  </a:lnTo>
                  <a:cubicBezTo>
                    <a:pt x="916" y="677"/>
                    <a:pt x="916" y="668"/>
                    <a:pt x="916" y="657"/>
                  </a:cubicBezTo>
                  <a:lnTo>
                    <a:pt x="916" y="628"/>
                  </a:lnTo>
                  <a:cubicBezTo>
                    <a:pt x="916" y="628"/>
                    <a:pt x="926" y="628"/>
                    <a:pt x="926" y="618"/>
                  </a:cubicBezTo>
                  <a:cubicBezTo>
                    <a:pt x="916" y="608"/>
                    <a:pt x="896" y="558"/>
                    <a:pt x="867" y="528"/>
                  </a:cubicBezTo>
                  <a:cubicBezTo>
                    <a:pt x="797" y="449"/>
                    <a:pt x="697" y="349"/>
                    <a:pt x="568" y="250"/>
                  </a:cubicBezTo>
                  <a:lnTo>
                    <a:pt x="528" y="220"/>
                  </a:lnTo>
                  <a:lnTo>
                    <a:pt x="489" y="200"/>
                  </a:lnTo>
                  <a:cubicBezTo>
                    <a:pt x="279" y="60"/>
                    <a:pt x="91" y="1"/>
                    <a:pt x="1" y="1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3" name="Google Shape;3522;p62"/>
            <p:cNvSpPr/>
            <p:nvPr/>
          </p:nvSpPr>
          <p:spPr>
            <a:xfrm>
              <a:off x="4964519" y="3256561"/>
              <a:ext cx="6956" cy="7651"/>
            </a:xfrm>
            <a:custGeom>
              <a:avLst/>
              <a:gdLst/>
              <a:ahLst/>
              <a:cxnLst/>
              <a:rect l="l" t="t" r="r" b="b"/>
              <a:pathLst>
                <a:path w="110" h="121" extrusionOk="0">
                  <a:moveTo>
                    <a:pt x="50" y="1"/>
                  </a:moveTo>
                  <a:cubicBezTo>
                    <a:pt x="20" y="1"/>
                    <a:pt x="10" y="11"/>
                    <a:pt x="0" y="21"/>
                  </a:cubicBezTo>
                  <a:cubicBezTo>
                    <a:pt x="0" y="41"/>
                    <a:pt x="40" y="71"/>
                    <a:pt x="109" y="120"/>
                  </a:cubicBezTo>
                  <a:cubicBezTo>
                    <a:pt x="100" y="100"/>
                    <a:pt x="90" y="91"/>
                    <a:pt x="80" y="71"/>
                  </a:cubicBezTo>
                  <a:cubicBezTo>
                    <a:pt x="70" y="51"/>
                    <a:pt x="60" y="31"/>
                    <a:pt x="50" y="1"/>
                  </a:cubicBezTo>
                  <a:close/>
                </a:path>
              </a:pathLst>
            </a:custGeom>
            <a:solidFill>
              <a:srgbClr val="F7C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4" name="Google Shape;3523;p62"/>
            <p:cNvSpPr/>
            <p:nvPr/>
          </p:nvSpPr>
          <p:spPr>
            <a:xfrm>
              <a:off x="5026169" y="3295574"/>
              <a:ext cx="632" cy="696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0" y="1"/>
                  </a:moveTo>
                  <a:cubicBezTo>
                    <a:pt x="0" y="11"/>
                    <a:pt x="0" y="11"/>
                    <a:pt x="10" y="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5" name="Google Shape;3524;p62"/>
            <p:cNvSpPr/>
            <p:nvPr/>
          </p:nvSpPr>
          <p:spPr>
            <a:xfrm>
              <a:off x="5858409" y="4117990"/>
              <a:ext cx="361753" cy="193231"/>
            </a:xfrm>
            <a:custGeom>
              <a:avLst/>
              <a:gdLst/>
              <a:ahLst/>
              <a:cxnLst/>
              <a:rect l="l" t="t" r="r" b="b"/>
              <a:pathLst>
                <a:path w="5721" h="3056" extrusionOk="0">
                  <a:moveTo>
                    <a:pt x="2411" y="1"/>
                  </a:moveTo>
                  <a:cubicBezTo>
                    <a:pt x="2165" y="1"/>
                    <a:pt x="1917" y="48"/>
                    <a:pt x="1682" y="124"/>
                  </a:cubicBezTo>
                  <a:cubicBezTo>
                    <a:pt x="1194" y="273"/>
                    <a:pt x="826" y="591"/>
                    <a:pt x="478" y="959"/>
                  </a:cubicBezTo>
                  <a:cubicBezTo>
                    <a:pt x="289" y="1158"/>
                    <a:pt x="40" y="1397"/>
                    <a:pt x="20" y="1686"/>
                  </a:cubicBezTo>
                  <a:cubicBezTo>
                    <a:pt x="0" y="1834"/>
                    <a:pt x="80" y="1984"/>
                    <a:pt x="180" y="2103"/>
                  </a:cubicBezTo>
                  <a:cubicBezTo>
                    <a:pt x="309" y="2243"/>
                    <a:pt x="468" y="2342"/>
                    <a:pt x="637" y="2442"/>
                  </a:cubicBezTo>
                  <a:cubicBezTo>
                    <a:pt x="776" y="2531"/>
                    <a:pt x="896" y="2650"/>
                    <a:pt x="1045" y="2730"/>
                  </a:cubicBezTo>
                  <a:cubicBezTo>
                    <a:pt x="1383" y="2909"/>
                    <a:pt x="1761" y="3028"/>
                    <a:pt x="2139" y="3048"/>
                  </a:cubicBezTo>
                  <a:cubicBezTo>
                    <a:pt x="2199" y="3053"/>
                    <a:pt x="2257" y="3056"/>
                    <a:pt x="2315" y="3056"/>
                  </a:cubicBezTo>
                  <a:cubicBezTo>
                    <a:pt x="2481" y="3056"/>
                    <a:pt x="2643" y="3035"/>
                    <a:pt x="2806" y="2999"/>
                  </a:cubicBezTo>
                  <a:cubicBezTo>
                    <a:pt x="3024" y="2948"/>
                    <a:pt x="3164" y="2889"/>
                    <a:pt x="3353" y="2760"/>
                  </a:cubicBezTo>
                  <a:cubicBezTo>
                    <a:pt x="3542" y="2630"/>
                    <a:pt x="3721" y="2491"/>
                    <a:pt x="3900" y="2342"/>
                  </a:cubicBezTo>
                  <a:cubicBezTo>
                    <a:pt x="4049" y="2212"/>
                    <a:pt x="4208" y="2064"/>
                    <a:pt x="4368" y="1944"/>
                  </a:cubicBezTo>
                  <a:cubicBezTo>
                    <a:pt x="4387" y="1924"/>
                    <a:pt x="4427" y="1904"/>
                    <a:pt x="4457" y="1894"/>
                  </a:cubicBezTo>
                  <a:cubicBezTo>
                    <a:pt x="4507" y="1894"/>
                    <a:pt x="4556" y="1924"/>
                    <a:pt x="4596" y="1954"/>
                  </a:cubicBezTo>
                  <a:cubicBezTo>
                    <a:pt x="4755" y="2064"/>
                    <a:pt x="4925" y="2163"/>
                    <a:pt x="5104" y="2252"/>
                  </a:cubicBezTo>
                  <a:cubicBezTo>
                    <a:pt x="5203" y="2302"/>
                    <a:pt x="5312" y="2352"/>
                    <a:pt x="5422" y="2352"/>
                  </a:cubicBezTo>
                  <a:cubicBezTo>
                    <a:pt x="5471" y="2352"/>
                    <a:pt x="5521" y="2342"/>
                    <a:pt x="5561" y="2312"/>
                  </a:cubicBezTo>
                  <a:cubicBezTo>
                    <a:pt x="5591" y="2282"/>
                    <a:pt x="5611" y="2232"/>
                    <a:pt x="5621" y="2193"/>
                  </a:cubicBezTo>
                  <a:cubicBezTo>
                    <a:pt x="5650" y="2024"/>
                    <a:pt x="5591" y="1865"/>
                    <a:pt x="5511" y="1715"/>
                  </a:cubicBezTo>
                  <a:cubicBezTo>
                    <a:pt x="5431" y="1576"/>
                    <a:pt x="5312" y="1456"/>
                    <a:pt x="5203" y="1337"/>
                  </a:cubicBezTo>
                  <a:cubicBezTo>
                    <a:pt x="5183" y="1317"/>
                    <a:pt x="5173" y="1297"/>
                    <a:pt x="5173" y="1268"/>
                  </a:cubicBezTo>
                  <a:cubicBezTo>
                    <a:pt x="5173" y="1238"/>
                    <a:pt x="5193" y="1218"/>
                    <a:pt x="5213" y="1198"/>
                  </a:cubicBezTo>
                  <a:cubicBezTo>
                    <a:pt x="5352" y="1049"/>
                    <a:pt x="5482" y="880"/>
                    <a:pt x="5591" y="700"/>
                  </a:cubicBezTo>
                  <a:cubicBezTo>
                    <a:pt x="5690" y="552"/>
                    <a:pt x="5720" y="243"/>
                    <a:pt x="5621" y="84"/>
                  </a:cubicBezTo>
                  <a:cubicBezTo>
                    <a:pt x="5611" y="68"/>
                    <a:pt x="5592" y="61"/>
                    <a:pt x="5565" y="61"/>
                  </a:cubicBezTo>
                  <a:cubicBezTo>
                    <a:pt x="5367" y="61"/>
                    <a:pt x="4764" y="430"/>
                    <a:pt x="4686" y="492"/>
                  </a:cubicBezTo>
                  <a:cubicBezTo>
                    <a:pt x="4545" y="595"/>
                    <a:pt x="4395" y="742"/>
                    <a:pt x="4212" y="742"/>
                  </a:cubicBezTo>
                  <a:cubicBezTo>
                    <a:pt x="4201" y="742"/>
                    <a:pt x="4190" y="741"/>
                    <a:pt x="4178" y="740"/>
                  </a:cubicBezTo>
                  <a:cubicBezTo>
                    <a:pt x="3910" y="711"/>
                    <a:pt x="3691" y="472"/>
                    <a:pt x="3452" y="353"/>
                  </a:cubicBezTo>
                  <a:cubicBezTo>
                    <a:pt x="3174" y="213"/>
                    <a:pt x="2955" y="54"/>
                    <a:pt x="2637" y="15"/>
                  </a:cubicBezTo>
                  <a:cubicBezTo>
                    <a:pt x="2562" y="5"/>
                    <a:pt x="2486" y="1"/>
                    <a:pt x="2411" y="1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" name="Google Shape;3525;p62"/>
            <p:cNvSpPr/>
            <p:nvPr/>
          </p:nvSpPr>
          <p:spPr>
            <a:xfrm>
              <a:off x="5858409" y="4117990"/>
              <a:ext cx="361753" cy="193231"/>
            </a:xfrm>
            <a:custGeom>
              <a:avLst/>
              <a:gdLst/>
              <a:ahLst/>
              <a:cxnLst/>
              <a:rect l="l" t="t" r="r" b="b"/>
              <a:pathLst>
                <a:path w="5721" h="3056" extrusionOk="0">
                  <a:moveTo>
                    <a:pt x="2411" y="1"/>
                  </a:moveTo>
                  <a:cubicBezTo>
                    <a:pt x="2165" y="1"/>
                    <a:pt x="1917" y="48"/>
                    <a:pt x="1682" y="124"/>
                  </a:cubicBezTo>
                  <a:cubicBezTo>
                    <a:pt x="1194" y="273"/>
                    <a:pt x="826" y="591"/>
                    <a:pt x="478" y="959"/>
                  </a:cubicBezTo>
                  <a:cubicBezTo>
                    <a:pt x="289" y="1158"/>
                    <a:pt x="40" y="1397"/>
                    <a:pt x="20" y="1686"/>
                  </a:cubicBezTo>
                  <a:cubicBezTo>
                    <a:pt x="0" y="1834"/>
                    <a:pt x="80" y="1984"/>
                    <a:pt x="180" y="2103"/>
                  </a:cubicBezTo>
                  <a:cubicBezTo>
                    <a:pt x="309" y="2243"/>
                    <a:pt x="468" y="2342"/>
                    <a:pt x="637" y="2442"/>
                  </a:cubicBezTo>
                  <a:cubicBezTo>
                    <a:pt x="776" y="2531"/>
                    <a:pt x="896" y="2650"/>
                    <a:pt x="1045" y="2730"/>
                  </a:cubicBezTo>
                  <a:cubicBezTo>
                    <a:pt x="1383" y="2909"/>
                    <a:pt x="1761" y="3028"/>
                    <a:pt x="2139" y="3048"/>
                  </a:cubicBezTo>
                  <a:cubicBezTo>
                    <a:pt x="2199" y="3053"/>
                    <a:pt x="2257" y="3056"/>
                    <a:pt x="2315" y="3056"/>
                  </a:cubicBezTo>
                  <a:cubicBezTo>
                    <a:pt x="2481" y="3056"/>
                    <a:pt x="2643" y="3035"/>
                    <a:pt x="2806" y="2999"/>
                  </a:cubicBezTo>
                  <a:cubicBezTo>
                    <a:pt x="3024" y="2948"/>
                    <a:pt x="3164" y="2889"/>
                    <a:pt x="3353" y="2760"/>
                  </a:cubicBezTo>
                  <a:cubicBezTo>
                    <a:pt x="3542" y="2630"/>
                    <a:pt x="3721" y="2491"/>
                    <a:pt x="3900" y="2342"/>
                  </a:cubicBezTo>
                  <a:cubicBezTo>
                    <a:pt x="4049" y="2212"/>
                    <a:pt x="4208" y="2064"/>
                    <a:pt x="4368" y="1944"/>
                  </a:cubicBezTo>
                  <a:cubicBezTo>
                    <a:pt x="4387" y="1924"/>
                    <a:pt x="4427" y="1904"/>
                    <a:pt x="4457" y="1894"/>
                  </a:cubicBezTo>
                  <a:cubicBezTo>
                    <a:pt x="4507" y="1894"/>
                    <a:pt x="4556" y="1924"/>
                    <a:pt x="4596" y="1954"/>
                  </a:cubicBezTo>
                  <a:cubicBezTo>
                    <a:pt x="4755" y="2064"/>
                    <a:pt x="4925" y="2163"/>
                    <a:pt x="5104" y="2252"/>
                  </a:cubicBezTo>
                  <a:cubicBezTo>
                    <a:pt x="5203" y="2302"/>
                    <a:pt x="5312" y="2352"/>
                    <a:pt x="5422" y="2352"/>
                  </a:cubicBezTo>
                  <a:cubicBezTo>
                    <a:pt x="5471" y="2352"/>
                    <a:pt x="5521" y="2342"/>
                    <a:pt x="5561" y="2312"/>
                  </a:cubicBezTo>
                  <a:cubicBezTo>
                    <a:pt x="5591" y="2282"/>
                    <a:pt x="5611" y="2232"/>
                    <a:pt x="5621" y="2193"/>
                  </a:cubicBezTo>
                  <a:cubicBezTo>
                    <a:pt x="5650" y="2024"/>
                    <a:pt x="5591" y="1865"/>
                    <a:pt x="5511" y="1715"/>
                  </a:cubicBezTo>
                  <a:cubicBezTo>
                    <a:pt x="5431" y="1576"/>
                    <a:pt x="5312" y="1456"/>
                    <a:pt x="5203" y="1337"/>
                  </a:cubicBezTo>
                  <a:cubicBezTo>
                    <a:pt x="5183" y="1317"/>
                    <a:pt x="5173" y="1297"/>
                    <a:pt x="5173" y="1268"/>
                  </a:cubicBezTo>
                  <a:cubicBezTo>
                    <a:pt x="5173" y="1238"/>
                    <a:pt x="5193" y="1218"/>
                    <a:pt x="5213" y="1198"/>
                  </a:cubicBezTo>
                  <a:cubicBezTo>
                    <a:pt x="5352" y="1049"/>
                    <a:pt x="5482" y="880"/>
                    <a:pt x="5591" y="700"/>
                  </a:cubicBezTo>
                  <a:cubicBezTo>
                    <a:pt x="5690" y="552"/>
                    <a:pt x="5720" y="243"/>
                    <a:pt x="5621" y="84"/>
                  </a:cubicBezTo>
                  <a:cubicBezTo>
                    <a:pt x="5611" y="68"/>
                    <a:pt x="5592" y="61"/>
                    <a:pt x="5565" y="61"/>
                  </a:cubicBezTo>
                  <a:cubicBezTo>
                    <a:pt x="5367" y="61"/>
                    <a:pt x="4764" y="430"/>
                    <a:pt x="4686" y="492"/>
                  </a:cubicBezTo>
                  <a:cubicBezTo>
                    <a:pt x="4545" y="595"/>
                    <a:pt x="4395" y="742"/>
                    <a:pt x="4212" y="742"/>
                  </a:cubicBezTo>
                  <a:cubicBezTo>
                    <a:pt x="4201" y="742"/>
                    <a:pt x="4190" y="741"/>
                    <a:pt x="4178" y="740"/>
                  </a:cubicBezTo>
                  <a:cubicBezTo>
                    <a:pt x="3910" y="711"/>
                    <a:pt x="3691" y="472"/>
                    <a:pt x="3452" y="353"/>
                  </a:cubicBezTo>
                  <a:cubicBezTo>
                    <a:pt x="3174" y="213"/>
                    <a:pt x="2955" y="54"/>
                    <a:pt x="2637" y="15"/>
                  </a:cubicBezTo>
                  <a:cubicBezTo>
                    <a:pt x="2562" y="5"/>
                    <a:pt x="2486" y="1"/>
                    <a:pt x="2411" y="1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" name="Google Shape;3526;p62"/>
            <p:cNvSpPr/>
            <p:nvPr/>
          </p:nvSpPr>
          <p:spPr>
            <a:xfrm>
              <a:off x="5940167" y="4255074"/>
              <a:ext cx="27127" cy="51912"/>
            </a:xfrm>
            <a:custGeom>
              <a:avLst/>
              <a:gdLst/>
              <a:ahLst/>
              <a:cxnLst/>
              <a:rect l="l" t="t" r="r" b="b"/>
              <a:pathLst>
                <a:path w="429" h="821" extrusionOk="0">
                  <a:moveTo>
                    <a:pt x="261" y="0"/>
                  </a:moveTo>
                  <a:cubicBezTo>
                    <a:pt x="227" y="0"/>
                    <a:pt x="196" y="41"/>
                    <a:pt x="180" y="75"/>
                  </a:cubicBezTo>
                  <a:cubicBezTo>
                    <a:pt x="130" y="204"/>
                    <a:pt x="51" y="442"/>
                    <a:pt x="1" y="681"/>
                  </a:cubicBezTo>
                  <a:cubicBezTo>
                    <a:pt x="11" y="681"/>
                    <a:pt x="11" y="681"/>
                    <a:pt x="20" y="691"/>
                  </a:cubicBezTo>
                  <a:cubicBezTo>
                    <a:pt x="150" y="741"/>
                    <a:pt x="289" y="780"/>
                    <a:pt x="429" y="820"/>
                  </a:cubicBezTo>
                  <a:cubicBezTo>
                    <a:pt x="429" y="661"/>
                    <a:pt x="409" y="492"/>
                    <a:pt x="398" y="353"/>
                  </a:cubicBezTo>
                  <a:cubicBezTo>
                    <a:pt x="389" y="243"/>
                    <a:pt x="379" y="124"/>
                    <a:pt x="309" y="35"/>
                  </a:cubicBezTo>
                  <a:cubicBezTo>
                    <a:pt x="309" y="25"/>
                    <a:pt x="289" y="5"/>
                    <a:pt x="279" y="5"/>
                  </a:cubicBezTo>
                  <a:cubicBezTo>
                    <a:pt x="273" y="2"/>
                    <a:pt x="267" y="0"/>
                    <a:pt x="261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" name="Google Shape;3527;p62"/>
            <p:cNvSpPr/>
            <p:nvPr/>
          </p:nvSpPr>
          <p:spPr>
            <a:xfrm>
              <a:off x="5983607" y="4233892"/>
              <a:ext cx="38382" cy="77267"/>
            </a:xfrm>
            <a:custGeom>
              <a:avLst/>
              <a:gdLst/>
              <a:ahLst/>
              <a:cxnLst/>
              <a:rect l="l" t="t" r="r" b="b"/>
              <a:pathLst>
                <a:path w="607" h="1222" extrusionOk="0">
                  <a:moveTo>
                    <a:pt x="338" y="0"/>
                  </a:moveTo>
                  <a:cubicBezTo>
                    <a:pt x="277" y="0"/>
                    <a:pt x="225" y="37"/>
                    <a:pt x="189" y="81"/>
                  </a:cubicBezTo>
                  <a:cubicBezTo>
                    <a:pt x="140" y="131"/>
                    <a:pt x="120" y="191"/>
                    <a:pt x="100" y="251"/>
                  </a:cubicBezTo>
                  <a:cubicBezTo>
                    <a:pt x="10" y="549"/>
                    <a:pt x="10" y="837"/>
                    <a:pt x="0" y="1146"/>
                  </a:cubicBezTo>
                  <a:lnTo>
                    <a:pt x="0" y="1205"/>
                  </a:lnTo>
                  <a:cubicBezTo>
                    <a:pt x="50" y="1205"/>
                    <a:pt x="109" y="1215"/>
                    <a:pt x="159" y="1215"/>
                  </a:cubicBezTo>
                  <a:cubicBezTo>
                    <a:pt x="218" y="1219"/>
                    <a:pt x="276" y="1222"/>
                    <a:pt x="334" y="1222"/>
                  </a:cubicBezTo>
                  <a:cubicBezTo>
                    <a:pt x="414" y="1222"/>
                    <a:pt x="492" y="1217"/>
                    <a:pt x="567" y="1205"/>
                  </a:cubicBezTo>
                  <a:cubicBezTo>
                    <a:pt x="607" y="887"/>
                    <a:pt x="607" y="558"/>
                    <a:pt x="537" y="251"/>
                  </a:cubicBezTo>
                  <a:cubicBezTo>
                    <a:pt x="518" y="141"/>
                    <a:pt x="458" y="21"/>
                    <a:pt x="358" y="1"/>
                  </a:cubicBezTo>
                  <a:cubicBezTo>
                    <a:pt x="351" y="0"/>
                    <a:pt x="344" y="0"/>
                    <a:pt x="338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" name="Google Shape;3528;p62"/>
            <p:cNvSpPr/>
            <p:nvPr/>
          </p:nvSpPr>
          <p:spPr>
            <a:xfrm>
              <a:off x="6034508" y="4244451"/>
              <a:ext cx="27127" cy="63167"/>
            </a:xfrm>
            <a:custGeom>
              <a:avLst/>
              <a:gdLst/>
              <a:ahLst/>
              <a:cxnLst/>
              <a:rect l="l" t="t" r="r" b="b"/>
              <a:pathLst>
                <a:path w="429" h="999" extrusionOk="0">
                  <a:moveTo>
                    <a:pt x="261" y="0"/>
                  </a:moveTo>
                  <a:cubicBezTo>
                    <a:pt x="121" y="0"/>
                    <a:pt x="20" y="624"/>
                    <a:pt x="11" y="710"/>
                  </a:cubicBezTo>
                  <a:cubicBezTo>
                    <a:pt x="11" y="800"/>
                    <a:pt x="1" y="899"/>
                    <a:pt x="11" y="999"/>
                  </a:cubicBezTo>
                  <a:lnTo>
                    <a:pt x="21" y="999"/>
                  </a:lnTo>
                  <a:cubicBezTo>
                    <a:pt x="140" y="979"/>
                    <a:pt x="230" y="948"/>
                    <a:pt x="319" y="909"/>
                  </a:cubicBezTo>
                  <a:cubicBezTo>
                    <a:pt x="349" y="879"/>
                    <a:pt x="389" y="849"/>
                    <a:pt x="429" y="820"/>
                  </a:cubicBezTo>
                  <a:cubicBezTo>
                    <a:pt x="429" y="720"/>
                    <a:pt x="418" y="621"/>
                    <a:pt x="418" y="531"/>
                  </a:cubicBezTo>
                  <a:cubicBezTo>
                    <a:pt x="409" y="372"/>
                    <a:pt x="389" y="203"/>
                    <a:pt x="319" y="64"/>
                  </a:cubicBezTo>
                  <a:cubicBezTo>
                    <a:pt x="309" y="33"/>
                    <a:pt x="299" y="13"/>
                    <a:pt x="279" y="4"/>
                  </a:cubicBezTo>
                  <a:cubicBezTo>
                    <a:pt x="273" y="1"/>
                    <a:pt x="267" y="0"/>
                    <a:pt x="261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" name="Google Shape;3529;p62"/>
            <p:cNvSpPr/>
            <p:nvPr/>
          </p:nvSpPr>
          <p:spPr>
            <a:xfrm>
              <a:off x="5986705" y="4202529"/>
              <a:ext cx="95102" cy="52860"/>
            </a:xfrm>
            <a:custGeom>
              <a:avLst/>
              <a:gdLst/>
              <a:ahLst/>
              <a:cxnLst/>
              <a:rect l="l" t="t" r="r" b="b"/>
              <a:pathLst>
                <a:path w="1504" h="836" extrusionOk="0">
                  <a:moveTo>
                    <a:pt x="1205" y="0"/>
                  </a:moveTo>
                  <a:cubicBezTo>
                    <a:pt x="1139" y="0"/>
                    <a:pt x="1073" y="18"/>
                    <a:pt x="1015" y="30"/>
                  </a:cubicBezTo>
                  <a:lnTo>
                    <a:pt x="628" y="119"/>
                  </a:lnTo>
                  <a:cubicBezTo>
                    <a:pt x="518" y="139"/>
                    <a:pt x="399" y="150"/>
                    <a:pt x="290" y="150"/>
                  </a:cubicBezTo>
                  <a:cubicBezTo>
                    <a:pt x="253" y="150"/>
                    <a:pt x="199" y="136"/>
                    <a:pt x="150" y="136"/>
                  </a:cubicBezTo>
                  <a:cubicBezTo>
                    <a:pt x="105" y="136"/>
                    <a:pt x="64" y="147"/>
                    <a:pt x="40" y="189"/>
                  </a:cubicBezTo>
                  <a:cubicBezTo>
                    <a:pt x="1" y="269"/>
                    <a:pt x="140" y="369"/>
                    <a:pt x="190" y="418"/>
                  </a:cubicBezTo>
                  <a:cubicBezTo>
                    <a:pt x="270" y="508"/>
                    <a:pt x="359" y="597"/>
                    <a:pt x="458" y="667"/>
                  </a:cubicBezTo>
                  <a:cubicBezTo>
                    <a:pt x="608" y="766"/>
                    <a:pt x="777" y="836"/>
                    <a:pt x="956" y="836"/>
                  </a:cubicBezTo>
                  <a:cubicBezTo>
                    <a:pt x="1125" y="826"/>
                    <a:pt x="1314" y="756"/>
                    <a:pt x="1413" y="607"/>
                  </a:cubicBezTo>
                  <a:cubicBezTo>
                    <a:pt x="1483" y="497"/>
                    <a:pt x="1503" y="369"/>
                    <a:pt x="1483" y="239"/>
                  </a:cubicBezTo>
                  <a:cubicBezTo>
                    <a:pt x="1453" y="150"/>
                    <a:pt x="1404" y="50"/>
                    <a:pt x="1314" y="20"/>
                  </a:cubicBezTo>
                  <a:cubicBezTo>
                    <a:pt x="1278" y="6"/>
                    <a:pt x="1241" y="0"/>
                    <a:pt x="1205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" name="Google Shape;3530;p62"/>
            <p:cNvSpPr/>
            <p:nvPr/>
          </p:nvSpPr>
          <p:spPr>
            <a:xfrm>
              <a:off x="5914432" y="4180525"/>
              <a:ext cx="20171" cy="30287"/>
            </a:xfrm>
            <a:custGeom>
              <a:avLst/>
              <a:gdLst/>
              <a:ahLst/>
              <a:cxnLst/>
              <a:rect l="l" t="t" r="r" b="b"/>
              <a:pathLst>
                <a:path w="319" h="479" extrusionOk="0">
                  <a:moveTo>
                    <a:pt x="164" y="1"/>
                  </a:moveTo>
                  <a:cubicBezTo>
                    <a:pt x="138" y="1"/>
                    <a:pt x="112" y="13"/>
                    <a:pt x="89" y="40"/>
                  </a:cubicBezTo>
                  <a:cubicBezTo>
                    <a:pt x="20" y="100"/>
                    <a:pt x="0" y="199"/>
                    <a:pt x="0" y="288"/>
                  </a:cubicBezTo>
                  <a:lnTo>
                    <a:pt x="0" y="308"/>
                  </a:lnTo>
                  <a:cubicBezTo>
                    <a:pt x="10" y="348"/>
                    <a:pt x="10" y="378"/>
                    <a:pt x="30" y="408"/>
                  </a:cubicBezTo>
                  <a:cubicBezTo>
                    <a:pt x="49" y="448"/>
                    <a:pt x="89" y="478"/>
                    <a:pt x="139" y="478"/>
                  </a:cubicBezTo>
                  <a:cubicBezTo>
                    <a:pt x="144" y="478"/>
                    <a:pt x="148" y="479"/>
                    <a:pt x="152" y="479"/>
                  </a:cubicBezTo>
                  <a:cubicBezTo>
                    <a:pt x="207" y="479"/>
                    <a:pt x="260" y="423"/>
                    <a:pt x="279" y="368"/>
                  </a:cubicBezTo>
                  <a:cubicBezTo>
                    <a:pt x="318" y="269"/>
                    <a:pt x="318" y="159"/>
                    <a:pt x="268" y="80"/>
                  </a:cubicBezTo>
                  <a:cubicBezTo>
                    <a:pt x="244" y="31"/>
                    <a:pt x="205" y="1"/>
                    <a:pt x="164" y="1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" name="Google Shape;3531;p62"/>
            <p:cNvSpPr/>
            <p:nvPr/>
          </p:nvSpPr>
          <p:spPr>
            <a:xfrm>
              <a:off x="5873521" y="4243819"/>
              <a:ext cx="42808" cy="14037"/>
            </a:xfrm>
            <a:custGeom>
              <a:avLst/>
              <a:gdLst/>
              <a:ahLst/>
              <a:cxnLst/>
              <a:rect l="l" t="t" r="r" b="b"/>
              <a:pathLst>
                <a:path w="677" h="222" extrusionOk="0">
                  <a:moveTo>
                    <a:pt x="638" y="1"/>
                  </a:moveTo>
                  <a:cubicBezTo>
                    <a:pt x="600" y="1"/>
                    <a:pt x="513" y="86"/>
                    <a:pt x="358" y="113"/>
                  </a:cubicBezTo>
                  <a:cubicBezTo>
                    <a:pt x="358" y="123"/>
                    <a:pt x="349" y="123"/>
                    <a:pt x="338" y="123"/>
                  </a:cubicBezTo>
                  <a:lnTo>
                    <a:pt x="319" y="123"/>
                  </a:lnTo>
                  <a:cubicBezTo>
                    <a:pt x="273" y="133"/>
                    <a:pt x="233" y="136"/>
                    <a:pt x="196" y="136"/>
                  </a:cubicBezTo>
                  <a:cubicBezTo>
                    <a:pt x="161" y="136"/>
                    <a:pt x="129" y="133"/>
                    <a:pt x="100" y="133"/>
                  </a:cubicBezTo>
                  <a:cubicBezTo>
                    <a:pt x="75" y="129"/>
                    <a:pt x="53" y="126"/>
                    <a:pt x="37" y="126"/>
                  </a:cubicBezTo>
                  <a:cubicBezTo>
                    <a:pt x="14" y="126"/>
                    <a:pt x="0" y="131"/>
                    <a:pt x="0" y="143"/>
                  </a:cubicBezTo>
                  <a:cubicBezTo>
                    <a:pt x="0" y="153"/>
                    <a:pt x="30" y="173"/>
                    <a:pt x="80" y="193"/>
                  </a:cubicBezTo>
                  <a:cubicBezTo>
                    <a:pt x="122" y="207"/>
                    <a:pt x="179" y="221"/>
                    <a:pt x="244" y="221"/>
                  </a:cubicBezTo>
                  <a:cubicBezTo>
                    <a:pt x="271" y="221"/>
                    <a:pt x="300" y="219"/>
                    <a:pt x="329" y="213"/>
                  </a:cubicBezTo>
                  <a:lnTo>
                    <a:pt x="358" y="213"/>
                  </a:lnTo>
                  <a:cubicBezTo>
                    <a:pt x="369" y="213"/>
                    <a:pt x="378" y="203"/>
                    <a:pt x="389" y="203"/>
                  </a:cubicBezTo>
                  <a:cubicBezTo>
                    <a:pt x="587" y="153"/>
                    <a:pt x="677" y="14"/>
                    <a:pt x="647" y="4"/>
                  </a:cubicBezTo>
                  <a:cubicBezTo>
                    <a:pt x="644" y="2"/>
                    <a:pt x="641" y="1"/>
                    <a:pt x="638" y="1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" name="Google Shape;3532;p62"/>
            <p:cNvSpPr/>
            <p:nvPr/>
          </p:nvSpPr>
          <p:spPr>
            <a:xfrm>
              <a:off x="6160274" y="4121910"/>
              <a:ext cx="59881" cy="144797"/>
            </a:xfrm>
            <a:custGeom>
              <a:avLst/>
              <a:gdLst/>
              <a:ahLst/>
              <a:cxnLst/>
              <a:rect l="l" t="t" r="r" b="b"/>
              <a:pathLst>
                <a:path w="947" h="2290" extrusionOk="0">
                  <a:moveTo>
                    <a:pt x="792" y="0"/>
                  </a:moveTo>
                  <a:cubicBezTo>
                    <a:pt x="753" y="0"/>
                    <a:pt x="699" y="17"/>
                    <a:pt x="638" y="42"/>
                  </a:cubicBezTo>
                  <a:cubicBezTo>
                    <a:pt x="628" y="141"/>
                    <a:pt x="588" y="241"/>
                    <a:pt x="548" y="331"/>
                  </a:cubicBezTo>
                  <a:cubicBezTo>
                    <a:pt x="419" y="609"/>
                    <a:pt x="250" y="857"/>
                    <a:pt x="51" y="1096"/>
                  </a:cubicBezTo>
                  <a:cubicBezTo>
                    <a:pt x="31" y="1126"/>
                    <a:pt x="1" y="1156"/>
                    <a:pt x="1" y="1206"/>
                  </a:cubicBezTo>
                  <a:cubicBezTo>
                    <a:pt x="11" y="1235"/>
                    <a:pt x="31" y="1255"/>
                    <a:pt x="61" y="1275"/>
                  </a:cubicBezTo>
                  <a:cubicBezTo>
                    <a:pt x="310" y="1534"/>
                    <a:pt x="449" y="1892"/>
                    <a:pt x="459" y="2250"/>
                  </a:cubicBezTo>
                  <a:cubicBezTo>
                    <a:pt x="518" y="2270"/>
                    <a:pt x="578" y="2290"/>
                    <a:pt x="648" y="2290"/>
                  </a:cubicBezTo>
                  <a:cubicBezTo>
                    <a:pt x="697" y="2290"/>
                    <a:pt x="747" y="2280"/>
                    <a:pt x="787" y="2250"/>
                  </a:cubicBezTo>
                  <a:cubicBezTo>
                    <a:pt x="817" y="2220"/>
                    <a:pt x="837" y="2170"/>
                    <a:pt x="847" y="2131"/>
                  </a:cubicBezTo>
                  <a:cubicBezTo>
                    <a:pt x="876" y="1962"/>
                    <a:pt x="817" y="1803"/>
                    <a:pt x="737" y="1653"/>
                  </a:cubicBezTo>
                  <a:cubicBezTo>
                    <a:pt x="657" y="1514"/>
                    <a:pt x="538" y="1394"/>
                    <a:pt x="429" y="1275"/>
                  </a:cubicBezTo>
                  <a:cubicBezTo>
                    <a:pt x="409" y="1255"/>
                    <a:pt x="399" y="1235"/>
                    <a:pt x="399" y="1206"/>
                  </a:cubicBezTo>
                  <a:cubicBezTo>
                    <a:pt x="399" y="1176"/>
                    <a:pt x="419" y="1156"/>
                    <a:pt x="439" y="1136"/>
                  </a:cubicBezTo>
                  <a:cubicBezTo>
                    <a:pt x="578" y="987"/>
                    <a:pt x="708" y="818"/>
                    <a:pt x="817" y="638"/>
                  </a:cubicBezTo>
                  <a:cubicBezTo>
                    <a:pt x="916" y="490"/>
                    <a:pt x="946" y="181"/>
                    <a:pt x="847" y="22"/>
                  </a:cubicBezTo>
                  <a:cubicBezTo>
                    <a:pt x="835" y="7"/>
                    <a:pt x="817" y="0"/>
                    <a:pt x="792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" name="Google Shape;3533;p62"/>
            <p:cNvSpPr/>
            <p:nvPr/>
          </p:nvSpPr>
          <p:spPr>
            <a:xfrm>
              <a:off x="5948956" y="4096175"/>
              <a:ext cx="147268" cy="50458"/>
            </a:xfrm>
            <a:custGeom>
              <a:avLst/>
              <a:gdLst/>
              <a:ahLst/>
              <a:cxnLst/>
              <a:rect l="l" t="t" r="r" b="b"/>
              <a:pathLst>
                <a:path w="2329" h="798" extrusionOk="0">
                  <a:moveTo>
                    <a:pt x="1023" y="1"/>
                  </a:moveTo>
                  <a:cubicBezTo>
                    <a:pt x="933" y="1"/>
                    <a:pt x="844" y="8"/>
                    <a:pt x="757" y="21"/>
                  </a:cubicBezTo>
                  <a:cubicBezTo>
                    <a:pt x="538" y="41"/>
                    <a:pt x="329" y="150"/>
                    <a:pt x="170" y="309"/>
                  </a:cubicBezTo>
                  <a:cubicBezTo>
                    <a:pt x="100" y="379"/>
                    <a:pt x="51" y="459"/>
                    <a:pt x="1" y="548"/>
                  </a:cubicBezTo>
                  <a:lnTo>
                    <a:pt x="1" y="568"/>
                  </a:lnTo>
                  <a:cubicBezTo>
                    <a:pt x="80" y="528"/>
                    <a:pt x="160" y="488"/>
                    <a:pt x="250" y="469"/>
                  </a:cubicBezTo>
                  <a:cubicBezTo>
                    <a:pt x="485" y="393"/>
                    <a:pt x="733" y="346"/>
                    <a:pt x="979" y="346"/>
                  </a:cubicBezTo>
                  <a:cubicBezTo>
                    <a:pt x="1054" y="346"/>
                    <a:pt x="1130" y="350"/>
                    <a:pt x="1205" y="360"/>
                  </a:cubicBezTo>
                  <a:cubicBezTo>
                    <a:pt x="1523" y="399"/>
                    <a:pt x="1742" y="558"/>
                    <a:pt x="2020" y="698"/>
                  </a:cubicBezTo>
                  <a:cubicBezTo>
                    <a:pt x="2080" y="727"/>
                    <a:pt x="2140" y="767"/>
                    <a:pt x="2189" y="797"/>
                  </a:cubicBezTo>
                  <a:lnTo>
                    <a:pt x="2309" y="558"/>
                  </a:lnTo>
                  <a:cubicBezTo>
                    <a:pt x="2319" y="539"/>
                    <a:pt x="2328" y="519"/>
                    <a:pt x="2328" y="488"/>
                  </a:cubicBezTo>
                  <a:cubicBezTo>
                    <a:pt x="2319" y="449"/>
                    <a:pt x="2279" y="409"/>
                    <a:pt x="2239" y="389"/>
                  </a:cubicBezTo>
                  <a:cubicBezTo>
                    <a:pt x="1970" y="230"/>
                    <a:pt x="1672" y="110"/>
                    <a:pt x="1374" y="41"/>
                  </a:cubicBezTo>
                  <a:cubicBezTo>
                    <a:pt x="1256" y="13"/>
                    <a:pt x="1139" y="1"/>
                    <a:pt x="1023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" name="Google Shape;3534;p62"/>
            <p:cNvSpPr/>
            <p:nvPr/>
          </p:nvSpPr>
          <p:spPr>
            <a:xfrm>
              <a:off x="5942064" y="4130193"/>
              <a:ext cx="158587" cy="45968"/>
            </a:xfrm>
            <a:custGeom>
              <a:avLst/>
              <a:gdLst/>
              <a:ahLst/>
              <a:cxnLst/>
              <a:rect l="l" t="t" r="r" b="b"/>
              <a:pathLst>
                <a:path w="2508" h="727" extrusionOk="0">
                  <a:moveTo>
                    <a:pt x="1025" y="1"/>
                  </a:moveTo>
                  <a:cubicBezTo>
                    <a:pt x="737" y="1"/>
                    <a:pt x="498" y="50"/>
                    <a:pt x="319" y="120"/>
                  </a:cubicBezTo>
                  <a:cubicBezTo>
                    <a:pt x="110" y="200"/>
                    <a:pt x="1" y="299"/>
                    <a:pt x="21" y="359"/>
                  </a:cubicBezTo>
                  <a:cubicBezTo>
                    <a:pt x="30" y="388"/>
                    <a:pt x="80" y="398"/>
                    <a:pt x="150" y="398"/>
                  </a:cubicBezTo>
                  <a:cubicBezTo>
                    <a:pt x="220" y="398"/>
                    <a:pt x="319" y="379"/>
                    <a:pt x="428" y="368"/>
                  </a:cubicBezTo>
                  <a:cubicBezTo>
                    <a:pt x="547" y="359"/>
                    <a:pt x="687" y="348"/>
                    <a:pt x="846" y="348"/>
                  </a:cubicBezTo>
                  <a:cubicBezTo>
                    <a:pt x="945" y="348"/>
                    <a:pt x="1065" y="359"/>
                    <a:pt x="1184" y="368"/>
                  </a:cubicBezTo>
                  <a:lnTo>
                    <a:pt x="1175" y="368"/>
                  </a:lnTo>
                  <a:cubicBezTo>
                    <a:pt x="1204" y="379"/>
                    <a:pt x="1234" y="379"/>
                    <a:pt x="1264" y="388"/>
                  </a:cubicBezTo>
                  <a:cubicBezTo>
                    <a:pt x="1294" y="388"/>
                    <a:pt x="1323" y="398"/>
                    <a:pt x="1354" y="398"/>
                  </a:cubicBezTo>
                  <a:cubicBezTo>
                    <a:pt x="1652" y="468"/>
                    <a:pt x="1931" y="587"/>
                    <a:pt x="2139" y="647"/>
                  </a:cubicBezTo>
                  <a:cubicBezTo>
                    <a:pt x="2238" y="677"/>
                    <a:pt x="2318" y="697"/>
                    <a:pt x="2368" y="706"/>
                  </a:cubicBezTo>
                  <a:cubicBezTo>
                    <a:pt x="2398" y="717"/>
                    <a:pt x="2428" y="726"/>
                    <a:pt x="2448" y="726"/>
                  </a:cubicBezTo>
                  <a:cubicBezTo>
                    <a:pt x="2457" y="726"/>
                    <a:pt x="2468" y="717"/>
                    <a:pt x="2477" y="717"/>
                  </a:cubicBezTo>
                  <a:cubicBezTo>
                    <a:pt x="2497" y="697"/>
                    <a:pt x="2507" y="647"/>
                    <a:pt x="2457" y="587"/>
                  </a:cubicBezTo>
                  <a:cubicBezTo>
                    <a:pt x="2418" y="527"/>
                    <a:pt x="2338" y="468"/>
                    <a:pt x="2249" y="408"/>
                  </a:cubicBezTo>
                  <a:cubicBezTo>
                    <a:pt x="2059" y="299"/>
                    <a:pt x="1801" y="140"/>
                    <a:pt x="1433" y="50"/>
                  </a:cubicBezTo>
                  <a:lnTo>
                    <a:pt x="1433" y="40"/>
                  </a:lnTo>
                  <a:cubicBezTo>
                    <a:pt x="1403" y="40"/>
                    <a:pt x="1363" y="30"/>
                    <a:pt x="1323" y="20"/>
                  </a:cubicBezTo>
                  <a:cubicBezTo>
                    <a:pt x="1294" y="20"/>
                    <a:pt x="1254" y="10"/>
                    <a:pt x="1214" y="10"/>
                  </a:cubicBezTo>
                  <a:cubicBezTo>
                    <a:pt x="1155" y="1"/>
                    <a:pt x="1085" y="1"/>
                    <a:pt x="1025" y="1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" name="Google Shape;3535;p62"/>
            <p:cNvSpPr/>
            <p:nvPr/>
          </p:nvSpPr>
          <p:spPr>
            <a:xfrm>
              <a:off x="6044561" y="4217578"/>
              <a:ext cx="32185" cy="33449"/>
            </a:xfrm>
            <a:custGeom>
              <a:avLst/>
              <a:gdLst/>
              <a:ahLst/>
              <a:cxnLst/>
              <a:rect l="l" t="t" r="r" b="b"/>
              <a:pathLst>
                <a:path w="509" h="529" extrusionOk="0">
                  <a:moveTo>
                    <a:pt x="409" y="1"/>
                  </a:moveTo>
                  <a:cubicBezTo>
                    <a:pt x="359" y="21"/>
                    <a:pt x="369" y="140"/>
                    <a:pt x="270" y="240"/>
                  </a:cubicBezTo>
                  <a:lnTo>
                    <a:pt x="250" y="259"/>
                  </a:lnTo>
                  <a:lnTo>
                    <a:pt x="239" y="270"/>
                  </a:lnTo>
                  <a:cubicBezTo>
                    <a:pt x="120" y="379"/>
                    <a:pt x="1" y="429"/>
                    <a:pt x="11" y="489"/>
                  </a:cubicBezTo>
                  <a:cubicBezTo>
                    <a:pt x="11" y="509"/>
                    <a:pt x="41" y="528"/>
                    <a:pt x="91" y="528"/>
                  </a:cubicBezTo>
                  <a:cubicBezTo>
                    <a:pt x="160" y="528"/>
                    <a:pt x="259" y="489"/>
                    <a:pt x="359" y="409"/>
                  </a:cubicBezTo>
                  <a:lnTo>
                    <a:pt x="379" y="389"/>
                  </a:lnTo>
                  <a:lnTo>
                    <a:pt x="409" y="359"/>
                  </a:lnTo>
                  <a:cubicBezTo>
                    <a:pt x="478" y="279"/>
                    <a:pt x="508" y="170"/>
                    <a:pt x="489" y="91"/>
                  </a:cubicBezTo>
                  <a:cubicBezTo>
                    <a:pt x="478" y="31"/>
                    <a:pt x="449" y="1"/>
                    <a:pt x="429" y="1"/>
                  </a:cubicBezTo>
                  <a:close/>
                </a:path>
              </a:pathLst>
            </a:custGeom>
            <a:solidFill>
              <a:srgbClr val="F7C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" name="Google Shape;3536;p62"/>
            <p:cNvSpPr/>
            <p:nvPr/>
          </p:nvSpPr>
          <p:spPr>
            <a:xfrm>
              <a:off x="6130745" y="4137718"/>
              <a:ext cx="66774" cy="49762"/>
            </a:xfrm>
            <a:custGeom>
              <a:avLst/>
              <a:gdLst/>
              <a:ahLst/>
              <a:cxnLst/>
              <a:rect l="l" t="t" r="r" b="b"/>
              <a:pathLst>
                <a:path w="1056" h="787" extrusionOk="0">
                  <a:moveTo>
                    <a:pt x="1055" y="1"/>
                  </a:moveTo>
                  <a:cubicBezTo>
                    <a:pt x="956" y="1"/>
                    <a:pt x="737" y="70"/>
                    <a:pt x="498" y="229"/>
                  </a:cubicBezTo>
                  <a:lnTo>
                    <a:pt x="448" y="260"/>
                  </a:lnTo>
                  <a:lnTo>
                    <a:pt x="408" y="289"/>
                  </a:lnTo>
                  <a:cubicBezTo>
                    <a:pt x="259" y="399"/>
                    <a:pt x="140" y="518"/>
                    <a:pt x="70" y="607"/>
                  </a:cubicBezTo>
                  <a:cubicBezTo>
                    <a:pt x="41" y="657"/>
                    <a:pt x="1" y="707"/>
                    <a:pt x="1" y="717"/>
                  </a:cubicBezTo>
                  <a:lnTo>
                    <a:pt x="1" y="727"/>
                  </a:lnTo>
                  <a:cubicBezTo>
                    <a:pt x="1" y="727"/>
                    <a:pt x="10" y="727"/>
                    <a:pt x="10" y="737"/>
                  </a:cubicBezTo>
                  <a:cubicBezTo>
                    <a:pt x="21" y="737"/>
                    <a:pt x="10" y="747"/>
                    <a:pt x="10" y="757"/>
                  </a:cubicBezTo>
                  <a:cubicBezTo>
                    <a:pt x="10" y="777"/>
                    <a:pt x="10" y="786"/>
                    <a:pt x="30" y="786"/>
                  </a:cubicBezTo>
                  <a:lnTo>
                    <a:pt x="50" y="786"/>
                  </a:lnTo>
                  <a:cubicBezTo>
                    <a:pt x="90" y="757"/>
                    <a:pt x="120" y="737"/>
                    <a:pt x="160" y="707"/>
                  </a:cubicBezTo>
                  <a:cubicBezTo>
                    <a:pt x="249" y="638"/>
                    <a:pt x="369" y="538"/>
                    <a:pt x="508" y="439"/>
                  </a:cubicBezTo>
                  <a:lnTo>
                    <a:pt x="558" y="408"/>
                  </a:lnTo>
                  <a:lnTo>
                    <a:pt x="598" y="379"/>
                  </a:lnTo>
                  <a:cubicBezTo>
                    <a:pt x="757" y="269"/>
                    <a:pt x="896" y="190"/>
                    <a:pt x="996" y="130"/>
                  </a:cubicBezTo>
                  <a:cubicBezTo>
                    <a:pt x="996" y="110"/>
                    <a:pt x="1005" y="100"/>
                    <a:pt x="1015" y="81"/>
                  </a:cubicBezTo>
                  <a:cubicBezTo>
                    <a:pt x="1025" y="50"/>
                    <a:pt x="1045" y="21"/>
                    <a:pt x="1055" y="1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" name="Google Shape;3537;p62"/>
            <p:cNvSpPr/>
            <p:nvPr/>
          </p:nvSpPr>
          <p:spPr>
            <a:xfrm>
              <a:off x="6193660" y="4137718"/>
              <a:ext cx="7588" cy="8220"/>
            </a:xfrm>
            <a:custGeom>
              <a:avLst/>
              <a:gdLst/>
              <a:ahLst/>
              <a:cxnLst/>
              <a:rect l="l" t="t" r="r" b="b"/>
              <a:pathLst>
                <a:path w="120" h="130" extrusionOk="0">
                  <a:moveTo>
                    <a:pt x="60" y="1"/>
                  </a:moveTo>
                  <a:cubicBezTo>
                    <a:pt x="50" y="21"/>
                    <a:pt x="30" y="50"/>
                    <a:pt x="20" y="81"/>
                  </a:cubicBezTo>
                  <a:cubicBezTo>
                    <a:pt x="10" y="100"/>
                    <a:pt x="1" y="110"/>
                    <a:pt x="1" y="130"/>
                  </a:cubicBezTo>
                  <a:cubicBezTo>
                    <a:pt x="70" y="81"/>
                    <a:pt x="120" y="41"/>
                    <a:pt x="110" y="11"/>
                  </a:cubicBezTo>
                  <a:cubicBezTo>
                    <a:pt x="110" y="1"/>
                    <a:pt x="90" y="1"/>
                    <a:pt x="60" y="1"/>
                  </a:cubicBezTo>
                  <a:close/>
                </a:path>
              </a:pathLst>
            </a:custGeom>
            <a:solidFill>
              <a:srgbClr val="F7C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" name="Google Shape;3538;p62"/>
            <p:cNvSpPr/>
            <p:nvPr/>
          </p:nvSpPr>
          <p:spPr>
            <a:xfrm>
              <a:off x="6130113" y="4183623"/>
              <a:ext cx="696" cy="63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" name="Google Shape;3539;p62"/>
            <p:cNvSpPr/>
            <p:nvPr/>
          </p:nvSpPr>
          <p:spPr>
            <a:xfrm>
              <a:off x="8442611" y="3701831"/>
              <a:ext cx="770551" cy="741372"/>
            </a:xfrm>
            <a:custGeom>
              <a:avLst/>
              <a:gdLst/>
              <a:ahLst/>
              <a:cxnLst/>
              <a:rect l="l" t="t" r="r" b="b"/>
              <a:pathLst>
                <a:path w="12186" h="11725" extrusionOk="0">
                  <a:moveTo>
                    <a:pt x="4232" y="1"/>
                  </a:moveTo>
                  <a:cubicBezTo>
                    <a:pt x="3969" y="1"/>
                    <a:pt x="3710" y="176"/>
                    <a:pt x="3582" y="409"/>
                  </a:cubicBezTo>
                  <a:cubicBezTo>
                    <a:pt x="3412" y="697"/>
                    <a:pt x="3383" y="1036"/>
                    <a:pt x="3372" y="1374"/>
                  </a:cubicBezTo>
                  <a:cubicBezTo>
                    <a:pt x="3352" y="2369"/>
                    <a:pt x="3432" y="3363"/>
                    <a:pt x="3621" y="4348"/>
                  </a:cubicBezTo>
                  <a:cubicBezTo>
                    <a:pt x="3661" y="4537"/>
                    <a:pt x="2517" y="5094"/>
                    <a:pt x="2378" y="5193"/>
                  </a:cubicBezTo>
                  <a:cubicBezTo>
                    <a:pt x="1821" y="5552"/>
                    <a:pt x="1303" y="5949"/>
                    <a:pt x="806" y="6387"/>
                  </a:cubicBezTo>
                  <a:cubicBezTo>
                    <a:pt x="578" y="6596"/>
                    <a:pt x="1" y="7233"/>
                    <a:pt x="339" y="7571"/>
                  </a:cubicBezTo>
                  <a:cubicBezTo>
                    <a:pt x="408" y="7640"/>
                    <a:pt x="508" y="7671"/>
                    <a:pt x="607" y="7700"/>
                  </a:cubicBezTo>
                  <a:cubicBezTo>
                    <a:pt x="1177" y="7855"/>
                    <a:pt x="1768" y="7930"/>
                    <a:pt x="2357" y="7930"/>
                  </a:cubicBezTo>
                  <a:cubicBezTo>
                    <a:pt x="2487" y="7930"/>
                    <a:pt x="2617" y="7926"/>
                    <a:pt x="2746" y="7919"/>
                  </a:cubicBezTo>
                  <a:cubicBezTo>
                    <a:pt x="2945" y="7899"/>
                    <a:pt x="4656" y="7671"/>
                    <a:pt x="4665" y="7651"/>
                  </a:cubicBezTo>
                  <a:lnTo>
                    <a:pt x="4665" y="7651"/>
                  </a:lnTo>
                  <a:cubicBezTo>
                    <a:pt x="4566" y="8645"/>
                    <a:pt x="4636" y="9650"/>
                    <a:pt x="4855" y="10615"/>
                  </a:cubicBezTo>
                  <a:cubicBezTo>
                    <a:pt x="4934" y="10923"/>
                    <a:pt x="5023" y="11241"/>
                    <a:pt x="5242" y="11470"/>
                  </a:cubicBezTo>
                  <a:cubicBezTo>
                    <a:pt x="5390" y="11624"/>
                    <a:pt x="5606" y="11725"/>
                    <a:pt x="5813" y="11725"/>
                  </a:cubicBezTo>
                  <a:cubicBezTo>
                    <a:pt x="5913" y="11725"/>
                    <a:pt x="6010" y="11701"/>
                    <a:pt x="6098" y="11649"/>
                  </a:cubicBezTo>
                  <a:cubicBezTo>
                    <a:pt x="6277" y="11540"/>
                    <a:pt x="6376" y="11331"/>
                    <a:pt x="6456" y="11132"/>
                  </a:cubicBezTo>
                  <a:cubicBezTo>
                    <a:pt x="6983" y="9879"/>
                    <a:pt x="7322" y="8546"/>
                    <a:pt x="7461" y="7193"/>
                  </a:cubicBezTo>
                  <a:cubicBezTo>
                    <a:pt x="8814" y="7571"/>
                    <a:pt x="10176" y="7959"/>
                    <a:pt x="11579" y="8058"/>
                  </a:cubicBezTo>
                  <a:cubicBezTo>
                    <a:pt x="11627" y="8065"/>
                    <a:pt x="11676" y="8069"/>
                    <a:pt x="11726" y="8069"/>
                  </a:cubicBezTo>
                  <a:cubicBezTo>
                    <a:pt x="11830" y="8069"/>
                    <a:pt x="11932" y="8049"/>
                    <a:pt x="12006" y="7989"/>
                  </a:cubicBezTo>
                  <a:cubicBezTo>
                    <a:pt x="12185" y="7850"/>
                    <a:pt x="12156" y="7561"/>
                    <a:pt x="12066" y="7352"/>
                  </a:cubicBezTo>
                  <a:cubicBezTo>
                    <a:pt x="11857" y="6865"/>
                    <a:pt x="11449" y="6497"/>
                    <a:pt x="11031" y="6148"/>
                  </a:cubicBezTo>
                  <a:cubicBezTo>
                    <a:pt x="10465" y="5681"/>
                    <a:pt x="9808" y="5084"/>
                    <a:pt x="9132" y="4756"/>
                  </a:cubicBezTo>
                  <a:cubicBezTo>
                    <a:pt x="9490" y="4199"/>
                    <a:pt x="9858" y="3642"/>
                    <a:pt x="10216" y="3085"/>
                  </a:cubicBezTo>
                  <a:cubicBezTo>
                    <a:pt x="10335" y="2896"/>
                    <a:pt x="10454" y="2717"/>
                    <a:pt x="10544" y="2518"/>
                  </a:cubicBezTo>
                  <a:cubicBezTo>
                    <a:pt x="10653" y="2289"/>
                    <a:pt x="10723" y="2050"/>
                    <a:pt x="10753" y="1812"/>
                  </a:cubicBezTo>
                  <a:cubicBezTo>
                    <a:pt x="10773" y="1643"/>
                    <a:pt x="10773" y="1453"/>
                    <a:pt x="10664" y="1325"/>
                  </a:cubicBezTo>
                  <a:cubicBezTo>
                    <a:pt x="10554" y="1195"/>
                    <a:pt x="10365" y="1165"/>
                    <a:pt x="10186" y="1165"/>
                  </a:cubicBezTo>
                  <a:cubicBezTo>
                    <a:pt x="9758" y="1175"/>
                    <a:pt x="6317" y="2618"/>
                    <a:pt x="6387" y="2747"/>
                  </a:cubicBezTo>
                  <a:cubicBezTo>
                    <a:pt x="5919" y="1951"/>
                    <a:pt x="5421" y="1195"/>
                    <a:pt x="4875" y="449"/>
                  </a:cubicBezTo>
                  <a:cubicBezTo>
                    <a:pt x="4755" y="280"/>
                    <a:pt x="4616" y="101"/>
                    <a:pt x="4417" y="31"/>
                  </a:cubicBezTo>
                  <a:cubicBezTo>
                    <a:pt x="4356" y="11"/>
                    <a:pt x="4294" y="1"/>
                    <a:pt x="4232" y="1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" name="Google Shape;3540;p62"/>
            <p:cNvSpPr/>
            <p:nvPr/>
          </p:nvSpPr>
          <p:spPr>
            <a:xfrm>
              <a:off x="8691678" y="3759814"/>
              <a:ext cx="38382" cy="37748"/>
            </a:xfrm>
            <a:custGeom>
              <a:avLst/>
              <a:gdLst/>
              <a:ahLst/>
              <a:cxnLst/>
              <a:rect l="l" t="t" r="r" b="b"/>
              <a:pathLst>
                <a:path w="607" h="597" extrusionOk="0">
                  <a:moveTo>
                    <a:pt x="286" y="1"/>
                  </a:moveTo>
                  <a:cubicBezTo>
                    <a:pt x="206" y="1"/>
                    <a:pt x="126" y="28"/>
                    <a:pt x="70" y="89"/>
                  </a:cubicBezTo>
                  <a:cubicBezTo>
                    <a:pt x="10" y="158"/>
                    <a:pt x="1" y="298"/>
                    <a:pt x="21" y="417"/>
                  </a:cubicBezTo>
                  <a:cubicBezTo>
                    <a:pt x="30" y="457"/>
                    <a:pt x="40" y="497"/>
                    <a:pt x="60" y="527"/>
                  </a:cubicBezTo>
                  <a:cubicBezTo>
                    <a:pt x="100" y="587"/>
                    <a:pt x="189" y="596"/>
                    <a:pt x="259" y="596"/>
                  </a:cubicBezTo>
                  <a:cubicBezTo>
                    <a:pt x="309" y="596"/>
                    <a:pt x="368" y="596"/>
                    <a:pt x="418" y="576"/>
                  </a:cubicBezTo>
                  <a:cubicBezTo>
                    <a:pt x="478" y="536"/>
                    <a:pt x="518" y="467"/>
                    <a:pt x="547" y="397"/>
                  </a:cubicBezTo>
                  <a:cubicBezTo>
                    <a:pt x="578" y="328"/>
                    <a:pt x="607" y="248"/>
                    <a:pt x="578" y="169"/>
                  </a:cubicBezTo>
                  <a:cubicBezTo>
                    <a:pt x="558" y="129"/>
                    <a:pt x="527" y="99"/>
                    <a:pt x="498" y="69"/>
                  </a:cubicBezTo>
                  <a:cubicBezTo>
                    <a:pt x="440" y="26"/>
                    <a:pt x="363" y="1"/>
                    <a:pt x="286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2" name="Google Shape;3541;p62"/>
            <p:cNvSpPr/>
            <p:nvPr/>
          </p:nvSpPr>
          <p:spPr>
            <a:xfrm>
              <a:off x="8704894" y="3819819"/>
              <a:ext cx="55392" cy="49636"/>
            </a:xfrm>
            <a:custGeom>
              <a:avLst/>
              <a:gdLst/>
              <a:ahLst/>
              <a:cxnLst/>
              <a:rect l="l" t="t" r="r" b="b"/>
              <a:pathLst>
                <a:path w="876" h="785" extrusionOk="0">
                  <a:moveTo>
                    <a:pt x="455" y="1"/>
                  </a:moveTo>
                  <a:cubicBezTo>
                    <a:pt x="257" y="1"/>
                    <a:pt x="48" y="134"/>
                    <a:pt x="20" y="334"/>
                  </a:cubicBezTo>
                  <a:cubicBezTo>
                    <a:pt x="0" y="522"/>
                    <a:pt x="130" y="721"/>
                    <a:pt x="318" y="772"/>
                  </a:cubicBezTo>
                  <a:cubicBezTo>
                    <a:pt x="351" y="780"/>
                    <a:pt x="385" y="784"/>
                    <a:pt x="418" y="784"/>
                  </a:cubicBezTo>
                  <a:cubicBezTo>
                    <a:pt x="576" y="784"/>
                    <a:pt x="730" y="692"/>
                    <a:pt x="796" y="553"/>
                  </a:cubicBezTo>
                  <a:cubicBezTo>
                    <a:pt x="875" y="394"/>
                    <a:pt x="826" y="195"/>
                    <a:pt x="696" y="85"/>
                  </a:cubicBezTo>
                  <a:cubicBezTo>
                    <a:pt x="629" y="27"/>
                    <a:pt x="543" y="1"/>
                    <a:pt x="455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3" name="Google Shape;3542;p62"/>
            <p:cNvSpPr/>
            <p:nvPr/>
          </p:nvSpPr>
          <p:spPr>
            <a:xfrm>
              <a:off x="8731134" y="3884378"/>
              <a:ext cx="49258" cy="50584"/>
            </a:xfrm>
            <a:custGeom>
              <a:avLst/>
              <a:gdLst/>
              <a:ahLst/>
              <a:cxnLst/>
              <a:rect l="l" t="t" r="r" b="b"/>
              <a:pathLst>
                <a:path w="779" h="800" extrusionOk="0">
                  <a:moveTo>
                    <a:pt x="329" y="0"/>
                  </a:moveTo>
                  <a:cubicBezTo>
                    <a:pt x="52" y="0"/>
                    <a:pt x="1" y="329"/>
                    <a:pt x="82" y="556"/>
                  </a:cubicBezTo>
                  <a:cubicBezTo>
                    <a:pt x="127" y="690"/>
                    <a:pt x="251" y="799"/>
                    <a:pt x="384" y="799"/>
                  </a:cubicBezTo>
                  <a:cubicBezTo>
                    <a:pt x="399" y="799"/>
                    <a:pt x="415" y="798"/>
                    <a:pt x="431" y="795"/>
                  </a:cubicBezTo>
                  <a:cubicBezTo>
                    <a:pt x="520" y="785"/>
                    <a:pt x="600" y="715"/>
                    <a:pt x="670" y="635"/>
                  </a:cubicBezTo>
                  <a:cubicBezTo>
                    <a:pt x="719" y="586"/>
                    <a:pt x="769" y="516"/>
                    <a:pt x="779" y="436"/>
                  </a:cubicBezTo>
                  <a:cubicBezTo>
                    <a:pt x="779" y="367"/>
                    <a:pt x="749" y="297"/>
                    <a:pt x="710" y="238"/>
                  </a:cubicBezTo>
                  <a:cubicBezTo>
                    <a:pt x="639" y="129"/>
                    <a:pt x="540" y="29"/>
                    <a:pt x="411" y="9"/>
                  </a:cubicBezTo>
                  <a:cubicBezTo>
                    <a:pt x="382" y="3"/>
                    <a:pt x="354" y="0"/>
                    <a:pt x="329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4" name="Google Shape;3543;p62"/>
            <p:cNvSpPr/>
            <p:nvPr/>
          </p:nvSpPr>
          <p:spPr>
            <a:xfrm>
              <a:off x="8911849" y="3907773"/>
              <a:ext cx="59755" cy="58614"/>
            </a:xfrm>
            <a:custGeom>
              <a:avLst/>
              <a:gdLst/>
              <a:ahLst/>
              <a:cxnLst/>
              <a:rect l="l" t="t" r="r" b="b"/>
              <a:pathLst>
                <a:path w="945" h="927" extrusionOk="0">
                  <a:moveTo>
                    <a:pt x="419" y="1"/>
                  </a:moveTo>
                  <a:cubicBezTo>
                    <a:pt x="330" y="1"/>
                    <a:pt x="244" y="24"/>
                    <a:pt x="179" y="77"/>
                  </a:cubicBezTo>
                  <a:cubicBezTo>
                    <a:pt x="0" y="226"/>
                    <a:pt x="109" y="514"/>
                    <a:pt x="209" y="683"/>
                  </a:cubicBezTo>
                  <a:cubicBezTo>
                    <a:pt x="290" y="809"/>
                    <a:pt x="427" y="926"/>
                    <a:pt x="569" y="926"/>
                  </a:cubicBezTo>
                  <a:cubicBezTo>
                    <a:pt x="585" y="926"/>
                    <a:pt x="601" y="925"/>
                    <a:pt x="617" y="922"/>
                  </a:cubicBezTo>
                  <a:cubicBezTo>
                    <a:pt x="716" y="892"/>
                    <a:pt x="785" y="822"/>
                    <a:pt x="836" y="733"/>
                  </a:cubicBezTo>
                  <a:cubicBezTo>
                    <a:pt x="945" y="544"/>
                    <a:pt x="925" y="285"/>
                    <a:pt x="766" y="126"/>
                  </a:cubicBezTo>
                  <a:cubicBezTo>
                    <a:pt x="683" y="50"/>
                    <a:pt x="548" y="1"/>
                    <a:pt x="419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5" name="Google Shape;3544;p62"/>
            <p:cNvSpPr/>
            <p:nvPr/>
          </p:nvSpPr>
          <p:spPr>
            <a:xfrm>
              <a:off x="8977673" y="3865598"/>
              <a:ext cx="50270" cy="44008"/>
            </a:xfrm>
            <a:custGeom>
              <a:avLst/>
              <a:gdLst/>
              <a:ahLst/>
              <a:cxnLst/>
              <a:rect l="l" t="t" r="r" b="b"/>
              <a:pathLst>
                <a:path w="795" h="696" extrusionOk="0">
                  <a:moveTo>
                    <a:pt x="580" y="0"/>
                  </a:moveTo>
                  <a:cubicBezTo>
                    <a:pt x="348" y="0"/>
                    <a:pt x="1" y="427"/>
                    <a:pt x="371" y="654"/>
                  </a:cubicBezTo>
                  <a:cubicBezTo>
                    <a:pt x="413" y="680"/>
                    <a:pt x="463" y="695"/>
                    <a:pt x="510" y="695"/>
                  </a:cubicBezTo>
                  <a:cubicBezTo>
                    <a:pt x="554" y="695"/>
                    <a:pt x="597" y="682"/>
                    <a:pt x="630" y="654"/>
                  </a:cubicBezTo>
                  <a:cubicBezTo>
                    <a:pt x="660" y="634"/>
                    <a:pt x="679" y="605"/>
                    <a:pt x="690" y="574"/>
                  </a:cubicBezTo>
                  <a:cubicBezTo>
                    <a:pt x="710" y="545"/>
                    <a:pt x="719" y="495"/>
                    <a:pt x="730" y="455"/>
                  </a:cubicBezTo>
                  <a:cubicBezTo>
                    <a:pt x="795" y="120"/>
                    <a:pt x="704" y="0"/>
                    <a:pt x="580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6" name="Google Shape;3545;p62"/>
            <p:cNvSpPr/>
            <p:nvPr/>
          </p:nvSpPr>
          <p:spPr>
            <a:xfrm>
              <a:off x="9041410" y="3825257"/>
              <a:ext cx="37687" cy="32563"/>
            </a:xfrm>
            <a:custGeom>
              <a:avLst/>
              <a:gdLst/>
              <a:ahLst/>
              <a:cxnLst/>
              <a:rect l="l" t="t" r="r" b="b"/>
              <a:pathLst>
                <a:path w="596" h="515" extrusionOk="0">
                  <a:moveTo>
                    <a:pt x="269" y="0"/>
                  </a:moveTo>
                  <a:cubicBezTo>
                    <a:pt x="248" y="0"/>
                    <a:pt x="228" y="3"/>
                    <a:pt x="209" y="9"/>
                  </a:cubicBezTo>
                  <a:cubicBezTo>
                    <a:pt x="189" y="19"/>
                    <a:pt x="179" y="29"/>
                    <a:pt x="159" y="39"/>
                  </a:cubicBezTo>
                  <a:cubicBezTo>
                    <a:pt x="0" y="148"/>
                    <a:pt x="100" y="456"/>
                    <a:pt x="279" y="506"/>
                  </a:cubicBezTo>
                  <a:cubicBezTo>
                    <a:pt x="298" y="512"/>
                    <a:pt x="318" y="514"/>
                    <a:pt x="338" y="514"/>
                  </a:cubicBezTo>
                  <a:cubicBezTo>
                    <a:pt x="469" y="514"/>
                    <a:pt x="596" y="407"/>
                    <a:pt x="587" y="277"/>
                  </a:cubicBezTo>
                  <a:cubicBezTo>
                    <a:pt x="578" y="147"/>
                    <a:pt x="416" y="0"/>
                    <a:pt x="269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7" name="Google Shape;3546;p62"/>
            <p:cNvSpPr/>
            <p:nvPr/>
          </p:nvSpPr>
          <p:spPr>
            <a:xfrm>
              <a:off x="8511153" y="4121935"/>
              <a:ext cx="42808" cy="40278"/>
            </a:xfrm>
            <a:custGeom>
              <a:avLst/>
              <a:gdLst/>
              <a:ahLst/>
              <a:cxnLst/>
              <a:rect l="l" t="t" r="r" b="b"/>
              <a:pathLst>
                <a:path w="677" h="637" extrusionOk="0">
                  <a:moveTo>
                    <a:pt x="351" y="1"/>
                  </a:moveTo>
                  <a:cubicBezTo>
                    <a:pt x="344" y="1"/>
                    <a:pt x="336" y="1"/>
                    <a:pt x="329" y="2"/>
                  </a:cubicBezTo>
                  <a:cubicBezTo>
                    <a:pt x="235" y="2"/>
                    <a:pt x="142" y="74"/>
                    <a:pt x="117" y="170"/>
                  </a:cubicBezTo>
                  <a:lnTo>
                    <a:pt x="117" y="170"/>
                  </a:lnTo>
                  <a:cubicBezTo>
                    <a:pt x="1" y="255"/>
                    <a:pt x="4" y="453"/>
                    <a:pt x="110" y="549"/>
                  </a:cubicBezTo>
                  <a:cubicBezTo>
                    <a:pt x="171" y="610"/>
                    <a:pt x="253" y="637"/>
                    <a:pt x="338" y="637"/>
                  </a:cubicBezTo>
                  <a:cubicBezTo>
                    <a:pt x="406" y="637"/>
                    <a:pt x="476" y="620"/>
                    <a:pt x="538" y="589"/>
                  </a:cubicBezTo>
                  <a:cubicBezTo>
                    <a:pt x="577" y="579"/>
                    <a:pt x="617" y="549"/>
                    <a:pt x="637" y="519"/>
                  </a:cubicBezTo>
                  <a:cubicBezTo>
                    <a:pt x="667" y="490"/>
                    <a:pt x="677" y="439"/>
                    <a:pt x="677" y="400"/>
                  </a:cubicBezTo>
                  <a:cubicBezTo>
                    <a:pt x="677" y="320"/>
                    <a:pt x="657" y="231"/>
                    <a:pt x="617" y="161"/>
                  </a:cubicBezTo>
                  <a:cubicBezTo>
                    <a:pt x="561" y="68"/>
                    <a:pt x="462" y="1"/>
                    <a:pt x="351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8" name="Google Shape;3547;p62"/>
            <p:cNvSpPr/>
            <p:nvPr/>
          </p:nvSpPr>
          <p:spPr>
            <a:xfrm>
              <a:off x="8567366" y="4104294"/>
              <a:ext cx="83277" cy="47170"/>
            </a:xfrm>
            <a:custGeom>
              <a:avLst/>
              <a:gdLst/>
              <a:ahLst/>
              <a:cxnLst/>
              <a:rect l="l" t="t" r="r" b="b"/>
              <a:pathLst>
                <a:path w="1317" h="746" extrusionOk="0">
                  <a:moveTo>
                    <a:pt x="650" y="0"/>
                  </a:moveTo>
                  <a:cubicBezTo>
                    <a:pt x="560" y="0"/>
                    <a:pt x="468" y="25"/>
                    <a:pt x="385" y="82"/>
                  </a:cubicBezTo>
                  <a:cubicBezTo>
                    <a:pt x="1" y="348"/>
                    <a:pt x="315" y="745"/>
                    <a:pt x="670" y="745"/>
                  </a:cubicBezTo>
                  <a:cubicBezTo>
                    <a:pt x="765" y="745"/>
                    <a:pt x="864" y="717"/>
                    <a:pt x="952" y="649"/>
                  </a:cubicBezTo>
                  <a:cubicBezTo>
                    <a:pt x="1316" y="372"/>
                    <a:pt x="1000" y="0"/>
                    <a:pt x="650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9" name="Google Shape;3548;p62"/>
            <p:cNvSpPr/>
            <p:nvPr/>
          </p:nvSpPr>
          <p:spPr>
            <a:xfrm>
              <a:off x="8653297" y="4064965"/>
              <a:ext cx="70757" cy="68162"/>
            </a:xfrm>
            <a:custGeom>
              <a:avLst/>
              <a:gdLst/>
              <a:ahLst/>
              <a:cxnLst/>
              <a:rect l="l" t="t" r="r" b="b"/>
              <a:pathLst>
                <a:path w="1119" h="1078" extrusionOk="0">
                  <a:moveTo>
                    <a:pt x="508" y="1"/>
                  </a:moveTo>
                  <a:cubicBezTo>
                    <a:pt x="442" y="1"/>
                    <a:pt x="374" y="21"/>
                    <a:pt x="309" y="67"/>
                  </a:cubicBezTo>
                  <a:cubicBezTo>
                    <a:pt x="0" y="276"/>
                    <a:pt x="80" y="933"/>
                    <a:pt x="438" y="1062"/>
                  </a:cubicBezTo>
                  <a:cubicBezTo>
                    <a:pt x="471" y="1072"/>
                    <a:pt x="505" y="1077"/>
                    <a:pt x="538" y="1077"/>
                  </a:cubicBezTo>
                  <a:cubicBezTo>
                    <a:pt x="666" y="1077"/>
                    <a:pt x="792" y="1008"/>
                    <a:pt x="886" y="913"/>
                  </a:cubicBezTo>
                  <a:cubicBezTo>
                    <a:pt x="926" y="863"/>
                    <a:pt x="966" y="823"/>
                    <a:pt x="995" y="763"/>
                  </a:cubicBezTo>
                  <a:cubicBezTo>
                    <a:pt x="1119" y="467"/>
                    <a:pt x="827" y="1"/>
                    <a:pt x="508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0" name="Google Shape;3549;p62"/>
            <p:cNvSpPr/>
            <p:nvPr/>
          </p:nvSpPr>
          <p:spPr>
            <a:xfrm>
              <a:off x="8788548" y="4202807"/>
              <a:ext cx="57036" cy="52671"/>
            </a:xfrm>
            <a:custGeom>
              <a:avLst/>
              <a:gdLst/>
              <a:ahLst/>
              <a:cxnLst/>
              <a:rect l="l" t="t" r="r" b="b"/>
              <a:pathLst>
                <a:path w="902" h="833" extrusionOk="0">
                  <a:moveTo>
                    <a:pt x="571" y="1"/>
                  </a:moveTo>
                  <a:cubicBezTo>
                    <a:pt x="323" y="1"/>
                    <a:pt x="0" y="229"/>
                    <a:pt x="40" y="513"/>
                  </a:cubicBezTo>
                  <a:cubicBezTo>
                    <a:pt x="64" y="693"/>
                    <a:pt x="270" y="832"/>
                    <a:pt x="453" y="832"/>
                  </a:cubicBezTo>
                  <a:cubicBezTo>
                    <a:pt x="493" y="832"/>
                    <a:pt x="531" y="826"/>
                    <a:pt x="567" y="812"/>
                  </a:cubicBezTo>
                  <a:cubicBezTo>
                    <a:pt x="647" y="782"/>
                    <a:pt x="706" y="722"/>
                    <a:pt x="746" y="643"/>
                  </a:cubicBezTo>
                  <a:cubicBezTo>
                    <a:pt x="776" y="583"/>
                    <a:pt x="796" y="524"/>
                    <a:pt x="816" y="464"/>
                  </a:cubicBezTo>
                  <a:cubicBezTo>
                    <a:pt x="902" y="131"/>
                    <a:pt x="757" y="1"/>
                    <a:pt x="571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" name="Google Shape;3550;p62"/>
            <p:cNvSpPr/>
            <p:nvPr/>
          </p:nvSpPr>
          <p:spPr>
            <a:xfrm>
              <a:off x="8966860" y="4072616"/>
              <a:ext cx="56340" cy="60068"/>
            </a:xfrm>
            <a:custGeom>
              <a:avLst/>
              <a:gdLst/>
              <a:ahLst/>
              <a:cxnLst/>
              <a:rect l="l" t="t" r="r" b="b"/>
              <a:pathLst>
                <a:path w="891" h="950" extrusionOk="0">
                  <a:moveTo>
                    <a:pt x="557" y="1"/>
                  </a:moveTo>
                  <a:cubicBezTo>
                    <a:pt x="329" y="1"/>
                    <a:pt x="68" y="228"/>
                    <a:pt x="35" y="463"/>
                  </a:cubicBezTo>
                  <a:cubicBezTo>
                    <a:pt x="0" y="672"/>
                    <a:pt x="292" y="950"/>
                    <a:pt x="526" y="950"/>
                  </a:cubicBezTo>
                  <a:cubicBezTo>
                    <a:pt x="560" y="950"/>
                    <a:pt x="592" y="944"/>
                    <a:pt x="622" y="931"/>
                  </a:cubicBezTo>
                  <a:cubicBezTo>
                    <a:pt x="761" y="861"/>
                    <a:pt x="841" y="713"/>
                    <a:pt x="870" y="553"/>
                  </a:cubicBezTo>
                  <a:cubicBezTo>
                    <a:pt x="890" y="444"/>
                    <a:pt x="890" y="324"/>
                    <a:pt x="850" y="215"/>
                  </a:cubicBezTo>
                  <a:cubicBezTo>
                    <a:pt x="786" y="62"/>
                    <a:pt x="676" y="1"/>
                    <a:pt x="557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" name="Google Shape;3551;p62"/>
            <p:cNvSpPr/>
            <p:nvPr/>
          </p:nvSpPr>
          <p:spPr>
            <a:xfrm>
              <a:off x="9041979" y="4103030"/>
              <a:ext cx="40975" cy="45589"/>
            </a:xfrm>
            <a:custGeom>
              <a:avLst/>
              <a:gdLst/>
              <a:ahLst/>
              <a:cxnLst/>
              <a:rect l="l" t="t" r="r" b="b"/>
              <a:pathLst>
                <a:path w="648" h="721" extrusionOk="0">
                  <a:moveTo>
                    <a:pt x="296" y="1"/>
                  </a:moveTo>
                  <a:cubicBezTo>
                    <a:pt x="206" y="1"/>
                    <a:pt x="148" y="40"/>
                    <a:pt x="80" y="161"/>
                  </a:cubicBezTo>
                  <a:cubicBezTo>
                    <a:pt x="40" y="232"/>
                    <a:pt x="1" y="301"/>
                    <a:pt x="11" y="391"/>
                  </a:cubicBezTo>
                  <a:cubicBezTo>
                    <a:pt x="11" y="430"/>
                    <a:pt x="21" y="470"/>
                    <a:pt x="40" y="510"/>
                  </a:cubicBezTo>
                  <a:cubicBezTo>
                    <a:pt x="105" y="620"/>
                    <a:pt x="236" y="721"/>
                    <a:pt x="357" y="721"/>
                  </a:cubicBezTo>
                  <a:cubicBezTo>
                    <a:pt x="368" y="721"/>
                    <a:pt x="379" y="720"/>
                    <a:pt x="389" y="719"/>
                  </a:cubicBezTo>
                  <a:cubicBezTo>
                    <a:pt x="488" y="709"/>
                    <a:pt x="558" y="629"/>
                    <a:pt x="597" y="539"/>
                  </a:cubicBezTo>
                  <a:cubicBezTo>
                    <a:pt x="637" y="450"/>
                    <a:pt x="637" y="351"/>
                    <a:pt x="648" y="251"/>
                  </a:cubicBezTo>
                  <a:cubicBezTo>
                    <a:pt x="648" y="212"/>
                    <a:pt x="648" y="181"/>
                    <a:pt x="637" y="142"/>
                  </a:cubicBezTo>
                  <a:cubicBezTo>
                    <a:pt x="608" y="72"/>
                    <a:pt x="518" y="42"/>
                    <a:pt x="449" y="22"/>
                  </a:cubicBezTo>
                  <a:cubicBezTo>
                    <a:pt x="388" y="9"/>
                    <a:pt x="339" y="1"/>
                    <a:pt x="296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" name="Google Shape;3552;p62"/>
            <p:cNvSpPr/>
            <p:nvPr/>
          </p:nvSpPr>
          <p:spPr>
            <a:xfrm>
              <a:off x="9099140" y="4141916"/>
              <a:ext cx="56024" cy="41352"/>
            </a:xfrm>
            <a:custGeom>
              <a:avLst/>
              <a:gdLst/>
              <a:ahLst/>
              <a:cxnLst/>
              <a:rect l="l" t="t" r="r" b="b"/>
              <a:pathLst>
                <a:path w="886" h="654" extrusionOk="0">
                  <a:moveTo>
                    <a:pt x="455" y="0"/>
                  </a:moveTo>
                  <a:cubicBezTo>
                    <a:pt x="440" y="0"/>
                    <a:pt x="425" y="2"/>
                    <a:pt x="410" y="4"/>
                  </a:cubicBezTo>
                  <a:cubicBezTo>
                    <a:pt x="1" y="81"/>
                    <a:pt x="219" y="654"/>
                    <a:pt x="510" y="654"/>
                  </a:cubicBezTo>
                  <a:cubicBezTo>
                    <a:pt x="558" y="654"/>
                    <a:pt x="609" y="638"/>
                    <a:pt x="659" y="601"/>
                  </a:cubicBezTo>
                  <a:cubicBezTo>
                    <a:pt x="886" y="431"/>
                    <a:pt x="735" y="0"/>
                    <a:pt x="455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4" name="Google Shape;3553;p62"/>
            <p:cNvSpPr/>
            <p:nvPr/>
          </p:nvSpPr>
          <p:spPr>
            <a:xfrm>
              <a:off x="8817445" y="4035246"/>
              <a:ext cx="57289" cy="44008"/>
            </a:xfrm>
            <a:custGeom>
              <a:avLst/>
              <a:gdLst/>
              <a:ahLst/>
              <a:cxnLst/>
              <a:rect l="l" t="t" r="r" b="b"/>
              <a:pathLst>
                <a:path w="906" h="696" extrusionOk="0">
                  <a:moveTo>
                    <a:pt x="647" y="0"/>
                  </a:moveTo>
                  <a:lnTo>
                    <a:pt x="1" y="388"/>
                  </a:lnTo>
                  <a:cubicBezTo>
                    <a:pt x="1" y="388"/>
                    <a:pt x="171" y="695"/>
                    <a:pt x="441" y="695"/>
                  </a:cubicBezTo>
                  <a:cubicBezTo>
                    <a:pt x="505" y="695"/>
                    <a:pt x="574" y="678"/>
                    <a:pt x="647" y="637"/>
                  </a:cubicBezTo>
                  <a:cubicBezTo>
                    <a:pt x="906" y="488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5" name="Google Shape;3554;p62"/>
            <p:cNvSpPr/>
            <p:nvPr/>
          </p:nvSpPr>
          <p:spPr>
            <a:xfrm>
              <a:off x="8654562" y="3722002"/>
              <a:ext cx="44705" cy="262594"/>
            </a:xfrm>
            <a:custGeom>
              <a:avLst/>
              <a:gdLst/>
              <a:ahLst/>
              <a:cxnLst/>
              <a:rect l="l" t="t" r="r" b="b"/>
              <a:pathLst>
                <a:path w="707" h="4153" extrusionOk="0">
                  <a:moveTo>
                    <a:pt x="289" y="1"/>
                  </a:moveTo>
                  <a:cubicBezTo>
                    <a:pt x="269" y="31"/>
                    <a:pt x="239" y="60"/>
                    <a:pt x="230" y="90"/>
                  </a:cubicBezTo>
                  <a:cubicBezTo>
                    <a:pt x="60" y="378"/>
                    <a:pt x="31" y="717"/>
                    <a:pt x="20" y="1055"/>
                  </a:cubicBezTo>
                  <a:cubicBezTo>
                    <a:pt x="0" y="2050"/>
                    <a:pt x="80" y="3044"/>
                    <a:pt x="269" y="4029"/>
                  </a:cubicBezTo>
                  <a:cubicBezTo>
                    <a:pt x="279" y="4059"/>
                    <a:pt x="249" y="4099"/>
                    <a:pt x="199" y="4149"/>
                  </a:cubicBezTo>
                  <a:cubicBezTo>
                    <a:pt x="234" y="4151"/>
                    <a:pt x="269" y="4153"/>
                    <a:pt x="303" y="4153"/>
                  </a:cubicBezTo>
                  <a:cubicBezTo>
                    <a:pt x="409" y="4153"/>
                    <a:pt x="513" y="4136"/>
                    <a:pt x="588" y="4069"/>
                  </a:cubicBezTo>
                  <a:cubicBezTo>
                    <a:pt x="707" y="3959"/>
                    <a:pt x="687" y="3771"/>
                    <a:pt x="657" y="3601"/>
                  </a:cubicBezTo>
                  <a:cubicBezTo>
                    <a:pt x="498" y="2756"/>
                    <a:pt x="259" y="1910"/>
                    <a:pt x="219" y="1045"/>
                  </a:cubicBezTo>
                  <a:cubicBezTo>
                    <a:pt x="199" y="697"/>
                    <a:pt x="219" y="339"/>
                    <a:pt x="289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6" name="Google Shape;3555;p62"/>
            <p:cNvSpPr/>
            <p:nvPr/>
          </p:nvSpPr>
          <p:spPr>
            <a:xfrm>
              <a:off x="8457723" y="4145521"/>
              <a:ext cx="297509" cy="57729"/>
            </a:xfrm>
            <a:custGeom>
              <a:avLst/>
              <a:gdLst/>
              <a:ahLst/>
              <a:cxnLst/>
              <a:rect l="l" t="t" r="r" b="b"/>
              <a:pathLst>
                <a:path w="4705" h="913" extrusionOk="0">
                  <a:moveTo>
                    <a:pt x="4535" y="0"/>
                  </a:moveTo>
                  <a:cubicBezTo>
                    <a:pt x="4489" y="0"/>
                    <a:pt x="4443" y="22"/>
                    <a:pt x="4397" y="37"/>
                  </a:cubicBezTo>
                  <a:cubicBezTo>
                    <a:pt x="4220" y="106"/>
                    <a:pt x="4032" y="123"/>
                    <a:pt x="3841" y="123"/>
                  </a:cubicBezTo>
                  <a:cubicBezTo>
                    <a:pt x="3661" y="123"/>
                    <a:pt x="3477" y="108"/>
                    <a:pt x="3296" y="108"/>
                  </a:cubicBezTo>
                  <a:cubicBezTo>
                    <a:pt x="3225" y="108"/>
                    <a:pt x="3154" y="110"/>
                    <a:pt x="3084" y="117"/>
                  </a:cubicBezTo>
                  <a:cubicBezTo>
                    <a:pt x="2726" y="146"/>
                    <a:pt x="2397" y="265"/>
                    <a:pt x="2059" y="345"/>
                  </a:cubicBezTo>
                  <a:cubicBezTo>
                    <a:pt x="1715" y="426"/>
                    <a:pt x="1364" y="466"/>
                    <a:pt x="1012" y="466"/>
                  </a:cubicBezTo>
                  <a:cubicBezTo>
                    <a:pt x="673" y="466"/>
                    <a:pt x="333" y="428"/>
                    <a:pt x="0" y="355"/>
                  </a:cubicBezTo>
                  <a:lnTo>
                    <a:pt x="0" y="355"/>
                  </a:lnTo>
                  <a:cubicBezTo>
                    <a:pt x="10" y="424"/>
                    <a:pt x="40" y="495"/>
                    <a:pt x="100" y="554"/>
                  </a:cubicBezTo>
                  <a:cubicBezTo>
                    <a:pt x="169" y="623"/>
                    <a:pt x="269" y="654"/>
                    <a:pt x="368" y="683"/>
                  </a:cubicBezTo>
                  <a:cubicBezTo>
                    <a:pt x="938" y="838"/>
                    <a:pt x="1529" y="913"/>
                    <a:pt x="2118" y="913"/>
                  </a:cubicBezTo>
                  <a:cubicBezTo>
                    <a:pt x="2248" y="913"/>
                    <a:pt x="2378" y="909"/>
                    <a:pt x="2507" y="902"/>
                  </a:cubicBezTo>
                  <a:cubicBezTo>
                    <a:pt x="2706" y="882"/>
                    <a:pt x="4417" y="654"/>
                    <a:pt x="4426" y="634"/>
                  </a:cubicBezTo>
                  <a:lnTo>
                    <a:pt x="4426" y="634"/>
                  </a:lnTo>
                  <a:cubicBezTo>
                    <a:pt x="4417" y="654"/>
                    <a:pt x="4417" y="674"/>
                    <a:pt x="4417" y="683"/>
                  </a:cubicBezTo>
                  <a:cubicBezTo>
                    <a:pt x="4466" y="574"/>
                    <a:pt x="4526" y="475"/>
                    <a:pt x="4585" y="365"/>
                  </a:cubicBezTo>
                  <a:cubicBezTo>
                    <a:pt x="4656" y="245"/>
                    <a:pt x="4705" y="57"/>
                    <a:pt x="4576" y="7"/>
                  </a:cubicBezTo>
                  <a:cubicBezTo>
                    <a:pt x="4562" y="2"/>
                    <a:pt x="4548" y="0"/>
                    <a:pt x="4535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7" name="Google Shape;3556;p62"/>
            <p:cNvSpPr/>
            <p:nvPr/>
          </p:nvSpPr>
          <p:spPr>
            <a:xfrm>
              <a:off x="8986651" y="3793705"/>
              <a:ext cx="137151" cy="212642"/>
            </a:xfrm>
            <a:custGeom>
              <a:avLst/>
              <a:gdLst/>
              <a:ahLst/>
              <a:cxnLst/>
              <a:rect l="l" t="t" r="r" b="b"/>
              <a:pathLst>
                <a:path w="2169" h="3363" extrusionOk="0">
                  <a:moveTo>
                    <a:pt x="2129" y="0"/>
                  </a:moveTo>
                  <a:cubicBezTo>
                    <a:pt x="1990" y="339"/>
                    <a:pt x="1781" y="657"/>
                    <a:pt x="1582" y="955"/>
                  </a:cubicBezTo>
                  <a:cubicBezTo>
                    <a:pt x="1333" y="1324"/>
                    <a:pt x="1085" y="1691"/>
                    <a:pt x="747" y="1980"/>
                  </a:cubicBezTo>
                  <a:cubicBezTo>
                    <a:pt x="568" y="2129"/>
                    <a:pt x="358" y="2248"/>
                    <a:pt x="219" y="2438"/>
                  </a:cubicBezTo>
                  <a:cubicBezTo>
                    <a:pt x="70" y="2617"/>
                    <a:pt x="0" y="2885"/>
                    <a:pt x="120" y="3084"/>
                  </a:cubicBezTo>
                  <a:cubicBezTo>
                    <a:pt x="219" y="3263"/>
                    <a:pt x="428" y="3323"/>
                    <a:pt x="637" y="3363"/>
                  </a:cubicBezTo>
                  <a:cubicBezTo>
                    <a:pt x="597" y="3343"/>
                    <a:pt x="568" y="3323"/>
                    <a:pt x="528" y="3303"/>
                  </a:cubicBezTo>
                  <a:cubicBezTo>
                    <a:pt x="886" y="2746"/>
                    <a:pt x="1254" y="2189"/>
                    <a:pt x="1612" y="1632"/>
                  </a:cubicBezTo>
                  <a:cubicBezTo>
                    <a:pt x="1731" y="1443"/>
                    <a:pt x="1850" y="1264"/>
                    <a:pt x="1940" y="1065"/>
                  </a:cubicBezTo>
                  <a:cubicBezTo>
                    <a:pt x="2049" y="836"/>
                    <a:pt x="2119" y="597"/>
                    <a:pt x="2149" y="359"/>
                  </a:cubicBezTo>
                  <a:cubicBezTo>
                    <a:pt x="2159" y="239"/>
                    <a:pt x="2169" y="110"/>
                    <a:pt x="2129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8" name="Google Shape;3557;p62"/>
            <p:cNvSpPr/>
            <p:nvPr/>
          </p:nvSpPr>
          <p:spPr>
            <a:xfrm>
              <a:off x="8806127" y="4143371"/>
              <a:ext cx="402601" cy="299647"/>
            </a:xfrm>
            <a:custGeom>
              <a:avLst/>
              <a:gdLst/>
              <a:ahLst/>
              <a:cxnLst/>
              <a:rect l="l" t="t" r="r" b="b"/>
              <a:pathLst>
                <a:path w="6367" h="4739" extrusionOk="0">
                  <a:moveTo>
                    <a:pt x="2391" y="0"/>
                  </a:moveTo>
                  <a:cubicBezTo>
                    <a:pt x="2238" y="0"/>
                    <a:pt x="2087" y="21"/>
                    <a:pt x="1940" y="71"/>
                  </a:cubicBezTo>
                  <a:cubicBezTo>
                    <a:pt x="1841" y="111"/>
                    <a:pt x="1732" y="160"/>
                    <a:pt x="1622" y="160"/>
                  </a:cubicBezTo>
                  <a:cubicBezTo>
                    <a:pt x="1573" y="160"/>
                    <a:pt x="1517" y="145"/>
                    <a:pt x="1465" y="145"/>
                  </a:cubicBezTo>
                  <a:cubicBezTo>
                    <a:pt x="1432" y="145"/>
                    <a:pt x="1400" y="151"/>
                    <a:pt x="1374" y="170"/>
                  </a:cubicBezTo>
                  <a:cubicBezTo>
                    <a:pt x="1343" y="190"/>
                    <a:pt x="1323" y="230"/>
                    <a:pt x="1304" y="260"/>
                  </a:cubicBezTo>
                  <a:cubicBezTo>
                    <a:pt x="687" y="1364"/>
                    <a:pt x="677" y="2687"/>
                    <a:pt x="408" y="3920"/>
                  </a:cubicBezTo>
                  <a:cubicBezTo>
                    <a:pt x="339" y="4209"/>
                    <a:pt x="209" y="4537"/>
                    <a:pt x="1" y="4736"/>
                  </a:cubicBezTo>
                  <a:cubicBezTo>
                    <a:pt x="21" y="4737"/>
                    <a:pt x="41" y="4738"/>
                    <a:pt x="61" y="4738"/>
                  </a:cubicBezTo>
                  <a:cubicBezTo>
                    <a:pt x="160" y="4738"/>
                    <a:pt x="258" y="4716"/>
                    <a:pt x="349" y="4666"/>
                  </a:cubicBezTo>
                  <a:cubicBezTo>
                    <a:pt x="528" y="4557"/>
                    <a:pt x="627" y="4348"/>
                    <a:pt x="707" y="4149"/>
                  </a:cubicBezTo>
                  <a:cubicBezTo>
                    <a:pt x="1234" y="2896"/>
                    <a:pt x="1573" y="1563"/>
                    <a:pt x="1712" y="210"/>
                  </a:cubicBezTo>
                  <a:cubicBezTo>
                    <a:pt x="3065" y="588"/>
                    <a:pt x="4427" y="976"/>
                    <a:pt x="5830" y="1075"/>
                  </a:cubicBezTo>
                  <a:cubicBezTo>
                    <a:pt x="5878" y="1082"/>
                    <a:pt x="5927" y="1086"/>
                    <a:pt x="5977" y="1086"/>
                  </a:cubicBezTo>
                  <a:cubicBezTo>
                    <a:pt x="6081" y="1086"/>
                    <a:pt x="6183" y="1066"/>
                    <a:pt x="6257" y="1006"/>
                  </a:cubicBezTo>
                  <a:cubicBezTo>
                    <a:pt x="6317" y="956"/>
                    <a:pt x="6347" y="906"/>
                    <a:pt x="6367" y="836"/>
                  </a:cubicBezTo>
                  <a:lnTo>
                    <a:pt x="6367" y="836"/>
                  </a:lnTo>
                  <a:cubicBezTo>
                    <a:pt x="6293" y="867"/>
                    <a:pt x="6216" y="878"/>
                    <a:pt x="6137" y="878"/>
                  </a:cubicBezTo>
                  <a:cubicBezTo>
                    <a:pt x="6035" y="878"/>
                    <a:pt x="5931" y="859"/>
                    <a:pt x="5830" y="836"/>
                  </a:cubicBezTo>
                  <a:cubicBezTo>
                    <a:pt x="5034" y="668"/>
                    <a:pt x="4258" y="469"/>
                    <a:pt x="3482" y="230"/>
                  </a:cubicBezTo>
                  <a:cubicBezTo>
                    <a:pt x="3132" y="118"/>
                    <a:pt x="2756" y="0"/>
                    <a:pt x="2391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9" name="Google Shape;3558;p62"/>
            <p:cNvSpPr/>
            <p:nvPr/>
          </p:nvSpPr>
          <p:spPr>
            <a:xfrm>
              <a:off x="8737584" y="4015076"/>
              <a:ext cx="66141" cy="46601"/>
            </a:xfrm>
            <a:custGeom>
              <a:avLst/>
              <a:gdLst/>
              <a:ahLst/>
              <a:cxnLst/>
              <a:rect l="l" t="t" r="r" b="b"/>
              <a:pathLst>
                <a:path w="1046" h="737" extrusionOk="0">
                  <a:moveTo>
                    <a:pt x="542" y="0"/>
                  </a:moveTo>
                  <a:cubicBezTo>
                    <a:pt x="473" y="0"/>
                    <a:pt x="404" y="13"/>
                    <a:pt x="339" y="41"/>
                  </a:cubicBezTo>
                  <a:cubicBezTo>
                    <a:pt x="219" y="91"/>
                    <a:pt x="110" y="200"/>
                    <a:pt x="60" y="339"/>
                  </a:cubicBezTo>
                  <a:cubicBezTo>
                    <a:pt x="0" y="469"/>
                    <a:pt x="0" y="608"/>
                    <a:pt x="50" y="737"/>
                  </a:cubicBezTo>
                  <a:lnTo>
                    <a:pt x="249" y="657"/>
                  </a:lnTo>
                  <a:cubicBezTo>
                    <a:pt x="210" y="578"/>
                    <a:pt x="219" y="498"/>
                    <a:pt x="249" y="409"/>
                  </a:cubicBezTo>
                  <a:cubicBezTo>
                    <a:pt x="279" y="329"/>
                    <a:pt x="349" y="259"/>
                    <a:pt x="418" y="230"/>
                  </a:cubicBezTo>
                  <a:cubicBezTo>
                    <a:pt x="458" y="213"/>
                    <a:pt x="500" y="204"/>
                    <a:pt x="543" y="204"/>
                  </a:cubicBezTo>
                  <a:cubicBezTo>
                    <a:pt x="673" y="204"/>
                    <a:pt x="806" y="279"/>
                    <a:pt x="866" y="399"/>
                  </a:cubicBezTo>
                  <a:lnTo>
                    <a:pt x="1045" y="299"/>
                  </a:lnTo>
                  <a:cubicBezTo>
                    <a:pt x="948" y="114"/>
                    <a:pt x="746" y="0"/>
                    <a:pt x="542" y="0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" name="Google Shape;3559;p62"/>
            <p:cNvSpPr/>
            <p:nvPr/>
          </p:nvSpPr>
          <p:spPr>
            <a:xfrm>
              <a:off x="8836351" y="3954121"/>
              <a:ext cx="65446" cy="52228"/>
            </a:xfrm>
            <a:custGeom>
              <a:avLst/>
              <a:gdLst/>
              <a:ahLst/>
              <a:cxnLst/>
              <a:rect l="l" t="t" r="r" b="b"/>
              <a:pathLst>
                <a:path w="1035" h="826" extrusionOk="0">
                  <a:moveTo>
                    <a:pt x="601" y="0"/>
                  </a:moveTo>
                  <a:cubicBezTo>
                    <a:pt x="491" y="0"/>
                    <a:pt x="383" y="36"/>
                    <a:pt x="299" y="89"/>
                  </a:cubicBezTo>
                  <a:cubicBezTo>
                    <a:pt x="80" y="249"/>
                    <a:pt x="0" y="587"/>
                    <a:pt x="140" y="826"/>
                  </a:cubicBezTo>
                  <a:lnTo>
                    <a:pt x="319" y="726"/>
                  </a:lnTo>
                  <a:cubicBezTo>
                    <a:pt x="229" y="577"/>
                    <a:pt x="279" y="358"/>
                    <a:pt x="418" y="259"/>
                  </a:cubicBezTo>
                  <a:cubicBezTo>
                    <a:pt x="476" y="226"/>
                    <a:pt x="548" y="206"/>
                    <a:pt x="622" y="206"/>
                  </a:cubicBezTo>
                  <a:cubicBezTo>
                    <a:pt x="637" y="206"/>
                    <a:pt x="652" y="207"/>
                    <a:pt x="666" y="209"/>
                  </a:cubicBezTo>
                  <a:cubicBezTo>
                    <a:pt x="746" y="229"/>
                    <a:pt x="826" y="279"/>
                    <a:pt x="865" y="339"/>
                  </a:cubicBezTo>
                  <a:lnTo>
                    <a:pt x="1035" y="219"/>
                  </a:lnTo>
                  <a:cubicBezTo>
                    <a:pt x="965" y="109"/>
                    <a:pt x="845" y="40"/>
                    <a:pt x="697" y="10"/>
                  </a:cubicBezTo>
                  <a:cubicBezTo>
                    <a:pt x="665" y="3"/>
                    <a:pt x="633" y="0"/>
                    <a:pt x="601" y="0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" name="Google Shape;3560;p62"/>
            <p:cNvSpPr/>
            <p:nvPr/>
          </p:nvSpPr>
          <p:spPr>
            <a:xfrm>
              <a:off x="8702364" y="4064143"/>
              <a:ext cx="115779" cy="68731"/>
            </a:xfrm>
            <a:custGeom>
              <a:avLst/>
              <a:gdLst/>
              <a:ahLst/>
              <a:cxnLst/>
              <a:rect l="l" t="t" r="r" b="b"/>
              <a:pathLst>
                <a:path w="1831" h="1087" extrusionOk="0">
                  <a:moveTo>
                    <a:pt x="1080" y="1"/>
                  </a:moveTo>
                  <a:cubicBezTo>
                    <a:pt x="793" y="1"/>
                    <a:pt x="456" y="189"/>
                    <a:pt x="279" y="339"/>
                  </a:cubicBezTo>
                  <a:cubicBezTo>
                    <a:pt x="130" y="469"/>
                    <a:pt x="0" y="667"/>
                    <a:pt x="70" y="856"/>
                  </a:cubicBezTo>
                  <a:cubicBezTo>
                    <a:pt x="135" y="1023"/>
                    <a:pt x="330" y="1086"/>
                    <a:pt x="509" y="1086"/>
                  </a:cubicBezTo>
                  <a:cubicBezTo>
                    <a:pt x="522" y="1086"/>
                    <a:pt x="535" y="1086"/>
                    <a:pt x="548" y="1085"/>
                  </a:cubicBezTo>
                  <a:cubicBezTo>
                    <a:pt x="915" y="1065"/>
                    <a:pt x="1831" y="597"/>
                    <a:pt x="1423" y="140"/>
                  </a:cubicBezTo>
                  <a:cubicBezTo>
                    <a:pt x="1333" y="40"/>
                    <a:pt x="1212" y="1"/>
                    <a:pt x="1080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" name="Google Shape;3561;p62"/>
            <p:cNvSpPr/>
            <p:nvPr/>
          </p:nvSpPr>
          <p:spPr>
            <a:xfrm>
              <a:off x="8892943" y="3966072"/>
              <a:ext cx="115779" cy="68668"/>
            </a:xfrm>
            <a:custGeom>
              <a:avLst/>
              <a:gdLst/>
              <a:ahLst/>
              <a:cxnLst/>
              <a:rect l="l" t="t" r="r" b="b"/>
              <a:pathLst>
                <a:path w="1831" h="1086" extrusionOk="0">
                  <a:moveTo>
                    <a:pt x="1083" y="0"/>
                  </a:moveTo>
                  <a:cubicBezTo>
                    <a:pt x="799" y="0"/>
                    <a:pt x="466" y="188"/>
                    <a:pt x="289" y="338"/>
                  </a:cubicBezTo>
                  <a:cubicBezTo>
                    <a:pt x="140" y="468"/>
                    <a:pt x="1" y="676"/>
                    <a:pt x="80" y="855"/>
                  </a:cubicBezTo>
                  <a:cubicBezTo>
                    <a:pt x="136" y="1022"/>
                    <a:pt x="338" y="1085"/>
                    <a:pt x="511" y="1085"/>
                  </a:cubicBezTo>
                  <a:cubicBezTo>
                    <a:pt x="523" y="1085"/>
                    <a:pt x="535" y="1085"/>
                    <a:pt x="547" y="1085"/>
                  </a:cubicBezTo>
                  <a:cubicBezTo>
                    <a:pt x="925" y="1074"/>
                    <a:pt x="1831" y="597"/>
                    <a:pt x="1423" y="139"/>
                  </a:cubicBezTo>
                  <a:cubicBezTo>
                    <a:pt x="1332" y="39"/>
                    <a:pt x="1213" y="0"/>
                    <a:pt x="1083" y="0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" name="Google Shape;3562;p62"/>
            <p:cNvSpPr/>
            <p:nvPr/>
          </p:nvSpPr>
          <p:spPr>
            <a:xfrm>
              <a:off x="8513050" y="4016340"/>
              <a:ext cx="166744" cy="89407"/>
            </a:xfrm>
            <a:custGeom>
              <a:avLst/>
              <a:gdLst/>
              <a:ahLst/>
              <a:cxnLst/>
              <a:rect l="l" t="t" r="r" b="b"/>
              <a:pathLst>
                <a:path w="2637" h="1414" extrusionOk="0">
                  <a:moveTo>
                    <a:pt x="2428" y="1"/>
                  </a:moveTo>
                  <a:cubicBezTo>
                    <a:pt x="2199" y="1"/>
                    <a:pt x="1761" y="130"/>
                    <a:pt x="1283" y="369"/>
                  </a:cubicBezTo>
                  <a:cubicBezTo>
                    <a:pt x="1254" y="389"/>
                    <a:pt x="1214" y="409"/>
                    <a:pt x="1184" y="429"/>
                  </a:cubicBezTo>
                  <a:cubicBezTo>
                    <a:pt x="1155" y="438"/>
                    <a:pt x="1115" y="458"/>
                    <a:pt x="1085" y="478"/>
                  </a:cubicBezTo>
                  <a:cubicBezTo>
                    <a:pt x="418" y="847"/>
                    <a:pt x="1" y="1264"/>
                    <a:pt x="100" y="1384"/>
                  </a:cubicBezTo>
                  <a:cubicBezTo>
                    <a:pt x="110" y="1404"/>
                    <a:pt x="140" y="1413"/>
                    <a:pt x="169" y="1413"/>
                  </a:cubicBezTo>
                  <a:cubicBezTo>
                    <a:pt x="348" y="1413"/>
                    <a:pt x="777" y="1174"/>
                    <a:pt x="1314" y="896"/>
                  </a:cubicBezTo>
                  <a:cubicBezTo>
                    <a:pt x="1343" y="876"/>
                    <a:pt x="1373" y="866"/>
                    <a:pt x="1403" y="847"/>
                  </a:cubicBezTo>
                  <a:cubicBezTo>
                    <a:pt x="1433" y="827"/>
                    <a:pt x="1473" y="816"/>
                    <a:pt x="1502" y="796"/>
                  </a:cubicBezTo>
                  <a:cubicBezTo>
                    <a:pt x="2129" y="458"/>
                    <a:pt x="2636" y="210"/>
                    <a:pt x="2587" y="71"/>
                  </a:cubicBezTo>
                  <a:cubicBezTo>
                    <a:pt x="2577" y="31"/>
                    <a:pt x="2517" y="1"/>
                    <a:pt x="2428" y="1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" name="Google Shape;3563;p62"/>
            <p:cNvSpPr/>
            <p:nvPr/>
          </p:nvSpPr>
          <p:spPr>
            <a:xfrm>
              <a:off x="8987916" y="4022663"/>
              <a:ext cx="164847" cy="145935"/>
            </a:xfrm>
            <a:custGeom>
              <a:avLst/>
              <a:gdLst/>
              <a:ahLst/>
              <a:cxnLst/>
              <a:rect l="l" t="t" r="r" b="b"/>
              <a:pathLst>
                <a:path w="2607" h="2308" extrusionOk="0">
                  <a:moveTo>
                    <a:pt x="130" y="0"/>
                  </a:moveTo>
                  <a:cubicBezTo>
                    <a:pt x="90" y="0"/>
                    <a:pt x="60" y="10"/>
                    <a:pt x="40" y="30"/>
                  </a:cubicBezTo>
                  <a:cubicBezTo>
                    <a:pt x="0" y="100"/>
                    <a:pt x="120" y="239"/>
                    <a:pt x="338" y="418"/>
                  </a:cubicBezTo>
                  <a:cubicBezTo>
                    <a:pt x="557" y="597"/>
                    <a:pt x="876" y="826"/>
                    <a:pt x="1204" y="1094"/>
                  </a:cubicBezTo>
                  <a:cubicBezTo>
                    <a:pt x="1244" y="1125"/>
                    <a:pt x="1273" y="1154"/>
                    <a:pt x="1304" y="1174"/>
                  </a:cubicBezTo>
                  <a:cubicBezTo>
                    <a:pt x="1333" y="1204"/>
                    <a:pt x="1373" y="1234"/>
                    <a:pt x="1403" y="1264"/>
                  </a:cubicBezTo>
                  <a:cubicBezTo>
                    <a:pt x="1691" y="1492"/>
                    <a:pt x="1910" y="1731"/>
                    <a:pt x="2089" y="1920"/>
                  </a:cubicBezTo>
                  <a:cubicBezTo>
                    <a:pt x="2109" y="1910"/>
                    <a:pt x="2139" y="1900"/>
                    <a:pt x="2169" y="1890"/>
                  </a:cubicBezTo>
                  <a:lnTo>
                    <a:pt x="2219" y="1890"/>
                  </a:lnTo>
                  <a:cubicBezTo>
                    <a:pt x="2418" y="1890"/>
                    <a:pt x="2547" y="2119"/>
                    <a:pt x="2517" y="2308"/>
                  </a:cubicBezTo>
                  <a:lnTo>
                    <a:pt x="2537" y="2308"/>
                  </a:lnTo>
                  <a:cubicBezTo>
                    <a:pt x="2606" y="2268"/>
                    <a:pt x="2586" y="2079"/>
                    <a:pt x="2457" y="1810"/>
                  </a:cubicBezTo>
                  <a:cubicBezTo>
                    <a:pt x="2318" y="1542"/>
                    <a:pt x="2060" y="1204"/>
                    <a:pt x="1711" y="906"/>
                  </a:cubicBezTo>
                  <a:lnTo>
                    <a:pt x="1711" y="895"/>
                  </a:lnTo>
                  <a:cubicBezTo>
                    <a:pt x="1682" y="866"/>
                    <a:pt x="1642" y="836"/>
                    <a:pt x="1612" y="806"/>
                  </a:cubicBezTo>
                  <a:cubicBezTo>
                    <a:pt x="1572" y="776"/>
                    <a:pt x="1542" y="756"/>
                    <a:pt x="1503" y="727"/>
                  </a:cubicBezTo>
                  <a:cubicBezTo>
                    <a:pt x="1134" y="438"/>
                    <a:pt x="786" y="239"/>
                    <a:pt x="528" y="119"/>
                  </a:cubicBezTo>
                  <a:cubicBezTo>
                    <a:pt x="349" y="40"/>
                    <a:pt x="209" y="0"/>
                    <a:pt x="130" y="0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" name="Google Shape;3564;p62"/>
            <p:cNvSpPr/>
            <p:nvPr/>
          </p:nvSpPr>
          <p:spPr>
            <a:xfrm>
              <a:off x="9120006" y="4142169"/>
              <a:ext cx="28960" cy="26430"/>
            </a:xfrm>
            <a:custGeom>
              <a:avLst/>
              <a:gdLst/>
              <a:ahLst/>
              <a:cxnLst/>
              <a:rect l="l" t="t" r="r" b="b"/>
              <a:pathLst>
                <a:path w="458" h="418" extrusionOk="0">
                  <a:moveTo>
                    <a:pt x="80" y="0"/>
                  </a:moveTo>
                  <a:cubicBezTo>
                    <a:pt x="50" y="10"/>
                    <a:pt x="20" y="20"/>
                    <a:pt x="0" y="30"/>
                  </a:cubicBezTo>
                  <a:cubicBezTo>
                    <a:pt x="209" y="259"/>
                    <a:pt x="349" y="418"/>
                    <a:pt x="428" y="418"/>
                  </a:cubicBezTo>
                  <a:cubicBezTo>
                    <a:pt x="458" y="229"/>
                    <a:pt x="329" y="0"/>
                    <a:pt x="130" y="0"/>
                  </a:cubicBezTo>
                  <a:close/>
                </a:path>
              </a:pathLst>
            </a:custGeom>
            <a:solidFill>
              <a:srgbClr val="F7C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" name="Google Shape;3565;p62"/>
            <p:cNvSpPr/>
            <p:nvPr/>
          </p:nvSpPr>
          <p:spPr>
            <a:xfrm>
              <a:off x="8840145" y="3821400"/>
              <a:ext cx="186789" cy="91873"/>
            </a:xfrm>
            <a:custGeom>
              <a:avLst/>
              <a:gdLst/>
              <a:ahLst/>
              <a:cxnLst/>
              <a:rect l="l" t="t" r="r" b="b"/>
              <a:pathLst>
                <a:path w="2954" h="1453" extrusionOk="0">
                  <a:moveTo>
                    <a:pt x="2726" y="0"/>
                  </a:moveTo>
                  <a:cubicBezTo>
                    <a:pt x="2467" y="0"/>
                    <a:pt x="1979" y="119"/>
                    <a:pt x="1442" y="388"/>
                  </a:cubicBezTo>
                  <a:lnTo>
                    <a:pt x="1323" y="448"/>
                  </a:lnTo>
                  <a:cubicBezTo>
                    <a:pt x="1283" y="468"/>
                    <a:pt x="1253" y="488"/>
                    <a:pt x="1214" y="508"/>
                  </a:cubicBezTo>
                  <a:cubicBezTo>
                    <a:pt x="1015" y="617"/>
                    <a:pt x="856" y="727"/>
                    <a:pt x="726" y="816"/>
                  </a:cubicBezTo>
                  <a:cubicBezTo>
                    <a:pt x="657" y="856"/>
                    <a:pt x="587" y="895"/>
                    <a:pt x="527" y="926"/>
                  </a:cubicBezTo>
                  <a:cubicBezTo>
                    <a:pt x="458" y="965"/>
                    <a:pt x="388" y="995"/>
                    <a:pt x="328" y="1035"/>
                  </a:cubicBezTo>
                  <a:cubicBezTo>
                    <a:pt x="69" y="1204"/>
                    <a:pt x="0" y="1383"/>
                    <a:pt x="49" y="1432"/>
                  </a:cubicBezTo>
                  <a:cubicBezTo>
                    <a:pt x="60" y="1443"/>
                    <a:pt x="80" y="1452"/>
                    <a:pt x="109" y="1452"/>
                  </a:cubicBezTo>
                  <a:cubicBezTo>
                    <a:pt x="179" y="1452"/>
                    <a:pt x="298" y="1393"/>
                    <a:pt x="467" y="1353"/>
                  </a:cubicBezTo>
                  <a:cubicBezTo>
                    <a:pt x="537" y="1333"/>
                    <a:pt x="597" y="1313"/>
                    <a:pt x="666" y="1293"/>
                  </a:cubicBezTo>
                  <a:cubicBezTo>
                    <a:pt x="756" y="1273"/>
                    <a:pt x="845" y="1234"/>
                    <a:pt x="925" y="1194"/>
                  </a:cubicBezTo>
                  <a:cubicBezTo>
                    <a:pt x="1104" y="1114"/>
                    <a:pt x="1273" y="1015"/>
                    <a:pt x="1442" y="926"/>
                  </a:cubicBezTo>
                  <a:cubicBezTo>
                    <a:pt x="1472" y="906"/>
                    <a:pt x="1512" y="886"/>
                    <a:pt x="1541" y="866"/>
                  </a:cubicBezTo>
                  <a:cubicBezTo>
                    <a:pt x="1581" y="846"/>
                    <a:pt x="1621" y="836"/>
                    <a:pt x="1651" y="816"/>
                  </a:cubicBezTo>
                  <a:cubicBezTo>
                    <a:pt x="2367" y="438"/>
                    <a:pt x="2954" y="209"/>
                    <a:pt x="2914" y="70"/>
                  </a:cubicBezTo>
                  <a:cubicBezTo>
                    <a:pt x="2905" y="20"/>
                    <a:pt x="2835" y="0"/>
                    <a:pt x="2726" y="0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" name="Google Shape;3566;p62"/>
            <p:cNvSpPr/>
            <p:nvPr/>
          </p:nvSpPr>
          <p:spPr>
            <a:xfrm>
              <a:off x="4548774" y="3747926"/>
              <a:ext cx="836566" cy="619844"/>
            </a:xfrm>
            <a:custGeom>
              <a:avLst/>
              <a:gdLst/>
              <a:ahLst/>
              <a:cxnLst/>
              <a:rect l="l" t="t" r="r" b="b"/>
              <a:pathLst>
                <a:path w="13230" h="9803" extrusionOk="0">
                  <a:moveTo>
                    <a:pt x="2331" y="0"/>
                  </a:moveTo>
                  <a:cubicBezTo>
                    <a:pt x="2159" y="0"/>
                    <a:pt x="2034" y="76"/>
                    <a:pt x="2079" y="346"/>
                  </a:cubicBezTo>
                  <a:cubicBezTo>
                    <a:pt x="2129" y="605"/>
                    <a:pt x="2268" y="854"/>
                    <a:pt x="2398" y="1073"/>
                  </a:cubicBezTo>
                  <a:cubicBezTo>
                    <a:pt x="2547" y="1341"/>
                    <a:pt x="2706" y="1590"/>
                    <a:pt x="2875" y="1839"/>
                  </a:cubicBezTo>
                  <a:cubicBezTo>
                    <a:pt x="3044" y="2088"/>
                    <a:pt x="3253" y="2316"/>
                    <a:pt x="3322" y="2625"/>
                  </a:cubicBezTo>
                  <a:lnTo>
                    <a:pt x="3322" y="2664"/>
                  </a:lnTo>
                  <a:cubicBezTo>
                    <a:pt x="3432" y="3401"/>
                    <a:pt x="2278" y="3549"/>
                    <a:pt x="1761" y="3689"/>
                  </a:cubicBezTo>
                  <a:cubicBezTo>
                    <a:pt x="1423" y="3768"/>
                    <a:pt x="1094" y="3848"/>
                    <a:pt x="767" y="3947"/>
                  </a:cubicBezTo>
                  <a:cubicBezTo>
                    <a:pt x="548" y="4017"/>
                    <a:pt x="269" y="4097"/>
                    <a:pt x="110" y="4266"/>
                  </a:cubicBezTo>
                  <a:cubicBezTo>
                    <a:pt x="30" y="4355"/>
                    <a:pt x="0" y="4464"/>
                    <a:pt x="60" y="4574"/>
                  </a:cubicBezTo>
                  <a:cubicBezTo>
                    <a:pt x="517" y="5450"/>
                    <a:pt x="3572" y="5081"/>
                    <a:pt x="4686" y="5271"/>
                  </a:cubicBezTo>
                  <a:cubicBezTo>
                    <a:pt x="5342" y="5380"/>
                    <a:pt x="5192" y="6743"/>
                    <a:pt x="5192" y="7190"/>
                  </a:cubicBezTo>
                  <a:cubicBezTo>
                    <a:pt x="5192" y="7886"/>
                    <a:pt x="5113" y="8752"/>
                    <a:pt x="5461" y="9389"/>
                  </a:cubicBezTo>
                  <a:cubicBezTo>
                    <a:pt x="5551" y="9537"/>
                    <a:pt x="5680" y="9707"/>
                    <a:pt x="5849" y="9776"/>
                  </a:cubicBezTo>
                  <a:cubicBezTo>
                    <a:pt x="5898" y="9794"/>
                    <a:pt x="5942" y="9802"/>
                    <a:pt x="5982" y="9802"/>
                  </a:cubicBezTo>
                  <a:cubicBezTo>
                    <a:pt x="6190" y="9802"/>
                    <a:pt x="6298" y="9590"/>
                    <a:pt x="6406" y="9398"/>
                  </a:cubicBezTo>
                  <a:cubicBezTo>
                    <a:pt x="6735" y="8772"/>
                    <a:pt x="7023" y="8105"/>
                    <a:pt x="7272" y="7439"/>
                  </a:cubicBezTo>
                  <a:cubicBezTo>
                    <a:pt x="7431" y="7031"/>
                    <a:pt x="7510" y="6354"/>
                    <a:pt x="7938" y="6136"/>
                  </a:cubicBezTo>
                  <a:cubicBezTo>
                    <a:pt x="8062" y="6070"/>
                    <a:pt x="8205" y="6046"/>
                    <a:pt x="8356" y="6046"/>
                  </a:cubicBezTo>
                  <a:cubicBezTo>
                    <a:pt x="8663" y="6046"/>
                    <a:pt x="9000" y="6148"/>
                    <a:pt x="9261" y="6215"/>
                  </a:cubicBezTo>
                  <a:cubicBezTo>
                    <a:pt x="9867" y="6374"/>
                    <a:pt x="10455" y="6603"/>
                    <a:pt x="11052" y="6792"/>
                  </a:cubicBezTo>
                  <a:cubicBezTo>
                    <a:pt x="11426" y="6915"/>
                    <a:pt x="12002" y="7155"/>
                    <a:pt x="12483" y="7155"/>
                  </a:cubicBezTo>
                  <a:cubicBezTo>
                    <a:pt x="12627" y="7155"/>
                    <a:pt x="12763" y="7133"/>
                    <a:pt x="12882" y="7081"/>
                  </a:cubicBezTo>
                  <a:cubicBezTo>
                    <a:pt x="13230" y="6931"/>
                    <a:pt x="13140" y="6504"/>
                    <a:pt x="12961" y="6255"/>
                  </a:cubicBezTo>
                  <a:cubicBezTo>
                    <a:pt x="12593" y="5738"/>
                    <a:pt x="12056" y="5350"/>
                    <a:pt x="11509" y="5041"/>
                  </a:cubicBezTo>
                  <a:cubicBezTo>
                    <a:pt x="10892" y="4694"/>
                    <a:pt x="10226" y="4435"/>
                    <a:pt x="9579" y="4137"/>
                  </a:cubicBezTo>
                  <a:cubicBezTo>
                    <a:pt x="9450" y="4077"/>
                    <a:pt x="9301" y="3997"/>
                    <a:pt x="9271" y="3858"/>
                  </a:cubicBezTo>
                  <a:cubicBezTo>
                    <a:pt x="9549" y="3619"/>
                    <a:pt x="9957" y="3560"/>
                    <a:pt x="10265" y="3381"/>
                  </a:cubicBezTo>
                  <a:cubicBezTo>
                    <a:pt x="10574" y="3202"/>
                    <a:pt x="11012" y="2853"/>
                    <a:pt x="10464" y="2664"/>
                  </a:cubicBezTo>
                  <a:cubicBezTo>
                    <a:pt x="9659" y="2366"/>
                    <a:pt x="8853" y="2216"/>
                    <a:pt x="8008" y="2057"/>
                  </a:cubicBezTo>
                  <a:cubicBezTo>
                    <a:pt x="7762" y="2010"/>
                    <a:pt x="7511" y="1969"/>
                    <a:pt x="7258" y="1969"/>
                  </a:cubicBezTo>
                  <a:cubicBezTo>
                    <a:pt x="7193" y="1969"/>
                    <a:pt x="7128" y="1972"/>
                    <a:pt x="7062" y="1978"/>
                  </a:cubicBezTo>
                  <a:cubicBezTo>
                    <a:pt x="6999" y="1985"/>
                    <a:pt x="6936" y="1992"/>
                    <a:pt x="6876" y="1992"/>
                  </a:cubicBezTo>
                  <a:cubicBezTo>
                    <a:pt x="6851" y="1992"/>
                    <a:pt x="6827" y="1991"/>
                    <a:pt x="6804" y="1988"/>
                  </a:cubicBezTo>
                  <a:cubicBezTo>
                    <a:pt x="6377" y="1958"/>
                    <a:pt x="5979" y="1670"/>
                    <a:pt x="5640" y="1441"/>
                  </a:cubicBezTo>
                  <a:cubicBezTo>
                    <a:pt x="4745" y="864"/>
                    <a:pt x="3790" y="346"/>
                    <a:pt x="2756" y="78"/>
                  </a:cubicBezTo>
                  <a:cubicBezTo>
                    <a:pt x="2622" y="44"/>
                    <a:pt x="2463" y="0"/>
                    <a:pt x="2331" y="0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" name="Google Shape;3567;p62"/>
            <p:cNvSpPr/>
            <p:nvPr/>
          </p:nvSpPr>
          <p:spPr>
            <a:xfrm>
              <a:off x="4717412" y="3780237"/>
              <a:ext cx="31679" cy="21309"/>
            </a:xfrm>
            <a:custGeom>
              <a:avLst/>
              <a:gdLst/>
              <a:ahLst/>
              <a:cxnLst/>
              <a:rect l="l" t="t" r="r" b="b"/>
              <a:pathLst>
                <a:path w="501" h="337" extrusionOk="0">
                  <a:moveTo>
                    <a:pt x="275" y="0"/>
                  </a:moveTo>
                  <a:cubicBezTo>
                    <a:pt x="224" y="0"/>
                    <a:pt x="170" y="20"/>
                    <a:pt x="129" y="65"/>
                  </a:cubicBezTo>
                  <a:cubicBezTo>
                    <a:pt x="1" y="185"/>
                    <a:pt x="137" y="337"/>
                    <a:pt x="272" y="337"/>
                  </a:cubicBezTo>
                  <a:cubicBezTo>
                    <a:pt x="326" y="337"/>
                    <a:pt x="380" y="313"/>
                    <a:pt x="417" y="253"/>
                  </a:cubicBezTo>
                  <a:cubicBezTo>
                    <a:pt x="500" y="107"/>
                    <a:pt x="394" y="0"/>
                    <a:pt x="275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" name="Google Shape;3568;p62"/>
            <p:cNvSpPr/>
            <p:nvPr/>
          </p:nvSpPr>
          <p:spPr>
            <a:xfrm>
              <a:off x="4752505" y="3814129"/>
              <a:ext cx="39773" cy="36610"/>
            </a:xfrm>
            <a:custGeom>
              <a:avLst/>
              <a:gdLst/>
              <a:ahLst/>
              <a:cxnLst/>
              <a:rect l="l" t="t" r="r" b="b"/>
              <a:pathLst>
                <a:path w="629" h="579" extrusionOk="0">
                  <a:moveTo>
                    <a:pt x="263" y="0"/>
                  </a:moveTo>
                  <a:cubicBezTo>
                    <a:pt x="199" y="0"/>
                    <a:pt x="135" y="18"/>
                    <a:pt x="81" y="55"/>
                  </a:cubicBezTo>
                  <a:cubicBezTo>
                    <a:pt x="21" y="86"/>
                    <a:pt x="1" y="135"/>
                    <a:pt x="1" y="185"/>
                  </a:cubicBezTo>
                  <a:cubicBezTo>
                    <a:pt x="1" y="344"/>
                    <a:pt x="220" y="543"/>
                    <a:pt x="339" y="573"/>
                  </a:cubicBezTo>
                  <a:cubicBezTo>
                    <a:pt x="359" y="577"/>
                    <a:pt x="377" y="579"/>
                    <a:pt x="394" y="579"/>
                  </a:cubicBezTo>
                  <a:cubicBezTo>
                    <a:pt x="612" y="579"/>
                    <a:pt x="628" y="244"/>
                    <a:pt x="509" y="106"/>
                  </a:cubicBezTo>
                  <a:cubicBezTo>
                    <a:pt x="445" y="36"/>
                    <a:pt x="354" y="0"/>
                    <a:pt x="263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" name="Google Shape;3569;p62"/>
            <p:cNvSpPr/>
            <p:nvPr/>
          </p:nvSpPr>
          <p:spPr>
            <a:xfrm>
              <a:off x="4790950" y="3870404"/>
              <a:ext cx="59691" cy="40214"/>
            </a:xfrm>
            <a:custGeom>
              <a:avLst/>
              <a:gdLst/>
              <a:ahLst/>
              <a:cxnLst/>
              <a:rect l="l" t="t" r="r" b="b"/>
              <a:pathLst>
                <a:path w="944" h="636" extrusionOk="0">
                  <a:moveTo>
                    <a:pt x="446" y="0"/>
                  </a:moveTo>
                  <a:cubicBezTo>
                    <a:pt x="408" y="0"/>
                    <a:pt x="369" y="7"/>
                    <a:pt x="328" y="21"/>
                  </a:cubicBezTo>
                  <a:cubicBezTo>
                    <a:pt x="0" y="142"/>
                    <a:pt x="181" y="636"/>
                    <a:pt x="475" y="636"/>
                  </a:cubicBezTo>
                  <a:cubicBezTo>
                    <a:pt x="520" y="636"/>
                    <a:pt x="568" y="624"/>
                    <a:pt x="617" y="598"/>
                  </a:cubicBezTo>
                  <a:cubicBezTo>
                    <a:pt x="944" y="421"/>
                    <a:pt x="752" y="0"/>
                    <a:pt x="446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1" name="Google Shape;3570;p62"/>
            <p:cNvSpPr/>
            <p:nvPr/>
          </p:nvSpPr>
          <p:spPr>
            <a:xfrm>
              <a:off x="4600308" y="4023738"/>
              <a:ext cx="34715" cy="24091"/>
            </a:xfrm>
            <a:custGeom>
              <a:avLst/>
              <a:gdLst/>
              <a:ahLst/>
              <a:cxnLst/>
              <a:rect l="l" t="t" r="r" b="b"/>
              <a:pathLst>
                <a:path w="549" h="381" extrusionOk="0">
                  <a:moveTo>
                    <a:pt x="270" y="1"/>
                  </a:moveTo>
                  <a:cubicBezTo>
                    <a:pt x="221" y="1"/>
                    <a:pt x="175" y="20"/>
                    <a:pt x="150" y="53"/>
                  </a:cubicBezTo>
                  <a:cubicBezTo>
                    <a:pt x="1" y="212"/>
                    <a:pt x="270" y="371"/>
                    <a:pt x="409" y="381"/>
                  </a:cubicBezTo>
                  <a:cubicBezTo>
                    <a:pt x="429" y="381"/>
                    <a:pt x="449" y="381"/>
                    <a:pt x="469" y="371"/>
                  </a:cubicBezTo>
                  <a:cubicBezTo>
                    <a:pt x="478" y="371"/>
                    <a:pt x="489" y="352"/>
                    <a:pt x="498" y="341"/>
                  </a:cubicBezTo>
                  <a:cubicBezTo>
                    <a:pt x="538" y="272"/>
                    <a:pt x="548" y="182"/>
                    <a:pt x="509" y="113"/>
                  </a:cubicBezTo>
                  <a:cubicBezTo>
                    <a:pt x="469" y="53"/>
                    <a:pt x="389" y="13"/>
                    <a:pt x="299" y="3"/>
                  </a:cubicBezTo>
                  <a:cubicBezTo>
                    <a:pt x="289" y="1"/>
                    <a:pt x="279" y="1"/>
                    <a:pt x="270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2" name="Google Shape;3571;p62"/>
            <p:cNvSpPr/>
            <p:nvPr/>
          </p:nvSpPr>
          <p:spPr>
            <a:xfrm>
              <a:off x="4657532" y="4011345"/>
              <a:ext cx="42239" cy="33512"/>
            </a:xfrm>
            <a:custGeom>
              <a:avLst/>
              <a:gdLst/>
              <a:ahLst/>
              <a:cxnLst/>
              <a:rect l="l" t="t" r="r" b="b"/>
              <a:pathLst>
                <a:path w="668" h="530" extrusionOk="0">
                  <a:moveTo>
                    <a:pt x="407" y="1"/>
                  </a:moveTo>
                  <a:cubicBezTo>
                    <a:pt x="117" y="1"/>
                    <a:pt x="1" y="415"/>
                    <a:pt x="349" y="517"/>
                  </a:cubicBezTo>
                  <a:cubicBezTo>
                    <a:pt x="378" y="525"/>
                    <a:pt x="409" y="529"/>
                    <a:pt x="439" y="529"/>
                  </a:cubicBezTo>
                  <a:cubicBezTo>
                    <a:pt x="490" y="529"/>
                    <a:pt x="540" y="515"/>
                    <a:pt x="578" y="478"/>
                  </a:cubicBezTo>
                  <a:cubicBezTo>
                    <a:pt x="648" y="418"/>
                    <a:pt x="658" y="318"/>
                    <a:pt x="667" y="229"/>
                  </a:cubicBezTo>
                  <a:cubicBezTo>
                    <a:pt x="667" y="189"/>
                    <a:pt x="667" y="139"/>
                    <a:pt x="648" y="100"/>
                  </a:cubicBezTo>
                  <a:cubicBezTo>
                    <a:pt x="628" y="70"/>
                    <a:pt x="598" y="50"/>
                    <a:pt x="568" y="40"/>
                  </a:cubicBezTo>
                  <a:cubicBezTo>
                    <a:pt x="510" y="13"/>
                    <a:pt x="456" y="1"/>
                    <a:pt x="407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" name="Google Shape;3572;p62"/>
            <p:cNvSpPr/>
            <p:nvPr/>
          </p:nvSpPr>
          <p:spPr>
            <a:xfrm>
              <a:off x="4733093" y="3990100"/>
              <a:ext cx="57921" cy="47170"/>
            </a:xfrm>
            <a:custGeom>
              <a:avLst/>
              <a:gdLst/>
              <a:ahLst/>
              <a:cxnLst/>
              <a:rect l="l" t="t" r="r" b="b"/>
              <a:pathLst>
                <a:path w="916" h="746" extrusionOk="0">
                  <a:moveTo>
                    <a:pt x="425" y="0"/>
                  </a:moveTo>
                  <a:cubicBezTo>
                    <a:pt x="368" y="0"/>
                    <a:pt x="311" y="14"/>
                    <a:pt x="259" y="48"/>
                  </a:cubicBezTo>
                  <a:cubicBezTo>
                    <a:pt x="0" y="217"/>
                    <a:pt x="149" y="545"/>
                    <a:pt x="358" y="685"/>
                  </a:cubicBezTo>
                  <a:cubicBezTo>
                    <a:pt x="422" y="723"/>
                    <a:pt x="495" y="745"/>
                    <a:pt x="568" y="745"/>
                  </a:cubicBezTo>
                  <a:cubicBezTo>
                    <a:pt x="607" y="745"/>
                    <a:pt x="647" y="739"/>
                    <a:pt x="686" y="724"/>
                  </a:cubicBezTo>
                  <a:cubicBezTo>
                    <a:pt x="796" y="685"/>
                    <a:pt x="885" y="585"/>
                    <a:pt x="895" y="475"/>
                  </a:cubicBezTo>
                  <a:cubicBezTo>
                    <a:pt x="915" y="327"/>
                    <a:pt x="816" y="177"/>
                    <a:pt x="696" y="88"/>
                  </a:cubicBezTo>
                  <a:cubicBezTo>
                    <a:pt x="616" y="38"/>
                    <a:pt x="520" y="0"/>
                    <a:pt x="425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" name="Google Shape;3573;p62"/>
            <p:cNvSpPr/>
            <p:nvPr/>
          </p:nvSpPr>
          <p:spPr>
            <a:xfrm>
              <a:off x="5011057" y="3937998"/>
              <a:ext cx="46602" cy="32500"/>
            </a:xfrm>
            <a:custGeom>
              <a:avLst/>
              <a:gdLst/>
              <a:ahLst/>
              <a:cxnLst/>
              <a:rect l="l" t="t" r="r" b="b"/>
              <a:pathLst>
                <a:path w="737" h="514" extrusionOk="0">
                  <a:moveTo>
                    <a:pt x="321" y="1"/>
                  </a:moveTo>
                  <a:cubicBezTo>
                    <a:pt x="147" y="1"/>
                    <a:pt x="0" y="99"/>
                    <a:pt x="100" y="315"/>
                  </a:cubicBezTo>
                  <a:cubicBezTo>
                    <a:pt x="149" y="424"/>
                    <a:pt x="269" y="484"/>
                    <a:pt x="398" y="504"/>
                  </a:cubicBezTo>
                  <a:cubicBezTo>
                    <a:pt x="428" y="509"/>
                    <a:pt x="458" y="514"/>
                    <a:pt x="488" y="514"/>
                  </a:cubicBezTo>
                  <a:cubicBezTo>
                    <a:pt x="518" y="514"/>
                    <a:pt x="548" y="509"/>
                    <a:pt x="577" y="494"/>
                  </a:cubicBezTo>
                  <a:cubicBezTo>
                    <a:pt x="677" y="454"/>
                    <a:pt x="737" y="335"/>
                    <a:pt x="697" y="225"/>
                  </a:cubicBezTo>
                  <a:cubicBezTo>
                    <a:pt x="654" y="80"/>
                    <a:pt x="477" y="1"/>
                    <a:pt x="321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" name="Google Shape;3574;p62"/>
            <p:cNvSpPr/>
            <p:nvPr/>
          </p:nvSpPr>
          <p:spPr>
            <a:xfrm>
              <a:off x="5080232" y="3933445"/>
              <a:ext cx="34651" cy="26557"/>
            </a:xfrm>
            <a:custGeom>
              <a:avLst/>
              <a:gdLst/>
              <a:ahLst/>
              <a:cxnLst/>
              <a:rect l="l" t="t" r="r" b="b"/>
              <a:pathLst>
                <a:path w="548" h="420" extrusionOk="0">
                  <a:moveTo>
                    <a:pt x="293" y="1"/>
                  </a:moveTo>
                  <a:cubicBezTo>
                    <a:pt x="266" y="1"/>
                    <a:pt x="237" y="6"/>
                    <a:pt x="209" y="19"/>
                  </a:cubicBezTo>
                  <a:cubicBezTo>
                    <a:pt x="1" y="108"/>
                    <a:pt x="40" y="297"/>
                    <a:pt x="229" y="387"/>
                  </a:cubicBezTo>
                  <a:cubicBezTo>
                    <a:pt x="269" y="407"/>
                    <a:pt x="316" y="419"/>
                    <a:pt x="362" y="419"/>
                  </a:cubicBezTo>
                  <a:cubicBezTo>
                    <a:pt x="408" y="419"/>
                    <a:pt x="453" y="407"/>
                    <a:pt x="488" y="377"/>
                  </a:cubicBezTo>
                  <a:cubicBezTo>
                    <a:pt x="538" y="327"/>
                    <a:pt x="547" y="257"/>
                    <a:pt x="527" y="198"/>
                  </a:cubicBezTo>
                  <a:cubicBezTo>
                    <a:pt x="496" y="87"/>
                    <a:pt x="401" y="1"/>
                    <a:pt x="293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" name="Google Shape;3575;p62"/>
            <p:cNvSpPr/>
            <p:nvPr/>
          </p:nvSpPr>
          <p:spPr>
            <a:xfrm>
              <a:off x="5143147" y="3928576"/>
              <a:ext cx="31616" cy="19728"/>
            </a:xfrm>
            <a:custGeom>
              <a:avLst/>
              <a:gdLst/>
              <a:ahLst/>
              <a:cxnLst/>
              <a:rect l="l" t="t" r="r" b="b"/>
              <a:pathLst>
                <a:path w="500" h="312" extrusionOk="0">
                  <a:moveTo>
                    <a:pt x="232" y="0"/>
                  </a:moveTo>
                  <a:cubicBezTo>
                    <a:pt x="192" y="0"/>
                    <a:pt x="154" y="6"/>
                    <a:pt x="129" y="16"/>
                  </a:cubicBezTo>
                  <a:cubicBezTo>
                    <a:pt x="10" y="76"/>
                    <a:pt x="0" y="275"/>
                    <a:pt x="149" y="305"/>
                  </a:cubicBezTo>
                  <a:cubicBezTo>
                    <a:pt x="164" y="309"/>
                    <a:pt x="180" y="311"/>
                    <a:pt x="196" y="311"/>
                  </a:cubicBezTo>
                  <a:cubicBezTo>
                    <a:pt x="253" y="311"/>
                    <a:pt x="314" y="286"/>
                    <a:pt x="368" y="255"/>
                  </a:cubicBezTo>
                  <a:cubicBezTo>
                    <a:pt x="398" y="235"/>
                    <a:pt x="438" y="215"/>
                    <a:pt x="448" y="175"/>
                  </a:cubicBezTo>
                  <a:cubicBezTo>
                    <a:pt x="500" y="49"/>
                    <a:pt x="352" y="0"/>
                    <a:pt x="232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" name="Google Shape;3576;p62"/>
            <p:cNvSpPr/>
            <p:nvPr/>
          </p:nvSpPr>
          <p:spPr>
            <a:xfrm>
              <a:off x="4915452" y="4233727"/>
              <a:ext cx="42176" cy="37685"/>
            </a:xfrm>
            <a:custGeom>
              <a:avLst/>
              <a:gdLst/>
              <a:ahLst/>
              <a:cxnLst/>
              <a:rect l="l" t="t" r="r" b="b"/>
              <a:pathLst>
                <a:path w="667" h="596" extrusionOk="0">
                  <a:moveTo>
                    <a:pt x="311" y="0"/>
                  </a:moveTo>
                  <a:cubicBezTo>
                    <a:pt x="229" y="0"/>
                    <a:pt x="151" y="42"/>
                    <a:pt x="100" y="144"/>
                  </a:cubicBezTo>
                  <a:cubicBezTo>
                    <a:pt x="1" y="323"/>
                    <a:pt x="149" y="532"/>
                    <a:pt x="328" y="581"/>
                  </a:cubicBezTo>
                  <a:cubicBezTo>
                    <a:pt x="356" y="591"/>
                    <a:pt x="385" y="595"/>
                    <a:pt x="414" y="595"/>
                  </a:cubicBezTo>
                  <a:cubicBezTo>
                    <a:pt x="477" y="595"/>
                    <a:pt x="536" y="573"/>
                    <a:pt x="578" y="532"/>
                  </a:cubicBezTo>
                  <a:cubicBezTo>
                    <a:pt x="647" y="452"/>
                    <a:pt x="667" y="333"/>
                    <a:pt x="627" y="233"/>
                  </a:cubicBezTo>
                  <a:cubicBezTo>
                    <a:pt x="573" y="100"/>
                    <a:pt x="437" y="0"/>
                    <a:pt x="311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" name="Google Shape;3577;p62"/>
            <p:cNvSpPr/>
            <p:nvPr/>
          </p:nvSpPr>
          <p:spPr>
            <a:xfrm>
              <a:off x="4921079" y="4153045"/>
              <a:ext cx="57795" cy="43818"/>
            </a:xfrm>
            <a:custGeom>
              <a:avLst/>
              <a:gdLst/>
              <a:ahLst/>
              <a:cxnLst/>
              <a:rect l="l" t="t" r="r" b="b"/>
              <a:pathLst>
                <a:path w="914" h="693" extrusionOk="0">
                  <a:moveTo>
                    <a:pt x="360" y="0"/>
                  </a:moveTo>
                  <a:cubicBezTo>
                    <a:pt x="337" y="0"/>
                    <a:pt x="314" y="3"/>
                    <a:pt x="290" y="7"/>
                  </a:cubicBezTo>
                  <a:cubicBezTo>
                    <a:pt x="60" y="57"/>
                    <a:pt x="1" y="316"/>
                    <a:pt x="111" y="504"/>
                  </a:cubicBezTo>
                  <a:cubicBezTo>
                    <a:pt x="172" y="615"/>
                    <a:pt x="307" y="692"/>
                    <a:pt x="436" y="692"/>
                  </a:cubicBezTo>
                  <a:cubicBezTo>
                    <a:pt x="493" y="692"/>
                    <a:pt x="549" y="677"/>
                    <a:pt x="598" y="644"/>
                  </a:cubicBezTo>
                  <a:cubicBezTo>
                    <a:pt x="914" y="439"/>
                    <a:pt x="691" y="0"/>
                    <a:pt x="360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" name="Google Shape;3578;p62"/>
            <p:cNvSpPr/>
            <p:nvPr/>
          </p:nvSpPr>
          <p:spPr>
            <a:xfrm>
              <a:off x="5104133" y="4066798"/>
              <a:ext cx="60830" cy="46474"/>
            </a:xfrm>
            <a:custGeom>
              <a:avLst/>
              <a:gdLst/>
              <a:ahLst/>
              <a:cxnLst/>
              <a:rect l="l" t="t" r="r" b="b"/>
              <a:pathLst>
                <a:path w="962" h="735" extrusionOk="0">
                  <a:moveTo>
                    <a:pt x="512" y="1"/>
                  </a:moveTo>
                  <a:cubicBezTo>
                    <a:pt x="452" y="1"/>
                    <a:pt x="390" y="13"/>
                    <a:pt x="329" y="38"/>
                  </a:cubicBezTo>
                  <a:cubicBezTo>
                    <a:pt x="1" y="177"/>
                    <a:pt x="189" y="645"/>
                    <a:pt x="458" y="725"/>
                  </a:cubicBezTo>
                  <a:cubicBezTo>
                    <a:pt x="485" y="731"/>
                    <a:pt x="514" y="734"/>
                    <a:pt x="543" y="734"/>
                  </a:cubicBezTo>
                  <a:cubicBezTo>
                    <a:pt x="611" y="734"/>
                    <a:pt x="681" y="717"/>
                    <a:pt x="737" y="675"/>
                  </a:cubicBezTo>
                  <a:cubicBezTo>
                    <a:pt x="806" y="625"/>
                    <a:pt x="846" y="555"/>
                    <a:pt x="866" y="476"/>
                  </a:cubicBezTo>
                  <a:cubicBezTo>
                    <a:pt x="961" y="197"/>
                    <a:pt x="756" y="1"/>
                    <a:pt x="512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" name="Google Shape;3579;p62"/>
            <p:cNvSpPr/>
            <p:nvPr/>
          </p:nvSpPr>
          <p:spPr>
            <a:xfrm>
              <a:off x="5180643" y="4095821"/>
              <a:ext cx="41164" cy="28833"/>
            </a:xfrm>
            <a:custGeom>
              <a:avLst/>
              <a:gdLst/>
              <a:ahLst/>
              <a:cxnLst/>
              <a:rect l="l" t="t" r="r" b="b"/>
              <a:pathLst>
                <a:path w="651" h="456" extrusionOk="0">
                  <a:moveTo>
                    <a:pt x="374" y="0"/>
                  </a:moveTo>
                  <a:cubicBezTo>
                    <a:pt x="334" y="0"/>
                    <a:pt x="296" y="6"/>
                    <a:pt x="263" y="17"/>
                  </a:cubicBezTo>
                  <a:cubicBezTo>
                    <a:pt x="1" y="104"/>
                    <a:pt x="164" y="455"/>
                    <a:pt x="393" y="455"/>
                  </a:cubicBezTo>
                  <a:cubicBezTo>
                    <a:pt x="399" y="455"/>
                    <a:pt x="405" y="455"/>
                    <a:pt x="412" y="455"/>
                  </a:cubicBezTo>
                  <a:cubicBezTo>
                    <a:pt x="521" y="445"/>
                    <a:pt x="621" y="355"/>
                    <a:pt x="641" y="246"/>
                  </a:cubicBezTo>
                  <a:cubicBezTo>
                    <a:pt x="650" y="206"/>
                    <a:pt x="650" y="166"/>
                    <a:pt x="630" y="127"/>
                  </a:cubicBezTo>
                  <a:cubicBezTo>
                    <a:pt x="595" y="40"/>
                    <a:pt x="480" y="0"/>
                    <a:pt x="374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" name="Google Shape;3580;p62"/>
            <p:cNvSpPr/>
            <p:nvPr/>
          </p:nvSpPr>
          <p:spPr>
            <a:xfrm>
              <a:off x="5253865" y="4125540"/>
              <a:ext cx="36738" cy="26114"/>
            </a:xfrm>
            <a:custGeom>
              <a:avLst/>
              <a:gdLst/>
              <a:ahLst/>
              <a:cxnLst/>
              <a:rect l="l" t="t" r="r" b="b"/>
              <a:pathLst>
                <a:path w="581" h="413" extrusionOk="0">
                  <a:moveTo>
                    <a:pt x="250" y="0"/>
                  </a:moveTo>
                  <a:cubicBezTo>
                    <a:pt x="188" y="0"/>
                    <a:pt x="129" y="25"/>
                    <a:pt x="89" y="84"/>
                  </a:cubicBezTo>
                  <a:cubicBezTo>
                    <a:pt x="0" y="223"/>
                    <a:pt x="179" y="402"/>
                    <a:pt x="318" y="413"/>
                  </a:cubicBezTo>
                  <a:cubicBezTo>
                    <a:pt x="378" y="413"/>
                    <a:pt x="447" y="382"/>
                    <a:pt x="487" y="323"/>
                  </a:cubicBezTo>
                  <a:cubicBezTo>
                    <a:pt x="580" y="159"/>
                    <a:pt x="407" y="0"/>
                    <a:pt x="250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" name="Google Shape;3581;p62"/>
            <p:cNvSpPr/>
            <p:nvPr/>
          </p:nvSpPr>
          <p:spPr>
            <a:xfrm>
              <a:off x="4921079" y="3991870"/>
              <a:ext cx="58617" cy="42933"/>
            </a:xfrm>
            <a:custGeom>
              <a:avLst/>
              <a:gdLst/>
              <a:ahLst/>
              <a:cxnLst/>
              <a:rect l="l" t="t" r="r" b="b"/>
              <a:pathLst>
                <a:path w="927" h="679" extrusionOk="0">
                  <a:moveTo>
                    <a:pt x="538" y="0"/>
                  </a:moveTo>
                  <a:cubicBezTo>
                    <a:pt x="538" y="0"/>
                    <a:pt x="31" y="279"/>
                    <a:pt x="1" y="299"/>
                  </a:cubicBezTo>
                  <a:cubicBezTo>
                    <a:pt x="1" y="299"/>
                    <a:pt x="296" y="678"/>
                    <a:pt x="556" y="678"/>
                  </a:cubicBezTo>
                  <a:cubicBezTo>
                    <a:pt x="591" y="678"/>
                    <a:pt x="625" y="672"/>
                    <a:pt x="657" y="657"/>
                  </a:cubicBezTo>
                  <a:cubicBezTo>
                    <a:pt x="926" y="537"/>
                    <a:pt x="538" y="0"/>
                    <a:pt x="538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" name="Google Shape;3582;p62"/>
            <p:cNvSpPr/>
            <p:nvPr/>
          </p:nvSpPr>
          <p:spPr>
            <a:xfrm>
              <a:off x="4558828" y="4039989"/>
              <a:ext cx="366116" cy="327405"/>
            </a:xfrm>
            <a:custGeom>
              <a:avLst/>
              <a:gdLst/>
              <a:ahLst/>
              <a:cxnLst/>
              <a:rect l="l" t="t" r="r" b="b"/>
              <a:pathLst>
                <a:path w="5790" h="5178" extrusionOk="0">
                  <a:moveTo>
                    <a:pt x="4214" y="0"/>
                  </a:moveTo>
                  <a:cubicBezTo>
                    <a:pt x="4043" y="0"/>
                    <a:pt x="3860" y="49"/>
                    <a:pt x="3691" y="84"/>
                  </a:cubicBezTo>
                  <a:cubicBezTo>
                    <a:pt x="3342" y="164"/>
                    <a:pt x="2975" y="164"/>
                    <a:pt x="2617" y="164"/>
                  </a:cubicBezTo>
                  <a:lnTo>
                    <a:pt x="1005" y="164"/>
                  </a:lnTo>
                  <a:cubicBezTo>
                    <a:pt x="667" y="164"/>
                    <a:pt x="329" y="164"/>
                    <a:pt x="0" y="95"/>
                  </a:cubicBezTo>
                  <a:lnTo>
                    <a:pt x="0" y="95"/>
                  </a:lnTo>
                  <a:cubicBezTo>
                    <a:pt x="707" y="791"/>
                    <a:pt x="3472" y="473"/>
                    <a:pt x="4527" y="652"/>
                  </a:cubicBezTo>
                  <a:cubicBezTo>
                    <a:pt x="5621" y="831"/>
                    <a:pt x="4367" y="4789"/>
                    <a:pt x="5789" y="5177"/>
                  </a:cubicBezTo>
                  <a:cubicBezTo>
                    <a:pt x="5770" y="5117"/>
                    <a:pt x="5750" y="5068"/>
                    <a:pt x="5730" y="5008"/>
                  </a:cubicBezTo>
                  <a:cubicBezTo>
                    <a:pt x="5511" y="4252"/>
                    <a:pt x="5292" y="3466"/>
                    <a:pt x="5411" y="2690"/>
                  </a:cubicBezTo>
                  <a:cubicBezTo>
                    <a:pt x="5481" y="2292"/>
                    <a:pt x="5630" y="1905"/>
                    <a:pt x="5650" y="1497"/>
                  </a:cubicBezTo>
                  <a:cubicBezTo>
                    <a:pt x="5670" y="1099"/>
                    <a:pt x="5511" y="641"/>
                    <a:pt x="5133" y="492"/>
                  </a:cubicBezTo>
                  <a:cubicBezTo>
                    <a:pt x="5033" y="442"/>
                    <a:pt x="4924" y="433"/>
                    <a:pt x="4825" y="373"/>
                  </a:cubicBezTo>
                  <a:cubicBezTo>
                    <a:pt x="4715" y="293"/>
                    <a:pt x="4655" y="174"/>
                    <a:pt x="4546" y="95"/>
                  </a:cubicBezTo>
                  <a:cubicBezTo>
                    <a:pt x="4448" y="25"/>
                    <a:pt x="4334" y="0"/>
                    <a:pt x="4214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" name="Google Shape;3583;p62"/>
            <p:cNvSpPr/>
            <p:nvPr/>
          </p:nvSpPr>
          <p:spPr>
            <a:xfrm>
              <a:off x="4667649" y="3749064"/>
              <a:ext cx="118940" cy="193104"/>
            </a:xfrm>
            <a:custGeom>
              <a:avLst/>
              <a:gdLst/>
              <a:ahLst/>
              <a:cxnLst/>
              <a:rect l="l" t="t" r="r" b="b"/>
              <a:pathLst>
                <a:path w="1881" h="3054" extrusionOk="0">
                  <a:moveTo>
                    <a:pt x="289" y="1"/>
                  </a:moveTo>
                  <a:lnTo>
                    <a:pt x="289" y="1"/>
                  </a:lnTo>
                  <a:cubicBezTo>
                    <a:pt x="1" y="180"/>
                    <a:pt x="418" y="885"/>
                    <a:pt x="518" y="1055"/>
                  </a:cubicBezTo>
                  <a:cubicBezTo>
                    <a:pt x="667" y="1323"/>
                    <a:pt x="826" y="1572"/>
                    <a:pt x="995" y="1821"/>
                  </a:cubicBezTo>
                  <a:cubicBezTo>
                    <a:pt x="1164" y="2070"/>
                    <a:pt x="1373" y="2298"/>
                    <a:pt x="1442" y="2607"/>
                  </a:cubicBezTo>
                  <a:lnTo>
                    <a:pt x="1442" y="2646"/>
                  </a:lnTo>
                  <a:cubicBezTo>
                    <a:pt x="1473" y="2815"/>
                    <a:pt x="1433" y="2945"/>
                    <a:pt x="1353" y="3054"/>
                  </a:cubicBezTo>
                  <a:cubicBezTo>
                    <a:pt x="1512" y="3005"/>
                    <a:pt x="1641" y="2915"/>
                    <a:pt x="1731" y="2775"/>
                  </a:cubicBezTo>
                  <a:cubicBezTo>
                    <a:pt x="1880" y="2537"/>
                    <a:pt x="1820" y="2218"/>
                    <a:pt x="1672" y="1980"/>
                  </a:cubicBezTo>
                  <a:cubicBezTo>
                    <a:pt x="1522" y="1741"/>
                    <a:pt x="1294" y="1562"/>
                    <a:pt x="1095" y="1363"/>
                  </a:cubicBezTo>
                  <a:cubicBezTo>
                    <a:pt x="726" y="995"/>
                    <a:pt x="418" y="518"/>
                    <a:pt x="289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" name="Google Shape;3584;p62"/>
            <p:cNvSpPr/>
            <p:nvPr/>
          </p:nvSpPr>
          <p:spPr>
            <a:xfrm>
              <a:off x="5028003" y="4096201"/>
              <a:ext cx="342910" cy="102938"/>
            </a:xfrm>
            <a:custGeom>
              <a:avLst/>
              <a:gdLst/>
              <a:ahLst/>
              <a:cxnLst/>
              <a:rect l="l" t="t" r="r" b="b"/>
              <a:pathLst>
                <a:path w="5423" h="1628" extrusionOk="0">
                  <a:moveTo>
                    <a:pt x="599" y="0"/>
                  </a:moveTo>
                  <a:cubicBezTo>
                    <a:pt x="534" y="0"/>
                    <a:pt x="471" y="9"/>
                    <a:pt x="409" y="31"/>
                  </a:cubicBezTo>
                  <a:cubicBezTo>
                    <a:pt x="140" y="121"/>
                    <a:pt x="1" y="429"/>
                    <a:pt x="1" y="717"/>
                  </a:cubicBezTo>
                  <a:cubicBezTo>
                    <a:pt x="1" y="817"/>
                    <a:pt x="11" y="906"/>
                    <a:pt x="31" y="996"/>
                  </a:cubicBezTo>
                  <a:cubicBezTo>
                    <a:pt x="111" y="827"/>
                    <a:pt x="220" y="698"/>
                    <a:pt x="359" y="628"/>
                  </a:cubicBezTo>
                  <a:cubicBezTo>
                    <a:pt x="462" y="575"/>
                    <a:pt x="595" y="552"/>
                    <a:pt x="752" y="552"/>
                  </a:cubicBezTo>
                  <a:cubicBezTo>
                    <a:pt x="1821" y="552"/>
                    <a:pt x="3969" y="1627"/>
                    <a:pt x="4994" y="1627"/>
                  </a:cubicBezTo>
                  <a:cubicBezTo>
                    <a:pt x="5176" y="1627"/>
                    <a:pt x="5323" y="1593"/>
                    <a:pt x="5422" y="1513"/>
                  </a:cubicBezTo>
                  <a:cubicBezTo>
                    <a:pt x="3970" y="897"/>
                    <a:pt x="2468" y="399"/>
                    <a:pt x="936" y="51"/>
                  </a:cubicBezTo>
                  <a:cubicBezTo>
                    <a:pt x="822" y="25"/>
                    <a:pt x="709" y="0"/>
                    <a:pt x="599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" name="Google Shape;3585;p62"/>
            <p:cNvSpPr/>
            <p:nvPr/>
          </p:nvSpPr>
          <p:spPr>
            <a:xfrm>
              <a:off x="5091550" y="3928323"/>
              <a:ext cx="138479" cy="85550"/>
            </a:xfrm>
            <a:custGeom>
              <a:avLst/>
              <a:gdLst/>
              <a:ahLst/>
              <a:cxnLst/>
              <a:rect l="l" t="t" r="r" b="b"/>
              <a:pathLst>
                <a:path w="2190" h="1353" extrusionOk="0">
                  <a:moveTo>
                    <a:pt x="2159" y="0"/>
                  </a:moveTo>
                  <a:cubicBezTo>
                    <a:pt x="1542" y="150"/>
                    <a:pt x="936" y="298"/>
                    <a:pt x="329" y="438"/>
                  </a:cubicBezTo>
                  <a:cubicBezTo>
                    <a:pt x="169" y="478"/>
                    <a:pt x="21" y="557"/>
                    <a:pt x="10" y="696"/>
                  </a:cubicBezTo>
                  <a:cubicBezTo>
                    <a:pt x="1" y="747"/>
                    <a:pt x="10" y="796"/>
                    <a:pt x="41" y="856"/>
                  </a:cubicBezTo>
                  <a:cubicBezTo>
                    <a:pt x="90" y="985"/>
                    <a:pt x="220" y="1074"/>
                    <a:pt x="339" y="1144"/>
                  </a:cubicBezTo>
                  <a:cubicBezTo>
                    <a:pt x="518" y="1234"/>
                    <a:pt x="697" y="1304"/>
                    <a:pt x="886" y="1353"/>
                  </a:cubicBezTo>
                  <a:cubicBezTo>
                    <a:pt x="757" y="1234"/>
                    <a:pt x="647" y="1065"/>
                    <a:pt x="766" y="945"/>
                  </a:cubicBezTo>
                  <a:cubicBezTo>
                    <a:pt x="876" y="846"/>
                    <a:pt x="1155" y="786"/>
                    <a:pt x="1294" y="716"/>
                  </a:cubicBezTo>
                  <a:cubicBezTo>
                    <a:pt x="1582" y="587"/>
                    <a:pt x="1960" y="428"/>
                    <a:pt x="2149" y="150"/>
                  </a:cubicBezTo>
                  <a:cubicBezTo>
                    <a:pt x="2189" y="90"/>
                    <a:pt x="2189" y="50"/>
                    <a:pt x="2159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" name="Google Shape;3586;p62"/>
            <p:cNvSpPr/>
            <p:nvPr/>
          </p:nvSpPr>
          <p:spPr>
            <a:xfrm>
              <a:off x="4856331" y="3978971"/>
              <a:ext cx="52926" cy="29275"/>
            </a:xfrm>
            <a:custGeom>
              <a:avLst/>
              <a:gdLst/>
              <a:ahLst/>
              <a:cxnLst/>
              <a:rect l="l" t="t" r="r" b="b"/>
              <a:pathLst>
                <a:path w="837" h="463" extrusionOk="0">
                  <a:moveTo>
                    <a:pt x="500" y="1"/>
                  </a:moveTo>
                  <a:cubicBezTo>
                    <a:pt x="439" y="1"/>
                    <a:pt x="378" y="12"/>
                    <a:pt x="319" y="35"/>
                  </a:cubicBezTo>
                  <a:cubicBezTo>
                    <a:pt x="149" y="94"/>
                    <a:pt x="21" y="264"/>
                    <a:pt x="1" y="443"/>
                  </a:cubicBezTo>
                  <a:lnTo>
                    <a:pt x="169" y="463"/>
                  </a:lnTo>
                  <a:cubicBezTo>
                    <a:pt x="180" y="343"/>
                    <a:pt x="269" y="234"/>
                    <a:pt x="379" y="194"/>
                  </a:cubicBezTo>
                  <a:cubicBezTo>
                    <a:pt x="418" y="177"/>
                    <a:pt x="460" y="170"/>
                    <a:pt x="502" y="170"/>
                  </a:cubicBezTo>
                  <a:cubicBezTo>
                    <a:pt x="585" y="170"/>
                    <a:pt x="667" y="200"/>
                    <a:pt x="726" y="253"/>
                  </a:cubicBezTo>
                  <a:lnTo>
                    <a:pt x="836" y="134"/>
                  </a:lnTo>
                  <a:cubicBezTo>
                    <a:pt x="749" y="47"/>
                    <a:pt x="626" y="1"/>
                    <a:pt x="500" y="1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" name="Google Shape;3587;p62"/>
            <p:cNvSpPr/>
            <p:nvPr/>
          </p:nvSpPr>
          <p:spPr>
            <a:xfrm>
              <a:off x="4932398" y="3948747"/>
              <a:ext cx="52926" cy="29339"/>
            </a:xfrm>
            <a:custGeom>
              <a:avLst/>
              <a:gdLst/>
              <a:ahLst/>
              <a:cxnLst/>
              <a:rect l="l" t="t" r="r" b="b"/>
              <a:pathLst>
                <a:path w="837" h="464" extrusionOk="0">
                  <a:moveTo>
                    <a:pt x="483" y="0"/>
                  </a:moveTo>
                  <a:cubicBezTo>
                    <a:pt x="430" y="0"/>
                    <a:pt x="378" y="8"/>
                    <a:pt x="329" y="26"/>
                  </a:cubicBezTo>
                  <a:cubicBezTo>
                    <a:pt x="150" y="95"/>
                    <a:pt x="21" y="254"/>
                    <a:pt x="1" y="443"/>
                  </a:cubicBezTo>
                  <a:lnTo>
                    <a:pt x="160" y="463"/>
                  </a:lnTo>
                  <a:cubicBezTo>
                    <a:pt x="180" y="344"/>
                    <a:pt x="270" y="225"/>
                    <a:pt x="379" y="185"/>
                  </a:cubicBezTo>
                  <a:cubicBezTo>
                    <a:pt x="414" y="173"/>
                    <a:pt x="450" y="167"/>
                    <a:pt x="487" y="167"/>
                  </a:cubicBezTo>
                  <a:cubicBezTo>
                    <a:pt x="575" y="167"/>
                    <a:pt x="664" y="201"/>
                    <a:pt x="727" y="264"/>
                  </a:cubicBezTo>
                  <a:lnTo>
                    <a:pt x="836" y="135"/>
                  </a:lnTo>
                  <a:cubicBezTo>
                    <a:pt x="745" y="50"/>
                    <a:pt x="612" y="0"/>
                    <a:pt x="483" y="0"/>
                  </a:cubicBezTo>
                  <a:close/>
                </a:path>
              </a:pathLst>
            </a:custGeom>
            <a:solidFill>
              <a:srgbClr val="322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" name="Google Shape;3588;p62"/>
            <p:cNvSpPr/>
            <p:nvPr/>
          </p:nvSpPr>
          <p:spPr>
            <a:xfrm>
              <a:off x="4855066" y="4006160"/>
              <a:ext cx="45338" cy="28643"/>
            </a:xfrm>
            <a:custGeom>
              <a:avLst/>
              <a:gdLst/>
              <a:ahLst/>
              <a:cxnLst/>
              <a:rect l="l" t="t" r="r" b="b"/>
              <a:pathLst>
                <a:path w="717" h="453" extrusionOk="0">
                  <a:moveTo>
                    <a:pt x="505" y="1"/>
                  </a:moveTo>
                  <a:cubicBezTo>
                    <a:pt x="315" y="1"/>
                    <a:pt x="105" y="161"/>
                    <a:pt x="21" y="311"/>
                  </a:cubicBezTo>
                  <a:cubicBezTo>
                    <a:pt x="10" y="331"/>
                    <a:pt x="1" y="351"/>
                    <a:pt x="1" y="371"/>
                  </a:cubicBezTo>
                  <a:cubicBezTo>
                    <a:pt x="10" y="420"/>
                    <a:pt x="70" y="451"/>
                    <a:pt x="120" y="451"/>
                  </a:cubicBezTo>
                  <a:cubicBezTo>
                    <a:pt x="135" y="452"/>
                    <a:pt x="151" y="453"/>
                    <a:pt x="167" y="453"/>
                  </a:cubicBezTo>
                  <a:cubicBezTo>
                    <a:pt x="243" y="453"/>
                    <a:pt x="324" y="435"/>
                    <a:pt x="399" y="411"/>
                  </a:cubicBezTo>
                  <a:cubicBezTo>
                    <a:pt x="498" y="371"/>
                    <a:pt x="667" y="301"/>
                    <a:pt x="697" y="182"/>
                  </a:cubicBezTo>
                  <a:cubicBezTo>
                    <a:pt x="717" y="82"/>
                    <a:pt x="627" y="13"/>
                    <a:pt x="538" y="3"/>
                  </a:cubicBezTo>
                  <a:cubicBezTo>
                    <a:pt x="527" y="1"/>
                    <a:pt x="516" y="1"/>
                    <a:pt x="505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" name="Google Shape;3589;p62"/>
            <p:cNvSpPr/>
            <p:nvPr/>
          </p:nvSpPr>
          <p:spPr>
            <a:xfrm>
              <a:off x="4972676" y="3962974"/>
              <a:ext cx="44769" cy="29718"/>
            </a:xfrm>
            <a:custGeom>
              <a:avLst/>
              <a:gdLst/>
              <a:ahLst/>
              <a:cxnLst/>
              <a:rect l="l" t="t" r="r" b="b"/>
              <a:pathLst>
                <a:path w="708" h="470" extrusionOk="0">
                  <a:moveTo>
                    <a:pt x="463" y="0"/>
                  </a:moveTo>
                  <a:cubicBezTo>
                    <a:pt x="430" y="0"/>
                    <a:pt x="397" y="7"/>
                    <a:pt x="369" y="19"/>
                  </a:cubicBezTo>
                  <a:cubicBezTo>
                    <a:pt x="239" y="89"/>
                    <a:pt x="90" y="199"/>
                    <a:pt x="20" y="327"/>
                  </a:cubicBezTo>
                  <a:cubicBezTo>
                    <a:pt x="11" y="347"/>
                    <a:pt x="0" y="367"/>
                    <a:pt x="0" y="387"/>
                  </a:cubicBezTo>
                  <a:cubicBezTo>
                    <a:pt x="0" y="437"/>
                    <a:pt x="70" y="467"/>
                    <a:pt x="120" y="467"/>
                  </a:cubicBezTo>
                  <a:cubicBezTo>
                    <a:pt x="136" y="469"/>
                    <a:pt x="152" y="469"/>
                    <a:pt x="169" y="469"/>
                  </a:cubicBezTo>
                  <a:cubicBezTo>
                    <a:pt x="242" y="469"/>
                    <a:pt x="315" y="452"/>
                    <a:pt x="389" y="427"/>
                  </a:cubicBezTo>
                  <a:cubicBezTo>
                    <a:pt x="468" y="397"/>
                    <a:pt x="557" y="358"/>
                    <a:pt x="617" y="298"/>
                  </a:cubicBezTo>
                  <a:cubicBezTo>
                    <a:pt x="667" y="258"/>
                    <a:pt x="707" y="199"/>
                    <a:pt x="687" y="148"/>
                  </a:cubicBezTo>
                  <a:cubicBezTo>
                    <a:pt x="665" y="53"/>
                    <a:pt x="560" y="0"/>
                    <a:pt x="463" y="0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" name="Google Shape;3590;p62"/>
            <p:cNvSpPr/>
            <p:nvPr/>
          </p:nvSpPr>
          <p:spPr>
            <a:xfrm>
              <a:off x="4743147" y="3772966"/>
              <a:ext cx="187484" cy="130254"/>
            </a:xfrm>
            <a:custGeom>
              <a:avLst/>
              <a:gdLst/>
              <a:ahLst/>
              <a:cxnLst/>
              <a:rect l="l" t="t" r="r" b="b"/>
              <a:pathLst>
                <a:path w="2965" h="2060" extrusionOk="0">
                  <a:moveTo>
                    <a:pt x="189" y="1"/>
                  </a:moveTo>
                  <a:cubicBezTo>
                    <a:pt x="120" y="1"/>
                    <a:pt x="80" y="20"/>
                    <a:pt x="69" y="50"/>
                  </a:cubicBezTo>
                  <a:cubicBezTo>
                    <a:pt x="0" y="200"/>
                    <a:pt x="567" y="567"/>
                    <a:pt x="1273" y="1075"/>
                  </a:cubicBezTo>
                  <a:cubicBezTo>
                    <a:pt x="1303" y="1104"/>
                    <a:pt x="1343" y="1124"/>
                    <a:pt x="1373" y="1154"/>
                  </a:cubicBezTo>
                  <a:cubicBezTo>
                    <a:pt x="1413" y="1174"/>
                    <a:pt x="1442" y="1204"/>
                    <a:pt x="1482" y="1234"/>
                  </a:cubicBezTo>
                  <a:cubicBezTo>
                    <a:pt x="2109" y="1681"/>
                    <a:pt x="2596" y="2059"/>
                    <a:pt x="2785" y="2059"/>
                  </a:cubicBezTo>
                  <a:cubicBezTo>
                    <a:pt x="2805" y="2059"/>
                    <a:pt x="2825" y="2059"/>
                    <a:pt x="2835" y="2050"/>
                  </a:cubicBezTo>
                  <a:cubicBezTo>
                    <a:pt x="2964" y="1920"/>
                    <a:pt x="2527" y="1363"/>
                    <a:pt x="1791" y="816"/>
                  </a:cubicBezTo>
                  <a:lnTo>
                    <a:pt x="1791" y="806"/>
                  </a:lnTo>
                  <a:cubicBezTo>
                    <a:pt x="1751" y="786"/>
                    <a:pt x="1721" y="757"/>
                    <a:pt x="1681" y="726"/>
                  </a:cubicBezTo>
                  <a:cubicBezTo>
                    <a:pt x="1641" y="706"/>
                    <a:pt x="1612" y="677"/>
                    <a:pt x="1572" y="647"/>
                  </a:cubicBezTo>
                  <a:cubicBezTo>
                    <a:pt x="965" y="239"/>
                    <a:pt x="418" y="1"/>
                    <a:pt x="189" y="1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" name="Google Shape;3591;p62"/>
            <p:cNvSpPr/>
            <p:nvPr/>
          </p:nvSpPr>
          <p:spPr>
            <a:xfrm>
              <a:off x="4957564" y="3881785"/>
              <a:ext cx="144739" cy="35282"/>
            </a:xfrm>
            <a:custGeom>
              <a:avLst/>
              <a:gdLst/>
              <a:ahLst/>
              <a:cxnLst/>
              <a:rect l="l" t="t" r="r" b="b"/>
              <a:pathLst>
                <a:path w="2289" h="558" extrusionOk="0">
                  <a:moveTo>
                    <a:pt x="946" y="0"/>
                  </a:moveTo>
                  <a:cubicBezTo>
                    <a:pt x="399" y="0"/>
                    <a:pt x="1" y="130"/>
                    <a:pt x="21" y="289"/>
                  </a:cubicBezTo>
                  <a:cubicBezTo>
                    <a:pt x="40" y="448"/>
                    <a:pt x="488" y="468"/>
                    <a:pt x="1045" y="517"/>
                  </a:cubicBezTo>
                  <a:cubicBezTo>
                    <a:pt x="1075" y="517"/>
                    <a:pt x="1105" y="517"/>
                    <a:pt x="1135" y="528"/>
                  </a:cubicBezTo>
                  <a:lnTo>
                    <a:pt x="1214" y="528"/>
                  </a:lnTo>
                  <a:cubicBezTo>
                    <a:pt x="1453" y="537"/>
                    <a:pt x="1672" y="557"/>
                    <a:pt x="1851" y="557"/>
                  </a:cubicBezTo>
                  <a:lnTo>
                    <a:pt x="1930" y="557"/>
                  </a:lnTo>
                  <a:cubicBezTo>
                    <a:pt x="2030" y="547"/>
                    <a:pt x="2090" y="537"/>
                    <a:pt x="2129" y="528"/>
                  </a:cubicBezTo>
                  <a:cubicBezTo>
                    <a:pt x="2169" y="508"/>
                    <a:pt x="2209" y="508"/>
                    <a:pt x="2239" y="488"/>
                  </a:cubicBezTo>
                  <a:cubicBezTo>
                    <a:pt x="2279" y="468"/>
                    <a:pt x="2288" y="408"/>
                    <a:pt x="2239" y="338"/>
                  </a:cubicBezTo>
                  <a:cubicBezTo>
                    <a:pt x="2189" y="269"/>
                    <a:pt x="2090" y="219"/>
                    <a:pt x="2010" y="189"/>
                  </a:cubicBezTo>
                  <a:cubicBezTo>
                    <a:pt x="1831" y="110"/>
                    <a:pt x="1563" y="40"/>
                    <a:pt x="1254" y="10"/>
                  </a:cubicBezTo>
                  <a:cubicBezTo>
                    <a:pt x="1225" y="10"/>
                    <a:pt x="1194" y="0"/>
                    <a:pt x="1165" y="0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" name="Google Shape;3592;p62"/>
            <p:cNvSpPr/>
            <p:nvPr/>
          </p:nvSpPr>
          <p:spPr>
            <a:xfrm>
              <a:off x="5242483" y="4076156"/>
              <a:ext cx="119573" cy="91873"/>
            </a:xfrm>
            <a:custGeom>
              <a:avLst/>
              <a:gdLst/>
              <a:ahLst/>
              <a:cxnLst/>
              <a:rect l="l" t="t" r="r" b="b"/>
              <a:pathLst>
                <a:path w="1891" h="1453" extrusionOk="0">
                  <a:moveTo>
                    <a:pt x="180" y="0"/>
                  </a:moveTo>
                  <a:cubicBezTo>
                    <a:pt x="110" y="0"/>
                    <a:pt x="70" y="10"/>
                    <a:pt x="41" y="60"/>
                  </a:cubicBezTo>
                  <a:cubicBezTo>
                    <a:pt x="1" y="119"/>
                    <a:pt x="70" y="239"/>
                    <a:pt x="220" y="368"/>
                  </a:cubicBezTo>
                  <a:cubicBezTo>
                    <a:pt x="359" y="497"/>
                    <a:pt x="587" y="637"/>
                    <a:pt x="817" y="785"/>
                  </a:cubicBezTo>
                  <a:lnTo>
                    <a:pt x="817" y="796"/>
                  </a:lnTo>
                  <a:cubicBezTo>
                    <a:pt x="846" y="805"/>
                    <a:pt x="866" y="825"/>
                    <a:pt x="886" y="836"/>
                  </a:cubicBezTo>
                  <a:cubicBezTo>
                    <a:pt x="916" y="855"/>
                    <a:pt x="936" y="865"/>
                    <a:pt x="956" y="885"/>
                  </a:cubicBezTo>
                  <a:cubicBezTo>
                    <a:pt x="1184" y="1034"/>
                    <a:pt x="1363" y="1183"/>
                    <a:pt x="1493" y="1293"/>
                  </a:cubicBezTo>
                  <a:cubicBezTo>
                    <a:pt x="1602" y="1382"/>
                    <a:pt x="1692" y="1452"/>
                    <a:pt x="1761" y="1452"/>
                  </a:cubicBezTo>
                  <a:cubicBezTo>
                    <a:pt x="1772" y="1452"/>
                    <a:pt x="1781" y="1452"/>
                    <a:pt x="1791" y="1442"/>
                  </a:cubicBezTo>
                  <a:cubicBezTo>
                    <a:pt x="1871" y="1412"/>
                    <a:pt x="1891" y="1273"/>
                    <a:pt x="1801" y="1074"/>
                  </a:cubicBezTo>
                  <a:cubicBezTo>
                    <a:pt x="1712" y="875"/>
                    <a:pt x="1513" y="646"/>
                    <a:pt x="1254" y="458"/>
                  </a:cubicBezTo>
                  <a:cubicBezTo>
                    <a:pt x="1234" y="438"/>
                    <a:pt x="1204" y="418"/>
                    <a:pt x="1175" y="398"/>
                  </a:cubicBezTo>
                  <a:cubicBezTo>
                    <a:pt x="1155" y="388"/>
                    <a:pt x="1125" y="368"/>
                    <a:pt x="1095" y="348"/>
                  </a:cubicBezTo>
                  <a:cubicBezTo>
                    <a:pt x="826" y="189"/>
                    <a:pt x="578" y="89"/>
                    <a:pt x="399" y="40"/>
                  </a:cubicBezTo>
                  <a:cubicBezTo>
                    <a:pt x="309" y="10"/>
                    <a:pt x="240" y="0"/>
                    <a:pt x="180" y="0"/>
                  </a:cubicBezTo>
                  <a:close/>
                </a:path>
              </a:pathLst>
            </a:custGeom>
            <a:solidFill>
              <a:srgbClr val="FCE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24" name="Google Shape;2807;p57"/>
          <p:cNvSpPr txBox="1">
            <a:spLocks/>
          </p:cNvSpPr>
          <p:nvPr/>
        </p:nvSpPr>
        <p:spPr>
          <a:xfrm>
            <a:off x="4420753" y="3145094"/>
            <a:ext cx="4723247" cy="16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 sz="1600" b="0" i="0" u="none" strike="noStrike" cap="none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 sz="1600" b="0" i="0" u="none" strike="noStrike" cap="none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 sz="1600" b="0" i="0" u="none" strike="noStrike" cap="none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 sz="1600" b="0" i="0" u="none" strike="noStrike" cap="none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 sz="1600" b="0" i="0" u="none" strike="noStrike" cap="none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 sz="1600" b="0" i="0" u="none" strike="noStrike" cap="none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 sz="1600" b="0" i="0" u="none" strike="noStrike" cap="none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 sz="1600" b="0" i="0" u="none" strike="noStrike" cap="none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1600"/>
              <a:buFont typeface="Abel"/>
              <a:buNone/>
              <a:defRPr sz="1600" b="0" i="0" u="none" strike="noStrike" cap="none">
                <a:solidFill>
                  <a:srgbClr val="0C1D3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vi-VN" sz="1800" b="1" dirty="0">
                <a:latin typeface="Cambria" panose="02040503050406030204" pitchFamily="18" charset="0"/>
                <a:ea typeface="Cambria" panose="02040503050406030204" pitchFamily="18" charset="0"/>
              </a:rPr>
              <a:t>Cách truyền đạt nội dung</a:t>
            </a:r>
          </a:p>
          <a:p>
            <a:pPr marL="0" indent="0" algn="ctr"/>
            <a:endParaRPr lang="vi-VN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Văn bản Trái Đất: Dùng tình cảm, hình ảnh và cách diễn đạt độc đáo.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Dùng số liệu, thông tin và ngôn ngữ cụ thể, ngắn gọn.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" grpId="0" build="p"/>
      <p:bldP spid="2808" grpId="0" build="p"/>
      <p:bldP spid="2809" grpId="0" build="p"/>
      <p:bldP spid="2810" grpId="0" build="p"/>
      <p:bldP spid="4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48"/>
          <p:cNvSpPr txBox="1">
            <a:spLocks noGrp="1"/>
          </p:cNvSpPr>
          <p:nvPr>
            <p:ph type="title"/>
          </p:nvPr>
        </p:nvSpPr>
        <p:spPr>
          <a:xfrm>
            <a:off x="2823706" y="5106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TỰ SUY NGẪM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95" name="Google Shape;1795;p48"/>
          <p:cNvSpPr txBox="1">
            <a:spLocks noGrp="1"/>
          </p:cNvSpPr>
          <p:nvPr>
            <p:ph type="subTitle" idx="3"/>
          </p:nvPr>
        </p:nvSpPr>
        <p:spPr>
          <a:xfrm>
            <a:off x="399393" y="1793709"/>
            <a:ext cx="3364075" cy="1544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Qua tìm hiểu và khám phá văn bản Trái Đất, em thấy tác giả muốn gửi gắm tới người đọc những nội dung gì?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96" name="Google Shape;1796;p48"/>
          <p:cNvSpPr txBox="1">
            <a:spLocks noGrp="1"/>
          </p:cNvSpPr>
          <p:nvPr>
            <p:ph type="subTitle" idx="4"/>
          </p:nvPr>
        </p:nvSpPr>
        <p:spPr>
          <a:xfrm>
            <a:off x="5385304" y="3345075"/>
            <a:ext cx="3527468" cy="1321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Bản thân em sau khi học xong văn bản, có suy nghĩ gì cho riêng mình không?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99" name="Google Shape;1799;p48"/>
          <p:cNvGrpSpPr/>
          <p:nvPr/>
        </p:nvGrpSpPr>
        <p:grpSpPr>
          <a:xfrm rot="-515148">
            <a:off x="3629921" y="1927184"/>
            <a:ext cx="1146144" cy="952284"/>
            <a:chOff x="987550" y="4534750"/>
            <a:chExt cx="1011875" cy="840725"/>
          </a:xfrm>
        </p:grpSpPr>
        <p:sp>
          <p:nvSpPr>
            <p:cNvPr id="1800" name="Google Shape;1800;p48"/>
            <p:cNvSpPr/>
            <p:nvPr/>
          </p:nvSpPr>
          <p:spPr>
            <a:xfrm>
              <a:off x="987550" y="4592300"/>
              <a:ext cx="1011875" cy="783175"/>
            </a:xfrm>
            <a:custGeom>
              <a:avLst/>
              <a:gdLst/>
              <a:ahLst/>
              <a:cxnLst/>
              <a:rect l="l" t="t" r="r" b="b"/>
              <a:pathLst>
                <a:path w="40475" h="31327" extrusionOk="0">
                  <a:moveTo>
                    <a:pt x="20501" y="1"/>
                  </a:moveTo>
                  <a:cubicBezTo>
                    <a:pt x="20068" y="1"/>
                    <a:pt x="19636" y="177"/>
                    <a:pt x="19347" y="531"/>
                  </a:cubicBezTo>
                  <a:cubicBezTo>
                    <a:pt x="14612" y="6320"/>
                    <a:pt x="0" y="31326"/>
                    <a:pt x="20501" y="31326"/>
                  </a:cubicBezTo>
                  <a:cubicBezTo>
                    <a:pt x="40474" y="31326"/>
                    <a:pt x="26379" y="6320"/>
                    <a:pt x="21655" y="531"/>
                  </a:cubicBezTo>
                  <a:cubicBezTo>
                    <a:pt x="21366" y="177"/>
                    <a:pt x="20934" y="1"/>
                    <a:pt x="20501" y="1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1237700" y="4632900"/>
              <a:ext cx="734875" cy="742575"/>
            </a:xfrm>
            <a:custGeom>
              <a:avLst/>
              <a:gdLst/>
              <a:ahLst/>
              <a:cxnLst/>
              <a:rect l="l" t="t" r="r" b="b"/>
              <a:pathLst>
                <a:path w="29395" h="29703" extrusionOk="0">
                  <a:moveTo>
                    <a:pt x="12484" y="1"/>
                  </a:moveTo>
                  <a:lnTo>
                    <a:pt x="12484" y="1"/>
                  </a:lnTo>
                  <a:cubicBezTo>
                    <a:pt x="12633" y="319"/>
                    <a:pt x="12763" y="647"/>
                    <a:pt x="12892" y="965"/>
                  </a:cubicBezTo>
                  <a:cubicBezTo>
                    <a:pt x="13608" y="2846"/>
                    <a:pt x="14364" y="4765"/>
                    <a:pt x="14802" y="6734"/>
                  </a:cubicBezTo>
                  <a:cubicBezTo>
                    <a:pt x="15259" y="8744"/>
                    <a:pt x="15707" y="10743"/>
                    <a:pt x="15816" y="12812"/>
                  </a:cubicBezTo>
                  <a:cubicBezTo>
                    <a:pt x="15906" y="14752"/>
                    <a:pt x="15687" y="16562"/>
                    <a:pt x="15219" y="18432"/>
                  </a:cubicBezTo>
                  <a:cubicBezTo>
                    <a:pt x="14732" y="20432"/>
                    <a:pt x="13767" y="21874"/>
                    <a:pt x="12136" y="23127"/>
                  </a:cubicBezTo>
                  <a:cubicBezTo>
                    <a:pt x="10420" y="24447"/>
                    <a:pt x="8101" y="25042"/>
                    <a:pt x="5890" y="25042"/>
                  </a:cubicBezTo>
                  <a:cubicBezTo>
                    <a:pt x="5436" y="25042"/>
                    <a:pt x="4986" y="25017"/>
                    <a:pt x="4547" y="24968"/>
                  </a:cubicBezTo>
                  <a:cubicBezTo>
                    <a:pt x="2856" y="24778"/>
                    <a:pt x="1264" y="23943"/>
                    <a:pt x="1" y="22809"/>
                  </a:cubicBezTo>
                  <a:lnTo>
                    <a:pt x="1" y="22809"/>
                  </a:lnTo>
                  <a:cubicBezTo>
                    <a:pt x="628" y="26827"/>
                    <a:pt x="3542" y="29702"/>
                    <a:pt x="10495" y="29702"/>
                  </a:cubicBezTo>
                  <a:cubicBezTo>
                    <a:pt x="29394" y="29702"/>
                    <a:pt x="17796" y="7311"/>
                    <a:pt x="12484" y="1"/>
                  </a:cubicBezTo>
                  <a:close/>
                </a:path>
              </a:pathLst>
            </a:custGeom>
            <a:solidFill>
              <a:srgbClr val="83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2" name="Google Shape;1802;p48"/>
            <p:cNvSpPr/>
            <p:nvPr/>
          </p:nvSpPr>
          <p:spPr>
            <a:xfrm>
              <a:off x="1359325" y="4883800"/>
              <a:ext cx="466750" cy="491675"/>
            </a:xfrm>
            <a:custGeom>
              <a:avLst/>
              <a:gdLst/>
              <a:ahLst/>
              <a:cxnLst/>
              <a:rect l="l" t="t" r="r" b="b"/>
              <a:pathLst>
                <a:path w="18670" h="19667" extrusionOk="0">
                  <a:moveTo>
                    <a:pt x="13279" y="1"/>
                  </a:moveTo>
                  <a:lnTo>
                    <a:pt x="13279" y="1"/>
                  </a:lnTo>
                  <a:cubicBezTo>
                    <a:pt x="13557" y="1155"/>
                    <a:pt x="13776" y="2319"/>
                    <a:pt x="13915" y="3522"/>
                  </a:cubicBezTo>
                  <a:cubicBezTo>
                    <a:pt x="14224" y="6119"/>
                    <a:pt x="14304" y="8585"/>
                    <a:pt x="13707" y="11132"/>
                  </a:cubicBezTo>
                  <a:cubicBezTo>
                    <a:pt x="13408" y="12365"/>
                    <a:pt x="13080" y="13250"/>
                    <a:pt x="12354" y="14315"/>
                  </a:cubicBezTo>
                  <a:cubicBezTo>
                    <a:pt x="11429" y="15677"/>
                    <a:pt x="10444" y="16682"/>
                    <a:pt x="8922" y="17388"/>
                  </a:cubicBezTo>
                  <a:cubicBezTo>
                    <a:pt x="7560" y="18025"/>
                    <a:pt x="6048" y="18274"/>
                    <a:pt x="4565" y="18433"/>
                  </a:cubicBezTo>
                  <a:cubicBezTo>
                    <a:pt x="3053" y="18602"/>
                    <a:pt x="1522" y="18711"/>
                    <a:pt x="0" y="18791"/>
                  </a:cubicBezTo>
                  <a:cubicBezTo>
                    <a:pt x="1472" y="19358"/>
                    <a:pt x="3332" y="19666"/>
                    <a:pt x="5630" y="19666"/>
                  </a:cubicBezTo>
                  <a:cubicBezTo>
                    <a:pt x="18670" y="19666"/>
                    <a:pt x="17188" y="9013"/>
                    <a:pt x="13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3" name="Google Shape;1803;p48"/>
            <p:cNvSpPr/>
            <p:nvPr/>
          </p:nvSpPr>
          <p:spPr>
            <a:xfrm>
              <a:off x="1378950" y="4659500"/>
              <a:ext cx="111425" cy="153750"/>
            </a:xfrm>
            <a:custGeom>
              <a:avLst/>
              <a:gdLst/>
              <a:ahLst/>
              <a:cxnLst/>
              <a:rect l="l" t="t" r="r" b="b"/>
              <a:pathLst>
                <a:path w="4457" h="6150" extrusionOk="0">
                  <a:moveTo>
                    <a:pt x="3494" y="1"/>
                  </a:moveTo>
                  <a:cubicBezTo>
                    <a:pt x="3349" y="1"/>
                    <a:pt x="3198" y="41"/>
                    <a:pt x="3055" y="130"/>
                  </a:cubicBezTo>
                  <a:cubicBezTo>
                    <a:pt x="2239" y="657"/>
                    <a:pt x="1811" y="1642"/>
                    <a:pt x="1333" y="2458"/>
                  </a:cubicBezTo>
                  <a:cubicBezTo>
                    <a:pt x="876" y="3243"/>
                    <a:pt x="1" y="4428"/>
                    <a:pt x="329" y="5352"/>
                  </a:cubicBezTo>
                  <a:cubicBezTo>
                    <a:pt x="487" y="5810"/>
                    <a:pt x="888" y="6149"/>
                    <a:pt x="1364" y="6149"/>
                  </a:cubicBezTo>
                  <a:cubicBezTo>
                    <a:pt x="1457" y="6149"/>
                    <a:pt x="1554" y="6136"/>
                    <a:pt x="1652" y="6108"/>
                  </a:cubicBezTo>
                  <a:cubicBezTo>
                    <a:pt x="2646" y="5820"/>
                    <a:pt x="3064" y="4556"/>
                    <a:pt x="3452" y="3691"/>
                  </a:cubicBezTo>
                  <a:cubicBezTo>
                    <a:pt x="3830" y="2846"/>
                    <a:pt x="4457" y="1871"/>
                    <a:pt x="4407" y="906"/>
                  </a:cubicBezTo>
                  <a:cubicBezTo>
                    <a:pt x="4384" y="413"/>
                    <a:pt x="3962" y="1"/>
                    <a:pt x="3494" y="1"/>
                  </a:cubicBezTo>
                  <a:close/>
                </a:path>
              </a:pathLst>
            </a:custGeom>
            <a:solidFill>
              <a:srgbClr val="CF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4" name="Google Shape;1804;p48"/>
            <p:cNvSpPr/>
            <p:nvPr/>
          </p:nvSpPr>
          <p:spPr>
            <a:xfrm>
              <a:off x="1336175" y="4829950"/>
              <a:ext cx="75375" cy="92725"/>
            </a:xfrm>
            <a:custGeom>
              <a:avLst/>
              <a:gdLst/>
              <a:ahLst/>
              <a:cxnLst/>
              <a:rect l="l" t="t" r="r" b="b"/>
              <a:pathLst>
                <a:path w="3015" h="3709" extrusionOk="0">
                  <a:moveTo>
                    <a:pt x="1861" y="0"/>
                  </a:moveTo>
                  <a:cubicBezTo>
                    <a:pt x="1778" y="0"/>
                    <a:pt x="1692" y="12"/>
                    <a:pt x="1603" y="37"/>
                  </a:cubicBezTo>
                  <a:cubicBezTo>
                    <a:pt x="1085" y="176"/>
                    <a:pt x="777" y="563"/>
                    <a:pt x="558" y="1021"/>
                  </a:cubicBezTo>
                  <a:cubicBezTo>
                    <a:pt x="369" y="1409"/>
                    <a:pt x="150" y="1827"/>
                    <a:pt x="71" y="2245"/>
                  </a:cubicBezTo>
                  <a:cubicBezTo>
                    <a:pt x="1" y="2632"/>
                    <a:pt x="40" y="3100"/>
                    <a:pt x="369" y="3368"/>
                  </a:cubicBezTo>
                  <a:cubicBezTo>
                    <a:pt x="619" y="3573"/>
                    <a:pt x="886" y="3708"/>
                    <a:pt x="1189" y="3708"/>
                  </a:cubicBezTo>
                  <a:cubicBezTo>
                    <a:pt x="1283" y="3708"/>
                    <a:pt x="1381" y="3695"/>
                    <a:pt x="1483" y="3667"/>
                  </a:cubicBezTo>
                  <a:cubicBezTo>
                    <a:pt x="2010" y="3518"/>
                    <a:pt x="2229" y="3060"/>
                    <a:pt x="2398" y="2593"/>
                  </a:cubicBezTo>
                  <a:cubicBezTo>
                    <a:pt x="2607" y="2016"/>
                    <a:pt x="3015" y="1310"/>
                    <a:pt x="2766" y="693"/>
                  </a:cubicBezTo>
                  <a:cubicBezTo>
                    <a:pt x="2609" y="295"/>
                    <a:pt x="2278" y="0"/>
                    <a:pt x="1861" y="0"/>
                  </a:cubicBezTo>
                  <a:close/>
                </a:path>
              </a:pathLst>
            </a:custGeom>
            <a:solidFill>
              <a:srgbClr val="CF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5" name="Google Shape;1805;p48"/>
            <p:cNvSpPr/>
            <p:nvPr/>
          </p:nvSpPr>
          <p:spPr>
            <a:xfrm>
              <a:off x="1284725" y="4967150"/>
              <a:ext cx="81325" cy="80825"/>
            </a:xfrm>
            <a:custGeom>
              <a:avLst/>
              <a:gdLst/>
              <a:ahLst/>
              <a:cxnLst/>
              <a:rect l="l" t="t" r="r" b="b"/>
              <a:pathLst>
                <a:path w="3253" h="3233" extrusionOk="0">
                  <a:moveTo>
                    <a:pt x="1306" y="0"/>
                  </a:moveTo>
                  <a:cubicBezTo>
                    <a:pt x="1289" y="0"/>
                    <a:pt x="1271" y="3"/>
                    <a:pt x="1253" y="9"/>
                  </a:cubicBezTo>
                  <a:cubicBezTo>
                    <a:pt x="1174" y="39"/>
                    <a:pt x="1104" y="108"/>
                    <a:pt x="1114" y="198"/>
                  </a:cubicBezTo>
                  <a:cubicBezTo>
                    <a:pt x="1124" y="367"/>
                    <a:pt x="1154" y="537"/>
                    <a:pt x="1194" y="705"/>
                  </a:cubicBezTo>
                  <a:cubicBezTo>
                    <a:pt x="1064" y="765"/>
                    <a:pt x="955" y="864"/>
                    <a:pt x="855" y="964"/>
                  </a:cubicBezTo>
                  <a:cubicBezTo>
                    <a:pt x="805" y="944"/>
                    <a:pt x="746" y="915"/>
                    <a:pt x="686" y="904"/>
                  </a:cubicBezTo>
                  <a:cubicBezTo>
                    <a:pt x="620" y="878"/>
                    <a:pt x="541" y="856"/>
                    <a:pt x="466" y="856"/>
                  </a:cubicBezTo>
                  <a:cubicBezTo>
                    <a:pt x="428" y="856"/>
                    <a:pt x="391" y="861"/>
                    <a:pt x="358" y="875"/>
                  </a:cubicBezTo>
                  <a:cubicBezTo>
                    <a:pt x="259" y="904"/>
                    <a:pt x="228" y="1004"/>
                    <a:pt x="268" y="1103"/>
                  </a:cubicBezTo>
                  <a:cubicBezTo>
                    <a:pt x="288" y="1153"/>
                    <a:pt x="318" y="1183"/>
                    <a:pt x="358" y="1213"/>
                  </a:cubicBezTo>
                  <a:cubicBezTo>
                    <a:pt x="407" y="1253"/>
                    <a:pt x="447" y="1293"/>
                    <a:pt x="497" y="1322"/>
                  </a:cubicBezTo>
                  <a:cubicBezTo>
                    <a:pt x="537" y="1352"/>
                    <a:pt x="567" y="1372"/>
                    <a:pt x="606" y="1402"/>
                  </a:cubicBezTo>
                  <a:cubicBezTo>
                    <a:pt x="606" y="1402"/>
                    <a:pt x="606" y="1412"/>
                    <a:pt x="597" y="1421"/>
                  </a:cubicBezTo>
                  <a:cubicBezTo>
                    <a:pt x="557" y="1551"/>
                    <a:pt x="547" y="1700"/>
                    <a:pt x="557" y="1850"/>
                  </a:cubicBezTo>
                  <a:lnTo>
                    <a:pt x="547" y="1850"/>
                  </a:lnTo>
                  <a:cubicBezTo>
                    <a:pt x="458" y="1899"/>
                    <a:pt x="368" y="1949"/>
                    <a:pt x="288" y="1998"/>
                  </a:cubicBezTo>
                  <a:cubicBezTo>
                    <a:pt x="189" y="2068"/>
                    <a:pt x="80" y="2168"/>
                    <a:pt x="29" y="2277"/>
                  </a:cubicBezTo>
                  <a:cubicBezTo>
                    <a:pt x="0" y="2356"/>
                    <a:pt x="69" y="2436"/>
                    <a:pt x="139" y="2466"/>
                  </a:cubicBezTo>
                  <a:cubicBezTo>
                    <a:pt x="163" y="2476"/>
                    <a:pt x="190" y="2479"/>
                    <a:pt x="218" y="2479"/>
                  </a:cubicBezTo>
                  <a:cubicBezTo>
                    <a:pt x="247" y="2479"/>
                    <a:pt x="278" y="2476"/>
                    <a:pt x="308" y="2476"/>
                  </a:cubicBezTo>
                  <a:cubicBezTo>
                    <a:pt x="368" y="2466"/>
                    <a:pt x="438" y="2466"/>
                    <a:pt x="497" y="2446"/>
                  </a:cubicBezTo>
                  <a:cubicBezTo>
                    <a:pt x="587" y="2407"/>
                    <a:pt x="676" y="2376"/>
                    <a:pt x="776" y="2337"/>
                  </a:cubicBezTo>
                  <a:cubicBezTo>
                    <a:pt x="825" y="2396"/>
                    <a:pt x="895" y="2456"/>
                    <a:pt x="965" y="2506"/>
                  </a:cubicBezTo>
                  <a:cubicBezTo>
                    <a:pt x="984" y="2526"/>
                    <a:pt x="1004" y="2536"/>
                    <a:pt x="1024" y="2546"/>
                  </a:cubicBezTo>
                  <a:cubicBezTo>
                    <a:pt x="1004" y="2645"/>
                    <a:pt x="975" y="2745"/>
                    <a:pt x="955" y="2844"/>
                  </a:cubicBezTo>
                  <a:cubicBezTo>
                    <a:pt x="945" y="2924"/>
                    <a:pt x="935" y="2993"/>
                    <a:pt x="945" y="3063"/>
                  </a:cubicBezTo>
                  <a:cubicBezTo>
                    <a:pt x="964" y="3139"/>
                    <a:pt x="1018" y="3223"/>
                    <a:pt x="1101" y="3223"/>
                  </a:cubicBezTo>
                  <a:cubicBezTo>
                    <a:pt x="1105" y="3223"/>
                    <a:pt x="1110" y="3223"/>
                    <a:pt x="1114" y="3222"/>
                  </a:cubicBezTo>
                  <a:cubicBezTo>
                    <a:pt x="1263" y="3212"/>
                    <a:pt x="1342" y="3093"/>
                    <a:pt x="1413" y="2973"/>
                  </a:cubicBezTo>
                  <a:cubicBezTo>
                    <a:pt x="1472" y="2884"/>
                    <a:pt x="1522" y="2794"/>
                    <a:pt x="1561" y="2695"/>
                  </a:cubicBezTo>
                  <a:cubicBezTo>
                    <a:pt x="1661" y="2695"/>
                    <a:pt x="1771" y="2685"/>
                    <a:pt x="1870" y="2655"/>
                  </a:cubicBezTo>
                  <a:cubicBezTo>
                    <a:pt x="1890" y="2705"/>
                    <a:pt x="1910" y="2765"/>
                    <a:pt x="1919" y="2814"/>
                  </a:cubicBezTo>
                  <a:cubicBezTo>
                    <a:pt x="1939" y="2854"/>
                    <a:pt x="1950" y="2904"/>
                    <a:pt x="1959" y="2944"/>
                  </a:cubicBezTo>
                  <a:cubicBezTo>
                    <a:pt x="1979" y="2984"/>
                    <a:pt x="1989" y="3013"/>
                    <a:pt x="2009" y="3053"/>
                  </a:cubicBezTo>
                  <a:cubicBezTo>
                    <a:pt x="2019" y="3073"/>
                    <a:pt x="2029" y="3083"/>
                    <a:pt x="2049" y="3103"/>
                  </a:cubicBezTo>
                  <a:cubicBezTo>
                    <a:pt x="2049" y="3103"/>
                    <a:pt x="2049" y="3112"/>
                    <a:pt x="2059" y="3123"/>
                  </a:cubicBezTo>
                  <a:cubicBezTo>
                    <a:pt x="2095" y="3178"/>
                    <a:pt x="2166" y="3233"/>
                    <a:pt x="2239" y="3233"/>
                  </a:cubicBezTo>
                  <a:cubicBezTo>
                    <a:pt x="2245" y="3233"/>
                    <a:pt x="2251" y="3233"/>
                    <a:pt x="2258" y="3232"/>
                  </a:cubicBezTo>
                  <a:lnTo>
                    <a:pt x="2317" y="3232"/>
                  </a:lnTo>
                  <a:cubicBezTo>
                    <a:pt x="2467" y="3202"/>
                    <a:pt x="2507" y="2993"/>
                    <a:pt x="2496" y="2874"/>
                  </a:cubicBezTo>
                  <a:cubicBezTo>
                    <a:pt x="2496" y="2814"/>
                    <a:pt x="2487" y="2745"/>
                    <a:pt x="2476" y="2685"/>
                  </a:cubicBezTo>
                  <a:cubicBezTo>
                    <a:pt x="2457" y="2586"/>
                    <a:pt x="2427" y="2486"/>
                    <a:pt x="2407" y="2387"/>
                  </a:cubicBezTo>
                  <a:cubicBezTo>
                    <a:pt x="2397" y="2376"/>
                    <a:pt x="2397" y="2367"/>
                    <a:pt x="2397" y="2356"/>
                  </a:cubicBezTo>
                  <a:cubicBezTo>
                    <a:pt x="2487" y="2277"/>
                    <a:pt x="2556" y="2188"/>
                    <a:pt x="2616" y="2088"/>
                  </a:cubicBezTo>
                  <a:cubicBezTo>
                    <a:pt x="2695" y="2098"/>
                    <a:pt x="2775" y="2098"/>
                    <a:pt x="2854" y="2108"/>
                  </a:cubicBezTo>
                  <a:cubicBezTo>
                    <a:pt x="2964" y="2108"/>
                    <a:pt x="3123" y="2098"/>
                    <a:pt x="3193" y="2018"/>
                  </a:cubicBezTo>
                  <a:cubicBezTo>
                    <a:pt x="3252" y="1949"/>
                    <a:pt x="3252" y="1879"/>
                    <a:pt x="3223" y="1810"/>
                  </a:cubicBezTo>
                  <a:cubicBezTo>
                    <a:pt x="3173" y="1700"/>
                    <a:pt x="3024" y="1651"/>
                    <a:pt x="2924" y="1631"/>
                  </a:cubicBezTo>
                  <a:cubicBezTo>
                    <a:pt x="2874" y="1611"/>
                    <a:pt x="2825" y="1601"/>
                    <a:pt x="2775" y="1591"/>
                  </a:cubicBezTo>
                  <a:cubicBezTo>
                    <a:pt x="2785" y="1492"/>
                    <a:pt x="2775" y="1392"/>
                    <a:pt x="2755" y="1293"/>
                  </a:cubicBezTo>
                  <a:cubicBezTo>
                    <a:pt x="2755" y="1273"/>
                    <a:pt x="2745" y="1262"/>
                    <a:pt x="2745" y="1242"/>
                  </a:cubicBezTo>
                  <a:cubicBezTo>
                    <a:pt x="2765" y="1233"/>
                    <a:pt x="2775" y="1223"/>
                    <a:pt x="2795" y="1203"/>
                  </a:cubicBezTo>
                  <a:cubicBezTo>
                    <a:pt x="2874" y="1143"/>
                    <a:pt x="2964" y="1074"/>
                    <a:pt x="3033" y="1004"/>
                  </a:cubicBezTo>
                  <a:cubicBezTo>
                    <a:pt x="3073" y="964"/>
                    <a:pt x="3123" y="924"/>
                    <a:pt x="3143" y="875"/>
                  </a:cubicBezTo>
                  <a:cubicBezTo>
                    <a:pt x="3193" y="805"/>
                    <a:pt x="3193" y="705"/>
                    <a:pt x="3133" y="636"/>
                  </a:cubicBezTo>
                  <a:cubicBezTo>
                    <a:pt x="3097" y="592"/>
                    <a:pt x="3054" y="577"/>
                    <a:pt x="3008" y="577"/>
                  </a:cubicBezTo>
                  <a:cubicBezTo>
                    <a:pt x="2938" y="577"/>
                    <a:pt x="2861" y="612"/>
                    <a:pt x="2795" y="636"/>
                  </a:cubicBezTo>
                  <a:cubicBezTo>
                    <a:pt x="2715" y="666"/>
                    <a:pt x="2636" y="716"/>
                    <a:pt x="2566" y="755"/>
                  </a:cubicBezTo>
                  <a:cubicBezTo>
                    <a:pt x="2527" y="785"/>
                    <a:pt x="2496" y="805"/>
                    <a:pt x="2457" y="825"/>
                  </a:cubicBezTo>
                  <a:cubicBezTo>
                    <a:pt x="2437" y="805"/>
                    <a:pt x="2417" y="795"/>
                    <a:pt x="2397" y="775"/>
                  </a:cubicBezTo>
                  <a:cubicBezTo>
                    <a:pt x="2377" y="765"/>
                    <a:pt x="2367" y="755"/>
                    <a:pt x="2348" y="745"/>
                  </a:cubicBezTo>
                  <a:cubicBezTo>
                    <a:pt x="2367" y="666"/>
                    <a:pt x="2387" y="576"/>
                    <a:pt x="2397" y="486"/>
                  </a:cubicBezTo>
                  <a:cubicBezTo>
                    <a:pt x="2407" y="427"/>
                    <a:pt x="2417" y="377"/>
                    <a:pt x="2417" y="318"/>
                  </a:cubicBezTo>
                  <a:cubicBezTo>
                    <a:pt x="2417" y="298"/>
                    <a:pt x="2427" y="278"/>
                    <a:pt x="2427" y="258"/>
                  </a:cubicBezTo>
                  <a:cubicBezTo>
                    <a:pt x="2427" y="248"/>
                    <a:pt x="2417" y="228"/>
                    <a:pt x="2417" y="208"/>
                  </a:cubicBezTo>
                  <a:lnTo>
                    <a:pt x="2417" y="198"/>
                  </a:lnTo>
                  <a:cubicBezTo>
                    <a:pt x="2409" y="133"/>
                    <a:pt x="2347" y="81"/>
                    <a:pt x="2281" y="81"/>
                  </a:cubicBezTo>
                  <a:cubicBezTo>
                    <a:pt x="2266" y="81"/>
                    <a:pt x="2252" y="83"/>
                    <a:pt x="2238" y="89"/>
                  </a:cubicBezTo>
                  <a:cubicBezTo>
                    <a:pt x="2178" y="99"/>
                    <a:pt x="2138" y="128"/>
                    <a:pt x="2098" y="188"/>
                  </a:cubicBezTo>
                  <a:cubicBezTo>
                    <a:pt x="2079" y="228"/>
                    <a:pt x="2059" y="268"/>
                    <a:pt x="2029" y="307"/>
                  </a:cubicBezTo>
                  <a:cubicBezTo>
                    <a:pt x="1989" y="387"/>
                    <a:pt x="1959" y="477"/>
                    <a:pt x="1919" y="556"/>
                  </a:cubicBezTo>
                  <a:cubicBezTo>
                    <a:pt x="1919" y="566"/>
                    <a:pt x="1919" y="576"/>
                    <a:pt x="1910" y="586"/>
                  </a:cubicBezTo>
                  <a:cubicBezTo>
                    <a:pt x="1840" y="576"/>
                    <a:pt x="1771" y="566"/>
                    <a:pt x="1691" y="566"/>
                  </a:cubicBezTo>
                  <a:cubicBezTo>
                    <a:pt x="1641" y="407"/>
                    <a:pt x="1581" y="238"/>
                    <a:pt x="1472" y="99"/>
                  </a:cubicBezTo>
                  <a:cubicBezTo>
                    <a:pt x="1432" y="43"/>
                    <a:pt x="1373" y="0"/>
                    <a:pt x="1306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1347875" y="5041675"/>
              <a:ext cx="49000" cy="48600"/>
            </a:xfrm>
            <a:custGeom>
              <a:avLst/>
              <a:gdLst/>
              <a:ahLst/>
              <a:cxnLst/>
              <a:rect l="l" t="t" r="r" b="b"/>
              <a:pathLst>
                <a:path w="1960" h="1944" extrusionOk="0">
                  <a:moveTo>
                    <a:pt x="776" y="0"/>
                  </a:moveTo>
                  <a:cubicBezTo>
                    <a:pt x="770" y="0"/>
                    <a:pt x="763" y="1"/>
                    <a:pt x="757" y="3"/>
                  </a:cubicBezTo>
                  <a:cubicBezTo>
                    <a:pt x="706" y="22"/>
                    <a:pt x="667" y="62"/>
                    <a:pt x="667" y="122"/>
                  </a:cubicBezTo>
                  <a:cubicBezTo>
                    <a:pt x="677" y="221"/>
                    <a:pt x="697" y="321"/>
                    <a:pt x="717" y="420"/>
                  </a:cubicBezTo>
                  <a:cubicBezTo>
                    <a:pt x="637" y="460"/>
                    <a:pt x="567" y="520"/>
                    <a:pt x="518" y="579"/>
                  </a:cubicBezTo>
                  <a:cubicBezTo>
                    <a:pt x="478" y="569"/>
                    <a:pt x="448" y="549"/>
                    <a:pt x="408" y="540"/>
                  </a:cubicBezTo>
                  <a:cubicBezTo>
                    <a:pt x="366" y="526"/>
                    <a:pt x="319" y="512"/>
                    <a:pt x="274" y="512"/>
                  </a:cubicBezTo>
                  <a:cubicBezTo>
                    <a:pt x="255" y="512"/>
                    <a:pt x="237" y="514"/>
                    <a:pt x="219" y="520"/>
                  </a:cubicBezTo>
                  <a:cubicBezTo>
                    <a:pt x="149" y="540"/>
                    <a:pt x="129" y="599"/>
                    <a:pt x="160" y="659"/>
                  </a:cubicBezTo>
                  <a:cubicBezTo>
                    <a:pt x="169" y="688"/>
                    <a:pt x="189" y="708"/>
                    <a:pt x="219" y="728"/>
                  </a:cubicBezTo>
                  <a:cubicBezTo>
                    <a:pt x="239" y="748"/>
                    <a:pt x="269" y="778"/>
                    <a:pt x="299" y="798"/>
                  </a:cubicBezTo>
                  <a:cubicBezTo>
                    <a:pt x="319" y="808"/>
                    <a:pt x="339" y="828"/>
                    <a:pt x="368" y="838"/>
                  </a:cubicBezTo>
                  <a:cubicBezTo>
                    <a:pt x="359" y="848"/>
                    <a:pt x="359" y="848"/>
                    <a:pt x="359" y="858"/>
                  </a:cubicBezTo>
                  <a:cubicBezTo>
                    <a:pt x="339" y="938"/>
                    <a:pt x="328" y="1027"/>
                    <a:pt x="339" y="1106"/>
                  </a:cubicBezTo>
                  <a:cubicBezTo>
                    <a:pt x="328" y="1106"/>
                    <a:pt x="328" y="1117"/>
                    <a:pt x="328" y="1117"/>
                  </a:cubicBezTo>
                  <a:cubicBezTo>
                    <a:pt x="279" y="1136"/>
                    <a:pt x="219" y="1166"/>
                    <a:pt x="169" y="1206"/>
                  </a:cubicBezTo>
                  <a:cubicBezTo>
                    <a:pt x="110" y="1236"/>
                    <a:pt x="50" y="1296"/>
                    <a:pt x="20" y="1365"/>
                  </a:cubicBezTo>
                  <a:cubicBezTo>
                    <a:pt x="1" y="1415"/>
                    <a:pt x="40" y="1464"/>
                    <a:pt x="80" y="1475"/>
                  </a:cubicBezTo>
                  <a:cubicBezTo>
                    <a:pt x="100" y="1484"/>
                    <a:pt x="117" y="1487"/>
                    <a:pt x="133" y="1487"/>
                  </a:cubicBezTo>
                  <a:cubicBezTo>
                    <a:pt x="149" y="1487"/>
                    <a:pt x="164" y="1484"/>
                    <a:pt x="180" y="1484"/>
                  </a:cubicBezTo>
                  <a:cubicBezTo>
                    <a:pt x="219" y="1484"/>
                    <a:pt x="259" y="1484"/>
                    <a:pt x="299" y="1464"/>
                  </a:cubicBezTo>
                  <a:cubicBezTo>
                    <a:pt x="348" y="1444"/>
                    <a:pt x="408" y="1425"/>
                    <a:pt x="458" y="1405"/>
                  </a:cubicBezTo>
                  <a:cubicBezTo>
                    <a:pt x="498" y="1444"/>
                    <a:pt x="538" y="1475"/>
                    <a:pt x="577" y="1504"/>
                  </a:cubicBezTo>
                  <a:cubicBezTo>
                    <a:pt x="587" y="1514"/>
                    <a:pt x="607" y="1524"/>
                    <a:pt x="617" y="1534"/>
                  </a:cubicBezTo>
                  <a:cubicBezTo>
                    <a:pt x="597" y="1594"/>
                    <a:pt x="587" y="1654"/>
                    <a:pt x="577" y="1713"/>
                  </a:cubicBezTo>
                  <a:cubicBezTo>
                    <a:pt x="567" y="1753"/>
                    <a:pt x="558" y="1793"/>
                    <a:pt x="567" y="1842"/>
                  </a:cubicBezTo>
                  <a:cubicBezTo>
                    <a:pt x="577" y="1892"/>
                    <a:pt x="617" y="1942"/>
                    <a:pt x="667" y="1942"/>
                  </a:cubicBezTo>
                  <a:cubicBezTo>
                    <a:pt x="757" y="1932"/>
                    <a:pt x="806" y="1862"/>
                    <a:pt x="846" y="1793"/>
                  </a:cubicBezTo>
                  <a:cubicBezTo>
                    <a:pt x="885" y="1733"/>
                    <a:pt x="905" y="1683"/>
                    <a:pt x="936" y="1623"/>
                  </a:cubicBezTo>
                  <a:cubicBezTo>
                    <a:pt x="995" y="1623"/>
                    <a:pt x="1064" y="1614"/>
                    <a:pt x="1124" y="1594"/>
                  </a:cubicBezTo>
                  <a:cubicBezTo>
                    <a:pt x="1135" y="1623"/>
                    <a:pt x="1144" y="1654"/>
                    <a:pt x="1154" y="1694"/>
                  </a:cubicBezTo>
                  <a:cubicBezTo>
                    <a:pt x="1164" y="1713"/>
                    <a:pt x="1174" y="1743"/>
                    <a:pt x="1174" y="1773"/>
                  </a:cubicBezTo>
                  <a:lnTo>
                    <a:pt x="1204" y="1833"/>
                  </a:lnTo>
                  <a:cubicBezTo>
                    <a:pt x="1214" y="1842"/>
                    <a:pt x="1224" y="1853"/>
                    <a:pt x="1224" y="1862"/>
                  </a:cubicBezTo>
                  <a:lnTo>
                    <a:pt x="1234" y="1873"/>
                  </a:lnTo>
                  <a:cubicBezTo>
                    <a:pt x="1252" y="1908"/>
                    <a:pt x="1293" y="1943"/>
                    <a:pt x="1337" y="1943"/>
                  </a:cubicBezTo>
                  <a:cubicBezTo>
                    <a:pt x="1342" y="1943"/>
                    <a:pt x="1348" y="1943"/>
                    <a:pt x="1353" y="1942"/>
                  </a:cubicBezTo>
                  <a:lnTo>
                    <a:pt x="1393" y="1942"/>
                  </a:lnTo>
                  <a:cubicBezTo>
                    <a:pt x="1482" y="1922"/>
                    <a:pt x="1502" y="1803"/>
                    <a:pt x="1502" y="1723"/>
                  </a:cubicBezTo>
                  <a:cubicBezTo>
                    <a:pt x="1502" y="1694"/>
                    <a:pt x="1493" y="1654"/>
                    <a:pt x="1482" y="1614"/>
                  </a:cubicBezTo>
                  <a:cubicBezTo>
                    <a:pt x="1473" y="1554"/>
                    <a:pt x="1462" y="1495"/>
                    <a:pt x="1442" y="1435"/>
                  </a:cubicBezTo>
                  <a:lnTo>
                    <a:pt x="1442" y="1415"/>
                  </a:lnTo>
                  <a:cubicBezTo>
                    <a:pt x="1493" y="1365"/>
                    <a:pt x="1532" y="1316"/>
                    <a:pt x="1572" y="1256"/>
                  </a:cubicBezTo>
                  <a:cubicBezTo>
                    <a:pt x="1622" y="1256"/>
                    <a:pt x="1672" y="1265"/>
                    <a:pt x="1721" y="1265"/>
                  </a:cubicBezTo>
                  <a:cubicBezTo>
                    <a:pt x="1781" y="1265"/>
                    <a:pt x="1871" y="1265"/>
                    <a:pt x="1920" y="1206"/>
                  </a:cubicBezTo>
                  <a:cubicBezTo>
                    <a:pt x="1950" y="1176"/>
                    <a:pt x="1960" y="1126"/>
                    <a:pt x="1940" y="1086"/>
                  </a:cubicBezTo>
                  <a:cubicBezTo>
                    <a:pt x="1910" y="1027"/>
                    <a:pt x="1811" y="987"/>
                    <a:pt x="1761" y="977"/>
                  </a:cubicBezTo>
                  <a:cubicBezTo>
                    <a:pt x="1731" y="967"/>
                    <a:pt x="1701" y="967"/>
                    <a:pt x="1672" y="957"/>
                  </a:cubicBezTo>
                  <a:cubicBezTo>
                    <a:pt x="1672" y="898"/>
                    <a:pt x="1672" y="838"/>
                    <a:pt x="1652" y="778"/>
                  </a:cubicBezTo>
                  <a:lnTo>
                    <a:pt x="1652" y="748"/>
                  </a:lnTo>
                  <a:cubicBezTo>
                    <a:pt x="1661" y="739"/>
                    <a:pt x="1672" y="728"/>
                    <a:pt x="1681" y="728"/>
                  </a:cubicBezTo>
                  <a:cubicBezTo>
                    <a:pt x="1731" y="688"/>
                    <a:pt x="1781" y="649"/>
                    <a:pt x="1820" y="599"/>
                  </a:cubicBezTo>
                  <a:cubicBezTo>
                    <a:pt x="1851" y="579"/>
                    <a:pt x="1871" y="549"/>
                    <a:pt x="1890" y="529"/>
                  </a:cubicBezTo>
                  <a:cubicBezTo>
                    <a:pt x="1920" y="480"/>
                    <a:pt x="1920" y="420"/>
                    <a:pt x="1880" y="381"/>
                  </a:cubicBezTo>
                  <a:cubicBezTo>
                    <a:pt x="1859" y="355"/>
                    <a:pt x="1831" y="346"/>
                    <a:pt x="1801" y="346"/>
                  </a:cubicBezTo>
                  <a:cubicBezTo>
                    <a:pt x="1760" y="346"/>
                    <a:pt x="1716" y="363"/>
                    <a:pt x="1681" y="381"/>
                  </a:cubicBezTo>
                  <a:cubicBezTo>
                    <a:pt x="1632" y="400"/>
                    <a:pt x="1582" y="430"/>
                    <a:pt x="1542" y="460"/>
                  </a:cubicBezTo>
                  <a:cubicBezTo>
                    <a:pt x="1522" y="470"/>
                    <a:pt x="1493" y="480"/>
                    <a:pt x="1473" y="500"/>
                  </a:cubicBezTo>
                  <a:lnTo>
                    <a:pt x="1442" y="470"/>
                  </a:lnTo>
                  <a:cubicBezTo>
                    <a:pt x="1433" y="460"/>
                    <a:pt x="1423" y="460"/>
                    <a:pt x="1413" y="450"/>
                  </a:cubicBezTo>
                  <a:cubicBezTo>
                    <a:pt x="1423" y="400"/>
                    <a:pt x="1433" y="341"/>
                    <a:pt x="1442" y="291"/>
                  </a:cubicBezTo>
                  <a:cubicBezTo>
                    <a:pt x="1442" y="261"/>
                    <a:pt x="1453" y="221"/>
                    <a:pt x="1453" y="191"/>
                  </a:cubicBezTo>
                  <a:lnTo>
                    <a:pt x="1453" y="162"/>
                  </a:lnTo>
                  <a:lnTo>
                    <a:pt x="1453" y="122"/>
                  </a:lnTo>
                  <a:cubicBezTo>
                    <a:pt x="1444" y="81"/>
                    <a:pt x="1410" y="47"/>
                    <a:pt x="1370" y="47"/>
                  </a:cubicBezTo>
                  <a:cubicBezTo>
                    <a:pt x="1361" y="47"/>
                    <a:pt x="1352" y="48"/>
                    <a:pt x="1343" y="52"/>
                  </a:cubicBezTo>
                  <a:cubicBezTo>
                    <a:pt x="1303" y="62"/>
                    <a:pt x="1283" y="82"/>
                    <a:pt x="1263" y="112"/>
                  </a:cubicBezTo>
                  <a:cubicBezTo>
                    <a:pt x="1244" y="131"/>
                    <a:pt x="1234" y="162"/>
                    <a:pt x="1224" y="191"/>
                  </a:cubicBezTo>
                  <a:cubicBezTo>
                    <a:pt x="1194" y="231"/>
                    <a:pt x="1174" y="291"/>
                    <a:pt x="1154" y="341"/>
                  </a:cubicBezTo>
                  <a:lnTo>
                    <a:pt x="1154" y="350"/>
                  </a:lnTo>
                  <a:cubicBezTo>
                    <a:pt x="1104" y="341"/>
                    <a:pt x="1064" y="341"/>
                    <a:pt x="1015" y="341"/>
                  </a:cubicBezTo>
                  <a:cubicBezTo>
                    <a:pt x="985" y="241"/>
                    <a:pt x="945" y="142"/>
                    <a:pt x="885" y="62"/>
                  </a:cubicBezTo>
                  <a:cubicBezTo>
                    <a:pt x="860" y="28"/>
                    <a:pt x="819" y="0"/>
                    <a:pt x="776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7" name="Google Shape;1807;p48"/>
            <p:cNvSpPr/>
            <p:nvPr/>
          </p:nvSpPr>
          <p:spPr>
            <a:xfrm>
              <a:off x="1612700" y="5144700"/>
              <a:ext cx="82350" cy="81600"/>
            </a:xfrm>
            <a:custGeom>
              <a:avLst/>
              <a:gdLst/>
              <a:ahLst/>
              <a:cxnLst/>
              <a:rect l="l" t="t" r="r" b="b"/>
              <a:pathLst>
                <a:path w="3294" h="3264" extrusionOk="0">
                  <a:moveTo>
                    <a:pt x="1327" y="0"/>
                  </a:moveTo>
                  <a:cubicBezTo>
                    <a:pt x="1310" y="0"/>
                    <a:pt x="1292" y="3"/>
                    <a:pt x="1274" y="9"/>
                  </a:cubicBezTo>
                  <a:cubicBezTo>
                    <a:pt x="1194" y="29"/>
                    <a:pt x="1125" y="109"/>
                    <a:pt x="1125" y="198"/>
                  </a:cubicBezTo>
                  <a:cubicBezTo>
                    <a:pt x="1135" y="367"/>
                    <a:pt x="1174" y="537"/>
                    <a:pt x="1205" y="705"/>
                  </a:cubicBezTo>
                  <a:cubicBezTo>
                    <a:pt x="1075" y="775"/>
                    <a:pt x="966" y="865"/>
                    <a:pt x="866" y="974"/>
                  </a:cubicBezTo>
                  <a:cubicBezTo>
                    <a:pt x="816" y="944"/>
                    <a:pt x="757" y="924"/>
                    <a:pt x="697" y="904"/>
                  </a:cubicBezTo>
                  <a:cubicBezTo>
                    <a:pt x="627" y="884"/>
                    <a:pt x="542" y="862"/>
                    <a:pt x="463" y="862"/>
                  </a:cubicBezTo>
                  <a:cubicBezTo>
                    <a:pt x="430" y="862"/>
                    <a:pt x="398" y="866"/>
                    <a:pt x="369" y="875"/>
                  </a:cubicBezTo>
                  <a:cubicBezTo>
                    <a:pt x="259" y="915"/>
                    <a:pt x="230" y="1014"/>
                    <a:pt x="270" y="1103"/>
                  </a:cubicBezTo>
                  <a:cubicBezTo>
                    <a:pt x="289" y="1153"/>
                    <a:pt x="329" y="1193"/>
                    <a:pt x="369" y="1223"/>
                  </a:cubicBezTo>
                  <a:cubicBezTo>
                    <a:pt x="418" y="1262"/>
                    <a:pt x="458" y="1302"/>
                    <a:pt x="508" y="1332"/>
                  </a:cubicBezTo>
                  <a:cubicBezTo>
                    <a:pt x="548" y="1362"/>
                    <a:pt x="577" y="1382"/>
                    <a:pt x="617" y="1412"/>
                  </a:cubicBezTo>
                  <a:cubicBezTo>
                    <a:pt x="617" y="1422"/>
                    <a:pt x="617" y="1422"/>
                    <a:pt x="608" y="1432"/>
                  </a:cubicBezTo>
                  <a:cubicBezTo>
                    <a:pt x="568" y="1571"/>
                    <a:pt x="558" y="1720"/>
                    <a:pt x="568" y="1859"/>
                  </a:cubicBezTo>
                  <a:cubicBezTo>
                    <a:pt x="568" y="1870"/>
                    <a:pt x="558" y="1870"/>
                    <a:pt x="558" y="1870"/>
                  </a:cubicBezTo>
                  <a:cubicBezTo>
                    <a:pt x="468" y="1919"/>
                    <a:pt x="379" y="1969"/>
                    <a:pt x="299" y="2018"/>
                  </a:cubicBezTo>
                  <a:cubicBezTo>
                    <a:pt x="190" y="2088"/>
                    <a:pt x="80" y="2178"/>
                    <a:pt x="40" y="2297"/>
                  </a:cubicBezTo>
                  <a:cubicBezTo>
                    <a:pt x="1" y="2376"/>
                    <a:pt x="71" y="2456"/>
                    <a:pt x="150" y="2486"/>
                  </a:cubicBezTo>
                  <a:cubicBezTo>
                    <a:pt x="174" y="2496"/>
                    <a:pt x="201" y="2499"/>
                    <a:pt x="228" y="2499"/>
                  </a:cubicBezTo>
                  <a:cubicBezTo>
                    <a:pt x="256" y="2499"/>
                    <a:pt x="284" y="2496"/>
                    <a:pt x="309" y="2496"/>
                  </a:cubicBezTo>
                  <a:cubicBezTo>
                    <a:pt x="379" y="2496"/>
                    <a:pt x="438" y="2486"/>
                    <a:pt x="508" y="2466"/>
                  </a:cubicBezTo>
                  <a:cubicBezTo>
                    <a:pt x="597" y="2436"/>
                    <a:pt x="687" y="2396"/>
                    <a:pt x="787" y="2357"/>
                  </a:cubicBezTo>
                  <a:cubicBezTo>
                    <a:pt x="836" y="2416"/>
                    <a:pt x="906" y="2476"/>
                    <a:pt x="975" y="2526"/>
                  </a:cubicBezTo>
                  <a:cubicBezTo>
                    <a:pt x="995" y="2546"/>
                    <a:pt x="1026" y="2556"/>
                    <a:pt x="1045" y="2575"/>
                  </a:cubicBezTo>
                  <a:cubicBezTo>
                    <a:pt x="1015" y="2675"/>
                    <a:pt x="995" y="2774"/>
                    <a:pt x="975" y="2874"/>
                  </a:cubicBezTo>
                  <a:cubicBezTo>
                    <a:pt x="955" y="2953"/>
                    <a:pt x="946" y="3023"/>
                    <a:pt x="955" y="3093"/>
                  </a:cubicBezTo>
                  <a:cubicBezTo>
                    <a:pt x="974" y="3169"/>
                    <a:pt x="1030" y="3263"/>
                    <a:pt x="1121" y="3263"/>
                  </a:cubicBezTo>
                  <a:cubicBezTo>
                    <a:pt x="1126" y="3263"/>
                    <a:pt x="1130" y="3263"/>
                    <a:pt x="1135" y="3262"/>
                  </a:cubicBezTo>
                  <a:cubicBezTo>
                    <a:pt x="1284" y="3242"/>
                    <a:pt x="1353" y="3123"/>
                    <a:pt x="1433" y="3004"/>
                  </a:cubicBezTo>
                  <a:cubicBezTo>
                    <a:pt x="1493" y="2914"/>
                    <a:pt x="1532" y="2824"/>
                    <a:pt x="1583" y="2725"/>
                  </a:cubicBezTo>
                  <a:cubicBezTo>
                    <a:pt x="1682" y="2725"/>
                    <a:pt x="1791" y="2705"/>
                    <a:pt x="1901" y="2675"/>
                  </a:cubicBezTo>
                  <a:cubicBezTo>
                    <a:pt x="1910" y="2735"/>
                    <a:pt x="1930" y="2785"/>
                    <a:pt x="1950" y="2844"/>
                  </a:cubicBezTo>
                  <a:cubicBezTo>
                    <a:pt x="1961" y="2884"/>
                    <a:pt x="1970" y="2933"/>
                    <a:pt x="1990" y="2973"/>
                  </a:cubicBezTo>
                  <a:cubicBezTo>
                    <a:pt x="2000" y="3004"/>
                    <a:pt x="2020" y="3043"/>
                    <a:pt x="2040" y="3083"/>
                  </a:cubicBezTo>
                  <a:cubicBezTo>
                    <a:pt x="2040" y="3103"/>
                    <a:pt x="2060" y="3113"/>
                    <a:pt x="2070" y="3132"/>
                  </a:cubicBezTo>
                  <a:cubicBezTo>
                    <a:pt x="2070" y="3132"/>
                    <a:pt x="2070" y="3143"/>
                    <a:pt x="2080" y="3152"/>
                  </a:cubicBezTo>
                  <a:cubicBezTo>
                    <a:pt x="2117" y="3208"/>
                    <a:pt x="2196" y="3263"/>
                    <a:pt x="2264" y="3263"/>
                  </a:cubicBezTo>
                  <a:cubicBezTo>
                    <a:pt x="2269" y="3263"/>
                    <a:pt x="2274" y="3263"/>
                    <a:pt x="2279" y="3262"/>
                  </a:cubicBezTo>
                  <a:lnTo>
                    <a:pt x="2338" y="3262"/>
                  </a:lnTo>
                  <a:cubicBezTo>
                    <a:pt x="2498" y="3232"/>
                    <a:pt x="2537" y="3023"/>
                    <a:pt x="2527" y="2894"/>
                  </a:cubicBezTo>
                  <a:cubicBezTo>
                    <a:pt x="2527" y="2834"/>
                    <a:pt x="2518" y="2774"/>
                    <a:pt x="2507" y="2715"/>
                  </a:cubicBezTo>
                  <a:cubicBezTo>
                    <a:pt x="2487" y="2606"/>
                    <a:pt x="2458" y="2506"/>
                    <a:pt x="2428" y="2407"/>
                  </a:cubicBezTo>
                  <a:lnTo>
                    <a:pt x="2428" y="2387"/>
                  </a:lnTo>
                  <a:cubicBezTo>
                    <a:pt x="2518" y="2297"/>
                    <a:pt x="2587" y="2208"/>
                    <a:pt x="2657" y="2108"/>
                  </a:cubicBezTo>
                  <a:cubicBezTo>
                    <a:pt x="2736" y="2118"/>
                    <a:pt x="2816" y="2118"/>
                    <a:pt x="2896" y="2128"/>
                  </a:cubicBezTo>
                  <a:cubicBezTo>
                    <a:pt x="3005" y="2128"/>
                    <a:pt x="3154" y="2118"/>
                    <a:pt x="3234" y="2038"/>
                  </a:cubicBezTo>
                  <a:cubicBezTo>
                    <a:pt x="3293" y="1969"/>
                    <a:pt x="3293" y="1899"/>
                    <a:pt x="3263" y="1819"/>
                  </a:cubicBezTo>
                  <a:cubicBezTo>
                    <a:pt x="3214" y="1720"/>
                    <a:pt x="3055" y="1671"/>
                    <a:pt x="2955" y="1640"/>
                  </a:cubicBezTo>
                  <a:cubicBezTo>
                    <a:pt x="2915" y="1631"/>
                    <a:pt x="2865" y="1620"/>
                    <a:pt x="2816" y="1601"/>
                  </a:cubicBezTo>
                  <a:cubicBezTo>
                    <a:pt x="2816" y="1501"/>
                    <a:pt x="2816" y="1402"/>
                    <a:pt x="2786" y="1302"/>
                  </a:cubicBezTo>
                  <a:cubicBezTo>
                    <a:pt x="2786" y="1282"/>
                    <a:pt x="2786" y="1273"/>
                    <a:pt x="2776" y="1253"/>
                  </a:cubicBezTo>
                  <a:cubicBezTo>
                    <a:pt x="2796" y="1243"/>
                    <a:pt x="2816" y="1233"/>
                    <a:pt x="2825" y="1213"/>
                  </a:cubicBezTo>
                  <a:cubicBezTo>
                    <a:pt x="2915" y="1153"/>
                    <a:pt x="2995" y="1083"/>
                    <a:pt x="3075" y="1014"/>
                  </a:cubicBezTo>
                  <a:cubicBezTo>
                    <a:pt x="3114" y="974"/>
                    <a:pt x="3154" y="924"/>
                    <a:pt x="3184" y="884"/>
                  </a:cubicBezTo>
                  <a:cubicBezTo>
                    <a:pt x="3234" y="805"/>
                    <a:pt x="3234" y="705"/>
                    <a:pt x="3174" y="636"/>
                  </a:cubicBezTo>
                  <a:cubicBezTo>
                    <a:pt x="3134" y="592"/>
                    <a:pt x="3089" y="577"/>
                    <a:pt x="3041" y="577"/>
                  </a:cubicBezTo>
                  <a:cubicBezTo>
                    <a:pt x="2970" y="577"/>
                    <a:pt x="2896" y="612"/>
                    <a:pt x="2836" y="636"/>
                  </a:cubicBezTo>
                  <a:cubicBezTo>
                    <a:pt x="2756" y="676"/>
                    <a:pt x="2666" y="716"/>
                    <a:pt x="2597" y="765"/>
                  </a:cubicBezTo>
                  <a:cubicBezTo>
                    <a:pt x="2557" y="785"/>
                    <a:pt x="2527" y="805"/>
                    <a:pt x="2487" y="835"/>
                  </a:cubicBezTo>
                  <a:cubicBezTo>
                    <a:pt x="2467" y="815"/>
                    <a:pt x="2448" y="795"/>
                    <a:pt x="2428" y="785"/>
                  </a:cubicBezTo>
                  <a:cubicBezTo>
                    <a:pt x="2408" y="775"/>
                    <a:pt x="2398" y="765"/>
                    <a:pt x="2378" y="756"/>
                  </a:cubicBezTo>
                  <a:cubicBezTo>
                    <a:pt x="2398" y="666"/>
                    <a:pt x="2418" y="576"/>
                    <a:pt x="2428" y="487"/>
                  </a:cubicBezTo>
                  <a:cubicBezTo>
                    <a:pt x="2438" y="437"/>
                    <a:pt x="2448" y="378"/>
                    <a:pt x="2448" y="318"/>
                  </a:cubicBezTo>
                  <a:cubicBezTo>
                    <a:pt x="2448" y="298"/>
                    <a:pt x="2458" y="278"/>
                    <a:pt x="2458" y="258"/>
                  </a:cubicBezTo>
                  <a:cubicBezTo>
                    <a:pt x="2448" y="238"/>
                    <a:pt x="2448" y="228"/>
                    <a:pt x="2448" y="208"/>
                  </a:cubicBezTo>
                  <a:lnTo>
                    <a:pt x="2448" y="198"/>
                  </a:lnTo>
                  <a:cubicBezTo>
                    <a:pt x="2439" y="129"/>
                    <a:pt x="2370" y="75"/>
                    <a:pt x="2300" y="75"/>
                  </a:cubicBezTo>
                  <a:cubicBezTo>
                    <a:pt x="2290" y="75"/>
                    <a:pt x="2279" y="77"/>
                    <a:pt x="2268" y="79"/>
                  </a:cubicBezTo>
                  <a:cubicBezTo>
                    <a:pt x="2209" y="99"/>
                    <a:pt x="2159" y="128"/>
                    <a:pt x="2129" y="179"/>
                  </a:cubicBezTo>
                  <a:cubicBezTo>
                    <a:pt x="2109" y="228"/>
                    <a:pt x="2080" y="268"/>
                    <a:pt x="2060" y="308"/>
                  </a:cubicBezTo>
                  <a:cubicBezTo>
                    <a:pt x="2020" y="397"/>
                    <a:pt x="1980" y="477"/>
                    <a:pt x="1950" y="566"/>
                  </a:cubicBezTo>
                  <a:cubicBezTo>
                    <a:pt x="1941" y="566"/>
                    <a:pt x="1941" y="576"/>
                    <a:pt x="1941" y="586"/>
                  </a:cubicBezTo>
                  <a:cubicBezTo>
                    <a:pt x="1885" y="579"/>
                    <a:pt x="1833" y="572"/>
                    <a:pt x="1780" y="572"/>
                  </a:cubicBezTo>
                  <a:cubicBezTo>
                    <a:pt x="1758" y="572"/>
                    <a:pt x="1735" y="573"/>
                    <a:pt x="1711" y="576"/>
                  </a:cubicBezTo>
                  <a:cubicBezTo>
                    <a:pt x="1662" y="407"/>
                    <a:pt x="1602" y="238"/>
                    <a:pt x="1493" y="99"/>
                  </a:cubicBezTo>
                  <a:cubicBezTo>
                    <a:pt x="1453" y="43"/>
                    <a:pt x="1395" y="0"/>
                    <a:pt x="1327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8" name="Google Shape;1808;p48"/>
            <p:cNvSpPr/>
            <p:nvPr/>
          </p:nvSpPr>
          <p:spPr>
            <a:xfrm>
              <a:off x="1555275" y="5223950"/>
              <a:ext cx="53725" cy="53325"/>
            </a:xfrm>
            <a:custGeom>
              <a:avLst/>
              <a:gdLst/>
              <a:ahLst/>
              <a:cxnLst/>
              <a:rect l="l" t="t" r="r" b="b"/>
              <a:pathLst>
                <a:path w="2149" h="2133" extrusionOk="0">
                  <a:moveTo>
                    <a:pt x="848" y="0"/>
                  </a:moveTo>
                  <a:cubicBezTo>
                    <a:pt x="841" y="0"/>
                    <a:pt x="833" y="1"/>
                    <a:pt x="825" y="2"/>
                  </a:cubicBezTo>
                  <a:cubicBezTo>
                    <a:pt x="776" y="22"/>
                    <a:pt x="736" y="72"/>
                    <a:pt x="736" y="132"/>
                  </a:cubicBezTo>
                  <a:cubicBezTo>
                    <a:pt x="746" y="241"/>
                    <a:pt x="766" y="351"/>
                    <a:pt x="786" y="460"/>
                  </a:cubicBezTo>
                  <a:cubicBezTo>
                    <a:pt x="706" y="510"/>
                    <a:pt x="627" y="570"/>
                    <a:pt x="567" y="639"/>
                  </a:cubicBezTo>
                  <a:cubicBezTo>
                    <a:pt x="527" y="619"/>
                    <a:pt x="498" y="609"/>
                    <a:pt x="458" y="589"/>
                  </a:cubicBezTo>
                  <a:cubicBezTo>
                    <a:pt x="408" y="575"/>
                    <a:pt x="354" y="561"/>
                    <a:pt x="302" y="561"/>
                  </a:cubicBezTo>
                  <a:cubicBezTo>
                    <a:pt x="280" y="561"/>
                    <a:pt x="259" y="564"/>
                    <a:pt x="239" y="570"/>
                  </a:cubicBezTo>
                  <a:cubicBezTo>
                    <a:pt x="169" y="599"/>
                    <a:pt x="149" y="659"/>
                    <a:pt x="179" y="729"/>
                  </a:cubicBezTo>
                  <a:cubicBezTo>
                    <a:pt x="189" y="758"/>
                    <a:pt x="209" y="778"/>
                    <a:pt x="239" y="798"/>
                  </a:cubicBezTo>
                  <a:cubicBezTo>
                    <a:pt x="268" y="828"/>
                    <a:pt x="299" y="848"/>
                    <a:pt x="328" y="878"/>
                  </a:cubicBezTo>
                  <a:cubicBezTo>
                    <a:pt x="358" y="888"/>
                    <a:pt x="378" y="908"/>
                    <a:pt x="408" y="928"/>
                  </a:cubicBezTo>
                  <a:cubicBezTo>
                    <a:pt x="398" y="928"/>
                    <a:pt x="398" y="928"/>
                    <a:pt x="398" y="937"/>
                  </a:cubicBezTo>
                  <a:cubicBezTo>
                    <a:pt x="368" y="1027"/>
                    <a:pt x="358" y="1127"/>
                    <a:pt x="368" y="1216"/>
                  </a:cubicBezTo>
                  <a:cubicBezTo>
                    <a:pt x="368" y="1216"/>
                    <a:pt x="368" y="1226"/>
                    <a:pt x="358" y="1226"/>
                  </a:cubicBezTo>
                  <a:cubicBezTo>
                    <a:pt x="308" y="1256"/>
                    <a:pt x="249" y="1286"/>
                    <a:pt x="189" y="1326"/>
                  </a:cubicBezTo>
                  <a:cubicBezTo>
                    <a:pt x="120" y="1365"/>
                    <a:pt x="50" y="1425"/>
                    <a:pt x="20" y="1505"/>
                  </a:cubicBezTo>
                  <a:cubicBezTo>
                    <a:pt x="0" y="1554"/>
                    <a:pt x="50" y="1604"/>
                    <a:pt x="89" y="1624"/>
                  </a:cubicBezTo>
                  <a:cubicBezTo>
                    <a:pt x="109" y="1634"/>
                    <a:pt x="128" y="1636"/>
                    <a:pt x="147" y="1636"/>
                  </a:cubicBezTo>
                  <a:cubicBezTo>
                    <a:pt x="166" y="1636"/>
                    <a:pt x="184" y="1634"/>
                    <a:pt x="199" y="1634"/>
                  </a:cubicBezTo>
                  <a:cubicBezTo>
                    <a:pt x="249" y="1634"/>
                    <a:pt x="288" y="1624"/>
                    <a:pt x="328" y="1614"/>
                  </a:cubicBezTo>
                  <a:cubicBezTo>
                    <a:pt x="388" y="1594"/>
                    <a:pt x="447" y="1564"/>
                    <a:pt x="507" y="1544"/>
                  </a:cubicBezTo>
                  <a:cubicBezTo>
                    <a:pt x="547" y="1584"/>
                    <a:pt x="587" y="1624"/>
                    <a:pt x="637" y="1653"/>
                  </a:cubicBezTo>
                  <a:cubicBezTo>
                    <a:pt x="646" y="1664"/>
                    <a:pt x="666" y="1673"/>
                    <a:pt x="677" y="1684"/>
                  </a:cubicBezTo>
                  <a:cubicBezTo>
                    <a:pt x="657" y="1743"/>
                    <a:pt x="646" y="1813"/>
                    <a:pt x="637" y="1883"/>
                  </a:cubicBezTo>
                  <a:cubicBezTo>
                    <a:pt x="627" y="1932"/>
                    <a:pt x="617" y="1972"/>
                    <a:pt x="627" y="2022"/>
                  </a:cubicBezTo>
                  <a:cubicBezTo>
                    <a:pt x="637" y="2071"/>
                    <a:pt x="677" y="2131"/>
                    <a:pt x="736" y="2131"/>
                  </a:cubicBezTo>
                  <a:cubicBezTo>
                    <a:pt x="836" y="2121"/>
                    <a:pt x="885" y="2042"/>
                    <a:pt x="935" y="1962"/>
                  </a:cubicBezTo>
                  <a:cubicBezTo>
                    <a:pt x="975" y="1902"/>
                    <a:pt x="1004" y="1843"/>
                    <a:pt x="1024" y="1783"/>
                  </a:cubicBezTo>
                  <a:cubicBezTo>
                    <a:pt x="1104" y="1783"/>
                    <a:pt x="1174" y="1773"/>
                    <a:pt x="1234" y="1753"/>
                  </a:cubicBezTo>
                  <a:cubicBezTo>
                    <a:pt x="1254" y="1783"/>
                    <a:pt x="1263" y="1823"/>
                    <a:pt x="1273" y="1852"/>
                  </a:cubicBezTo>
                  <a:cubicBezTo>
                    <a:pt x="1283" y="1883"/>
                    <a:pt x="1283" y="1912"/>
                    <a:pt x="1293" y="1942"/>
                  </a:cubicBezTo>
                  <a:cubicBezTo>
                    <a:pt x="1303" y="1962"/>
                    <a:pt x="1313" y="1992"/>
                    <a:pt x="1323" y="2011"/>
                  </a:cubicBezTo>
                  <a:cubicBezTo>
                    <a:pt x="1333" y="2022"/>
                    <a:pt x="1343" y="2042"/>
                    <a:pt x="1353" y="2051"/>
                  </a:cubicBezTo>
                  <a:lnTo>
                    <a:pt x="1363" y="2062"/>
                  </a:lnTo>
                  <a:cubicBezTo>
                    <a:pt x="1380" y="2097"/>
                    <a:pt x="1430" y="2133"/>
                    <a:pt x="1476" y="2133"/>
                  </a:cubicBezTo>
                  <a:cubicBezTo>
                    <a:pt x="1481" y="2133"/>
                    <a:pt x="1487" y="2132"/>
                    <a:pt x="1492" y="2131"/>
                  </a:cubicBezTo>
                  <a:lnTo>
                    <a:pt x="1532" y="2131"/>
                  </a:lnTo>
                  <a:cubicBezTo>
                    <a:pt x="1632" y="2111"/>
                    <a:pt x="1651" y="1972"/>
                    <a:pt x="1651" y="1892"/>
                  </a:cubicBezTo>
                  <a:cubicBezTo>
                    <a:pt x="1651" y="1852"/>
                    <a:pt x="1641" y="1813"/>
                    <a:pt x="1632" y="1773"/>
                  </a:cubicBezTo>
                  <a:cubicBezTo>
                    <a:pt x="1621" y="1704"/>
                    <a:pt x="1601" y="1644"/>
                    <a:pt x="1592" y="1574"/>
                  </a:cubicBezTo>
                  <a:cubicBezTo>
                    <a:pt x="1581" y="1564"/>
                    <a:pt x="1581" y="1564"/>
                    <a:pt x="1581" y="1554"/>
                  </a:cubicBezTo>
                  <a:cubicBezTo>
                    <a:pt x="1641" y="1505"/>
                    <a:pt x="1691" y="1445"/>
                    <a:pt x="1731" y="1375"/>
                  </a:cubicBezTo>
                  <a:cubicBezTo>
                    <a:pt x="1780" y="1385"/>
                    <a:pt x="1840" y="1385"/>
                    <a:pt x="1890" y="1385"/>
                  </a:cubicBezTo>
                  <a:cubicBezTo>
                    <a:pt x="1905" y="1387"/>
                    <a:pt x="1921" y="1388"/>
                    <a:pt x="1938" y="1388"/>
                  </a:cubicBezTo>
                  <a:cubicBezTo>
                    <a:pt x="2000" y="1388"/>
                    <a:pt x="2070" y="1373"/>
                    <a:pt x="2109" y="1326"/>
                  </a:cubicBezTo>
                  <a:cubicBezTo>
                    <a:pt x="2149" y="1286"/>
                    <a:pt x="2149" y="1236"/>
                    <a:pt x="2129" y="1196"/>
                  </a:cubicBezTo>
                  <a:cubicBezTo>
                    <a:pt x="2099" y="1127"/>
                    <a:pt x="1999" y="1087"/>
                    <a:pt x="1930" y="1076"/>
                  </a:cubicBezTo>
                  <a:cubicBezTo>
                    <a:pt x="1900" y="1067"/>
                    <a:pt x="1870" y="1057"/>
                    <a:pt x="1830" y="1047"/>
                  </a:cubicBezTo>
                  <a:cubicBezTo>
                    <a:pt x="1840" y="987"/>
                    <a:pt x="1830" y="917"/>
                    <a:pt x="1820" y="848"/>
                  </a:cubicBezTo>
                  <a:cubicBezTo>
                    <a:pt x="1820" y="838"/>
                    <a:pt x="1811" y="828"/>
                    <a:pt x="1811" y="818"/>
                  </a:cubicBezTo>
                  <a:cubicBezTo>
                    <a:pt x="1820" y="808"/>
                    <a:pt x="1830" y="808"/>
                    <a:pt x="1840" y="798"/>
                  </a:cubicBezTo>
                  <a:cubicBezTo>
                    <a:pt x="1900" y="758"/>
                    <a:pt x="1959" y="709"/>
                    <a:pt x="2010" y="659"/>
                  </a:cubicBezTo>
                  <a:cubicBezTo>
                    <a:pt x="2029" y="639"/>
                    <a:pt x="2059" y="609"/>
                    <a:pt x="2079" y="579"/>
                  </a:cubicBezTo>
                  <a:cubicBezTo>
                    <a:pt x="2109" y="530"/>
                    <a:pt x="2109" y="460"/>
                    <a:pt x="2069" y="420"/>
                  </a:cubicBezTo>
                  <a:cubicBezTo>
                    <a:pt x="2045" y="392"/>
                    <a:pt x="2015" y="382"/>
                    <a:pt x="1984" y="382"/>
                  </a:cubicBezTo>
                  <a:cubicBezTo>
                    <a:pt x="1939" y="382"/>
                    <a:pt x="1891" y="403"/>
                    <a:pt x="1850" y="420"/>
                  </a:cubicBezTo>
                  <a:cubicBezTo>
                    <a:pt x="1791" y="440"/>
                    <a:pt x="1741" y="470"/>
                    <a:pt x="1691" y="500"/>
                  </a:cubicBezTo>
                  <a:cubicBezTo>
                    <a:pt x="1671" y="510"/>
                    <a:pt x="1641" y="530"/>
                    <a:pt x="1621" y="539"/>
                  </a:cubicBezTo>
                  <a:cubicBezTo>
                    <a:pt x="1612" y="530"/>
                    <a:pt x="1592" y="519"/>
                    <a:pt x="1581" y="510"/>
                  </a:cubicBezTo>
                  <a:cubicBezTo>
                    <a:pt x="1572" y="510"/>
                    <a:pt x="1562" y="500"/>
                    <a:pt x="1552" y="490"/>
                  </a:cubicBezTo>
                  <a:cubicBezTo>
                    <a:pt x="1562" y="440"/>
                    <a:pt x="1572" y="380"/>
                    <a:pt x="1581" y="321"/>
                  </a:cubicBezTo>
                  <a:cubicBezTo>
                    <a:pt x="1592" y="281"/>
                    <a:pt x="1592" y="251"/>
                    <a:pt x="1601" y="211"/>
                  </a:cubicBezTo>
                  <a:lnTo>
                    <a:pt x="1601" y="172"/>
                  </a:lnTo>
                  <a:cubicBezTo>
                    <a:pt x="1601" y="161"/>
                    <a:pt x="1601" y="152"/>
                    <a:pt x="1592" y="132"/>
                  </a:cubicBezTo>
                  <a:cubicBezTo>
                    <a:pt x="1592" y="87"/>
                    <a:pt x="1544" y="51"/>
                    <a:pt x="1498" y="51"/>
                  </a:cubicBezTo>
                  <a:cubicBezTo>
                    <a:pt x="1493" y="51"/>
                    <a:pt x="1487" y="51"/>
                    <a:pt x="1482" y="52"/>
                  </a:cubicBezTo>
                  <a:cubicBezTo>
                    <a:pt x="1442" y="72"/>
                    <a:pt x="1413" y="82"/>
                    <a:pt x="1393" y="122"/>
                  </a:cubicBezTo>
                  <a:cubicBezTo>
                    <a:pt x="1373" y="152"/>
                    <a:pt x="1353" y="181"/>
                    <a:pt x="1343" y="201"/>
                  </a:cubicBezTo>
                  <a:cubicBezTo>
                    <a:pt x="1313" y="261"/>
                    <a:pt x="1293" y="311"/>
                    <a:pt x="1273" y="371"/>
                  </a:cubicBezTo>
                  <a:cubicBezTo>
                    <a:pt x="1273" y="371"/>
                    <a:pt x="1263" y="380"/>
                    <a:pt x="1263" y="391"/>
                  </a:cubicBezTo>
                  <a:cubicBezTo>
                    <a:pt x="1228" y="383"/>
                    <a:pt x="1193" y="376"/>
                    <a:pt x="1157" y="376"/>
                  </a:cubicBezTo>
                  <a:cubicBezTo>
                    <a:pt x="1143" y="376"/>
                    <a:pt x="1129" y="377"/>
                    <a:pt x="1114" y="380"/>
                  </a:cubicBezTo>
                  <a:cubicBezTo>
                    <a:pt x="1084" y="271"/>
                    <a:pt x="1044" y="152"/>
                    <a:pt x="975" y="62"/>
                  </a:cubicBezTo>
                  <a:cubicBezTo>
                    <a:pt x="949" y="27"/>
                    <a:pt x="900" y="0"/>
                    <a:pt x="848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9" name="Google Shape;1809;p48"/>
            <p:cNvSpPr/>
            <p:nvPr/>
          </p:nvSpPr>
          <p:spPr>
            <a:xfrm>
              <a:off x="1644025" y="5068175"/>
              <a:ext cx="45050" cy="44700"/>
            </a:xfrm>
            <a:custGeom>
              <a:avLst/>
              <a:gdLst/>
              <a:ahLst/>
              <a:cxnLst/>
              <a:rect l="l" t="t" r="r" b="b"/>
              <a:pathLst>
                <a:path w="1802" h="1788" extrusionOk="0">
                  <a:moveTo>
                    <a:pt x="729" y="0"/>
                  </a:moveTo>
                  <a:cubicBezTo>
                    <a:pt x="719" y="0"/>
                    <a:pt x="708" y="2"/>
                    <a:pt x="697" y="6"/>
                  </a:cubicBezTo>
                  <a:cubicBezTo>
                    <a:pt x="657" y="17"/>
                    <a:pt x="618" y="57"/>
                    <a:pt x="618" y="106"/>
                  </a:cubicBezTo>
                  <a:cubicBezTo>
                    <a:pt x="628" y="205"/>
                    <a:pt x="648" y="295"/>
                    <a:pt x="668" y="384"/>
                  </a:cubicBezTo>
                  <a:cubicBezTo>
                    <a:pt x="588" y="424"/>
                    <a:pt x="528" y="474"/>
                    <a:pt x="478" y="534"/>
                  </a:cubicBezTo>
                  <a:cubicBezTo>
                    <a:pt x="449" y="514"/>
                    <a:pt x="419" y="504"/>
                    <a:pt x="379" y="494"/>
                  </a:cubicBezTo>
                  <a:cubicBezTo>
                    <a:pt x="343" y="480"/>
                    <a:pt x="296" y="470"/>
                    <a:pt x="250" y="470"/>
                  </a:cubicBezTo>
                  <a:cubicBezTo>
                    <a:pt x="233" y="470"/>
                    <a:pt x="216" y="472"/>
                    <a:pt x="200" y="474"/>
                  </a:cubicBezTo>
                  <a:cubicBezTo>
                    <a:pt x="140" y="494"/>
                    <a:pt x="131" y="554"/>
                    <a:pt x="150" y="603"/>
                  </a:cubicBezTo>
                  <a:cubicBezTo>
                    <a:pt x="160" y="634"/>
                    <a:pt x="180" y="653"/>
                    <a:pt x="200" y="673"/>
                  </a:cubicBezTo>
                  <a:cubicBezTo>
                    <a:pt x="230" y="693"/>
                    <a:pt x="250" y="713"/>
                    <a:pt x="279" y="733"/>
                  </a:cubicBezTo>
                  <a:cubicBezTo>
                    <a:pt x="299" y="743"/>
                    <a:pt x="319" y="762"/>
                    <a:pt x="339" y="773"/>
                  </a:cubicBezTo>
                  <a:lnTo>
                    <a:pt x="339" y="782"/>
                  </a:lnTo>
                  <a:cubicBezTo>
                    <a:pt x="319" y="852"/>
                    <a:pt x="310" y="941"/>
                    <a:pt x="310" y="1021"/>
                  </a:cubicBezTo>
                  <a:cubicBezTo>
                    <a:pt x="260" y="1051"/>
                    <a:pt x="210" y="1071"/>
                    <a:pt x="160" y="1101"/>
                  </a:cubicBezTo>
                  <a:cubicBezTo>
                    <a:pt x="111" y="1140"/>
                    <a:pt x="51" y="1191"/>
                    <a:pt x="21" y="1250"/>
                  </a:cubicBezTo>
                  <a:cubicBezTo>
                    <a:pt x="1" y="1300"/>
                    <a:pt x="41" y="1339"/>
                    <a:pt x="80" y="1359"/>
                  </a:cubicBezTo>
                  <a:cubicBezTo>
                    <a:pt x="111" y="1370"/>
                    <a:pt x="140" y="1370"/>
                    <a:pt x="170" y="1370"/>
                  </a:cubicBezTo>
                  <a:cubicBezTo>
                    <a:pt x="210" y="1359"/>
                    <a:pt x="240" y="1359"/>
                    <a:pt x="279" y="1350"/>
                  </a:cubicBezTo>
                  <a:lnTo>
                    <a:pt x="429" y="1290"/>
                  </a:lnTo>
                  <a:cubicBezTo>
                    <a:pt x="458" y="1319"/>
                    <a:pt x="498" y="1359"/>
                    <a:pt x="538" y="1379"/>
                  </a:cubicBezTo>
                  <a:lnTo>
                    <a:pt x="568" y="1409"/>
                  </a:lnTo>
                  <a:cubicBezTo>
                    <a:pt x="558" y="1459"/>
                    <a:pt x="548" y="1518"/>
                    <a:pt x="538" y="1569"/>
                  </a:cubicBezTo>
                  <a:cubicBezTo>
                    <a:pt x="528" y="1608"/>
                    <a:pt x="518" y="1648"/>
                    <a:pt x="528" y="1688"/>
                  </a:cubicBezTo>
                  <a:cubicBezTo>
                    <a:pt x="537" y="1733"/>
                    <a:pt x="563" y="1778"/>
                    <a:pt x="605" y="1778"/>
                  </a:cubicBezTo>
                  <a:cubicBezTo>
                    <a:pt x="609" y="1778"/>
                    <a:pt x="613" y="1778"/>
                    <a:pt x="618" y="1777"/>
                  </a:cubicBezTo>
                  <a:cubicBezTo>
                    <a:pt x="708" y="1767"/>
                    <a:pt x="747" y="1708"/>
                    <a:pt x="787" y="1638"/>
                  </a:cubicBezTo>
                  <a:cubicBezTo>
                    <a:pt x="817" y="1598"/>
                    <a:pt x="847" y="1538"/>
                    <a:pt x="867" y="1489"/>
                  </a:cubicBezTo>
                  <a:cubicBezTo>
                    <a:pt x="926" y="1489"/>
                    <a:pt x="986" y="1479"/>
                    <a:pt x="1035" y="1459"/>
                  </a:cubicBezTo>
                  <a:lnTo>
                    <a:pt x="1066" y="1549"/>
                  </a:lnTo>
                  <a:cubicBezTo>
                    <a:pt x="1075" y="1578"/>
                    <a:pt x="1085" y="1598"/>
                    <a:pt x="1085" y="1628"/>
                  </a:cubicBezTo>
                  <a:cubicBezTo>
                    <a:pt x="1095" y="1648"/>
                    <a:pt x="1105" y="1668"/>
                    <a:pt x="1115" y="1678"/>
                  </a:cubicBezTo>
                  <a:cubicBezTo>
                    <a:pt x="1115" y="1697"/>
                    <a:pt x="1125" y="1708"/>
                    <a:pt x="1135" y="1708"/>
                  </a:cubicBezTo>
                  <a:cubicBezTo>
                    <a:pt x="1135" y="1708"/>
                    <a:pt x="1135" y="1717"/>
                    <a:pt x="1145" y="1717"/>
                  </a:cubicBezTo>
                  <a:cubicBezTo>
                    <a:pt x="1165" y="1757"/>
                    <a:pt x="1205" y="1787"/>
                    <a:pt x="1254" y="1787"/>
                  </a:cubicBezTo>
                  <a:cubicBezTo>
                    <a:pt x="1265" y="1787"/>
                    <a:pt x="1274" y="1787"/>
                    <a:pt x="1284" y="1777"/>
                  </a:cubicBezTo>
                  <a:cubicBezTo>
                    <a:pt x="1364" y="1767"/>
                    <a:pt x="1384" y="1648"/>
                    <a:pt x="1384" y="1588"/>
                  </a:cubicBezTo>
                  <a:cubicBezTo>
                    <a:pt x="1384" y="1549"/>
                    <a:pt x="1374" y="1518"/>
                    <a:pt x="1374" y="1479"/>
                  </a:cubicBezTo>
                  <a:cubicBezTo>
                    <a:pt x="1364" y="1429"/>
                    <a:pt x="1344" y="1370"/>
                    <a:pt x="1334" y="1319"/>
                  </a:cubicBezTo>
                  <a:cubicBezTo>
                    <a:pt x="1334" y="1310"/>
                    <a:pt x="1334" y="1310"/>
                    <a:pt x="1324" y="1300"/>
                  </a:cubicBezTo>
                  <a:cubicBezTo>
                    <a:pt x="1374" y="1260"/>
                    <a:pt x="1424" y="1210"/>
                    <a:pt x="1453" y="1151"/>
                  </a:cubicBezTo>
                  <a:cubicBezTo>
                    <a:pt x="1493" y="1151"/>
                    <a:pt x="1543" y="1160"/>
                    <a:pt x="1583" y="1160"/>
                  </a:cubicBezTo>
                  <a:cubicBezTo>
                    <a:pt x="1643" y="1160"/>
                    <a:pt x="1732" y="1160"/>
                    <a:pt x="1771" y="1111"/>
                  </a:cubicBezTo>
                  <a:cubicBezTo>
                    <a:pt x="1802" y="1081"/>
                    <a:pt x="1802" y="1041"/>
                    <a:pt x="1782" y="992"/>
                  </a:cubicBezTo>
                  <a:cubicBezTo>
                    <a:pt x="1762" y="941"/>
                    <a:pt x="1672" y="912"/>
                    <a:pt x="1623" y="892"/>
                  </a:cubicBezTo>
                  <a:cubicBezTo>
                    <a:pt x="1592" y="892"/>
                    <a:pt x="1563" y="882"/>
                    <a:pt x="1543" y="872"/>
                  </a:cubicBezTo>
                  <a:cubicBezTo>
                    <a:pt x="1543" y="822"/>
                    <a:pt x="1543" y="762"/>
                    <a:pt x="1523" y="713"/>
                  </a:cubicBezTo>
                  <a:lnTo>
                    <a:pt x="1523" y="683"/>
                  </a:lnTo>
                  <a:cubicBezTo>
                    <a:pt x="1533" y="683"/>
                    <a:pt x="1543" y="673"/>
                    <a:pt x="1543" y="663"/>
                  </a:cubicBezTo>
                  <a:cubicBezTo>
                    <a:pt x="1592" y="634"/>
                    <a:pt x="1643" y="594"/>
                    <a:pt x="1682" y="554"/>
                  </a:cubicBezTo>
                  <a:cubicBezTo>
                    <a:pt x="1702" y="534"/>
                    <a:pt x="1732" y="504"/>
                    <a:pt x="1742" y="484"/>
                  </a:cubicBezTo>
                  <a:cubicBezTo>
                    <a:pt x="1771" y="444"/>
                    <a:pt x="1771" y="384"/>
                    <a:pt x="1732" y="345"/>
                  </a:cubicBezTo>
                  <a:cubicBezTo>
                    <a:pt x="1712" y="321"/>
                    <a:pt x="1690" y="313"/>
                    <a:pt x="1666" y="313"/>
                  </a:cubicBezTo>
                  <a:cubicBezTo>
                    <a:pt x="1629" y="313"/>
                    <a:pt x="1589" y="333"/>
                    <a:pt x="1553" y="345"/>
                  </a:cubicBezTo>
                  <a:cubicBezTo>
                    <a:pt x="1503" y="365"/>
                    <a:pt x="1463" y="395"/>
                    <a:pt x="1424" y="415"/>
                  </a:cubicBezTo>
                  <a:cubicBezTo>
                    <a:pt x="1404" y="424"/>
                    <a:pt x="1384" y="444"/>
                    <a:pt x="1364" y="454"/>
                  </a:cubicBezTo>
                  <a:cubicBezTo>
                    <a:pt x="1354" y="444"/>
                    <a:pt x="1344" y="435"/>
                    <a:pt x="1324" y="424"/>
                  </a:cubicBezTo>
                  <a:cubicBezTo>
                    <a:pt x="1324" y="424"/>
                    <a:pt x="1314" y="415"/>
                    <a:pt x="1304" y="415"/>
                  </a:cubicBezTo>
                  <a:lnTo>
                    <a:pt x="1334" y="265"/>
                  </a:lnTo>
                  <a:cubicBezTo>
                    <a:pt x="1334" y="236"/>
                    <a:pt x="1334" y="205"/>
                    <a:pt x="1344" y="176"/>
                  </a:cubicBezTo>
                  <a:lnTo>
                    <a:pt x="1344" y="146"/>
                  </a:lnTo>
                  <a:lnTo>
                    <a:pt x="1344" y="116"/>
                  </a:lnTo>
                  <a:cubicBezTo>
                    <a:pt x="1344" y="106"/>
                    <a:pt x="1334" y="106"/>
                    <a:pt x="1334" y="106"/>
                  </a:cubicBezTo>
                  <a:cubicBezTo>
                    <a:pt x="1334" y="73"/>
                    <a:pt x="1301" y="41"/>
                    <a:pt x="1267" y="41"/>
                  </a:cubicBezTo>
                  <a:cubicBezTo>
                    <a:pt x="1260" y="41"/>
                    <a:pt x="1252" y="43"/>
                    <a:pt x="1245" y="46"/>
                  </a:cubicBezTo>
                  <a:cubicBezTo>
                    <a:pt x="1205" y="57"/>
                    <a:pt x="1185" y="66"/>
                    <a:pt x="1165" y="96"/>
                  </a:cubicBezTo>
                  <a:cubicBezTo>
                    <a:pt x="1155" y="126"/>
                    <a:pt x="1135" y="146"/>
                    <a:pt x="1125" y="166"/>
                  </a:cubicBezTo>
                  <a:cubicBezTo>
                    <a:pt x="1105" y="216"/>
                    <a:pt x="1085" y="265"/>
                    <a:pt x="1066" y="305"/>
                  </a:cubicBezTo>
                  <a:lnTo>
                    <a:pt x="1066" y="325"/>
                  </a:lnTo>
                  <a:cubicBezTo>
                    <a:pt x="1026" y="315"/>
                    <a:pt x="976" y="315"/>
                    <a:pt x="936" y="315"/>
                  </a:cubicBezTo>
                  <a:cubicBezTo>
                    <a:pt x="916" y="225"/>
                    <a:pt x="876" y="126"/>
                    <a:pt x="817" y="57"/>
                  </a:cubicBezTo>
                  <a:cubicBezTo>
                    <a:pt x="801" y="25"/>
                    <a:pt x="767" y="0"/>
                    <a:pt x="729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0" name="Google Shape;1810;p48"/>
            <p:cNvSpPr/>
            <p:nvPr/>
          </p:nvSpPr>
          <p:spPr>
            <a:xfrm>
              <a:off x="1493350" y="4745300"/>
              <a:ext cx="63175" cy="62925"/>
            </a:xfrm>
            <a:custGeom>
              <a:avLst/>
              <a:gdLst/>
              <a:ahLst/>
              <a:cxnLst/>
              <a:rect l="l" t="t" r="r" b="b"/>
              <a:pathLst>
                <a:path w="2527" h="2517" extrusionOk="0">
                  <a:moveTo>
                    <a:pt x="1022" y="0"/>
                  </a:moveTo>
                  <a:cubicBezTo>
                    <a:pt x="1007" y="0"/>
                    <a:pt x="991" y="4"/>
                    <a:pt x="975" y="10"/>
                  </a:cubicBezTo>
                  <a:cubicBezTo>
                    <a:pt x="915" y="30"/>
                    <a:pt x="856" y="80"/>
                    <a:pt x="866" y="150"/>
                  </a:cubicBezTo>
                  <a:cubicBezTo>
                    <a:pt x="866" y="279"/>
                    <a:pt x="895" y="419"/>
                    <a:pt x="926" y="548"/>
                  </a:cubicBezTo>
                  <a:cubicBezTo>
                    <a:pt x="826" y="598"/>
                    <a:pt x="736" y="667"/>
                    <a:pt x="667" y="746"/>
                  </a:cubicBezTo>
                  <a:cubicBezTo>
                    <a:pt x="617" y="727"/>
                    <a:pt x="577" y="707"/>
                    <a:pt x="528" y="697"/>
                  </a:cubicBezTo>
                  <a:cubicBezTo>
                    <a:pt x="472" y="683"/>
                    <a:pt x="412" y="664"/>
                    <a:pt x="353" y="664"/>
                  </a:cubicBezTo>
                  <a:cubicBezTo>
                    <a:pt x="328" y="664"/>
                    <a:pt x="303" y="668"/>
                    <a:pt x="279" y="677"/>
                  </a:cubicBezTo>
                  <a:cubicBezTo>
                    <a:pt x="199" y="697"/>
                    <a:pt x="170" y="777"/>
                    <a:pt x="199" y="856"/>
                  </a:cubicBezTo>
                  <a:cubicBezTo>
                    <a:pt x="219" y="896"/>
                    <a:pt x="249" y="916"/>
                    <a:pt x="279" y="945"/>
                  </a:cubicBezTo>
                  <a:cubicBezTo>
                    <a:pt x="318" y="976"/>
                    <a:pt x="349" y="1005"/>
                    <a:pt x="388" y="1025"/>
                  </a:cubicBezTo>
                  <a:cubicBezTo>
                    <a:pt x="418" y="1045"/>
                    <a:pt x="438" y="1065"/>
                    <a:pt x="468" y="1085"/>
                  </a:cubicBezTo>
                  <a:lnTo>
                    <a:pt x="468" y="1105"/>
                  </a:lnTo>
                  <a:cubicBezTo>
                    <a:pt x="438" y="1204"/>
                    <a:pt x="418" y="1323"/>
                    <a:pt x="438" y="1433"/>
                  </a:cubicBezTo>
                  <a:cubicBezTo>
                    <a:pt x="428" y="1433"/>
                    <a:pt x="428" y="1433"/>
                    <a:pt x="428" y="1443"/>
                  </a:cubicBezTo>
                  <a:cubicBezTo>
                    <a:pt x="358" y="1473"/>
                    <a:pt x="289" y="1513"/>
                    <a:pt x="219" y="1553"/>
                  </a:cubicBezTo>
                  <a:cubicBezTo>
                    <a:pt x="139" y="1602"/>
                    <a:pt x="60" y="1681"/>
                    <a:pt x="20" y="1771"/>
                  </a:cubicBezTo>
                  <a:cubicBezTo>
                    <a:pt x="0" y="1831"/>
                    <a:pt x="50" y="1891"/>
                    <a:pt x="110" y="1911"/>
                  </a:cubicBezTo>
                  <a:cubicBezTo>
                    <a:pt x="129" y="1920"/>
                    <a:pt x="149" y="1923"/>
                    <a:pt x="170" y="1923"/>
                  </a:cubicBezTo>
                  <a:cubicBezTo>
                    <a:pt x="191" y="1923"/>
                    <a:pt x="214" y="1920"/>
                    <a:pt x="239" y="1920"/>
                  </a:cubicBezTo>
                  <a:cubicBezTo>
                    <a:pt x="289" y="1920"/>
                    <a:pt x="338" y="1911"/>
                    <a:pt x="378" y="1900"/>
                  </a:cubicBezTo>
                  <a:cubicBezTo>
                    <a:pt x="458" y="1871"/>
                    <a:pt x="528" y="1841"/>
                    <a:pt x="597" y="1811"/>
                  </a:cubicBezTo>
                  <a:cubicBezTo>
                    <a:pt x="637" y="1861"/>
                    <a:pt x="687" y="1911"/>
                    <a:pt x="746" y="1950"/>
                  </a:cubicBezTo>
                  <a:cubicBezTo>
                    <a:pt x="766" y="1960"/>
                    <a:pt x="776" y="1970"/>
                    <a:pt x="796" y="1980"/>
                  </a:cubicBezTo>
                  <a:cubicBezTo>
                    <a:pt x="776" y="2059"/>
                    <a:pt x="756" y="2129"/>
                    <a:pt x="746" y="2209"/>
                  </a:cubicBezTo>
                  <a:cubicBezTo>
                    <a:pt x="736" y="2269"/>
                    <a:pt x="716" y="2318"/>
                    <a:pt x="736" y="2388"/>
                  </a:cubicBezTo>
                  <a:cubicBezTo>
                    <a:pt x="746" y="2444"/>
                    <a:pt x="790" y="2508"/>
                    <a:pt x="853" y="2508"/>
                  </a:cubicBezTo>
                  <a:cubicBezTo>
                    <a:pt x="857" y="2508"/>
                    <a:pt x="861" y="2508"/>
                    <a:pt x="866" y="2507"/>
                  </a:cubicBezTo>
                  <a:cubicBezTo>
                    <a:pt x="985" y="2497"/>
                    <a:pt x="1035" y="2408"/>
                    <a:pt x="1094" y="2309"/>
                  </a:cubicBezTo>
                  <a:cubicBezTo>
                    <a:pt x="1144" y="2249"/>
                    <a:pt x="1174" y="2169"/>
                    <a:pt x="1214" y="2099"/>
                  </a:cubicBezTo>
                  <a:cubicBezTo>
                    <a:pt x="1293" y="2099"/>
                    <a:pt x="1373" y="2079"/>
                    <a:pt x="1452" y="2059"/>
                  </a:cubicBezTo>
                  <a:cubicBezTo>
                    <a:pt x="1472" y="2099"/>
                    <a:pt x="1483" y="2149"/>
                    <a:pt x="1492" y="2189"/>
                  </a:cubicBezTo>
                  <a:cubicBezTo>
                    <a:pt x="1502" y="2219"/>
                    <a:pt x="1512" y="2258"/>
                    <a:pt x="1522" y="2289"/>
                  </a:cubicBezTo>
                  <a:cubicBezTo>
                    <a:pt x="1532" y="2318"/>
                    <a:pt x="1542" y="2348"/>
                    <a:pt x="1562" y="2368"/>
                  </a:cubicBezTo>
                  <a:cubicBezTo>
                    <a:pt x="1572" y="2388"/>
                    <a:pt x="1582" y="2398"/>
                    <a:pt x="1592" y="2408"/>
                  </a:cubicBezTo>
                  <a:cubicBezTo>
                    <a:pt x="1592" y="2408"/>
                    <a:pt x="1592" y="2418"/>
                    <a:pt x="1602" y="2428"/>
                  </a:cubicBezTo>
                  <a:cubicBezTo>
                    <a:pt x="1631" y="2477"/>
                    <a:pt x="1691" y="2517"/>
                    <a:pt x="1751" y="2517"/>
                  </a:cubicBezTo>
                  <a:cubicBezTo>
                    <a:pt x="1771" y="2507"/>
                    <a:pt x="1781" y="2507"/>
                    <a:pt x="1801" y="2507"/>
                  </a:cubicBezTo>
                  <a:cubicBezTo>
                    <a:pt x="1920" y="2488"/>
                    <a:pt x="1950" y="2328"/>
                    <a:pt x="1940" y="2229"/>
                  </a:cubicBezTo>
                  <a:cubicBezTo>
                    <a:pt x="1940" y="2179"/>
                    <a:pt x="1930" y="2129"/>
                    <a:pt x="1920" y="2090"/>
                  </a:cubicBezTo>
                  <a:cubicBezTo>
                    <a:pt x="1910" y="2010"/>
                    <a:pt x="1890" y="1931"/>
                    <a:pt x="1870" y="1851"/>
                  </a:cubicBezTo>
                  <a:cubicBezTo>
                    <a:pt x="1861" y="1851"/>
                    <a:pt x="1861" y="1841"/>
                    <a:pt x="1861" y="1831"/>
                  </a:cubicBezTo>
                  <a:cubicBezTo>
                    <a:pt x="1930" y="1771"/>
                    <a:pt x="1989" y="1701"/>
                    <a:pt x="2040" y="1622"/>
                  </a:cubicBezTo>
                  <a:cubicBezTo>
                    <a:pt x="2099" y="1622"/>
                    <a:pt x="2159" y="1632"/>
                    <a:pt x="2219" y="1632"/>
                  </a:cubicBezTo>
                  <a:cubicBezTo>
                    <a:pt x="2237" y="1634"/>
                    <a:pt x="2256" y="1635"/>
                    <a:pt x="2276" y="1635"/>
                  </a:cubicBezTo>
                  <a:cubicBezTo>
                    <a:pt x="2354" y="1635"/>
                    <a:pt x="2439" y="1618"/>
                    <a:pt x="2487" y="1562"/>
                  </a:cubicBezTo>
                  <a:cubicBezTo>
                    <a:pt x="2527" y="1513"/>
                    <a:pt x="2527" y="1463"/>
                    <a:pt x="2507" y="1403"/>
                  </a:cubicBezTo>
                  <a:cubicBezTo>
                    <a:pt x="2467" y="1323"/>
                    <a:pt x="2348" y="1284"/>
                    <a:pt x="2268" y="1264"/>
                  </a:cubicBezTo>
                  <a:cubicBezTo>
                    <a:pt x="2239" y="1254"/>
                    <a:pt x="2199" y="1244"/>
                    <a:pt x="2159" y="1234"/>
                  </a:cubicBezTo>
                  <a:cubicBezTo>
                    <a:pt x="2168" y="1155"/>
                    <a:pt x="2159" y="1085"/>
                    <a:pt x="2139" y="996"/>
                  </a:cubicBezTo>
                  <a:cubicBezTo>
                    <a:pt x="2139" y="985"/>
                    <a:pt x="2139" y="976"/>
                    <a:pt x="2129" y="965"/>
                  </a:cubicBezTo>
                  <a:cubicBezTo>
                    <a:pt x="2149" y="956"/>
                    <a:pt x="2159" y="945"/>
                    <a:pt x="2168" y="936"/>
                  </a:cubicBezTo>
                  <a:cubicBezTo>
                    <a:pt x="2239" y="886"/>
                    <a:pt x="2298" y="836"/>
                    <a:pt x="2358" y="777"/>
                  </a:cubicBezTo>
                  <a:cubicBezTo>
                    <a:pt x="2387" y="746"/>
                    <a:pt x="2427" y="717"/>
                    <a:pt x="2447" y="677"/>
                  </a:cubicBezTo>
                  <a:cubicBezTo>
                    <a:pt x="2477" y="618"/>
                    <a:pt x="2487" y="548"/>
                    <a:pt x="2437" y="488"/>
                  </a:cubicBezTo>
                  <a:cubicBezTo>
                    <a:pt x="2410" y="456"/>
                    <a:pt x="2375" y="445"/>
                    <a:pt x="2339" y="445"/>
                  </a:cubicBezTo>
                  <a:cubicBezTo>
                    <a:pt x="2285" y="445"/>
                    <a:pt x="2227" y="470"/>
                    <a:pt x="2179" y="488"/>
                  </a:cubicBezTo>
                  <a:cubicBezTo>
                    <a:pt x="2109" y="518"/>
                    <a:pt x="2049" y="558"/>
                    <a:pt x="1989" y="587"/>
                  </a:cubicBezTo>
                  <a:cubicBezTo>
                    <a:pt x="1960" y="607"/>
                    <a:pt x="1940" y="618"/>
                    <a:pt x="1910" y="637"/>
                  </a:cubicBezTo>
                  <a:cubicBezTo>
                    <a:pt x="1890" y="627"/>
                    <a:pt x="1880" y="618"/>
                    <a:pt x="1861" y="607"/>
                  </a:cubicBezTo>
                  <a:lnTo>
                    <a:pt x="1830" y="578"/>
                  </a:lnTo>
                  <a:cubicBezTo>
                    <a:pt x="1841" y="508"/>
                    <a:pt x="1850" y="448"/>
                    <a:pt x="1861" y="379"/>
                  </a:cubicBezTo>
                  <a:cubicBezTo>
                    <a:pt x="1870" y="329"/>
                    <a:pt x="1870" y="289"/>
                    <a:pt x="1880" y="249"/>
                  </a:cubicBezTo>
                  <a:lnTo>
                    <a:pt x="1880" y="200"/>
                  </a:lnTo>
                  <a:lnTo>
                    <a:pt x="1880" y="160"/>
                  </a:lnTo>
                  <a:lnTo>
                    <a:pt x="1880" y="150"/>
                  </a:lnTo>
                  <a:cubicBezTo>
                    <a:pt x="1872" y="99"/>
                    <a:pt x="1821" y="56"/>
                    <a:pt x="1769" y="56"/>
                  </a:cubicBezTo>
                  <a:cubicBezTo>
                    <a:pt x="1760" y="56"/>
                    <a:pt x="1750" y="57"/>
                    <a:pt x="1741" y="61"/>
                  </a:cubicBezTo>
                  <a:cubicBezTo>
                    <a:pt x="1691" y="80"/>
                    <a:pt x="1662" y="100"/>
                    <a:pt x="1631" y="140"/>
                  </a:cubicBezTo>
                  <a:cubicBezTo>
                    <a:pt x="1611" y="170"/>
                    <a:pt x="1592" y="209"/>
                    <a:pt x="1582" y="240"/>
                  </a:cubicBezTo>
                  <a:cubicBezTo>
                    <a:pt x="1552" y="299"/>
                    <a:pt x="1522" y="368"/>
                    <a:pt x="1492" y="439"/>
                  </a:cubicBezTo>
                  <a:cubicBezTo>
                    <a:pt x="1492" y="439"/>
                    <a:pt x="1492" y="448"/>
                    <a:pt x="1483" y="448"/>
                  </a:cubicBezTo>
                  <a:cubicBezTo>
                    <a:pt x="1432" y="448"/>
                    <a:pt x="1373" y="439"/>
                    <a:pt x="1313" y="439"/>
                  </a:cubicBezTo>
                  <a:cubicBezTo>
                    <a:pt x="1273" y="309"/>
                    <a:pt x="1224" y="180"/>
                    <a:pt x="1144" y="80"/>
                  </a:cubicBezTo>
                  <a:cubicBezTo>
                    <a:pt x="1114" y="35"/>
                    <a:pt x="1071" y="0"/>
                    <a:pt x="1022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1" name="Google Shape;1811;p48"/>
            <p:cNvSpPr/>
            <p:nvPr/>
          </p:nvSpPr>
          <p:spPr>
            <a:xfrm>
              <a:off x="1481900" y="4888075"/>
              <a:ext cx="34600" cy="42350"/>
            </a:xfrm>
            <a:custGeom>
              <a:avLst/>
              <a:gdLst/>
              <a:ahLst/>
              <a:cxnLst/>
              <a:rect l="l" t="t" r="r" b="b"/>
              <a:pathLst>
                <a:path w="1384" h="1694" extrusionOk="0">
                  <a:moveTo>
                    <a:pt x="751" y="1"/>
                  </a:moveTo>
                  <a:cubicBezTo>
                    <a:pt x="699" y="1"/>
                    <a:pt x="647" y="10"/>
                    <a:pt x="597" y="29"/>
                  </a:cubicBezTo>
                  <a:cubicBezTo>
                    <a:pt x="468" y="69"/>
                    <a:pt x="359" y="148"/>
                    <a:pt x="299" y="268"/>
                  </a:cubicBezTo>
                  <a:cubicBezTo>
                    <a:pt x="250" y="347"/>
                    <a:pt x="219" y="437"/>
                    <a:pt x="210" y="526"/>
                  </a:cubicBezTo>
                  <a:cubicBezTo>
                    <a:pt x="180" y="576"/>
                    <a:pt x="160" y="636"/>
                    <a:pt x="130" y="696"/>
                  </a:cubicBezTo>
                  <a:cubicBezTo>
                    <a:pt x="51" y="895"/>
                    <a:pt x="1" y="1133"/>
                    <a:pt x="80" y="1342"/>
                  </a:cubicBezTo>
                  <a:cubicBezTo>
                    <a:pt x="130" y="1461"/>
                    <a:pt x="210" y="1571"/>
                    <a:pt x="339" y="1631"/>
                  </a:cubicBezTo>
                  <a:cubicBezTo>
                    <a:pt x="419" y="1673"/>
                    <a:pt x="502" y="1694"/>
                    <a:pt x="587" y="1694"/>
                  </a:cubicBezTo>
                  <a:cubicBezTo>
                    <a:pt x="640" y="1694"/>
                    <a:pt x="693" y="1686"/>
                    <a:pt x="747" y="1670"/>
                  </a:cubicBezTo>
                  <a:cubicBezTo>
                    <a:pt x="1015" y="1611"/>
                    <a:pt x="1174" y="1382"/>
                    <a:pt x="1264" y="1133"/>
                  </a:cubicBezTo>
                  <a:cubicBezTo>
                    <a:pt x="1353" y="884"/>
                    <a:pt x="1384" y="606"/>
                    <a:pt x="1284" y="357"/>
                  </a:cubicBezTo>
                  <a:cubicBezTo>
                    <a:pt x="1195" y="156"/>
                    <a:pt x="971" y="1"/>
                    <a:pt x="751" y="1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2" name="Google Shape;1812;p48"/>
            <p:cNvSpPr/>
            <p:nvPr/>
          </p:nvSpPr>
          <p:spPr>
            <a:xfrm>
              <a:off x="1523925" y="4879400"/>
              <a:ext cx="18675" cy="18625"/>
            </a:xfrm>
            <a:custGeom>
              <a:avLst/>
              <a:gdLst/>
              <a:ahLst/>
              <a:cxnLst/>
              <a:rect l="l" t="t" r="r" b="b"/>
              <a:pathLst>
                <a:path w="747" h="745" extrusionOk="0">
                  <a:moveTo>
                    <a:pt x="438" y="0"/>
                  </a:moveTo>
                  <a:cubicBezTo>
                    <a:pt x="411" y="0"/>
                    <a:pt x="384" y="3"/>
                    <a:pt x="359" y="8"/>
                  </a:cubicBezTo>
                  <a:cubicBezTo>
                    <a:pt x="349" y="8"/>
                    <a:pt x="339" y="8"/>
                    <a:pt x="329" y="18"/>
                  </a:cubicBezTo>
                  <a:cubicBezTo>
                    <a:pt x="299" y="28"/>
                    <a:pt x="269" y="38"/>
                    <a:pt x="240" y="57"/>
                  </a:cubicBezTo>
                  <a:cubicBezTo>
                    <a:pt x="209" y="77"/>
                    <a:pt x="180" y="97"/>
                    <a:pt x="160" y="117"/>
                  </a:cubicBezTo>
                  <a:lnTo>
                    <a:pt x="150" y="128"/>
                  </a:lnTo>
                  <a:cubicBezTo>
                    <a:pt x="140" y="147"/>
                    <a:pt x="120" y="167"/>
                    <a:pt x="100" y="187"/>
                  </a:cubicBezTo>
                  <a:lnTo>
                    <a:pt x="100" y="207"/>
                  </a:lnTo>
                  <a:cubicBezTo>
                    <a:pt x="90" y="217"/>
                    <a:pt x="81" y="227"/>
                    <a:pt x="81" y="237"/>
                  </a:cubicBezTo>
                  <a:cubicBezTo>
                    <a:pt x="61" y="267"/>
                    <a:pt x="41" y="287"/>
                    <a:pt x="30" y="316"/>
                  </a:cubicBezTo>
                  <a:cubicBezTo>
                    <a:pt x="10" y="356"/>
                    <a:pt x="1" y="396"/>
                    <a:pt x="1" y="435"/>
                  </a:cubicBezTo>
                  <a:cubicBezTo>
                    <a:pt x="10" y="466"/>
                    <a:pt x="10" y="495"/>
                    <a:pt x="21" y="515"/>
                  </a:cubicBezTo>
                  <a:cubicBezTo>
                    <a:pt x="30" y="565"/>
                    <a:pt x="41" y="595"/>
                    <a:pt x="70" y="625"/>
                  </a:cubicBezTo>
                  <a:cubicBezTo>
                    <a:pt x="90" y="645"/>
                    <a:pt x="100" y="665"/>
                    <a:pt x="130" y="685"/>
                  </a:cubicBezTo>
                  <a:cubicBezTo>
                    <a:pt x="160" y="704"/>
                    <a:pt x="190" y="724"/>
                    <a:pt x="229" y="734"/>
                  </a:cubicBezTo>
                  <a:cubicBezTo>
                    <a:pt x="260" y="744"/>
                    <a:pt x="289" y="744"/>
                    <a:pt x="319" y="744"/>
                  </a:cubicBezTo>
                  <a:cubicBezTo>
                    <a:pt x="339" y="744"/>
                    <a:pt x="369" y="744"/>
                    <a:pt x="399" y="734"/>
                  </a:cubicBezTo>
                  <a:lnTo>
                    <a:pt x="419" y="734"/>
                  </a:lnTo>
                  <a:cubicBezTo>
                    <a:pt x="428" y="724"/>
                    <a:pt x="439" y="724"/>
                    <a:pt x="458" y="714"/>
                  </a:cubicBezTo>
                  <a:cubicBezTo>
                    <a:pt x="478" y="704"/>
                    <a:pt x="488" y="704"/>
                    <a:pt x="508" y="694"/>
                  </a:cubicBezTo>
                  <a:lnTo>
                    <a:pt x="538" y="674"/>
                  </a:lnTo>
                  <a:cubicBezTo>
                    <a:pt x="568" y="654"/>
                    <a:pt x="598" y="634"/>
                    <a:pt x="627" y="605"/>
                  </a:cubicBezTo>
                  <a:lnTo>
                    <a:pt x="657" y="575"/>
                  </a:lnTo>
                  <a:cubicBezTo>
                    <a:pt x="667" y="555"/>
                    <a:pt x="687" y="535"/>
                    <a:pt x="697" y="515"/>
                  </a:cubicBezTo>
                  <a:cubicBezTo>
                    <a:pt x="717" y="486"/>
                    <a:pt x="737" y="446"/>
                    <a:pt x="737" y="406"/>
                  </a:cubicBezTo>
                  <a:cubicBezTo>
                    <a:pt x="747" y="386"/>
                    <a:pt x="747" y="356"/>
                    <a:pt x="737" y="326"/>
                  </a:cubicBezTo>
                  <a:cubicBezTo>
                    <a:pt x="737" y="326"/>
                    <a:pt x="737" y="316"/>
                    <a:pt x="727" y="307"/>
                  </a:cubicBezTo>
                  <a:lnTo>
                    <a:pt x="737" y="296"/>
                  </a:lnTo>
                  <a:cubicBezTo>
                    <a:pt x="737" y="237"/>
                    <a:pt x="717" y="187"/>
                    <a:pt x="697" y="147"/>
                  </a:cubicBezTo>
                  <a:cubicBezTo>
                    <a:pt x="677" y="108"/>
                    <a:pt x="647" y="77"/>
                    <a:pt x="618" y="57"/>
                  </a:cubicBezTo>
                  <a:cubicBezTo>
                    <a:pt x="587" y="38"/>
                    <a:pt x="558" y="18"/>
                    <a:pt x="518" y="8"/>
                  </a:cubicBezTo>
                  <a:cubicBezTo>
                    <a:pt x="493" y="3"/>
                    <a:pt x="466" y="0"/>
                    <a:pt x="438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3" name="Google Shape;1813;p48"/>
            <p:cNvSpPr/>
            <p:nvPr/>
          </p:nvSpPr>
          <p:spPr>
            <a:xfrm>
              <a:off x="1506525" y="4643600"/>
              <a:ext cx="14950" cy="16200"/>
            </a:xfrm>
            <a:custGeom>
              <a:avLst/>
              <a:gdLst/>
              <a:ahLst/>
              <a:cxnLst/>
              <a:rect l="l" t="t" r="r" b="b"/>
              <a:pathLst>
                <a:path w="598" h="648" extrusionOk="0">
                  <a:moveTo>
                    <a:pt x="274" y="1"/>
                  </a:moveTo>
                  <a:cubicBezTo>
                    <a:pt x="227" y="1"/>
                    <a:pt x="180" y="11"/>
                    <a:pt x="140" y="30"/>
                  </a:cubicBezTo>
                  <a:cubicBezTo>
                    <a:pt x="100" y="60"/>
                    <a:pt x="60" y="90"/>
                    <a:pt x="40" y="130"/>
                  </a:cubicBezTo>
                  <a:cubicBezTo>
                    <a:pt x="10" y="179"/>
                    <a:pt x="1" y="219"/>
                    <a:pt x="1" y="269"/>
                  </a:cubicBezTo>
                  <a:cubicBezTo>
                    <a:pt x="1" y="338"/>
                    <a:pt x="21" y="398"/>
                    <a:pt x="50" y="448"/>
                  </a:cubicBezTo>
                  <a:cubicBezTo>
                    <a:pt x="60" y="458"/>
                    <a:pt x="60" y="468"/>
                    <a:pt x="70" y="478"/>
                  </a:cubicBezTo>
                  <a:lnTo>
                    <a:pt x="100" y="508"/>
                  </a:lnTo>
                  <a:cubicBezTo>
                    <a:pt x="130" y="548"/>
                    <a:pt x="130" y="557"/>
                    <a:pt x="180" y="587"/>
                  </a:cubicBezTo>
                  <a:cubicBezTo>
                    <a:pt x="209" y="607"/>
                    <a:pt x="239" y="617"/>
                    <a:pt x="269" y="637"/>
                  </a:cubicBezTo>
                  <a:cubicBezTo>
                    <a:pt x="299" y="647"/>
                    <a:pt x="319" y="647"/>
                    <a:pt x="348" y="647"/>
                  </a:cubicBezTo>
                  <a:cubicBezTo>
                    <a:pt x="368" y="647"/>
                    <a:pt x="399" y="647"/>
                    <a:pt x="418" y="637"/>
                  </a:cubicBezTo>
                  <a:cubicBezTo>
                    <a:pt x="448" y="627"/>
                    <a:pt x="468" y="617"/>
                    <a:pt x="498" y="597"/>
                  </a:cubicBezTo>
                  <a:lnTo>
                    <a:pt x="558" y="537"/>
                  </a:lnTo>
                  <a:cubicBezTo>
                    <a:pt x="558" y="517"/>
                    <a:pt x="578" y="488"/>
                    <a:pt x="578" y="478"/>
                  </a:cubicBezTo>
                  <a:lnTo>
                    <a:pt x="578" y="468"/>
                  </a:lnTo>
                  <a:cubicBezTo>
                    <a:pt x="587" y="438"/>
                    <a:pt x="587" y="408"/>
                    <a:pt x="587" y="378"/>
                  </a:cubicBezTo>
                  <a:cubicBezTo>
                    <a:pt x="597" y="349"/>
                    <a:pt x="587" y="289"/>
                    <a:pt x="587" y="269"/>
                  </a:cubicBezTo>
                  <a:cubicBezTo>
                    <a:pt x="578" y="259"/>
                    <a:pt x="567" y="239"/>
                    <a:pt x="567" y="229"/>
                  </a:cubicBezTo>
                  <a:cubicBezTo>
                    <a:pt x="567" y="219"/>
                    <a:pt x="558" y="219"/>
                    <a:pt x="558" y="219"/>
                  </a:cubicBezTo>
                  <a:cubicBezTo>
                    <a:pt x="547" y="179"/>
                    <a:pt x="538" y="150"/>
                    <a:pt x="508" y="120"/>
                  </a:cubicBezTo>
                  <a:cubicBezTo>
                    <a:pt x="498" y="100"/>
                    <a:pt x="478" y="80"/>
                    <a:pt x="458" y="70"/>
                  </a:cubicBezTo>
                  <a:cubicBezTo>
                    <a:pt x="438" y="50"/>
                    <a:pt x="428" y="40"/>
                    <a:pt x="408" y="30"/>
                  </a:cubicBezTo>
                  <a:cubicBezTo>
                    <a:pt x="368" y="11"/>
                    <a:pt x="321" y="1"/>
                    <a:pt x="274" y="1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4" name="Google Shape;1814;p48"/>
            <p:cNvSpPr/>
            <p:nvPr/>
          </p:nvSpPr>
          <p:spPr>
            <a:xfrm>
              <a:off x="1308100" y="5182950"/>
              <a:ext cx="35825" cy="50425"/>
            </a:xfrm>
            <a:custGeom>
              <a:avLst/>
              <a:gdLst/>
              <a:ahLst/>
              <a:cxnLst/>
              <a:rect l="l" t="t" r="r" b="b"/>
              <a:pathLst>
                <a:path w="1433" h="2017" extrusionOk="0">
                  <a:moveTo>
                    <a:pt x="481" y="0"/>
                  </a:moveTo>
                  <a:cubicBezTo>
                    <a:pt x="363" y="0"/>
                    <a:pt x="248" y="47"/>
                    <a:pt x="169" y="141"/>
                  </a:cubicBezTo>
                  <a:cubicBezTo>
                    <a:pt x="89" y="230"/>
                    <a:pt x="49" y="340"/>
                    <a:pt x="30" y="459"/>
                  </a:cubicBezTo>
                  <a:cubicBezTo>
                    <a:pt x="0" y="698"/>
                    <a:pt x="10" y="936"/>
                    <a:pt x="60" y="1165"/>
                  </a:cubicBezTo>
                  <a:cubicBezTo>
                    <a:pt x="89" y="1284"/>
                    <a:pt x="139" y="1394"/>
                    <a:pt x="189" y="1503"/>
                  </a:cubicBezTo>
                  <a:cubicBezTo>
                    <a:pt x="209" y="1553"/>
                    <a:pt x="239" y="1593"/>
                    <a:pt x="259" y="1642"/>
                  </a:cubicBezTo>
                  <a:lnTo>
                    <a:pt x="268" y="1642"/>
                  </a:lnTo>
                  <a:lnTo>
                    <a:pt x="268" y="1653"/>
                  </a:lnTo>
                  <a:cubicBezTo>
                    <a:pt x="378" y="1863"/>
                    <a:pt x="594" y="2016"/>
                    <a:pt x="827" y="2016"/>
                  </a:cubicBezTo>
                  <a:cubicBezTo>
                    <a:pt x="869" y="2016"/>
                    <a:pt x="912" y="2011"/>
                    <a:pt x="955" y="2000"/>
                  </a:cubicBezTo>
                  <a:cubicBezTo>
                    <a:pt x="1203" y="1931"/>
                    <a:pt x="1333" y="1702"/>
                    <a:pt x="1362" y="1463"/>
                  </a:cubicBezTo>
                  <a:cubicBezTo>
                    <a:pt x="1432" y="1065"/>
                    <a:pt x="1323" y="687"/>
                    <a:pt x="1074" y="369"/>
                  </a:cubicBezTo>
                  <a:cubicBezTo>
                    <a:pt x="1035" y="320"/>
                    <a:pt x="984" y="270"/>
                    <a:pt x="935" y="220"/>
                  </a:cubicBezTo>
                  <a:cubicBezTo>
                    <a:pt x="845" y="141"/>
                    <a:pt x="736" y="61"/>
                    <a:pt x="617" y="21"/>
                  </a:cubicBezTo>
                  <a:cubicBezTo>
                    <a:pt x="572" y="7"/>
                    <a:pt x="526" y="0"/>
                    <a:pt x="481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5" name="Google Shape;1815;p48"/>
            <p:cNvSpPr/>
            <p:nvPr/>
          </p:nvSpPr>
          <p:spPr>
            <a:xfrm>
              <a:off x="1353100" y="5222500"/>
              <a:ext cx="19400" cy="23850"/>
            </a:xfrm>
            <a:custGeom>
              <a:avLst/>
              <a:gdLst/>
              <a:ahLst/>
              <a:cxnLst/>
              <a:rect l="l" t="t" r="r" b="b"/>
              <a:pathLst>
                <a:path w="776" h="954" extrusionOk="0">
                  <a:moveTo>
                    <a:pt x="378" y="1"/>
                  </a:moveTo>
                  <a:cubicBezTo>
                    <a:pt x="259" y="1"/>
                    <a:pt x="159" y="60"/>
                    <a:pt x="100" y="160"/>
                  </a:cubicBezTo>
                  <a:cubicBezTo>
                    <a:pt x="60" y="210"/>
                    <a:pt x="40" y="269"/>
                    <a:pt x="20" y="329"/>
                  </a:cubicBezTo>
                  <a:cubicBezTo>
                    <a:pt x="10" y="369"/>
                    <a:pt x="10" y="418"/>
                    <a:pt x="0" y="458"/>
                  </a:cubicBezTo>
                  <a:lnTo>
                    <a:pt x="0" y="518"/>
                  </a:lnTo>
                  <a:lnTo>
                    <a:pt x="0" y="528"/>
                  </a:lnTo>
                  <a:cubicBezTo>
                    <a:pt x="0" y="558"/>
                    <a:pt x="10" y="597"/>
                    <a:pt x="20" y="617"/>
                  </a:cubicBezTo>
                  <a:cubicBezTo>
                    <a:pt x="20" y="628"/>
                    <a:pt x="20" y="637"/>
                    <a:pt x="30" y="647"/>
                  </a:cubicBezTo>
                  <a:cubicBezTo>
                    <a:pt x="40" y="677"/>
                    <a:pt x="50" y="727"/>
                    <a:pt x="80" y="756"/>
                  </a:cubicBezTo>
                  <a:cubicBezTo>
                    <a:pt x="110" y="807"/>
                    <a:pt x="159" y="866"/>
                    <a:pt x="209" y="896"/>
                  </a:cubicBezTo>
                  <a:cubicBezTo>
                    <a:pt x="229" y="906"/>
                    <a:pt x="249" y="906"/>
                    <a:pt x="269" y="916"/>
                  </a:cubicBezTo>
                  <a:lnTo>
                    <a:pt x="279" y="916"/>
                  </a:lnTo>
                  <a:cubicBezTo>
                    <a:pt x="289" y="926"/>
                    <a:pt x="298" y="936"/>
                    <a:pt x="309" y="936"/>
                  </a:cubicBezTo>
                  <a:lnTo>
                    <a:pt x="318" y="936"/>
                  </a:lnTo>
                  <a:cubicBezTo>
                    <a:pt x="318" y="936"/>
                    <a:pt x="329" y="936"/>
                    <a:pt x="329" y="946"/>
                  </a:cubicBezTo>
                  <a:cubicBezTo>
                    <a:pt x="359" y="951"/>
                    <a:pt x="388" y="953"/>
                    <a:pt x="418" y="953"/>
                  </a:cubicBezTo>
                  <a:cubicBezTo>
                    <a:pt x="448" y="953"/>
                    <a:pt x="478" y="951"/>
                    <a:pt x="508" y="946"/>
                  </a:cubicBezTo>
                  <a:cubicBezTo>
                    <a:pt x="548" y="936"/>
                    <a:pt x="587" y="916"/>
                    <a:pt x="617" y="886"/>
                  </a:cubicBezTo>
                  <a:cubicBezTo>
                    <a:pt x="657" y="856"/>
                    <a:pt x="676" y="827"/>
                    <a:pt x="696" y="787"/>
                  </a:cubicBezTo>
                  <a:cubicBezTo>
                    <a:pt x="707" y="787"/>
                    <a:pt x="707" y="776"/>
                    <a:pt x="716" y="767"/>
                  </a:cubicBezTo>
                  <a:cubicBezTo>
                    <a:pt x="727" y="747"/>
                    <a:pt x="746" y="707"/>
                    <a:pt x="746" y="677"/>
                  </a:cubicBezTo>
                  <a:cubicBezTo>
                    <a:pt x="766" y="637"/>
                    <a:pt x="766" y="597"/>
                    <a:pt x="766" y="558"/>
                  </a:cubicBezTo>
                  <a:cubicBezTo>
                    <a:pt x="776" y="508"/>
                    <a:pt x="766" y="468"/>
                    <a:pt x="756" y="429"/>
                  </a:cubicBezTo>
                  <a:cubicBezTo>
                    <a:pt x="756" y="389"/>
                    <a:pt x="746" y="349"/>
                    <a:pt x="736" y="309"/>
                  </a:cubicBezTo>
                  <a:cubicBezTo>
                    <a:pt x="716" y="259"/>
                    <a:pt x="696" y="210"/>
                    <a:pt x="667" y="160"/>
                  </a:cubicBezTo>
                  <a:cubicBezTo>
                    <a:pt x="637" y="110"/>
                    <a:pt x="597" y="71"/>
                    <a:pt x="548" y="40"/>
                  </a:cubicBezTo>
                  <a:cubicBezTo>
                    <a:pt x="497" y="11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6" name="Google Shape;1816;p48"/>
            <p:cNvSpPr/>
            <p:nvPr/>
          </p:nvSpPr>
          <p:spPr>
            <a:xfrm>
              <a:off x="1357825" y="5162425"/>
              <a:ext cx="27875" cy="48725"/>
            </a:xfrm>
            <a:custGeom>
              <a:avLst/>
              <a:gdLst/>
              <a:ahLst/>
              <a:cxnLst/>
              <a:rect l="l" t="t" r="r" b="b"/>
              <a:pathLst>
                <a:path w="1115" h="1949" extrusionOk="0">
                  <a:moveTo>
                    <a:pt x="590" y="1"/>
                  </a:moveTo>
                  <a:cubicBezTo>
                    <a:pt x="514" y="1"/>
                    <a:pt x="435" y="31"/>
                    <a:pt x="388" y="86"/>
                  </a:cubicBezTo>
                  <a:cubicBezTo>
                    <a:pt x="249" y="265"/>
                    <a:pt x="140" y="454"/>
                    <a:pt x="70" y="673"/>
                  </a:cubicBezTo>
                  <a:cubicBezTo>
                    <a:pt x="30" y="772"/>
                    <a:pt x="10" y="882"/>
                    <a:pt x="10" y="991"/>
                  </a:cubicBezTo>
                  <a:lnTo>
                    <a:pt x="10" y="1091"/>
                  </a:lnTo>
                  <a:cubicBezTo>
                    <a:pt x="0" y="1230"/>
                    <a:pt x="0" y="1369"/>
                    <a:pt x="40" y="1508"/>
                  </a:cubicBezTo>
                  <a:cubicBezTo>
                    <a:pt x="80" y="1618"/>
                    <a:pt x="129" y="1707"/>
                    <a:pt x="199" y="1797"/>
                  </a:cubicBezTo>
                  <a:cubicBezTo>
                    <a:pt x="278" y="1892"/>
                    <a:pt x="407" y="1949"/>
                    <a:pt x="536" y="1949"/>
                  </a:cubicBezTo>
                  <a:cubicBezTo>
                    <a:pt x="570" y="1949"/>
                    <a:pt x="604" y="1945"/>
                    <a:pt x="637" y="1936"/>
                  </a:cubicBezTo>
                  <a:cubicBezTo>
                    <a:pt x="1005" y="1837"/>
                    <a:pt x="1104" y="1399"/>
                    <a:pt x="1114" y="1061"/>
                  </a:cubicBezTo>
                  <a:cubicBezTo>
                    <a:pt x="1114" y="971"/>
                    <a:pt x="1114" y="872"/>
                    <a:pt x="1095" y="783"/>
                  </a:cubicBezTo>
                  <a:lnTo>
                    <a:pt x="1095" y="772"/>
                  </a:lnTo>
                  <a:cubicBezTo>
                    <a:pt x="1095" y="613"/>
                    <a:pt x="1055" y="434"/>
                    <a:pt x="965" y="315"/>
                  </a:cubicBezTo>
                  <a:cubicBezTo>
                    <a:pt x="935" y="255"/>
                    <a:pt x="905" y="195"/>
                    <a:pt x="865" y="146"/>
                  </a:cubicBezTo>
                  <a:cubicBezTo>
                    <a:pt x="816" y="66"/>
                    <a:pt x="746" y="16"/>
                    <a:pt x="647" y="7"/>
                  </a:cubicBezTo>
                  <a:cubicBezTo>
                    <a:pt x="628" y="3"/>
                    <a:pt x="609" y="1"/>
                    <a:pt x="590" y="1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7" name="Google Shape;1817;p48"/>
            <p:cNvSpPr/>
            <p:nvPr/>
          </p:nvSpPr>
          <p:spPr>
            <a:xfrm>
              <a:off x="1317275" y="5148650"/>
              <a:ext cx="15450" cy="18125"/>
            </a:xfrm>
            <a:custGeom>
              <a:avLst/>
              <a:gdLst/>
              <a:ahLst/>
              <a:cxnLst/>
              <a:rect l="l" t="t" r="r" b="b"/>
              <a:pathLst>
                <a:path w="618" h="725" extrusionOk="0">
                  <a:moveTo>
                    <a:pt x="259" y="1"/>
                  </a:moveTo>
                  <a:cubicBezTo>
                    <a:pt x="230" y="1"/>
                    <a:pt x="210" y="10"/>
                    <a:pt x="190" y="21"/>
                  </a:cubicBezTo>
                  <a:cubicBezTo>
                    <a:pt x="160" y="30"/>
                    <a:pt x="140" y="40"/>
                    <a:pt x="120" y="60"/>
                  </a:cubicBezTo>
                  <a:cubicBezTo>
                    <a:pt x="100" y="70"/>
                    <a:pt x="91" y="90"/>
                    <a:pt x="71" y="110"/>
                  </a:cubicBezTo>
                  <a:cubicBezTo>
                    <a:pt x="51" y="140"/>
                    <a:pt x="31" y="169"/>
                    <a:pt x="21" y="209"/>
                  </a:cubicBezTo>
                  <a:cubicBezTo>
                    <a:pt x="21" y="220"/>
                    <a:pt x="21" y="220"/>
                    <a:pt x="11" y="229"/>
                  </a:cubicBezTo>
                  <a:lnTo>
                    <a:pt x="11" y="249"/>
                  </a:lnTo>
                  <a:cubicBezTo>
                    <a:pt x="11" y="279"/>
                    <a:pt x="1" y="309"/>
                    <a:pt x="1" y="329"/>
                  </a:cubicBezTo>
                  <a:lnTo>
                    <a:pt x="1" y="359"/>
                  </a:lnTo>
                  <a:lnTo>
                    <a:pt x="1" y="379"/>
                  </a:lnTo>
                  <a:cubicBezTo>
                    <a:pt x="1" y="408"/>
                    <a:pt x="11" y="428"/>
                    <a:pt x="11" y="458"/>
                  </a:cubicBezTo>
                  <a:lnTo>
                    <a:pt x="11" y="478"/>
                  </a:lnTo>
                  <a:cubicBezTo>
                    <a:pt x="21" y="488"/>
                    <a:pt x="40" y="538"/>
                    <a:pt x="40" y="547"/>
                  </a:cubicBezTo>
                  <a:lnTo>
                    <a:pt x="51" y="547"/>
                  </a:lnTo>
                  <a:cubicBezTo>
                    <a:pt x="60" y="578"/>
                    <a:pt x="80" y="598"/>
                    <a:pt x="100" y="627"/>
                  </a:cubicBezTo>
                  <a:cubicBezTo>
                    <a:pt x="120" y="647"/>
                    <a:pt x="150" y="667"/>
                    <a:pt x="180" y="677"/>
                  </a:cubicBezTo>
                  <a:cubicBezTo>
                    <a:pt x="200" y="697"/>
                    <a:pt x="230" y="707"/>
                    <a:pt x="259" y="717"/>
                  </a:cubicBezTo>
                  <a:cubicBezTo>
                    <a:pt x="279" y="722"/>
                    <a:pt x="302" y="724"/>
                    <a:pt x="324" y="724"/>
                  </a:cubicBezTo>
                  <a:cubicBezTo>
                    <a:pt x="347" y="724"/>
                    <a:pt x="369" y="722"/>
                    <a:pt x="389" y="717"/>
                  </a:cubicBezTo>
                  <a:cubicBezTo>
                    <a:pt x="418" y="707"/>
                    <a:pt x="449" y="697"/>
                    <a:pt x="469" y="667"/>
                  </a:cubicBezTo>
                  <a:cubicBezTo>
                    <a:pt x="498" y="657"/>
                    <a:pt x="518" y="627"/>
                    <a:pt x="538" y="598"/>
                  </a:cubicBezTo>
                  <a:cubicBezTo>
                    <a:pt x="548" y="578"/>
                    <a:pt x="558" y="547"/>
                    <a:pt x="558" y="518"/>
                  </a:cubicBezTo>
                  <a:cubicBezTo>
                    <a:pt x="578" y="498"/>
                    <a:pt x="598" y="468"/>
                    <a:pt x="608" y="438"/>
                  </a:cubicBezTo>
                  <a:cubicBezTo>
                    <a:pt x="608" y="418"/>
                    <a:pt x="617" y="399"/>
                    <a:pt x="617" y="379"/>
                  </a:cubicBezTo>
                  <a:lnTo>
                    <a:pt x="617" y="348"/>
                  </a:lnTo>
                  <a:cubicBezTo>
                    <a:pt x="617" y="319"/>
                    <a:pt x="617" y="289"/>
                    <a:pt x="608" y="269"/>
                  </a:cubicBezTo>
                  <a:cubicBezTo>
                    <a:pt x="598" y="239"/>
                    <a:pt x="588" y="209"/>
                    <a:pt x="568" y="180"/>
                  </a:cubicBezTo>
                  <a:cubicBezTo>
                    <a:pt x="558" y="169"/>
                    <a:pt x="548" y="150"/>
                    <a:pt x="538" y="140"/>
                  </a:cubicBezTo>
                  <a:cubicBezTo>
                    <a:pt x="518" y="120"/>
                    <a:pt x="508" y="100"/>
                    <a:pt x="498" y="80"/>
                  </a:cubicBezTo>
                  <a:cubicBezTo>
                    <a:pt x="478" y="70"/>
                    <a:pt x="458" y="50"/>
                    <a:pt x="438" y="40"/>
                  </a:cubicBezTo>
                  <a:cubicBezTo>
                    <a:pt x="418" y="30"/>
                    <a:pt x="389" y="21"/>
                    <a:pt x="369" y="10"/>
                  </a:cubicBezTo>
                  <a:cubicBezTo>
                    <a:pt x="329" y="1"/>
                    <a:pt x="299" y="1"/>
                    <a:pt x="259" y="1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8" name="Google Shape;1818;p48"/>
            <p:cNvSpPr/>
            <p:nvPr/>
          </p:nvSpPr>
          <p:spPr>
            <a:xfrm>
              <a:off x="1626625" y="4979100"/>
              <a:ext cx="35600" cy="43200"/>
            </a:xfrm>
            <a:custGeom>
              <a:avLst/>
              <a:gdLst/>
              <a:ahLst/>
              <a:cxnLst/>
              <a:rect l="l" t="t" r="r" b="b"/>
              <a:pathLst>
                <a:path w="1424" h="1728" extrusionOk="0">
                  <a:moveTo>
                    <a:pt x="867" y="0"/>
                  </a:moveTo>
                  <a:cubicBezTo>
                    <a:pt x="727" y="0"/>
                    <a:pt x="588" y="61"/>
                    <a:pt x="478" y="158"/>
                  </a:cubicBezTo>
                  <a:cubicBezTo>
                    <a:pt x="449" y="188"/>
                    <a:pt x="429" y="218"/>
                    <a:pt x="398" y="247"/>
                  </a:cubicBezTo>
                  <a:cubicBezTo>
                    <a:pt x="359" y="277"/>
                    <a:pt x="319" y="317"/>
                    <a:pt x="279" y="367"/>
                  </a:cubicBezTo>
                  <a:cubicBezTo>
                    <a:pt x="160" y="516"/>
                    <a:pt x="60" y="685"/>
                    <a:pt x="31" y="874"/>
                  </a:cubicBezTo>
                  <a:cubicBezTo>
                    <a:pt x="1" y="1073"/>
                    <a:pt x="1" y="1292"/>
                    <a:pt x="110" y="1471"/>
                  </a:cubicBezTo>
                  <a:cubicBezTo>
                    <a:pt x="210" y="1637"/>
                    <a:pt x="377" y="1728"/>
                    <a:pt x="551" y="1728"/>
                  </a:cubicBezTo>
                  <a:cubicBezTo>
                    <a:pt x="637" y="1728"/>
                    <a:pt x="724" y="1706"/>
                    <a:pt x="807" y="1660"/>
                  </a:cubicBezTo>
                  <a:cubicBezTo>
                    <a:pt x="975" y="1560"/>
                    <a:pt x="1115" y="1401"/>
                    <a:pt x="1214" y="1232"/>
                  </a:cubicBezTo>
                  <a:cubicBezTo>
                    <a:pt x="1324" y="1063"/>
                    <a:pt x="1384" y="864"/>
                    <a:pt x="1404" y="665"/>
                  </a:cubicBezTo>
                  <a:cubicBezTo>
                    <a:pt x="1423" y="437"/>
                    <a:pt x="1324" y="207"/>
                    <a:pt x="1125" y="78"/>
                  </a:cubicBezTo>
                  <a:cubicBezTo>
                    <a:pt x="1044" y="25"/>
                    <a:pt x="955" y="0"/>
                    <a:pt x="867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9" name="Google Shape;1819;p48"/>
            <p:cNvSpPr/>
            <p:nvPr/>
          </p:nvSpPr>
          <p:spPr>
            <a:xfrm>
              <a:off x="1652500" y="4929750"/>
              <a:ext cx="34825" cy="35800"/>
            </a:xfrm>
            <a:custGeom>
              <a:avLst/>
              <a:gdLst/>
              <a:ahLst/>
              <a:cxnLst/>
              <a:rect l="l" t="t" r="r" b="b"/>
              <a:pathLst>
                <a:path w="1393" h="1432" extrusionOk="0">
                  <a:moveTo>
                    <a:pt x="895" y="0"/>
                  </a:moveTo>
                  <a:cubicBezTo>
                    <a:pt x="724" y="0"/>
                    <a:pt x="567" y="113"/>
                    <a:pt x="448" y="232"/>
                  </a:cubicBezTo>
                  <a:cubicBezTo>
                    <a:pt x="349" y="331"/>
                    <a:pt x="259" y="451"/>
                    <a:pt x="199" y="590"/>
                  </a:cubicBezTo>
                  <a:cubicBezTo>
                    <a:pt x="189" y="600"/>
                    <a:pt x="179" y="610"/>
                    <a:pt x="179" y="620"/>
                  </a:cubicBezTo>
                  <a:cubicBezTo>
                    <a:pt x="130" y="700"/>
                    <a:pt x="80" y="779"/>
                    <a:pt x="60" y="868"/>
                  </a:cubicBezTo>
                  <a:cubicBezTo>
                    <a:pt x="0" y="1117"/>
                    <a:pt x="159" y="1366"/>
                    <a:pt x="408" y="1416"/>
                  </a:cubicBezTo>
                  <a:cubicBezTo>
                    <a:pt x="455" y="1426"/>
                    <a:pt x="503" y="1431"/>
                    <a:pt x="551" y="1431"/>
                  </a:cubicBezTo>
                  <a:cubicBezTo>
                    <a:pt x="684" y="1431"/>
                    <a:pt x="818" y="1392"/>
                    <a:pt x="935" y="1326"/>
                  </a:cubicBezTo>
                  <a:cubicBezTo>
                    <a:pt x="1074" y="1246"/>
                    <a:pt x="1194" y="1117"/>
                    <a:pt x="1273" y="978"/>
                  </a:cubicBezTo>
                  <a:cubicBezTo>
                    <a:pt x="1363" y="809"/>
                    <a:pt x="1393" y="630"/>
                    <a:pt x="1363" y="441"/>
                  </a:cubicBezTo>
                  <a:cubicBezTo>
                    <a:pt x="1343" y="252"/>
                    <a:pt x="1204" y="83"/>
                    <a:pt x="1025" y="23"/>
                  </a:cubicBezTo>
                  <a:cubicBezTo>
                    <a:pt x="981" y="7"/>
                    <a:pt x="937" y="0"/>
                    <a:pt x="895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0" name="Google Shape;1820;p48"/>
            <p:cNvSpPr/>
            <p:nvPr/>
          </p:nvSpPr>
          <p:spPr>
            <a:xfrm>
              <a:off x="1620925" y="4949225"/>
              <a:ext cx="17675" cy="18650"/>
            </a:xfrm>
            <a:custGeom>
              <a:avLst/>
              <a:gdLst/>
              <a:ahLst/>
              <a:cxnLst/>
              <a:rect l="l" t="t" r="r" b="b"/>
              <a:pathLst>
                <a:path w="707" h="746" extrusionOk="0">
                  <a:moveTo>
                    <a:pt x="368" y="0"/>
                  </a:moveTo>
                  <a:cubicBezTo>
                    <a:pt x="328" y="10"/>
                    <a:pt x="299" y="20"/>
                    <a:pt x="259" y="40"/>
                  </a:cubicBezTo>
                  <a:cubicBezTo>
                    <a:pt x="229" y="60"/>
                    <a:pt x="199" y="80"/>
                    <a:pt x="169" y="109"/>
                  </a:cubicBezTo>
                  <a:lnTo>
                    <a:pt x="139" y="140"/>
                  </a:lnTo>
                  <a:cubicBezTo>
                    <a:pt x="120" y="159"/>
                    <a:pt x="100" y="189"/>
                    <a:pt x="80" y="219"/>
                  </a:cubicBezTo>
                  <a:cubicBezTo>
                    <a:pt x="69" y="229"/>
                    <a:pt x="69" y="239"/>
                    <a:pt x="60" y="259"/>
                  </a:cubicBezTo>
                  <a:lnTo>
                    <a:pt x="60" y="268"/>
                  </a:lnTo>
                  <a:cubicBezTo>
                    <a:pt x="50" y="288"/>
                    <a:pt x="40" y="299"/>
                    <a:pt x="30" y="319"/>
                  </a:cubicBezTo>
                  <a:cubicBezTo>
                    <a:pt x="10" y="358"/>
                    <a:pt x="0" y="398"/>
                    <a:pt x="0" y="438"/>
                  </a:cubicBezTo>
                  <a:cubicBezTo>
                    <a:pt x="10" y="467"/>
                    <a:pt x="10" y="498"/>
                    <a:pt x="10" y="518"/>
                  </a:cubicBezTo>
                  <a:cubicBezTo>
                    <a:pt x="20" y="557"/>
                    <a:pt x="40" y="597"/>
                    <a:pt x="69" y="627"/>
                  </a:cubicBezTo>
                  <a:cubicBezTo>
                    <a:pt x="80" y="646"/>
                    <a:pt x="100" y="666"/>
                    <a:pt x="120" y="677"/>
                  </a:cubicBezTo>
                  <a:cubicBezTo>
                    <a:pt x="149" y="706"/>
                    <a:pt x="189" y="726"/>
                    <a:pt x="229" y="736"/>
                  </a:cubicBezTo>
                  <a:cubicBezTo>
                    <a:pt x="259" y="736"/>
                    <a:pt x="279" y="736"/>
                    <a:pt x="308" y="746"/>
                  </a:cubicBezTo>
                  <a:cubicBezTo>
                    <a:pt x="368" y="746"/>
                    <a:pt x="418" y="726"/>
                    <a:pt x="458" y="706"/>
                  </a:cubicBezTo>
                  <a:cubicBezTo>
                    <a:pt x="478" y="697"/>
                    <a:pt x="487" y="686"/>
                    <a:pt x="498" y="686"/>
                  </a:cubicBezTo>
                  <a:cubicBezTo>
                    <a:pt x="507" y="677"/>
                    <a:pt x="527" y="666"/>
                    <a:pt x="537" y="646"/>
                  </a:cubicBezTo>
                  <a:cubicBezTo>
                    <a:pt x="557" y="637"/>
                    <a:pt x="567" y="627"/>
                    <a:pt x="587" y="617"/>
                  </a:cubicBezTo>
                  <a:lnTo>
                    <a:pt x="587" y="607"/>
                  </a:lnTo>
                  <a:lnTo>
                    <a:pt x="597" y="607"/>
                  </a:lnTo>
                  <a:lnTo>
                    <a:pt x="646" y="547"/>
                  </a:lnTo>
                  <a:lnTo>
                    <a:pt x="646" y="527"/>
                  </a:lnTo>
                  <a:cubicBezTo>
                    <a:pt x="657" y="527"/>
                    <a:pt x="657" y="527"/>
                    <a:pt x="657" y="518"/>
                  </a:cubicBezTo>
                  <a:cubicBezTo>
                    <a:pt x="677" y="478"/>
                    <a:pt x="686" y="448"/>
                    <a:pt x="697" y="408"/>
                  </a:cubicBezTo>
                  <a:lnTo>
                    <a:pt x="697" y="368"/>
                  </a:lnTo>
                  <a:cubicBezTo>
                    <a:pt x="697" y="338"/>
                    <a:pt x="706" y="319"/>
                    <a:pt x="706" y="299"/>
                  </a:cubicBezTo>
                  <a:cubicBezTo>
                    <a:pt x="706" y="268"/>
                    <a:pt x="697" y="239"/>
                    <a:pt x="697" y="219"/>
                  </a:cubicBezTo>
                  <a:cubicBezTo>
                    <a:pt x="686" y="189"/>
                    <a:pt x="677" y="169"/>
                    <a:pt x="666" y="149"/>
                  </a:cubicBezTo>
                  <a:cubicBezTo>
                    <a:pt x="646" y="109"/>
                    <a:pt x="626" y="80"/>
                    <a:pt x="587" y="60"/>
                  </a:cubicBezTo>
                  <a:cubicBezTo>
                    <a:pt x="567" y="40"/>
                    <a:pt x="547" y="30"/>
                    <a:pt x="527" y="20"/>
                  </a:cubicBezTo>
                  <a:cubicBezTo>
                    <a:pt x="498" y="10"/>
                    <a:pt x="478" y="0"/>
                    <a:pt x="447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1" name="Google Shape;1821;p48"/>
            <p:cNvSpPr/>
            <p:nvPr/>
          </p:nvSpPr>
          <p:spPr>
            <a:xfrm>
              <a:off x="1368775" y="4943750"/>
              <a:ext cx="13450" cy="15125"/>
            </a:xfrm>
            <a:custGeom>
              <a:avLst/>
              <a:gdLst/>
              <a:ahLst/>
              <a:cxnLst/>
              <a:rect l="l" t="t" r="r" b="b"/>
              <a:pathLst>
                <a:path w="538" h="605" extrusionOk="0">
                  <a:moveTo>
                    <a:pt x="368" y="0"/>
                  </a:moveTo>
                  <a:cubicBezTo>
                    <a:pt x="338" y="0"/>
                    <a:pt x="308" y="10"/>
                    <a:pt x="288" y="20"/>
                  </a:cubicBezTo>
                  <a:cubicBezTo>
                    <a:pt x="279" y="20"/>
                    <a:pt x="279" y="30"/>
                    <a:pt x="268" y="30"/>
                  </a:cubicBezTo>
                  <a:cubicBezTo>
                    <a:pt x="248" y="40"/>
                    <a:pt x="219" y="50"/>
                    <a:pt x="199" y="60"/>
                  </a:cubicBezTo>
                  <a:cubicBezTo>
                    <a:pt x="169" y="80"/>
                    <a:pt x="139" y="100"/>
                    <a:pt x="119" y="129"/>
                  </a:cubicBezTo>
                  <a:cubicBezTo>
                    <a:pt x="109" y="129"/>
                    <a:pt x="109" y="140"/>
                    <a:pt x="100" y="149"/>
                  </a:cubicBezTo>
                  <a:cubicBezTo>
                    <a:pt x="80" y="169"/>
                    <a:pt x="60" y="189"/>
                    <a:pt x="49" y="209"/>
                  </a:cubicBezTo>
                  <a:cubicBezTo>
                    <a:pt x="40" y="239"/>
                    <a:pt x="30" y="269"/>
                    <a:pt x="20" y="289"/>
                  </a:cubicBezTo>
                  <a:cubicBezTo>
                    <a:pt x="10" y="319"/>
                    <a:pt x="0" y="339"/>
                    <a:pt x="0" y="378"/>
                  </a:cubicBezTo>
                  <a:cubicBezTo>
                    <a:pt x="0" y="398"/>
                    <a:pt x="10" y="418"/>
                    <a:pt x="10" y="438"/>
                  </a:cubicBezTo>
                  <a:cubicBezTo>
                    <a:pt x="20" y="458"/>
                    <a:pt x="30" y="468"/>
                    <a:pt x="30" y="487"/>
                  </a:cubicBezTo>
                  <a:cubicBezTo>
                    <a:pt x="49" y="507"/>
                    <a:pt x="60" y="518"/>
                    <a:pt x="69" y="538"/>
                  </a:cubicBezTo>
                  <a:cubicBezTo>
                    <a:pt x="89" y="557"/>
                    <a:pt x="109" y="577"/>
                    <a:pt x="139" y="587"/>
                  </a:cubicBezTo>
                  <a:cubicBezTo>
                    <a:pt x="159" y="597"/>
                    <a:pt x="179" y="597"/>
                    <a:pt x="199" y="597"/>
                  </a:cubicBezTo>
                  <a:cubicBezTo>
                    <a:pt x="209" y="602"/>
                    <a:pt x="219" y="604"/>
                    <a:pt x="229" y="604"/>
                  </a:cubicBezTo>
                  <a:cubicBezTo>
                    <a:pt x="239" y="604"/>
                    <a:pt x="249" y="602"/>
                    <a:pt x="259" y="597"/>
                  </a:cubicBezTo>
                  <a:cubicBezTo>
                    <a:pt x="279" y="597"/>
                    <a:pt x="299" y="597"/>
                    <a:pt x="318" y="587"/>
                  </a:cubicBezTo>
                  <a:cubicBezTo>
                    <a:pt x="348" y="577"/>
                    <a:pt x="368" y="557"/>
                    <a:pt x="388" y="538"/>
                  </a:cubicBezTo>
                  <a:cubicBezTo>
                    <a:pt x="418" y="507"/>
                    <a:pt x="438" y="478"/>
                    <a:pt x="458" y="448"/>
                  </a:cubicBezTo>
                  <a:cubicBezTo>
                    <a:pt x="467" y="418"/>
                    <a:pt x="478" y="378"/>
                    <a:pt x="497" y="348"/>
                  </a:cubicBezTo>
                  <a:lnTo>
                    <a:pt x="497" y="319"/>
                  </a:lnTo>
                  <a:cubicBezTo>
                    <a:pt x="507" y="308"/>
                    <a:pt x="507" y="299"/>
                    <a:pt x="517" y="269"/>
                  </a:cubicBezTo>
                  <a:lnTo>
                    <a:pt x="517" y="239"/>
                  </a:lnTo>
                  <a:cubicBezTo>
                    <a:pt x="517" y="229"/>
                    <a:pt x="517" y="219"/>
                    <a:pt x="527" y="209"/>
                  </a:cubicBezTo>
                  <a:cubicBezTo>
                    <a:pt x="537" y="160"/>
                    <a:pt x="527" y="109"/>
                    <a:pt x="507" y="80"/>
                  </a:cubicBezTo>
                  <a:cubicBezTo>
                    <a:pt x="497" y="60"/>
                    <a:pt x="497" y="50"/>
                    <a:pt x="487" y="40"/>
                  </a:cubicBezTo>
                  <a:cubicBezTo>
                    <a:pt x="478" y="40"/>
                    <a:pt x="478" y="30"/>
                    <a:pt x="467" y="30"/>
                  </a:cubicBezTo>
                  <a:lnTo>
                    <a:pt x="458" y="30"/>
                  </a:lnTo>
                  <a:lnTo>
                    <a:pt x="447" y="20"/>
                  </a:lnTo>
                  <a:cubicBezTo>
                    <a:pt x="427" y="10"/>
                    <a:pt x="398" y="0"/>
                    <a:pt x="368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2" name="Google Shape;1822;p48"/>
            <p:cNvSpPr/>
            <p:nvPr/>
          </p:nvSpPr>
          <p:spPr>
            <a:xfrm>
              <a:off x="1518475" y="5070300"/>
              <a:ext cx="86550" cy="116900"/>
            </a:xfrm>
            <a:custGeom>
              <a:avLst/>
              <a:gdLst/>
              <a:ahLst/>
              <a:cxnLst/>
              <a:rect l="l" t="t" r="r" b="b"/>
              <a:pathLst>
                <a:path w="3462" h="4676" extrusionOk="0">
                  <a:moveTo>
                    <a:pt x="2905" y="1"/>
                  </a:moveTo>
                  <a:cubicBezTo>
                    <a:pt x="2840" y="1"/>
                    <a:pt x="2776" y="17"/>
                    <a:pt x="2726" y="51"/>
                  </a:cubicBezTo>
                  <a:cubicBezTo>
                    <a:pt x="2348" y="280"/>
                    <a:pt x="2178" y="697"/>
                    <a:pt x="1950" y="1066"/>
                  </a:cubicBezTo>
                  <a:cubicBezTo>
                    <a:pt x="1701" y="1484"/>
                    <a:pt x="1462" y="1911"/>
                    <a:pt x="1203" y="2309"/>
                  </a:cubicBezTo>
                  <a:cubicBezTo>
                    <a:pt x="965" y="2677"/>
                    <a:pt x="657" y="2976"/>
                    <a:pt x="398" y="3334"/>
                  </a:cubicBezTo>
                  <a:cubicBezTo>
                    <a:pt x="159" y="3661"/>
                    <a:pt x="80" y="3980"/>
                    <a:pt x="20" y="4368"/>
                  </a:cubicBezTo>
                  <a:cubicBezTo>
                    <a:pt x="0" y="4468"/>
                    <a:pt x="40" y="4547"/>
                    <a:pt x="139" y="4577"/>
                  </a:cubicBezTo>
                  <a:cubicBezTo>
                    <a:pt x="322" y="4645"/>
                    <a:pt x="496" y="4676"/>
                    <a:pt x="662" y="4676"/>
                  </a:cubicBezTo>
                  <a:cubicBezTo>
                    <a:pt x="1463" y="4676"/>
                    <a:pt x="2073" y="3958"/>
                    <a:pt x="2527" y="3274"/>
                  </a:cubicBezTo>
                  <a:cubicBezTo>
                    <a:pt x="2825" y="2816"/>
                    <a:pt x="3073" y="2329"/>
                    <a:pt x="3203" y="1791"/>
                  </a:cubicBezTo>
                  <a:cubicBezTo>
                    <a:pt x="3322" y="1274"/>
                    <a:pt x="3462" y="668"/>
                    <a:pt x="3223" y="180"/>
                  </a:cubicBezTo>
                  <a:cubicBezTo>
                    <a:pt x="3164" y="62"/>
                    <a:pt x="3031" y="1"/>
                    <a:pt x="2905" y="1"/>
                  </a:cubicBezTo>
                  <a:close/>
                </a:path>
              </a:pathLst>
            </a:custGeom>
            <a:solidFill>
              <a:srgbClr val="CF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3" name="Google Shape;1823;p48"/>
            <p:cNvSpPr/>
            <p:nvPr/>
          </p:nvSpPr>
          <p:spPr>
            <a:xfrm>
              <a:off x="1448575" y="5201100"/>
              <a:ext cx="44300" cy="28425"/>
            </a:xfrm>
            <a:custGeom>
              <a:avLst/>
              <a:gdLst/>
              <a:ahLst/>
              <a:cxnLst/>
              <a:rect l="l" t="t" r="r" b="b"/>
              <a:pathLst>
                <a:path w="1772" h="1137" extrusionOk="0">
                  <a:moveTo>
                    <a:pt x="1042" y="1"/>
                  </a:moveTo>
                  <a:cubicBezTo>
                    <a:pt x="897" y="1"/>
                    <a:pt x="747" y="42"/>
                    <a:pt x="617" y="111"/>
                  </a:cubicBezTo>
                  <a:cubicBezTo>
                    <a:pt x="319" y="260"/>
                    <a:pt x="170" y="489"/>
                    <a:pt x="31" y="787"/>
                  </a:cubicBezTo>
                  <a:cubicBezTo>
                    <a:pt x="1" y="847"/>
                    <a:pt x="1" y="936"/>
                    <a:pt x="71" y="976"/>
                  </a:cubicBezTo>
                  <a:cubicBezTo>
                    <a:pt x="277" y="1073"/>
                    <a:pt x="470" y="1136"/>
                    <a:pt x="676" y="1136"/>
                  </a:cubicBezTo>
                  <a:cubicBezTo>
                    <a:pt x="788" y="1136"/>
                    <a:pt x="903" y="1117"/>
                    <a:pt x="1026" y="1075"/>
                  </a:cubicBezTo>
                  <a:cubicBezTo>
                    <a:pt x="1314" y="986"/>
                    <a:pt x="1771" y="588"/>
                    <a:pt x="1532" y="240"/>
                  </a:cubicBezTo>
                  <a:cubicBezTo>
                    <a:pt x="1414" y="71"/>
                    <a:pt x="1232" y="1"/>
                    <a:pt x="1042" y="1"/>
                  </a:cubicBezTo>
                  <a:close/>
                </a:path>
              </a:pathLst>
            </a:custGeom>
            <a:solidFill>
              <a:srgbClr val="CF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4" name="Google Shape;1824;p48"/>
            <p:cNvSpPr/>
            <p:nvPr/>
          </p:nvSpPr>
          <p:spPr>
            <a:xfrm>
              <a:off x="1471450" y="4534750"/>
              <a:ext cx="44550" cy="44200"/>
            </a:xfrm>
            <a:custGeom>
              <a:avLst/>
              <a:gdLst/>
              <a:ahLst/>
              <a:cxnLst/>
              <a:rect l="l" t="t" r="r" b="b"/>
              <a:pathLst>
                <a:path w="1782" h="1768" extrusionOk="0">
                  <a:moveTo>
                    <a:pt x="911" y="0"/>
                  </a:moveTo>
                  <a:cubicBezTo>
                    <a:pt x="865" y="0"/>
                    <a:pt x="820" y="6"/>
                    <a:pt x="777" y="17"/>
                  </a:cubicBezTo>
                  <a:cubicBezTo>
                    <a:pt x="657" y="28"/>
                    <a:pt x="548" y="57"/>
                    <a:pt x="449" y="127"/>
                  </a:cubicBezTo>
                  <a:lnTo>
                    <a:pt x="438" y="127"/>
                  </a:lnTo>
                  <a:cubicBezTo>
                    <a:pt x="310" y="207"/>
                    <a:pt x="200" y="306"/>
                    <a:pt x="120" y="445"/>
                  </a:cubicBezTo>
                  <a:cubicBezTo>
                    <a:pt x="41" y="585"/>
                    <a:pt x="1" y="724"/>
                    <a:pt x="1" y="883"/>
                  </a:cubicBezTo>
                  <a:lnTo>
                    <a:pt x="31" y="1122"/>
                  </a:lnTo>
                  <a:cubicBezTo>
                    <a:pt x="80" y="1271"/>
                    <a:pt x="150" y="1400"/>
                    <a:pt x="259" y="1509"/>
                  </a:cubicBezTo>
                  <a:cubicBezTo>
                    <a:pt x="339" y="1599"/>
                    <a:pt x="438" y="1659"/>
                    <a:pt x="548" y="1688"/>
                  </a:cubicBezTo>
                  <a:cubicBezTo>
                    <a:pt x="648" y="1748"/>
                    <a:pt x="767" y="1768"/>
                    <a:pt x="886" y="1768"/>
                  </a:cubicBezTo>
                  <a:cubicBezTo>
                    <a:pt x="1046" y="1768"/>
                    <a:pt x="1194" y="1728"/>
                    <a:pt x="1324" y="1649"/>
                  </a:cubicBezTo>
                  <a:cubicBezTo>
                    <a:pt x="1463" y="1569"/>
                    <a:pt x="1563" y="1460"/>
                    <a:pt x="1642" y="1330"/>
                  </a:cubicBezTo>
                  <a:lnTo>
                    <a:pt x="1652" y="1330"/>
                  </a:lnTo>
                  <a:cubicBezTo>
                    <a:pt x="1682" y="1251"/>
                    <a:pt x="1712" y="1182"/>
                    <a:pt x="1742" y="1111"/>
                  </a:cubicBezTo>
                  <a:cubicBezTo>
                    <a:pt x="1771" y="1002"/>
                    <a:pt x="1782" y="883"/>
                    <a:pt x="1751" y="764"/>
                  </a:cubicBezTo>
                  <a:cubicBezTo>
                    <a:pt x="1751" y="684"/>
                    <a:pt x="1732" y="614"/>
                    <a:pt x="1692" y="545"/>
                  </a:cubicBezTo>
                  <a:cubicBezTo>
                    <a:pt x="1662" y="435"/>
                    <a:pt x="1592" y="336"/>
                    <a:pt x="1513" y="256"/>
                  </a:cubicBezTo>
                  <a:cubicBezTo>
                    <a:pt x="1453" y="216"/>
                    <a:pt x="1393" y="167"/>
                    <a:pt x="1334" y="127"/>
                  </a:cubicBezTo>
                  <a:lnTo>
                    <a:pt x="1125" y="37"/>
                  </a:lnTo>
                  <a:cubicBezTo>
                    <a:pt x="1053" y="13"/>
                    <a:pt x="981" y="0"/>
                    <a:pt x="911" y="0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5" name="Google Shape;1825;p48"/>
            <p:cNvSpPr/>
            <p:nvPr/>
          </p:nvSpPr>
          <p:spPr>
            <a:xfrm>
              <a:off x="1372250" y="4624600"/>
              <a:ext cx="23400" cy="23275"/>
            </a:xfrm>
            <a:custGeom>
              <a:avLst/>
              <a:gdLst/>
              <a:ahLst/>
              <a:cxnLst/>
              <a:rect l="l" t="t" r="r" b="b"/>
              <a:pathLst>
                <a:path w="936" h="931" extrusionOk="0">
                  <a:moveTo>
                    <a:pt x="460" y="1"/>
                  </a:moveTo>
                  <a:cubicBezTo>
                    <a:pt x="422" y="1"/>
                    <a:pt x="385" y="5"/>
                    <a:pt x="348" y="15"/>
                  </a:cubicBezTo>
                  <a:cubicBezTo>
                    <a:pt x="189" y="64"/>
                    <a:pt x="70" y="183"/>
                    <a:pt x="30" y="342"/>
                  </a:cubicBezTo>
                  <a:cubicBezTo>
                    <a:pt x="0" y="422"/>
                    <a:pt x="0" y="502"/>
                    <a:pt x="30" y="581"/>
                  </a:cubicBezTo>
                  <a:cubicBezTo>
                    <a:pt x="50" y="661"/>
                    <a:pt x="89" y="731"/>
                    <a:pt x="140" y="780"/>
                  </a:cubicBezTo>
                  <a:cubicBezTo>
                    <a:pt x="169" y="820"/>
                    <a:pt x="209" y="850"/>
                    <a:pt x="249" y="870"/>
                  </a:cubicBezTo>
                  <a:cubicBezTo>
                    <a:pt x="299" y="899"/>
                    <a:pt x="348" y="919"/>
                    <a:pt x="408" y="919"/>
                  </a:cubicBezTo>
                  <a:cubicBezTo>
                    <a:pt x="433" y="928"/>
                    <a:pt x="459" y="931"/>
                    <a:pt x="484" y="931"/>
                  </a:cubicBezTo>
                  <a:cubicBezTo>
                    <a:pt x="518" y="931"/>
                    <a:pt x="553" y="925"/>
                    <a:pt x="587" y="919"/>
                  </a:cubicBezTo>
                  <a:cubicBezTo>
                    <a:pt x="657" y="890"/>
                    <a:pt x="726" y="860"/>
                    <a:pt x="776" y="800"/>
                  </a:cubicBezTo>
                  <a:lnTo>
                    <a:pt x="786" y="800"/>
                  </a:lnTo>
                  <a:cubicBezTo>
                    <a:pt x="795" y="782"/>
                    <a:pt x="827" y="749"/>
                    <a:pt x="827" y="749"/>
                  </a:cubicBezTo>
                  <a:lnTo>
                    <a:pt x="827" y="749"/>
                  </a:lnTo>
                  <a:cubicBezTo>
                    <a:pt x="827" y="749"/>
                    <a:pt x="827" y="749"/>
                    <a:pt x="826" y="751"/>
                  </a:cubicBezTo>
                  <a:cubicBezTo>
                    <a:pt x="816" y="751"/>
                    <a:pt x="845" y="720"/>
                    <a:pt x="856" y="700"/>
                  </a:cubicBezTo>
                  <a:lnTo>
                    <a:pt x="865" y="700"/>
                  </a:lnTo>
                  <a:lnTo>
                    <a:pt x="865" y="691"/>
                  </a:lnTo>
                  <a:cubicBezTo>
                    <a:pt x="876" y="671"/>
                    <a:pt x="905" y="601"/>
                    <a:pt x="905" y="581"/>
                  </a:cubicBezTo>
                  <a:cubicBezTo>
                    <a:pt x="935" y="502"/>
                    <a:pt x="935" y="422"/>
                    <a:pt x="905" y="342"/>
                  </a:cubicBezTo>
                  <a:cubicBezTo>
                    <a:pt x="885" y="263"/>
                    <a:pt x="845" y="194"/>
                    <a:pt x="796" y="134"/>
                  </a:cubicBezTo>
                  <a:cubicBezTo>
                    <a:pt x="704" y="50"/>
                    <a:pt x="583" y="1"/>
                    <a:pt x="460" y="1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6" name="Google Shape;1826;p48"/>
            <p:cNvSpPr/>
            <p:nvPr/>
          </p:nvSpPr>
          <p:spPr>
            <a:xfrm>
              <a:off x="1177025" y="4998700"/>
              <a:ext cx="45550" cy="45325"/>
            </a:xfrm>
            <a:custGeom>
              <a:avLst/>
              <a:gdLst/>
              <a:ahLst/>
              <a:cxnLst/>
              <a:rect l="l" t="t" r="r" b="b"/>
              <a:pathLst>
                <a:path w="1822" h="1813" extrusionOk="0">
                  <a:moveTo>
                    <a:pt x="916" y="0"/>
                  </a:moveTo>
                  <a:cubicBezTo>
                    <a:pt x="787" y="0"/>
                    <a:pt x="668" y="20"/>
                    <a:pt x="558" y="80"/>
                  </a:cubicBezTo>
                  <a:cubicBezTo>
                    <a:pt x="449" y="120"/>
                    <a:pt x="349" y="179"/>
                    <a:pt x="270" y="269"/>
                  </a:cubicBezTo>
                  <a:cubicBezTo>
                    <a:pt x="180" y="349"/>
                    <a:pt x="120" y="448"/>
                    <a:pt x="80" y="557"/>
                  </a:cubicBezTo>
                  <a:cubicBezTo>
                    <a:pt x="31" y="667"/>
                    <a:pt x="1" y="787"/>
                    <a:pt x="1" y="906"/>
                  </a:cubicBezTo>
                  <a:cubicBezTo>
                    <a:pt x="21" y="985"/>
                    <a:pt x="31" y="1075"/>
                    <a:pt x="40" y="1154"/>
                  </a:cubicBezTo>
                  <a:cubicBezTo>
                    <a:pt x="80" y="1304"/>
                    <a:pt x="160" y="1433"/>
                    <a:pt x="270" y="1552"/>
                  </a:cubicBezTo>
                  <a:cubicBezTo>
                    <a:pt x="329" y="1602"/>
                    <a:pt x="389" y="1642"/>
                    <a:pt x="458" y="1691"/>
                  </a:cubicBezTo>
                  <a:cubicBezTo>
                    <a:pt x="597" y="1771"/>
                    <a:pt x="747" y="1811"/>
                    <a:pt x="916" y="1811"/>
                  </a:cubicBezTo>
                  <a:cubicBezTo>
                    <a:pt x="932" y="1812"/>
                    <a:pt x="947" y="1813"/>
                    <a:pt x="963" y="1813"/>
                  </a:cubicBezTo>
                  <a:cubicBezTo>
                    <a:pt x="1066" y="1813"/>
                    <a:pt x="1169" y="1784"/>
                    <a:pt x="1264" y="1741"/>
                  </a:cubicBezTo>
                  <a:cubicBezTo>
                    <a:pt x="1373" y="1702"/>
                    <a:pt x="1473" y="1642"/>
                    <a:pt x="1552" y="1552"/>
                  </a:cubicBezTo>
                  <a:cubicBezTo>
                    <a:pt x="1642" y="1472"/>
                    <a:pt x="1702" y="1373"/>
                    <a:pt x="1742" y="1254"/>
                  </a:cubicBezTo>
                  <a:cubicBezTo>
                    <a:pt x="1791" y="1154"/>
                    <a:pt x="1821" y="1035"/>
                    <a:pt x="1821" y="906"/>
                  </a:cubicBezTo>
                  <a:cubicBezTo>
                    <a:pt x="1811" y="826"/>
                    <a:pt x="1791" y="747"/>
                    <a:pt x="1782" y="667"/>
                  </a:cubicBezTo>
                  <a:cubicBezTo>
                    <a:pt x="1742" y="518"/>
                    <a:pt x="1662" y="378"/>
                    <a:pt x="1552" y="269"/>
                  </a:cubicBezTo>
                  <a:cubicBezTo>
                    <a:pt x="1493" y="219"/>
                    <a:pt x="1433" y="170"/>
                    <a:pt x="1364" y="130"/>
                  </a:cubicBezTo>
                  <a:cubicBezTo>
                    <a:pt x="1225" y="50"/>
                    <a:pt x="1075" y="0"/>
                    <a:pt x="916" y="0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7" name="Google Shape;1827;p48"/>
            <p:cNvSpPr/>
            <p:nvPr/>
          </p:nvSpPr>
          <p:spPr>
            <a:xfrm>
              <a:off x="1165825" y="5121800"/>
              <a:ext cx="25650" cy="24225"/>
            </a:xfrm>
            <a:custGeom>
              <a:avLst/>
              <a:gdLst/>
              <a:ahLst/>
              <a:cxnLst/>
              <a:rect l="l" t="t" r="r" b="b"/>
              <a:pathLst>
                <a:path w="1026" h="969" extrusionOk="0">
                  <a:moveTo>
                    <a:pt x="528" y="0"/>
                  </a:moveTo>
                  <a:cubicBezTo>
                    <a:pt x="469" y="0"/>
                    <a:pt x="409" y="10"/>
                    <a:pt x="360" y="30"/>
                  </a:cubicBezTo>
                  <a:cubicBezTo>
                    <a:pt x="320" y="40"/>
                    <a:pt x="280" y="60"/>
                    <a:pt x="240" y="70"/>
                  </a:cubicBezTo>
                  <a:cubicBezTo>
                    <a:pt x="190" y="100"/>
                    <a:pt x="141" y="140"/>
                    <a:pt x="110" y="199"/>
                  </a:cubicBezTo>
                  <a:cubicBezTo>
                    <a:pt x="51" y="279"/>
                    <a:pt x="1" y="378"/>
                    <a:pt x="11" y="487"/>
                  </a:cubicBezTo>
                  <a:cubicBezTo>
                    <a:pt x="11" y="567"/>
                    <a:pt x="31" y="647"/>
                    <a:pt x="71" y="726"/>
                  </a:cubicBezTo>
                  <a:cubicBezTo>
                    <a:pt x="130" y="836"/>
                    <a:pt x="250" y="905"/>
                    <a:pt x="360" y="945"/>
                  </a:cubicBezTo>
                  <a:cubicBezTo>
                    <a:pt x="396" y="960"/>
                    <a:pt x="437" y="969"/>
                    <a:pt x="480" y="969"/>
                  </a:cubicBezTo>
                  <a:cubicBezTo>
                    <a:pt x="496" y="969"/>
                    <a:pt x="512" y="968"/>
                    <a:pt x="528" y="965"/>
                  </a:cubicBezTo>
                  <a:cubicBezTo>
                    <a:pt x="658" y="965"/>
                    <a:pt x="777" y="916"/>
                    <a:pt x="877" y="826"/>
                  </a:cubicBezTo>
                  <a:cubicBezTo>
                    <a:pt x="956" y="746"/>
                    <a:pt x="1026" y="607"/>
                    <a:pt x="1016" y="487"/>
                  </a:cubicBezTo>
                  <a:cubicBezTo>
                    <a:pt x="1006" y="359"/>
                    <a:pt x="966" y="229"/>
                    <a:pt x="877" y="140"/>
                  </a:cubicBezTo>
                  <a:lnTo>
                    <a:pt x="777" y="70"/>
                  </a:lnTo>
                  <a:cubicBezTo>
                    <a:pt x="698" y="20"/>
                    <a:pt x="618" y="0"/>
                    <a:pt x="528" y="0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8" name="Google Shape;1828;p48"/>
            <p:cNvSpPr/>
            <p:nvPr/>
          </p:nvSpPr>
          <p:spPr>
            <a:xfrm>
              <a:off x="1761400" y="5260925"/>
              <a:ext cx="40825" cy="40550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32" y="0"/>
                  </a:moveTo>
                  <a:cubicBezTo>
                    <a:pt x="797" y="0"/>
                    <a:pt x="762" y="5"/>
                    <a:pt x="727" y="15"/>
                  </a:cubicBezTo>
                  <a:cubicBezTo>
                    <a:pt x="688" y="15"/>
                    <a:pt x="657" y="26"/>
                    <a:pt x="618" y="35"/>
                  </a:cubicBezTo>
                  <a:lnTo>
                    <a:pt x="608" y="35"/>
                  </a:lnTo>
                  <a:cubicBezTo>
                    <a:pt x="548" y="45"/>
                    <a:pt x="498" y="65"/>
                    <a:pt x="449" y="95"/>
                  </a:cubicBezTo>
                  <a:cubicBezTo>
                    <a:pt x="438" y="105"/>
                    <a:pt x="429" y="115"/>
                    <a:pt x="409" y="115"/>
                  </a:cubicBezTo>
                  <a:cubicBezTo>
                    <a:pt x="319" y="165"/>
                    <a:pt x="240" y="234"/>
                    <a:pt x="180" y="324"/>
                  </a:cubicBezTo>
                  <a:cubicBezTo>
                    <a:pt x="131" y="373"/>
                    <a:pt x="100" y="433"/>
                    <a:pt x="80" y="503"/>
                  </a:cubicBezTo>
                  <a:cubicBezTo>
                    <a:pt x="41" y="563"/>
                    <a:pt x="21" y="632"/>
                    <a:pt x="21" y="702"/>
                  </a:cubicBezTo>
                  <a:cubicBezTo>
                    <a:pt x="1" y="811"/>
                    <a:pt x="1" y="921"/>
                    <a:pt x="41" y="1030"/>
                  </a:cubicBezTo>
                  <a:cubicBezTo>
                    <a:pt x="71" y="1090"/>
                    <a:pt x="91" y="1160"/>
                    <a:pt x="120" y="1219"/>
                  </a:cubicBezTo>
                  <a:cubicBezTo>
                    <a:pt x="160" y="1279"/>
                    <a:pt x="200" y="1328"/>
                    <a:pt x="250" y="1388"/>
                  </a:cubicBezTo>
                  <a:cubicBezTo>
                    <a:pt x="319" y="1467"/>
                    <a:pt x="409" y="1518"/>
                    <a:pt x="508" y="1557"/>
                  </a:cubicBezTo>
                  <a:cubicBezTo>
                    <a:pt x="568" y="1587"/>
                    <a:pt x="637" y="1607"/>
                    <a:pt x="707" y="1607"/>
                  </a:cubicBezTo>
                  <a:cubicBezTo>
                    <a:pt x="747" y="1617"/>
                    <a:pt x="784" y="1622"/>
                    <a:pt x="820" y="1622"/>
                  </a:cubicBezTo>
                  <a:cubicBezTo>
                    <a:pt x="856" y="1622"/>
                    <a:pt x="891" y="1617"/>
                    <a:pt x="926" y="1607"/>
                  </a:cubicBezTo>
                  <a:cubicBezTo>
                    <a:pt x="1035" y="1607"/>
                    <a:pt x="1135" y="1567"/>
                    <a:pt x="1225" y="1507"/>
                  </a:cubicBezTo>
                  <a:cubicBezTo>
                    <a:pt x="1284" y="1467"/>
                    <a:pt x="1334" y="1428"/>
                    <a:pt x="1393" y="1388"/>
                  </a:cubicBezTo>
                  <a:cubicBezTo>
                    <a:pt x="1433" y="1328"/>
                    <a:pt x="1473" y="1279"/>
                    <a:pt x="1513" y="1219"/>
                  </a:cubicBezTo>
                  <a:cubicBezTo>
                    <a:pt x="1543" y="1160"/>
                    <a:pt x="1572" y="1090"/>
                    <a:pt x="1603" y="1030"/>
                  </a:cubicBezTo>
                  <a:cubicBezTo>
                    <a:pt x="1632" y="921"/>
                    <a:pt x="1632" y="811"/>
                    <a:pt x="1612" y="702"/>
                  </a:cubicBezTo>
                  <a:cubicBezTo>
                    <a:pt x="1603" y="603"/>
                    <a:pt x="1572" y="503"/>
                    <a:pt x="1513" y="404"/>
                  </a:cubicBezTo>
                  <a:cubicBezTo>
                    <a:pt x="1503" y="373"/>
                    <a:pt x="1463" y="334"/>
                    <a:pt x="1453" y="314"/>
                  </a:cubicBezTo>
                  <a:cubicBezTo>
                    <a:pt x="1444" y="304"/>
                    <a:pt x="1404" y="254"/>
                    <a:pt x="1384" y="225"/>
                  </a:cubicBezTo>
                  <a:lnTo>
                    <a:pt x="1225" y="105"/>
                  </a:lnTo>
                  <a:cubicBezTo>
                    <a:pt x="1135" y="55"/>
                    <a:pt x="1035" y="15"/>
                    <a:pt x="936" y="15"/>
                  </a:cubicBezTo>
                  <a:cubicBezTo>
                    <a:pt x="901" y="5"/>
                    <a:pt x="866" y="0"/>
                    <a:pt x="832" y="0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9" name="Google Shape;1829;p48"/>
            <p:cNvSpPr/>
            <p:nvPr/>
          </p:nvSpPr>
          <p:spPr>
            <a:xfrm>
              <a:off x="1727850" y="4893650"/>
              <a:ext cx="34350" cy="33950"/>
            </a:xfrm>
            <a:custGeom>
              <a:avLst/>
              <a:gdLst/>
              <a:ahLst/>
              <a:cxnLst/>
              <a:rect l="l" t="t" r="r" b="b"/>
              <a:pathLst>
                <a:path w="1374" h="1358" extrusionOk="0">
                  <a:moveTo>
                    <a:pt x="687" y="0"/>
                  </a:moveTo>
                  <a:cubicBezTo>
                    <a:pt x="657" y="0"/>
                    <a:pt x="627" y="5"/>
                    <a:pt x="597" y="15"/>
                  </a:cubicBezTo>
                  <a:cubicBezTo>
                    <a:pt x="538" y="15"/>
                    <a:pt x="478" y="25"/>
                    <a:pt x="428" y="55"/>
                  </a:cubicBezTo>
                  <a:cubicBezTo>
                    <a:pt x="339" y="84"/>
                    <a:pt x="269" y="134"/>
                    <a:pt x="209" y="194"/>
                  </a:cubicBezTo>
                  <a:lnTo>
                    <a:pt x="209" y="204"/>
                  </a:lnTo>
                  <a:cubicBezTo>
                    <a:pt x="120" y="283"/>
                    <a:pt x="60" y="383"/>
                    <a:pt x="30" y="502"/>
                  </a:cubicBezTo>
                  <a:cubicBezTo>
                    <a:pt x="0" y="592"/>
                    <a:pt x="0" y="681"/>
                    <a:pt x="20" y="771"/>
                  </a:cubicBezTo>
                  <a:cubicBezTo>
                    <a:pt x="20" y="860"/>
                    <a:pt x="50" y="950"/>
                    <a:pt x="100" y="1019"/>
                  </a:cubicBezTo>
                  <a:cubicBezTo>
                    <a:pt x="160" y="1129"/>
                    <a:pt x="239" y="1209"/>
                    <a:pt x="339" y="1268"/>
                  </a:cubicBezTo>
                  <a:lnTo>
                    <a:pt x="348" y="1268"/>
                  </a:lnTo>
                  <a:cubicBezTo>
                    <a:pt x="398" y="1288"/>
                    <a:pt x="458" y="1318"/>
                    <a:pt x="507" y="1338"/>
                  </a:cubicBezTo>
                  <a:cubicBezTo>
                    <a:pt x="567" y="1348"/>
                    <a:pt x="627" y="1348"/>
                    <a:pt x="686" y="1358"/>
                  </a:cubicBezTo>
                  <a:cubicBezTo>
                    <a:pt x="746" y="1348"/>
                    <a:pt x="806" y="1348"/>
                    <a:pt x="865" y="1338"/>
                  </a:cubicBezTo>
                  <a:cubicBezTo>
                    <a:pt x="925" y="1318"/>
                    <a:pt x="975" y="1288"/>
                    <a:pt x="1035" y="1268"/>
                  </a:cubicBezTo>
                  <a:cubicBezTo>
                    <a:pt x="1075" y="1229"/>
                    <a:pt x="1124" y="1198"/>
                    <a:pt x="1174" y="1159"/>
                  </a:cubicBezTo>
                  <a:cubicBezTo>
                    <a:pt x="1204" y="1119"/>
                    <a:pt x="1243" y="1069"/>
                    <a:pt x="1274" y="1019"/>
                  </a:cubicBezTo>
                  <a:cubicBezTo>
                    <a:pt x="1303" y="970"/>
                    <a:pt x="1323" y="920"/>
                    <a:pt x="1343" y="860"/>
                  </a:cubicBezTo>
                  <a:cubicBezTo>
                    <a:pt x="1373" y="771"/>
                    <a:pt x="1373" y="681"/>
                    <a:pt x="1353" y="592"/>
                  </a:cubicBezTo>
                  <a:cubicBezTo>
                    <a:pt x="1353" y="532"/>
                    <a:pt x="1343" y="473"/>
                    <a:pt x="1313" y="423"/>
                  </a:cubicBezTo>
                  <a:cubicBezTo>
                    <a:pt x="1293" y="363"/>
                    <a:pt x="1263" y="313"/>
                    <a:pt x="1223" y="263"/>
                  </a:cubicBezTo>
                  <a:cubicBezTo>
                    <a:pt x="1194" y="214"/>
                    <a:pt x="1154" y="174"/>
                    <a:pt x="1104" y="144"/>
                  </a:cubicBezTo>
                  <a:cubicBezTo>
                    <a:pt x="1055" y="104"/>
                    <a:pt x="1005" y="75"/>
                    <a:pt x="955" y="55"/>
                  </a:cubicBezTo>
                  <a:cubicBezTo>
                    <a:pt x="896" y="25"/>
                    <a:pt x="836" y="15"/>
                    <a:pt x="776" y="15"/>
                  </a:cubicBezTo>
                  <a:cubicBezTo>
                    <a:pt x="746" y="5"/>
                    <a:pt x="717" y="0"/>
                    <a:pt x="687" y="0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30" name="Google Shape;1830;p48"/>
          <p:cNvGrpSpPr/>
          <p:nvPr/>
        </p:nvGrpSpPr>
        <p:grpSpPr>
          <a:xfrm rot="474269">
            <a:off x="3867556" y="2844481"/>
            <a:ext cx="1730271" cy="1500656"/>
            <a:chOff x="2013550" y="4533625"/>
            <a:chExt cx="1012125" cy="841850"/>
          </a:xfrm>
        </p:grpSpPr>
        <p:sp>
          <p:nvSpPr>
            <p:cNvPr id="1831" name="Google Shape;1831;p48"/>
            <p:cNvSpPr/>
            <p:nvPr/>
          </p:nvSpPr>
          <p:spPr>
            <a:xfrm>
              <a:off x="2013550" y="4592300"/>
              <a:ext cx="1012125" cy="783175"/>
            </a:xfrm>
            <a:custGeom>
              <a:avLst/>
              <a:gdLst/>
              <a:ahLst/>
              <a:cxnLst/>
              <a:rect l="l" t="t" r="r" b="b"/>
              <a:pathLst>
                <a:path w="40485" h="31327" extrusionOk="0">
                  <a:moveTo>
                    <a:pt x="20507" y="1"/>
                  </a:moveTo>
                  <a:cubicBezTo>
                    <a:pt x="20072" y="1"/>
                    <a:pt x="19636" y="177"/>
                    <a:pt x="19348" y="531"/>
                  </a:cubicBezTo>
                  <a:cubicBezTo>
                    <a:pt x="14623" y="6320"/>
                    <a:pt x="1" y="31326"/>
                    <a:pt x="20511" y="31326"/>
                  </a:cubicBezTo>
                  <a:cubicBezTo>
                    <a:pt x="40485" y="31326"/>
                    <a:pt x="26390" y="6320"/>
                    <a:pt x="21665" y="531"/>
                  </a:cubicBezTo>
                  <a:cubicBezTo>
                    <a:pt x="21377" y="177"/>
                    <a:pt x="20942" y="1"/>
                    <a:pt x="20507" y="1"/>
                  </a:cubicBezTo>
                  <a:close/>
                </a:path>
              </a:pathLst>
            </a:custGeom>
            <a:solidFill>
              <a:srgbClr val="ACE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2" name="Google Shape;1832;p48"/>
            <p:cNvSpPr/>
            <p:nvPr/>
          </p:nvSpPr>
          <p:spPr>
            <a:xfrm>
              <a:off x="2263975" y="4632900"/>
              <a:ext cx="734850" cy="742575"/>
            </a:xfrm>
            <a:custGeom>
              <a:avLst/>
              <a:gdLst/>
              <a:ahLst/>
              <a:cxnLst/>
              <a:rect l="l" t="t" r="r" b="b"/>
              <a:pathLst>
                <a:path w="29394" h="29703" extrusionOk="0">
                  <a:moveTo>
                    <a:pt x="12484" y="1"/>
                  </a:moveTo>
                  <a:cubicBezTo>
                    <a:pt x="12633" y="319"/>
                    <a:pt x="12762" y="647"/>
                    <a:pt x="12892" y="965"/>
                  </a:cubicBezTo>
                  <a:cubicBezTo>
                    <a:pt x="13608" y="2846"/>
                    <a:pt x="14364" y="4765"/>
                    <a:pt x="14802" y="6734"/>
                  </a:cubicBezTo>
                  <a:cubicBezTo>
                    <a:pt x="15249" y="8744"/>
                    <a:pt x="15707" y="10743"/>
                    <a:pt x="15806" y="12812"/>
                  </a:cubicBezTo>
                  <a:cubicBezTo>
                    <a:pt x="15905" y="14752"/>
                    <a:pt x="15677" y="16562"/>
                    <a:pt x="15220" y="18432"/>
                  </a:cubicBezTo>
                  <a:cubicBezTo>
                    <a:pt x="14722" y="20432"/>
                    <a:pt x="13767" y="21874"/>
                    <a:pt x="12136" y="23127"/>
                  </a:cubicBezTo>
                  <a:cubicBezTo>
                    <a:pt x="10420" y="24447"/>
                    <a:pt x="8094" y="25042"/>
                    <a:pt x="5886" y="25042"/>
                  </a:cubicBezTo>
                  <a:cubicBezTo>
                    <a:pt x="5433" y="25042"/>
                    <a:pt x="4984" y="25017"/>
                    <a:pt x="4546" y="24968"/>
                  </a:cubicBezTo>
                  <a:cubicBezTo>
                    <a:pt x="2846" y="24778"/>
                    <a:pt x="1264" y="23943"/>
                    <a:pt x="1" y="22809"/>
                  </a:cubicBezTo>
                  <a:lnTo>
                    <a:pt x="1" y="22809"/>
                  </a:lnTo>
                  <a:cubicBezTo>
                    <a:pt x="627" y="26827"/>
                    <a:pt x="3542" y="29702"/>
                    <a:pt x="10494" y="29702"/>
                  </a:cubicBezTo>
                  <a:cubicBezTo>
                    <a:pt x="29393" y="29702"/>
                    <a:pt x="17795" y="7311"/>
                    <a:pt x="12484" y="1"/>
                  </a:cubicBezTo>
                  <a:close/>
                </a:path>
              </a:pathLst>
            </a:custGeom>
            <a:solidFill>
              <a:srgbClr val="9CE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3" name="Google Shape;1833;p48"/>
            <p:cNvSpPr/>
            <p:nvPr/>
          </p:nvSpPr>
          <p:spPr>
            <a:xfrm>
              <a:off x="2385325" y="4883800"/>
              <a:ext cx="466775" cy="491675"/>
            </a:xfrm>
            <a:custGeom>
              <a:avLst/>
              <a:gdLst/>
              <a:ahLst/>
              <a:cxnLst/>
              <a:rect l="l" t="t" r="r" b="b"/>
              <a:pathLst>
                <a:path w="18671" h="19667" extrusionOk="0">
                  <a:moveTo>
                    <a:pt x="13290" y="1"/>
                  </a:moveTo>
                  <a:lnTo>
                    <a:pt x="13290" y="1"/>
                  </a:lnTo>
                  <a:cubicBezTo>
                    <a:pt x="13558" y="1155"/>
                    <a:pt x="13787" y="2319"/>
                    <a:pt x="13927" y="3522"/>
                  </a:cubicBezTo>
                  <a:cubicBezTo>
                    <a:pt x="14234" y="6119"/>
                    <a:pt x="14314" y="8585"/>
                    <a:pt x="13708" y="11132"/>
                  </a:cubicBezTo>
                  <a:cubicBezTo>
                    <a:pt x="13419" y="12365"/>
                    <a:pt x="13091" y="13250"/>
                    <a:pt x="12364" y="14315"/>
                  </a:cubicBezTo>
                  <a:cubicBezTo>
                    <a:pt x="11429" y="15677"/>
                    <a:pt x="10455" y="16682"/>
                    <a:pt x="8933" y="17388"/>
                  </a:cubicBezTo>
                  <a:cubicBezTo>
                    <a:pt x="7561" y="18025"/>
                    <a:pt x="6058" y="18274"/>
                    <a:pt x="4576" y="18433"/>
                  </a:cubicBezTo>
                  <a:cubicBezTo>
                    <a:pt x="3065" y="18602"/>
                    <a:pt x="1533" y="18711"/>
                    <a:pt x="1" y="18791"/>
                  </a:cubicBezTo>
                  <a:cubicBezTo>
                    <a:pt x="1483" y="19358"/>
                    <a:pt x="3343" y="19666"/>
                    <a:pt x="5640" y="19666"/>
                  </a:cubicBezTo>
                  <a:cubicBezTo>
                    <a:pt x="18671" y="19666"/>
                    <a:pt x="17199" y="9013"/>
                    <a:pt x="13290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4" name="Google Shape;1834;p48"/>
            <p:cNvSpPr/>
            <p:nvPr/>
          </p:nvSpPr>
          <p:spPr>
            <a:xfrm>
              <a:off x="2405225" y="4659500"/>
              <a:ext cx="111425" cy="153750"/>
            </a:xfrm>
            <a:custGeom>
              <a:avLst/>
              <a:gdLst/>
              <a:ahLst/>
              <a:cxnLst/>
              <a:rect l="l" t="t" r="r" b="b"/>
              <a:pathLst>
                <a:path w="4457" h="6150" extrusionOk="0">
                  <a:moveTo>
                    <a:pt x="3494" y="1"/>
                  </a:moveTo>
                  <a:cubicBezTo>
                    <a:pt x="3348" y="1"/>
                    <a:pt x="3198" y="41"/>
                    <a:pt x="3054" y="130"/>
                  </a:cubicBezTo>
                  <a:cubicBezTo>
                    <a:pt x="2238" y="657"/>
                    <a:pt x="1811" y="1642"/>
                    <a:pt x="1334" y="2458"/>
                  </a:cubicBezTo>
                  <a:cubicBezTo>
                    <a:pt x="876" y="3243"/>
                    <a:pt x="1" y="4428"/>
                    <a:pt x="319" y="5352"/>
                  </a:cubicBezTo>
                  <a:cubicBezTo>
                    <a:pt x="485" y="5810"/>
                    <a:pt x="888" y="6149"/>
                    <a:pt x="1364" y="6149"/>
                  </a:cubicBezTo>
                  <a:cubicBezTo>
                    <a:pt x="1458" y="6149"/>
                    <a:pt x="1554" y="6136"/>
                    <a:pt x="1652" y="6108"/>
                  </a:cubicBezTo>
                  <a:cubicBezTo>
                    <a:pt x="2647" y="5820"/>
                    <a:pt x="3054" y="4556"/>
                    <a:pt x="3452" y="3691"/>
                  </a:cubicBezTo>
                  <a:cubicBezTo>
                    <a:pt x="3830" y="2846"/>
                    <a:pt x="4457" y="1871"/>
                    <a:pt x="4407" y="906"/>
                  </a:cubicBezTo>
                  <a:cubicBezTo>
                    <a:pt x="4384" y="413"/>
                    <a:pt x="3962" y="1"/>
                    <a:pt x="3494" y="1"/>
                  </a:cubicBezTo>
                  <a:close/>
                </a:path>
              </a:pathLst>
            </a:custGeom>
            <a:solidFill>
              <a:srgbClr val="D8E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5" name="Google Shape;1835;p48"/>
            <p:cNvSpPr/>
            <p:nvPr/>
          </p:nvSpPr>
          <p:spPr>
            <a:xfrm>
              <a:off x="2362450" y="4829950"/>
              <a:ext cx="75375" cy="92725"/>
            </a:xfrm>
            <a:custGeom>
              <a:avLst/>
              <a:gdLst/>
              <a:ahLst/>
              <a:cxnLst/>
              <a:rect l="l" t="t" r="r" b="b"/>
              <a:pathLst>
                <a:path w="3015" h="3709" extrusionOk="0">
                  <a:moveTo>
                    <a:pt x="1860" y="0"/>
                  </a:moveTo>
                  <a:cubicBezTo>
                    <a:pt x="1777" y="0"/>
                    <a:pt x="1691" y="12"/>
                    <a:pt x="1602" y="37"/>
                  </a:cubicBezTo>
                  <a:cubicBezTo>
                    <a:pt x="1085" y="176"/>
                    <a:pt x="777" y="563"/>
                    <a:pt x="547" y="1021"/>
                  </a:cubicBezTo>
                  <a:cubicBezTo>
                    <a:pt x="368" y="1409"/>
                    <a:pt x="140" y="1827"/>
                    <a:pt x="70" y="2245"/>
                  </a:cubicBezTo>
                  <a:cubicBezTo>
                    <a:pt x="1" y="2632"/>
                    <a:pt x="30" y="3100"/>
                    <a:pt x="359" y="3368"/>
                  </a:cubicBezTo>
                  <a:cubicBezTo>
                    <a:pt x="609" y="3573"/>
                    <a:pt x="882" y="3708"/>
                    <a:pt x="1187" y="3708"/>
                  </a:cubicBezTo>
                  <a:cubicBezTo>
                    <a:pt x="1282" y="3708"/>
                    <a:pt x="1381" y="3695"/>
                    <a:pt x="1482" y="3667"/>
                  </a:cubicBezTo>
                  <a:cubicBezTo>
                    <a:pt x="2010" y="3518"/>
                    <a:pt x="2229" y="3060"/>
                    <a:pt x="2398" y="2593"/>
                  </a:cubicBezTo>
                  <a:cubicBezTo>
                    <a:pt x="2607" y="2016"/>
                    <a:pt x="3014" y="1310"/>
                    <a:pt x="2766" y="693"/>
                  </a:cubicBezTo>
                  <a:cubicBezTo>
                    <a:pt x="2608" y="295"/>
                    <a:pt x="2277" y="0"/>
                    <a:pt x="1860" y="0"/>
                  </a:cubicBezTo>
                  <a:close/>
                </a:path>
              </a:pathLst>
            </a:custGeom>
            <a:solidFill>
              <a:srgbClr val="D8E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6" name="Google Shape;1836;p48"/>
            <p:cNvSpPr/>
            <p:nvPr/>
          </p:nvSpPr>
          <p:spPr>
            <a:xfrm>
              <a:off x="2372150" y="4601550"/>
              <a:ext cx="59475" cy="58800"/>
            </a:xfrm>
            <a:custGeom>
              <a:avLst/>
              <a:gdLst/>
              <a:ahLst/>
              <a:cxnLst/>
              <a:rect l="l" t="t" r="r" b="b"/>
              <a:pathLst>
                <a:path w="2379" h="2352" extrusionOk="0">
                  <a:moveTo>
                    <a:pt x="1149" y="1"/>
                  </a:moveTo>
                  <a:cubicBezTo>
                    <a:pt x="1064" y="1"/>
                    <a:pt x="980" y="13"/>
                    <a:pt x="896" y="41"/>
                  </a:cubicBezTo>
                  <a:cubicBezTo>
                    <a:pt x="886" y="41"/>
                    <a:pt x="886" y="51"/>
                    <a:pt x="876" y="51"/>
                  </a:cubicBezTo>
                  <a:cubicBezTo>
                    <a:pt x="787" y="91"/>
                    <a:pt x="697" y="130"/>
                    <a:pt x="597" y="170"/>
                  </a:cubicBezTo>
                  <a:cubicBezTo>
                    <a:pt x="458" y="240"/>
                    <a:pt x="349" y="340"/>
                    <a:pt x="269" y="469"/>
                  </a:cubicBezTo>
                  <a:cubicBezTo>
                    <a:pt x="199" y="539"/>
                    <a:pt x="150" y="628"/>
                    <a:pt x="120" y="727"/>
                  </a:cubicBezTo>
                  <a:cubicBezTo>
                    <a:pt x="70" y="817"/>
                    <a:pt x="40" y="917"/>
                    <a:pt x="40" y="1026"/>
                  </a:cubicBezTo>
                  <a:cubicBezTo>
                    <a:pt x="0" y="1185"/>
                    <a:pt x="11" y="1334"/>
                    <a:pt x="60" y="1494"/>
                  </a:cubicBezTo>
                  <a:cubicBezTo>
                    <a:pt x="100" y="1583"/>
                    <a:pt x="140" y="1682"/>
                    <a:pt x="179" y="1772"/>
                  </a:cubicBezTo>
                  <a:lnTo>
                    <a:pt x="358" y="2011"/>
                  </a:lnTo>
                  <a:cubicBezTo>
                    <a:pt x="468" y="2120"/>
                    <a:pt x="597" y="2210"/>
                    <a:pt x="736" y="2250"/>
                  </a:cubicBezTo>
                  <a:cubicBezTo>
                    <a:pt x="826" y="2309"/>
                    <a:pt x="926" y="2329"/>
                    <a:pt x="1035" y="2329"/>
                  </a:cubicBezTo>
                  <a:cubicBezTo>
                    <a:pt x="1090" y="2344"/>
                    <a:pt x="1142" y="2351"/>
                    <a:pt x="1193" y="2351"/>
                  </a:cubicBezTo>
                  <a:cubicBezTo>
                    <a:pt x="1244" y="2351"/>
                    <a:pt x="1294" y="2344"/>
                    <a:pt x="1344" y="2329"/>
                  </a:cubicBezTo>
                  <a:cubicBezTo>
                    <a:pt x="1503" y="2329"/>
                    <a:pt x="1651" y="2279"/>
                    <a:pt x="1781" y="2190"/>
                  </a:cubicBezTo>
                  <a:lnTo>
                    <a:pt x="2020" y="2011"/>
                  </a:lnTo>
                  <a:cubicBezTo>
                    <a:pt x="2080" y="1931"/>
                    <a:pt x="2149" y="1852"/>
                    <a:pt x="2209" y="1772"/>
                  </a:cubicBezTo>
                  <a:cubicBezTo>
                    <a:pt x="2248" y="1682"/>
                    <a:pt x="2288" y="1583"/>
                    <a:pt x="2328" y="1494"/>
                  </a:cubicBezTo>
                  <a:cubicBezTo>
                    <a:pt x="2368" y="1334"/>
                    <a:pt x="2378" y="1185"/>
                    <a:pt x="2348" y="1026"/>
                  </a:cubicBezTo>
                  <a:cubicBezTo>
                    <a:pt x="2338" y="867"/>
                    <a:pt x="2288" y="718"/>
                    <a:pt x="2209" y="588"/>
                  </a:cubicBezTo>
                  <a:lnTo>
                    <a:pt x="2199" y="578"/>
                  </a:lnTo>
                  <a:lnTo>
                    <a:pt x="2020" y="340"/>
                  </a:lnTo>
                  <a:cubicBezTo>
                    <a:pt x="1910" y="230"/>
                    <a:pt x="1791" y="150"/>
                    <a:pt x="1642" y="101"/>
                  </a:cubicBezTo>
                  <a:cubicBezTo>
                    <a:pt x="1552" y="51"/>
                    <a:pt x="1453" y="21"/>
                    <a:pt x="1353" y="21"/>
                  </a:cubicBezTo>
                  <a:cubicBezTo>
                    <a:pt x="1284" y="8"/>
                    <a:pt x="1216" y="1"/>
                    <a:pt x="1149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7" name="Google Shape;1837;p48"/>
            <p:cNvSpPr/>
            <p:nvPr/>
          </p:nvSpPr>
          <p:spPr>
            <a:xfrm>
              <a:off x="2445525" y="4533625"/>
              <a:ext cx="34075" cy="33675"/>
            </a:xfrm>
            <a:custGeom>
              <a:avLst/>
              <a:gdLst/>
              <a:ahLst/>
              <a:cxnLst/>
              <a:rect l="l" t="t" r="r" b="b"/>
              <a:pathLst>
                <a:path w="1363" h="1347" extrusionOk="0">
                  <a:moveTo>
                    <a:pt x="691" y="0"/>
                  </a:moveTo>
                  <a:cubicBezTo>
                    <a:pt x="634" y="0"/>
                    <a:pt x="577" y="8"/>
                    <a:pt x="517" y="23"/>
                  </a:cubicBezTo>
                  <a:cubicBezTo>
                    <a:pt x="407" y="53"/>
                    <a:pt x="308" y="112"/>
                    <a:pt x="228" y="192"/>
                  </a:cubicBezTo>
                  <a:cubicBezTo>
                    <a:pt x="219" y="202"/>
                    <a:pt x="209" y="221"/>
                    <a:pt x="199" y="232"/>
                  </a:cubicBezTo>
                  <a:cubicBezTo>
                    <a:pt x="129" y="291"/>
                    <a:pt x="89" y="361"/>
                    <a:pt x="60" y="440"/>
                  </a:cubicBezTo>
                  <a:cubicBezTo>
                    <a:pt x="20" y="520"/>
                    <a:pt x="0" y="599"/>
                    <a:pt x="0" y="689"/>
                  </a:cubicBezTo>
                  <a:cubicBezTo>
                    <a:pt x="0" y="789"/>
                    <a:pt x="20" y="868"/>
                    <a:pt x="60" y="948"/>
                  </a:cubicBezTo>
                  <a:cubicBezTo>
                    <a:pt x="89" y="1028"/>
                    <a:pt x="129" y="1097"/>
                    <a:pt x="199" y="1156"/>
                  </a:cubicBezTo>
                  <a:cubicBezTo>
                    <a:pt x="312" y="1269"/>
                    <a:pt x="469" y="1347"/>
                    <a:pt x="629" y="1347"/>
                  </a:cubicBezTo>
                  <a:cubicBezTo>
                    <a:pt x="638" y="1347"/>
                    <a:pt x="647" y="1346"/>
                    <a:pt x="657" y="1346"/>
                  </a:cubicBezTo>
                  <a:cubicBezTo>
                    <a:pt x="716" y="1346"/>
                    <a:pt x="776" y="1336"/>
                    <a:pt x="836" y="1326"/>
                  </a:cubicBezTo>
                  <a:cubicBezTo>
                    <a:pt x="945" y="1296"/>
                    <a:pt x="1044" y="1236"/>
                    <a:pt x="1124" y="1156"/>
                  </a:cubicBezTo>
                  <a:cubicBezTo>
                    <a:pt x="1134" y="1147"/>
                    <a:pt x="1144" y="1137"/>
                    <a:pt x="1163" y="1127"/>
                  </a:cubicBezTo>
                  <a:cubicBezTo>
                    <a:pt x="1243" y="1047"/>
                    <a:pt x="1293" y="948"/>
                    <a:pt x="1333" y="838"/>
                  </a:cubicBezTo>
                  <a:cubicBezTo>
                    <a:pt x="1362" y="719"/>
                    <a:pt x="1362" y="599"/>
                    <a:pt x="1333" y="480"/>
                  </a:cubicBezTo>
                  <a:lnTo>
                    <a:pt x="1323" y="480"/>
                  </a:lnTo>
                  <a:cubicBezTo>
                    <a:pt x="1283" y="272"/>
                    <a:pt x="1084" y="62"/>
                    <a:pt x="875" y="23"/>
                  </a:cubicBezTo>
                  <a:lnTo>
                    <a:pt x="865" y="23"/>
                  </a:lnTo>
                  <a:cubicBezTo>
                    <a:pt x="805" y="8"/>
                    <a:pt x="748" y="0"/>
                    <a:pt x="691" y="0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8" name="Google Shape;1838;p48"/>
            <p:cNvSpPr/>
            <p:nvPr/>
          </p:nvSpPr>
          <p:spPr>
            <a:xfrm>
              <a:off x="2714325" y="4808475"/>
              <a:ext cx="57975" cy="58950"/>
            </a:xfrm>
            <a:custGeom>
              <a:avLst/>
              <a:gdLst/>
              <a:ahLst/>
              <a:cxnLst/>
              <a:rect l="l" t="t" r="r" b="b"/>
              <a:pathLst>
                <a:path w="2319" h="2358" extrusionOk="0">
                  <a:moveTo>
                    <a:pt x="1134" y="0"/>
                  </a:moveTo>
                  <a:cubicBezTo>
                    <a:pt x="846" y="20"/>
                    <a:pt x="548" y="109"/>
                    <a:pt x="349" y="328"/>
                  </a:cubicBezTo>
                  <a:lnTo>
                    <a:pt x="170" y="557"/>
                  </a:lnTo>
                  <a:cubicBezTo>
                    <a:pt x="70" y="736"/>
                    <a:pt x="20" y="925"/>
                    <a:pt x="20" y="1124"/>
                  </a:cubicBezTo>
                  <a:cubicBezTo>
                    <a:pt x="0" y="1343"/>
                    <a:pt x="80" y="1601"/>
                    <a:pt x="190" y="1780"/>
                  </a:cubicBezTo>
                  <a:cubicBezTo>
                    <a:pt x="338" y="2039"/>
                    <a:pt x="577" y="2238"/>
                    <a:pt x="866" y="2318"/>
                  </a:cubicBezTo>
                  <a:cubicBezTo>
                    <a:pt x="985" y="2348"/>
                    <a:pt x="1065" y="2357"/>
                    <a:pt x="1144" y="2357"/>
                  </a:cubicBezTo>
                  <a:lnTo>
                    <a:pt x="1234" y="2357"/>
                  </a:lnTo>
                  <a:cubicBezTo>
                    <a:pt x="1333" y="2348"/>
                    <a:pt x="1433" y="2337"/>
                    <a:pt x="1522" y="2318"/>
                  </a:cubicBezTo>
                  <a:cubicBezTo>
                    <a:pt x="1612" y="2288"/>
                    <a:pt x="1691" y="2248"/>
                    <a:pt x="1781" y="2209"/>
                  </a:cubicBezTo>
                  <a:cubicBezTo>
                    <a:pt x="1850" y="2158"/>
                    <a:pt x="1930" y="2099"/>
                    <a:pt x="2000" y="2049"/>
                  </a:cubicBezTo>
                  <a:cubicBezTo>
                    <a:pt x="2099" y="1950"/>
                    <a:pt x="2179" y="1831"/>
                    <a:pt x="2219" y="1701"/>
                  </a:cubicBezTo>
                  <a:cubicBezTo>
                    <a:pt x="2268" y="1612"/>
                    <a:pt x="2298" y="1522"/>
                    <a:pt x="2298" y="1422"/>
                  </a:cubicBezTo>
                  <a:cubicBezTo>
                    <a:pt x="2318" y="1333"/>
                    <a:pt x="2318" y="1234"/>
                    <a:pt x="2298" y="1144"/>
                  </a:cubicBezTo>
                  <a:cubicBezTo>
                    <a:pt x="2298" y="1064"/>
                    <a:pt x="2278" y="985"/>
                    <a:pt x="2239" y="915"/>
                  </a:cubicBezTo>
                  <a:cubicBezTo>
                    <a:pt x="2239" y="896"/>
                    <a:pt x="2228" y="865"/>
                    <a:pt x="2219" y="845"/>
                  </a:cubicBezTo>
                  <a:cubicBezTo>
                    <a:pt x="2169" y="657"/>
                    <a:pt x="2069" y="478"/>
                    <a:pt x="1930" y="328"/>
                  </a:cubicBezTo>
                  <a:cubicBezTo>
                    <a:pt x="1830" y="219"/>
                    <a:pt x="1711" y="149"/>
                    <a:pt x="1572" y="100"/>
                  </a:cubicBezTo>
                  <a:cubicBezTo>
                    <a:pt x="1433" y="30"/>
                    <a:pt x="1293" y="0"/>
                    <a:pt x="1134" y="0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2787675" y="4952700"/>
              <a:ext cx="26900" cy="25900"/>
            </a:xfrm>
            <a:custGeom>
              <a:avLst/>
              <a:gdLst/>
              <a:ahLst/>
              <a:cxnLst/>
              <a:rect l="l" t="t" r="r" b="b"/>
              <a:pathLst>
                <a:path w="1076" h="1036" extrusionOk="0">
                  <a:moveTo>
                    <a:pt x="548" y="1"/>
                  </a:moveTo>
                  <a:cubicBezTo>
                    <a:pt x="498" y="10"/>
                    <a:pt x="458" y="10"/>
                    <a:pt x="408" y="20"/>
                  </a:cubicBezTo>
                  <a:cubicBezTo>
                    <a:pt x="319" y="40"/>
                    <a:pt x="249" y="90"/>
                    <a:pt x="180" y="149"/>
                  </a:cubicBezTo>
                  <a:cubicBezTo>
                    <a:pt x="150" y="189"/>
                    <a:pt x="130" y="219"/>
                    <a:pt x="100" y="259"/>
                  </a:cubicBezTo>
                  <a:cubicBezTo>
                    <a:pt x="1" y="408"/>
                    <a:pt x="1" y="627"/>
                    <a:pt x="100" y="776"/>
                  </a:cubicBezTo>
                  <a:cubicBezTo>
                    <a:pt x="150" y="866"/>
                    <a:pt x="200" y="916"/>
                    <a:pt x="289" y="965"/>
                  </a:cubicBezTo>
                  <a:cubicBezTo>
                    <a:pt x="319" y="985"/>
                    <a:pt x="369" y="1005"/>
                    <a:pt x="408" y="1015"/>
                  </a:cubicBezTo>
                  <a:cubicBezTo>
                    <a:pt x="451" y="1027"/>
                    <a:pt x="494" y="1036"/>
                    <a:pt x="537" y="1036"/>
                  </a:cubicBezTo>
                  <a:cubicBezTo>
                    <a:pt x="564" y="1036"/>
                    <a:pt x="591" y="1032"/>
                    <a:pt x="618" y="1025"/>
                  </a:cubicBezTo>
                  <a:cubicBezTo>
                    <a:pt x="687" y="1025"/>
                    <a:pt x="747" y="1005"/>
                    <a:pt x="806" y="965"/>
                  </a:cubicBezTo>
                  <a:cubicBezTo>
                    <a:pt x="886" y="916"/>
                    <a:pt x="945" y="856"/>
                    <a:pt x="996" y="776"/>
                  </a:cubicBezTo>
                  <a:lnTo>
                    <a:pt x="1045" y="657"/>
                  </a:lnTo>
                  <a:cubicBezTo>
                    <a:pt x="1075" y="567"/>
                    <a:pt x="1075" y="468"/>
                    <a:pt x="1045" y="379"/>
                  </a:cubicBezTo>
                  <a:cubicBezTo>
                    <a:pt x="1035" y="309"/>
                    <a:pt x="1005" y="259"/>
                    <a:pt x="956" y="209"/>
                  </a:cubicBezTo>
                  <a:cubicBezTo>
                    <a:pt x="916" y="149"/>
                    <a:pt x="866" y="100"/>
                    <a:pt x="806" y="70"/>
                  </a:cubicBezTo>
                  <a:cubicBezTo>
                    <a:pt x="727" y="20"/>
                    <a:pt x="638" y="1"/>
                    <a:pt x="548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0" name="Google Shape;1840;p48"/>
            <p:cNvSpPr/>
            <p:nvPr/>
          </p:nvSpPr>
          <p:spPr>
            <a:xfrm>
              <a:off x="2214975" y="5243150"/>
              <a:ext cx="39575" cy="39550"/>
            </a:xfrm>
            <a:custGeom>
              <a:avLst/>
              <a:gdLst/>
              <a:ahLst/>
              <a:cxnLst/>
              <a:rect l="l" t="t" r="r" b="b"/>
              <a:pathLst>
                <a:path w="1583" h="1582" extrusionOk="0">
                  <a:moveTo>
                    <a:pt x="787" y="1"/>
                  </a:moveTo>
                  <a:cubicBezTo>
                    <a:pt x="677" y="1"/>
                    <a:pt x="578" y="20"/>
                    <a:pt x="489" y="70"/>
                  </a:cubicBezTo>
                  <a:cubicBezTo>
                    <a:pt x="389" y="100"/>
                    <a:pt x="299" y="160"/>
                    <a:pt x="230" y="239"/>
                  </a:cubicBezTo>
                  <a:cubicBezTo>
                    <a:pt x="160" y="308"/>
                    <a:pt x="100" y="388"/>
                    <a:pt x="71" y="488"/>
                  </a:cubicBezTo>
                  <a:cubicBezTo>
                    <a:pt x="21" y="587"/>
                    <a:pt x="1" y="686"/>
                    <a:pt x="1" y="796"/>
                  </a:cubicBezTo>
                  <a:lnTo>
                    <a:pt x="31" y="1005"/>
                  </a:lnTo>
                  <a:cubicBezTo>
                    <a:pt x="71" y="1134"/>
                    <a:pt x="131" y="1254"/>
                    <a:pt x="230" y="1353"/>
                  </a:cubicBezTo>
                  <a:cubicBezTo>
                    <a:pt x="290" y="1393"/>
                    <a:pt x="339" y="1433"/>
                    <a:pt x="389" y="1473"/>
                  </a:cubicBezTo>
                  <a:cubicBezTo>
                    <a:pt x="518" y="1542"/>
                    <a:pt x="648" y="1582"/>
                    <a:pt x="787" y="1582"/>
                  </a:cubicBezTo>
                  <a:cubicBezTo>
                    <a:pt x="896" y="1582"/>
                    <a:pt x="996" y="1562"/>
                    <a:pt x="1095" y="1512"/>
                  </a:cubicBezTo>
                  <a:cubicBezTo>
                    <a:pt x="1195" y="1482"/>
                    <a:pt x="1274" y="1423"/>
                    <a:pt x="1344" y="1353"/>
                  </a:cubicBezTo>
                  <a:cubicBezTo>
                    <a:pt x="1424" y="1274"/>
                    <a:pt x="1483" y="1194"/>
                    <a:pt x="1513" y="1095"/>
                  </a:cubicBezTo>
                  <a:cubicBezTo>
                    <a:pt x="1563" y="1005"/>
                    <a:pt x="1583" y="905"/>
                    <a:pt x="1583" y="796"/>
                  </a:cubicBezTo>
                  <a:lnTo>
                    <a:pt x="1553" y="587"/>
                  </a:lnTo>
                  <a:cubicBezTo>
                    <a:pt x="1513" y="448"/>
                    <a:pt x="1444" y="339"/>
                    <a:pt x="1344" y="239"/>
                  </a:cubicBezTo>
                  <a:cubicBezTo>
                    <a:pt x="1294" y="189"/>
                    <a:pt x="1245" y="149"/>
                    <a:pt x="1185" y="110"/>
                  </a:cubicBezTo>
                  <a:cubicBezTo>
                    <a:pt x="1066" y="40"/>
                    <a:pt x="936" y="1"/>
                    <a:pt x="787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Google Shape;2543;p57"/>
          <p:cNvGrpSpPr/>
          <p:nvPr/>
        </p:nvGrpSpPr>
        <p:grpSpPr>
          <a:xfrm>
            <a:off x="5678410" y="468461"/>
            <a:ext cx="2855990" cy="1581235"/>
            <a:chOff x="4367433" y="1164893"/>
            <a:chExt cx="2224073" cy="1196026"/>
          </a:xfrm>
        </p:grpSpPr>
        <p:sp>
          <p:nvSpPr>
            <p:cNvPr id="52" name="Google Shape;2544;p57"/>
            <p:cNvSpPr/>
            <p:nvPr/>
          </p:nvSpPr>
          <p:spPr>
            <a:xfrm>
              <a:off x="4367433" y="1164893"/>
              <a:ext cx="2224073" cy="1196026"/>
            </a:xfrm>
            <a:custGeom>
              <a:avLst/>
              <a:gdLst/>
              <a:ahLst/>
              <a:cxnLst/>
              <a:rect l="l" t="t" r="r" b="b"/>
              <a:pathLst>
                <a:path w="38913" h="20926" extrusionOk="0">
                  <a:moveTo>
                    <a:pt x="12980" y="1"/>
                  </a:moveTo>
                  <a:cubicBezTo>
                    <a:pt x="8932" y="1"/>
                    <a:pt x="4943" y="788"/>
                    <a:pt x="3318" y="3215"/>
                  </a:cubicBezTo>
                  <a:cubicBezTo>
                    <a:pt x="1" y="8151"/>
                    <a:pt x="857" y="15214"/>
                    <a:pt x="1379" y="15735"/>
                  </a:cubicBezTo>
                  <a:cubicBezTo>
                    <a:pt x="1445" y="15789"/>
                    <a:pt x="1633" y="15856"/>
                    <a:pt x="1927" y="15922"/>
                  </a:cubicBezTo>
                  <a:lnTo>
                    <a:pt x="1914" y="15990"/>
                  </a:lnTo>
                  <a:cubicBezTo>
                    <a:pt x="1606" y="17126"/>
                    <a:pt x="2301" y="19521"/>
                    <a:pt x="4388" y="19908"/>
                  </a:cubicBezTo>
                  <a:cubicBezTo>
                    <a:pt x="6462" y="20297"/>
                    <a:pt x="11251" y="20925"/>
                    <a:pt x="16414" y="20925"/>
                  </a:cubicBezTo>
                  <a:cubicBezTo>
                    <a:pt x="21577" y="20925"/>
                    <a:pt x="32692" y="17167"/>
                    <a:pt x="33536" y="10706"/>
                  </a:cubicBezTo>
                  <a:cubicBezTo>
                    <a:pt x="33536" y="10706"/>
                    <a:pt x="36036" y="10318"/>
                    <a:pt x="37094" y="8553"/>
                  </a:cubicBezTo>
                  <a:cubicBezTo>
                    <a:pt x="38164" y="6773"/>
                    <a:pt x="38913" y="3777"/>
                    <a:pt x="38471" y="3777"/>
                  </a:cubicBezTo>
                  <a:cubicBezTo>
                    <a:pt x="38030" y="3777"/>
                    <a:pt x="34017" y="5101"/>
                    <a:pt x="33147" y="7589"/>
                  </a:cubicBezTo>
                  <a:cubicBezTo>
                    <a:pt x="33147" y="7589"/>
                    <a:pt x="33027" y="5944"/>
                    <a:pt x="32358" y="4593"/>
                  </a:cubicBezTo>
                  <a:cubicBezTo>
                    <a:pt x="31610" y="3072"/>
                    <a:pt x="30753" y="2042"/>
                    <a:pt x="30416" y="2042"/>
                  </a:cubicBezTo>
                  <a:cubicBezTo>
                    <a:pt x="30397" y="2042"/>
                    <a:pt x="30380" y="2045"/>
                    <a:pt x="30365" y="2052"/>
                  </a:cubicBezTo>
                  <a:cubicBezTo>
                    <a:pt x="29977" y="2225"/>
                    <a:pt x="28988" y="4874"/>
                    <a:pt x="29348" y="6894"/>
                  </a:cubicBezTo>
                  <a:cubicBezTo>
                    <a:pt x="29723" y="8913"/>
                    <a:pt x="31488" y="10291"/>
                    <a:pt x="31488" y="10291"/>
                  </a:cubicBezTo>
                  <a:cubicBezTo>
                    <a:pt x="31488" y="10291"/>
                    <a:pt x="29875" y="12905"/>
                    <a:pt x="28254" y="12905"/>
                  </a:cubicBezTo>
                  <a:cubicBezTo>
                    <a:pt x="28038" y="12905"/>
                    <a:pt x="27822" y="12858"/>
                    <a:pt x="27609" y="12753"/>
                  </a:cubicBezTo>
                  <a:cubicBezTo>
                    <a:pt x="25817" y="11856"/>
                    <a:pt x="26660" y="3042"/>
                    <a:pt x="23182" y="1583"/>
                  </a:cubicBezTo>
                  <a:cubicBezTo>
                    <a:pt x="21415" y="842"/>
                    <a:pt x="17165" y="1"/>
                    <a:pt x="12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45;p57"/>
            <p:cNvSpPr/>
            <p:nvPr/>
          </p:nvSpPr>
          <p:spPr>
            <a:xfrm>
              <a:off x="5021114" y="1841780"/>
              <a:ext cx="217189" cy="217132"/>
            </a:xfrm>
            <a:custGeom>
              <a:avLst/>
              <a:gdLst/>
              <a:ahLst/>
              <a:cxnLst/>
              <a:rect l="l" t="t" r="r" b="b"/>
              <a:pathLst>
                <a:path w="3800" h="3799" extrusionOk="0">
                  <a:moveTo>
                    <a:pt x="1900" y="0"/>
                  </a:moveTo>
                  <a:cubicBezTo>
                    <a:pt x="843" y="0"/>
                    <a:pt x="1" y="842"/>
                    <a:pt x="1" y="1900"/>
                  </a:cubicBezTo>
                  <a:cubicBezTo>
                    <a:pt x="1" y="2943"/>
                    <a:pt x="843" y="3799"/>
                    <a:pt x="1900" y="3799"/>
                  </a:cubicBezTo>
                  <a:cubicBezTo>
                    <a:pt x="2944" y="3799"/>
                    <a:pt x="3800" y="2943"/>
                    <a:pt x="3800" y="1900"/>
                  </a:cubicBezTo>
                  <a:cubicBezTo>
                    <a:pt x="3800" y="842"/>
                    <a:pt x="2944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46;p57"/>
            <p:cNvSpPr/>
            <p:nvPr/>
          </p:nvSpPr>
          <p:spPr>
            <a:xfrm>
              <a:off x="4443163" y="1943345"/>
              <a:ext cx="694262" cy="154547"/>
            </a:xfrm>
            <a:custGeom>
              <a:avLst/>
              <a:gdLst/>
              <a:ahLst/>
              <a:cxnLst/>
              <a:rect l="l" t="t" r="r" b="b"/>
              <a:pathLst>
                <a:path w="12147" h="2704" extrusionOk="0">
                  <a:moveTo>
                    <a:pt x="12000" y="0"/>
                  </a:moveTo>
                  <a:cubicBezTo>
                    <a:pt x="11969" y="0"/>
                    <a:pt x="11940" y="13"/>
                    <a:pt x="11918" y="42"/>
                  </a:cubicBezTo>
                  <a:lnTo>
                    <a:pt x="11905" y="55"/>
                  </a:lnTo>
                  <a:cubicBezTo>
                    <a:pt x="11905" y="55"/>
                    <a:pt x="11879" y="96"/>
                    <a:pt x="11825" y="162"/>
                  </a:cubicBezTo>
                  <a:cubicBezTo>
                    <a:pt x="11798" y="189"/>
                    <a:pt x="11758" y="242"/>
                    <a:pt x="11731" y="283"/>
                  </a:cubicBezTo>
                  <a:lnTo>
                    <a:pt x="11570" y="444"/>
                  </a:lnTo>
                  <a:cubicBezTo>
                    <a:pt x="11544" y="483"/>
                    <a:pt x="11517" y="510"/>
                    <a:pt x="11477" y="537"/>
                  </a:cubicBezTo>
                  <a:cubicBezTo>
                    <a:pt x="11451" y="577"/>
                    <a:pt x="11410" y="604"/>
                    <a:pt x="11370" y="631"/>
                  </a:cubicBezTo>
                  <a:cubicBezTo>
                    <a:pt x="11330" y="670"/>
                    <a:pt x="11290" y="697"/>
                    <a:pt x="11249" y="738"/>
                  </a:cubicBezTo>
                  <a:cubicBezTo>
                    <a:pt x="11210" y="765"/>
                    <a:pt x="11156" y="804"/>
                    <a:pt x="11116" y="831"/>
                  </a:cubicBezTo>
                  <a:cubicBezTo>
                    <a:pt x="11062" y="872"/>
                    <a:pt x="11023" y="911"/>
                    <a:pt x="10969" y="938"/>
                  </a:cubicBezTo>
                  <a:cubicBezTo>
                    <a:pt x="10915" y="979"/>
                    <a:pt x="10862" y="1005"/>
                    <a:pt x="10808" y="1045"/>
                  </a:cubicBezTo>
                  <a:lnTo>
                    <a:pt x="10447" y="1246"/>
                  </a:lnTo>
                  <a:cubicBezTo>
                    <a:pt x="10313" y="1312"/>
                    <a:pt x="10179" y="1366"/>
                    <a:pt x="10033" y="1433"/>
                  </a:cubicBezTo>
                  <a:cubicBezTo>
                    <a:pt x="9885" y="1500"/>
                    <a:pt x="9738" y="1553"/>
                    <a:pt x="9578" y="1607"/>
                  </a:cubicBezTo>
                  <a:cubicBezTo>
                    <a:pt x="9270" y="1728"/>
                    <a:pt x="8922" y="1821"/>
                    <a:pt x="8574" y="1915"/>
                  </a:cubicBezTo>
                  <a:cubicBezTo>
                    <a:pt x="8213" y="2008"/>
                    <a:pt x="7852" y="2088"/>
                    <a:pt x="7464" y="2142"/>
                  </a:cubicBezTo>
                  <a:cubicBezTo>
                    <a:pt x="7090" y="2209"/>
                    <a:pt x="6701" y="2263"/>
                    <a:pt x="6314" y="2302"/>
                  </a:cubicBezTo>
                  <a:cubicBezTo>
                    <a:pt x="5913" y="2343"/>
                    <a:pt x="5524" y="2370"/>
                    <a:pt x="5137" y="2396"/>
                  </a:cubicBezTo>
                  <a:cubicBezTo>
                    <a:pt x="4748" y="2423"/>
                    <a:pt x="4374" y="2436"/>
                    <a:pt x="3999" y="2436"/>
                  </a:cubicBezTo>
                  <a:cubicBezTo>
                    <a:pt x="3264" y="2436"/>
                    <a:pt x="2582" y="2423"/>
                    <a:pt x="1993" y="2383"/>
                  </a:cubicBezTo>
                  <a:cubicBezTo>
                    <a:pt x="1699" y="2370"/>
                    <a:pt x="1431" y="2343"/>
                    <a:pt x="1190" y="2316"/>
                  </a:cubicBezTo>
                  <a:cubicBezTo>
                    <a:pt x="950" y="2289"/>
                    <a:pt x="749" y="2263"/>
                    <a:pt x="575" y="2222"/>
                  </a:cubicBezTo>
                  <a:cubicBezTo>
                    <a:pt x="415" y="2195"/>
                    <a:pt x="281" y="2156"/>
                    <a:pt x="201" y="2129"/>
                  </a:cubicBezTo>
                  <a:cubicBezTo>
                    <a:pt x="174" y="2115"/>
                    <a:pt x="161" y="2115"/>
                    <a:pt x="147" y="2102"/>
                  </a:cubicBezTo>
                  <a:cubicBezTo>
                    <a:pt x="134" y="2102"/>
                    <a:pt x="120" y="2102"/>
                    <a:pt x="120" y="2088"/>
                  </a:cubicBezTo>
                  <a:lnTo>
                    <a:pt x="94" y="2075"/>
                  </a:lnTo>
                  <a:lnTo>
                    <a:pt x="81" y="2062"/>
                  </a:lnTo>
                  <a:cubicBezTo>
                    <a:pt x="77" y="2058"/>
                    <a:pt x="72" y="2056"/>
                    <a:pt x="66" y="2056"/>
                  </a:cubicBezTo>
                  <a:cubicBezTo>
                    <a:pt x="51" y="2056"/>
                    <a:pt x="32" y="2066"/>
                    <a:pt x="13" y="2075"/>
                  </a:cubicBezTo>
                  <a:cubicBezTo>
                    <a:pt x="0" y="2102"/>
                    <a:pt x="0" y="2129"/>
                    <a:pt x="27" y="2142"/>
                  </a:cubicBezTo>
                  <a:cubicBezTo>
                    <a:pt x="27" y="2142"/>
                    <a:pt x="27" y="2156"/>
                    <a:pt x="54" y="2169"/>
                  </a:cubicBezTo>
                  <a:cubicBezTo>
                    <a:pt x="67" y="2182"/>
                    <a:pt x="81" y="2195"/>
                    <a:pt x="94" y="2195"/>
                  </a:cubicBezTo>
                  <a:cubicBezTo>
                    <a:pt x="120" y="2209"/>
                    <a:pt x="134" y="2222"/>
                    <a:pt x="161" y="2236"/>
                  </a:cubicBezTo>
                  <a:cubicBezTo>
                    <a:pt x="241" y="2276"/>
                    <a:pt x="375" y="2316"/>
                    <a:pt x="548" y="2356"/>
                  </a:cubicBezTo>
                  <a:cubicBezTo>
                    <a:pt x="723" y="2396"/>
                    <a:pt x="923" y="2436"/>
                    <a:pt x="1164" y="2477"/>
                  </a:cubicBezTo>
                  <a:cubicBezTo>
                    <a:pt x="1404" y="2516"/>
                    <a:pt x="1672" y="2557"/>
                    <a:pt x="1966" y="2584"/>
                  </a:cubicBezTo>
                  <a:cubicBezTo>
                    <a:pt x="2274" y="2623"/>
                    <a:pt x="2595" y="2650"/>
                    <a:pt x="2929" y="2664"/>
                  </a:cubicBezTo>
                  <a:cubicBezTo>
                    <a:pt x="3277" y="2691"/>
                    <a:pt x="3639" y="2704"/>
                    <a:pt x="3999" y="2704"/>
                  </a:cubicBezTo>
                  <a:cubicBezTo>
                    <a:pt x="4374" y="2704"/>
                    <a:pt x="4762" y="2704"/>
                    <a:pt x="5150" y="2677"/>
                  </a:cubicBezTo>
                  <a:cubicBezTo>
                    <a:pt x="5538" y="2664"/>
                    <a:pt x="5940" y="2637"/>
                    <a:pt x="6341" y="2610"/>
                  </a:cubicBezTo>
                  <a:cubicBezTo>
                    <a:pt x="6728" y="2570"/>
                    <a:pt x="7129" y="2516"/>
                    <a:pt x="7518" y="2450"/>
                  </a:cubicBezTo>
                  <a:cubicBezTo>
                    <a:pt x="7905" y="2383"/>
                    <a:pt x="8280" y="2302"/>
                    <a:pt x="8654" y="2222"/>
                  </a:cubicBezTo>
                  <a:cubicBezTo>
                    <a:pt x="8829" y="2169"/>
                    <a:pt x="9002" y="2129"/>
                    <a:pt x="9177" y="2062"/>
                  </a:cubicBezTo>
                  <a:cubicBezTo>
                    <a:pt x="9350" y="2022"/>
                    <a:pt x="9524" y="1955"/>
                    <a:pt x="9685" y="1901"/>
                  </a:cubicBezTo>
                  <a:cubicBezTo>
                    <a:pt x="9845" y="1835"/>
                    <a:pt x="10006" y="1767"/>
                    <a:pt x="10153" y="1714"/>
                  </a:cubicBezTo>
                  <a:cubicBezTo>
                    <a:pt x="10300" y="1633"/>
                    <a:pt x="10447" y="1580"/>
                    <a:pt x="10581" y="1500"/>
                  </a:cubicBezTo>
                  <a:cubicBezTo>
                    <a:pt x="10714" y="1433"/>
                    <a:pt x="10835" y="1366"/>
                    <a:pt x="10955" y="1286"/>
                  </a:cubicBezTo>
                  <a:lnTo>
                    <a:pt x="11116" y="1166"/>
                  </a:lnTo>
                  <a:cubicBezTo>
                    <a:pt x="11169" y="1139"/>
                    <a:pt x="11223" y="1098"/>
                    <a:pt x="11276" y="1059"/>
                  </a:cubicBezTo>
                  <a:cubicBezTo>
                    <a:pt x="11330" y="1018"/>
                    <a:pt x="11370" y="979"/>
                    <a:pt x="11424" y="952"/>
                  </a:cubicBezTo>
                  <a:lnTo>
                    <a:pt x="11544" y="831"/>
                  </a:lnTo>
                  <a:cubicBezTo>
                    <a:pt x="11584" y="791"/>
                    <a:pt x="11624" y="765"/>
                    <a:pt x="11651" y="724"/>
                  </a:cubicBezTo>
                  <a:cubicBezTo>
                    <a:pt x="11691" y="697"/>
                    <a:pt x="11718" y="658"/>
                    <a:pt x="11758" y="631"/>
                  </a:cubicBezTo>
                  <a:cubicBezTo>
                    <a:pt x="11811" y="563"/>
                    <a:pt x="11865" y="497"/>
                    <a:pt x="11918" y="444"/>
                  </a:cubicBezTo>
                  <a:cubicBezTo>
                    <a:pt x="11959" y="390"/>
                    <a:pt x="11986" y="337"/>
                    <a:pt x="12012" y="296"/>
                  </a:cubicBezTo>
                  <a:cubicBezTo>
                    <a:pt x="12079" y="230"/>
                    <a:pt x="12105" y="176"/>
                    <a:pt x="12105" y="176"/>
                  </a:cubicBezTo>
                  <a:cubicBezTo>
                    <a:pt x="12146" y="135"/>
                    <a:pt x="12132" y="55"/>
                    <a:pt x="12079" y="28"/>
                  </a:cubicBezTo>
                  <a:cubicBezTo>
                    <a:pt x="12054" y="10"/>
                    <a:pt x="12026" y="0"/>
                    <a:pt x="12000" y="0"/>
                  </a:cubicBezTo>
                  <a:close/>
                </a:path>
              </a:pathLst>
            </a:custGeom>
            <a:solidFill>
              <a:srgbClr val="000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47;p57"/>
            <p:cNvSpPr/>
            <p:nvPr/>
          </p:nvSpPr>
          <p:spPr>
            <a:xfrm>
              <a:off x="4936239" y="1850125"/>
              <a:ext cx="68872" cy="68872"/>
            </a:xfrm>
            <a:custGeom>
              <a:avLst/>
              <a:gdLst/>
              <a:ahLst/>
              <a:cxnLst/>
              <a:rect l="l" t="t" r="r" b="b"/>
              <a:pathLst>
                <a:path w="1205" h="1205" extrusionOk="0">
                  <a:moveTo>
                    <a:pt x="603" y="1"/>
                  </a:moveTo>
                  <a:cubicBezTo>
                    <a:pt x="268" y="1"/>
                    <a:pt x="1" y="268"/>
                    <a:pt x="1" y="603"/>
                  </a:cubicBezTo>
                  <a:cubicBezTo>
                    <a:pt x="1" y="937"/>
                    <a:pt x="268" y="1205"/>
                    <a:pt x="603" y="1205"/>
                  </a:cubicBezTo>
                  <a:cubicBezTo>
                    <a:pt x="937" y="1205"/>
                    <a:pt x="1204" y="937"/>
                    <a:pt x="1204" y="603"/>
                  </a:cubicBezTo>
                  <a:cubicBezTo>
                    <a:pt x="1204" y="268"/>
                    <a:pt x="937" y="1"/>
                    <a:pt x="603" y="1"/>
                  </a:cubicBezTo>
                  <a:close/>
                </a:path>
              </a:pathLst>
            </a:custGeom>
            <a:solidFill>
              <a:srgbClr val="000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48;p57"/>
            <p:cNvSpPr/>
            <p:nvPr/>
          </p:nvSpPr>
          <p:spPr>
            <a:xfrm>
              <a:off x="5129709" y="1185812"/>
              <a:ext cx="89448" cy="3898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776" y="0"/>
                  </a:moveTo>
                  <a:cubicBezTo>
                    <a:pt x="348" y="0"/>
                    <a:pt x="0" y="161"/>
                    <a:pt x="0" y="348"/>
                  </a:cubicBezTo>
                  <a:cubicBezTo>
                    <a:pt x="0" y="535"/>
                    <a:pt x="348" y="682"/>
                    <a:pt x="776" y="682"/>
                  </a:cubicBezTo>
                  <a:cubicBezTo>
                    <a:pt x="1217" y="682"/>
                    <a:pt x="1565" y="535"/>
                    <a:pt x="1565" y="348"/>
                  </a:cubicBezTo>
                  <a:cubicBezTo>
                    <a:pt x="1565" y="161"/>
                    <a:pt x="1217" y="0"/>
                    <a:pt x="776" y="0"/>
                  </a:cubicBezTo>
                  <a:close/>
                </a:path>
              </a:pathLst>
            </a:custGeom>
            <a:solidFill>
              <a:srgbClr val="004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49;p57"/>
            <p:cNvSpPr/>
            <p:nvPr/>
          </p:nvSpPr>
          <p:spPr>
            <a:xfrm>
              <a:off x="5102160" y="1910538"/>
              <a:ext cx="77274" cy="51268"/>
            </a:xfrm>
            <a:custGeom>
              <a:avLst/>
              <a:gdLst/>
              <a:ahLst/>
              <a:cxnLst/>
              <a:rect l="l" t="t" r="r" b="b"/>
              <a:pathLst>
                <a:path w="1352" h="897" extrusionOk="0">
                  <a:moveTo>
                    <a:pt x="81" y="1"/>
                  </a:moveTo>
                  <a:cubicBezTo>
                    <a:pt x="28" y="14"/>
                    <a:pt x="1" y="54"/>
                    <a:pt x="1" y="94"/>
                  </a:cubicBezTo>
                  <a:lnTo>
                    <a:pt x="1" y="174"/>
                  </a:lnTo>
                  <a:cubicBezTo>
                    <a:pt x="14" y="215"/>
                    <a:pt x="14" y="281"/>
                    <a:pt x="40" y="362"/>
                  </a:cubicBezTo>
                  <a:cubicBezTo>
                    <a:pt x="54" y="388"/>
                    <a:pt x="54" y="402"/>
                    <a:pt x="67" y="429"/>
                  </a:cubicBezTo>
                  <a:cubicBezTo>
                    <a:pt x="67" y="442"/>
                    <a:pt x="81" y="469"/>
                    <a:pt x="94" y="495"/>
                  </a:cubicBezTo>
                  <a:lnTo>
                    <a:pt x="174" y="616"/>
                  </a:lnTo>
                  <a:cubicBezTo>
                    <a:pt x="215" y="670"/>
                    <a:pt x="254" y="709"/>
                    <a:pt x="308" y="736"/>
                  </a:cubicBezTo>
                  <a:cubicBezTo>
                    <a:pt x="349" y="777"/>
                    <a:pt x="402" y="804"/>
                    <a:pt x="456" y="830"/>
                  </a:cubicBezTo>
                  <a:cubicBezTo>
                    <a:pt x="509" y="857"/>
                    <a:pt x="563" y="870"/>
                    <a:pt x="629" y="884"/>
                  </a:cubicBezTo>
                  <a:cubicBezTo>
                    <a:pt x="682" y="884"/>
                    <a:pt x="736" y="897"/>
                    <a:pt x="789" y="897"/>
                  </a:cubicBezTo>
                  <a:cubicBezTo>
                    <a:pt x="843" y="897"/>
                    <a:pt x="896" y="884"/>
                    <a:pt x="937" y="884"/>
                  </a:cubicBezTo>
                  <a:cubicBezTo>
                    <a:pt x="977" y="870"/>
                    <a:pt x="1030" y="857"/>
                    <a:pt x="1057" y="843"/>
                  </a:cubicBezTo>
                  <a:cubicBezTo>
                    <a:pt x="1098" y="843"/>
                    <a:pt x="1137" y="830"/>
                    <a:pt x="1164" y="816"/>
                  </a:cubicBezTo>
                  <a:lnTo>
                    <a:pt x="1244" y="777"/>
                  </a:lnTo>
                  <a:cubicBezTo>
                    <a:pt x="1285" y="763"/>
                    <a:pt x="1298" y="750"/>
                    <a:pt x="1298" y="750"/>
                  </a:cubicBezTo>
                  <a:cubicBezTo>
                    <a:pt x="1325" y="736"/>
                    <a:pt x="1351" y="709"/>
                    <a:pt x="1338" y="670"/>
                  </a:cubicBezTo>
                  <a:cubicBezTo>
                    <a:pt x="1338" y="629"/>
                    <a:pt x="1312" y="589"/>
                    <a:pt x="1258" y="589"/>
                  </a:cubicBezTo>
                  <a:lnTo>
                    <a:pt x="1244" y="589"/>
                  </a:lnTo>
                  <a:cubicBezTo>
                    <a:pt x="1244" y="589"/>
                    <a:pt x="1231" y="589"/>
                    <a:pt x="1191" y="602"/>
                  </a:cubicBezTo>
                  <a:lnTo>
                    <a:pt x="1110" y="602"/>
                  </a:lnTo>
                  <a:cubicBezTo>
                    <a:pt x="1084" y="602"/>
                    <a:pt x="1057" y="616"/>
                    <a:pt x="1017" y="616"/>
                  </a:cubicBezTo>
                  <a:lnTo>
                    <a:pt x="910" y="616"/>
                  </a:lnTo>
                  <a:cubicBezTo>
                    <a:pt x="870" y="616"/>
                    <a:pt x="843" y="602"/>
                    <a:pt x="803" y="602"/>
                  </a:cubicBezTo>
                  <a:cubicBezTo>
                    <a:pt x="763" y="602"/>
                    <a:pt x="723" y="589"/>
                    <a:pt x="682" y="589"/>
                  </a:cubicBezTo>
                  <a:cubicBezTo>
                    <a:pt x="643" y="576"/>
                    <a:pt x="616" y="563"/>
                    <a:pt x="575" y="549"/>
                  </a:cubicBezTo>
                  <a:cubicBezTo>
                    <a:pt x="549" y="536"/>
                    <a:pt x="509" y="522"/>
                    <a:pt x="482" y="495"/>
                  </a:cubicBezTo>
                  <a:cubicBezTo>
                    <a:pt x="456" y="482"/>
                    <a:pt x="429" y="456"/>
                    <a:pt x="402" y="429"/>
                  </a:cubicBezTo>
                  <a:lnTo>
                    <a:pt x="361" y="388"/>
                  </a:lnTo>
                  <a:lnTo>
                    <a:pt x="322" y="349"/>
                  </a:lnTo>
                  <a:cubicBezTo>
                    <a:pt x="308" y="322"/>
                    <a:pt x="281" y="295"/>
                    <a:pt x="268" y="268"/>
                  </a:cubicBezTo>
                  <a:lnTo>
                    <a:pt x="228" y="188"/>
                  </a:lnTo>
                  <a:cubicBezTo>
                    <a:pt x="215" y="161"/>
                    <a:pt x="201" y="148"/>
                    <a:pt x="188" y="121"/>
                  </a:cubicBezTo>
                  <a:cubicBezTo>
                    <a:pt x="174" y="94"/>
                    <a:pt x="161" y="81"/>
                    <a:pt x="161" y="67"/>
                  </a:cubicBezTo>
                  <a:cubicBezTo>
                    <a:pt x="161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000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0;p57"/>
            <p:cNvSpPr/>
            <p:nvPr/>
          </p:nvSpPr>
          <p:spPr>
            <a:xfrm>
              <a:off x="5394965" y="1978266"/>
              <a:ext cx="392255" cy="229935"/>
            </a:xfrm>
            <a:custGeom>
              <a:avLst/>
              <a:gdLst/>
              <a:ahLst/>
              <a:cxnLst/>
              <a:rect l="l" t="t" r="r" b="b"/>
              <a:pathLst>
                <a:path w="6863" h="4023" extrusionOk="0">
                  <a:moveTo>
                    <a:pt x="2905" y="0"/>
                  </a:moveTo>
                  <a:cubicBezTo>
                    <a:pt x="2817" y="0"/>
                    <a:pt x="2734" y="6"/>
                    <a:pt x="2663" y="6"/>
                  </a:cubicBezTo>
                  <a:cubicBezTo>
                    <a:pt x="2542" y="6"/>
                    <a:pt x="2435" y="20"/>
                    <a:pt x="2342" y="20"/>
                  </a:cubicBezTo>
                  <a:cubicBezTo>
                    <a:pt x="2155" y="33"/>
                    <a:pt x="2007" y="59"/>
                    <a:pt x="1900" y="73"/>
                  </a:cubicBezTo>
                  <a:cubicBezTo>
                    <a:pt x="1807" y="86"/>
                    <a:pt x="1753" y="86"/>
                    <a:pt x="1753" y="86"/>
                  </a:cubicBezTo>
                  <a:cubicBezTo>
                    <a:pt x="1713" y="100"/>
                    <a:pt x="1673" y="127"/>
                    <a:pt x="1673" y="180"/>
                  </a:cubicBezTo>
                  <a:cubicBezTo>
                    <a:pt x="1686" y="220"/>
                    <a:pt x="1726" y="247"/>
                    <a:pt x="1766" y="247"/>
                  </a:cubicBezTo>
                  <a:cubicBezTo>
                    <a:pt x="1766" y="247"/>
                    <a:pt x="1980" y="234"/>
                    <a:pt x="2355" y="207"/>
                  </a:cubicBezTo>
                  <a:lnTo>
                    <a:pt x="2663" y="207"/>
                  </a:lnTo>
                  <a:cubicBezTo>
                    <a:pt x="2770" y="207"/>
                    <a:pt x="2890" y="207"/>
                    <a:pt x="3023" y="220"/>
                  </a:cubicBezTo>
                  <a:cubicBezTo>
                    <a:pt x="3144" y="234"/>
                    <a:pt x="3291" y="234"/>
                    <a:pt x="3425" y="261"/>
                  </a:cubicBezTo>
                  <a:cubicBezTo>
                    <a:pt x="3572" y="287"/>
                    <a:pt x="3719" y="314"/>
                    <a:pt x="3880" y="341"/>
                  </a:cubicBezTo>
                  <a:cubicBezTo>
                    <a:pt x="3947" y="368"/>
                    <a:pt x="4027" y="380"/>
                    <a:pt x="4107" y="407"/>
                  </a:cubicBezTo>
                  <a:cubicBezTo>
                    <a:pt x="4147" y="421"/>
                    <a:pt x="4188" y="434"/>
                    <a:pt x="4227" y="434"/>
                  </a:cubicBezTo>
                  <a:lnTo>
                    <a:pt x="4348" y="475"/>
                  </a:lnTo>
                  <a:cubicBezTo>
                    <a:pt x="4428" y="514"/>
                    <a:pt x="4509" y="541"/>
                    <a:pt x="4589" y="568"/>
                  </a:cubicBezTo>
                  <a:cubicBezTo>
                    <a:pt x="4669" y="608"/>
                    <a:pt x="4750" y="635"/>
                    <a:pt x="4830" y="675"/>
                  </a:cubicBezTo>
                  <a:cubicBezTo>
                    <a:pt x="5164" y="822"/>
                    <a:pt x="5485" y="1022"/>
                    <a:pt x="5793" y="1263"/>
                  </a:cubicBezTo>
                  <a:cubicBezTo>
                    <a:pt x="5939" y="1384"/>
                    <a:pt x="6087" y="1518"/>
                    <a:pt x="6234" y="1665"/>
                  </a:cubicBezTo>
                  <a:cubicBezTo>
                    <a:pt x="6301" y="1732"/>
                    <a:pt x="6368" y="1812"/>
                    <a:pt x="6448" y="1892"/>
                  </a:cubicBezTo>
                  <a:lnTo>
                    <a:pt x="6501" y="1946"/>
                  </a:lnTo>
                  <a:lnTo>
                    <a:pt x="6528" y="1973"/>
                  </a:lnTo>
                  <a:lnTo>
                    <a:pt x="6542" y="1999"/>
                  </a:lnTo>
                  <a:cubicBezTo>
                    <a:pt x="6542" y="1999"/>
                    <a:pt x="6555" y="2039"/>
                    <a:pt x="6555" y="2066"/>
                  </a:cubicBezTo>
                  <a:cubicBezTo>
                    <a:pt x="6569" y="2146"/>
                    <a:pt x="6555" y="2226"/>
                    <a:pt x="6515" y="2321"/>
                  </a:cubicBezTo>
                  <a:cubicBezTo>
                    <a:pt x="6488" y="2401"/>
                    <a:pt x="6448" y="2494"/>
                    <a:pt x="6394" y="2574"/>
                  </a:cubicBezTo>
                  <a:cubicBezTo>
                    <a:pt x="6287" y="2735"/>
                    <a:pt x="6141" y="2882"/>
                    <a:pt x="5980" y="3002"/>
                  </a:cubicBezTo>
                  <a:cubicBezTo>
                    <a:pt x="5672" y="3257"/>
                    <a:pt x="5285" y="3430"/>
                    <a:pt x="4896" y="3537"/>
                  </a:cubicBezTo>
                  <a:cubicBezTo>
                    <a:pt x="4696" y="3591"/>
                    <a:pt x="4495" y="3644"/>
                    <a:pt x="4295" y="3671"/>
                  </a:cubicBezTo>
                  <a:cubicBezTo>
                    <a:pt x="4201" y="3685"/>
                    <a:pt x="4107" y="3698"/>
                    <a:pt x="4000" y="3712"/>
                  </a:cubicBezTo>
                  <a:cubicBezTo>
                    <a:pt x="3947" y="3712"/>
                    <a:pt x="3893" y="3724"/>
                    <a:pt x="3853" y="3724"/>
                  </a:cubicBezTo>
                  <a:lnTo>
                    <a:pt x="3773" y="3724"/>
                  </a:lnTo>
                  <a:lnTo>
                    <a:pt x="3706" y="3738"/>
                  </a:lnTo>
                  <a:cubicBezTo>
                    <a:pt x="3608" y="3738"/>
                    <a:pt x="3512" y="3741"/>
                    <a:pt x="3419" y="3741"/>
                  </a:cubicBezTo>
                  <a:cubicBezTo>
                    <a:pt x="3322" y="3741"/>
                    <a:pt x="3226" y="3738"/>
                    <a:pt x="3130" y="3724"/>
                  </a:cubicBezTo>
                  <a:cubicBezTo>
                    <a:pt x="3037" y="3712"/>
                    <a:pt x="2943" y="3712"/>
                    <a:pt x="2850" y="3698"/>
                  </a:cubicBezTo>
                  <a:cubicBezTo>
                    <a:pt x="2756" y="3685"/>
                    <a:pt x="2676" y="3658"/>
                    <a:pt x="2583" y="3644"/>
                  </a:cubicBezTo>
                  <a:cubicBezTo>
                    <a:pt x="2235" y="3564"/>
                    <a:pt x="1914" y="3444"/>
                    <a:pt x="1646" y="3296"/>
                  </a:cubicBezTo>
                  <a:cubicBezTo>
                    <a:pt x="1512" y="3230"/>
                    <a:pt x="1392" y="3136"/>
                    <a:pt x="1272" y="3056"/>
                  </a:cubicBezTo>
                  <a:cubicBezTo>
                    <a:pt x="1218" y="3016"/>
                    <a:pt x="1151" y="2975"/>
                    <a:pt x="1097" y="2936"/>
                  </a:cubicBezTo>
                  <a:cubicBezTo>
                    <a:pt x="1070" y="2909"/>
                    <a:pt x="1044" y="2895"/>
                    <a:pt x="1031" y="2868"/>
                  </a:cubicBezTo>
                  <a:cubicBezTo>
                    <a:pt x="1004" y="2842"/>
                    <a:pt x="977" y="2829"/>
                    <a:pt x="951" y="2802"/>
                  </a:cubicBezTo>
                  <a:cubicBezTo>
                    <a:pt x="763" y="2642"/>
                    <a:pt x="616" y="2467"/>
                    <a:pt x="496" y="2333"/>
                  </a:cubicBezTo>
                  <a:cubicBezTo>
                    <a:pt x="375" y="2187"/>
                    <a:pt x="295" y="2066"/>
                    <a:pt x="241" y="1986"/>
                  </a:cubicBezTo>
                  <a:cubicBezTo>
                    <a:pt x="214" y="1946"/>
                    <a:pt x="202" y="1905"/>
                    <a:pt x="188" y="1892"/>
                  </a:cubicBezTo>
                  <a:cubicBezTo>
                    <a:pt x="175" y="1866"/>
                    <a:pt x="175" y="1852"/>
                    <a:pt x="175" y="1852"/>
                  </a:cubicBezTo>
                  <a:lnTo>
                    <a:pt x="161" y="1852"/>
                  </a:lnTo>
                  <a:cubicBezTo>
                    <a:pt x="153" y="1826"/>
                    <a:pt x="127" y="1811"/>
                    <a:pt x="103" y="1811"/>
                  </a:cubicBezTo>
                  <a:cubicBezTo>
                    <a:pt x="90" y="1811"/>
                    <a:pt x="77" y="1816"/>
                    <a:pt x="68" y="1825"/>
                  </a:cubicBezTo>
                  <a:cubicBezTo>
                    <a:pt x="27" y="1839"/>
                    <a:pt x="0" y="1892"/>
                    <a:pt x="27" y="1932"/>
                  </a:cubicBezTo>
                  <a:cubicBezTo>
                    <a:pt x="27" y="1932"/>
                    <a:pt x="27" y="1946"/>
                    <a:pt x="41" y="1959"/>
                  </a:cubicBezTo>
                  <a:cubicBezTo>
                    <a:pt x="54" y="1986"/>
                    <a:pt x="68" y="2026"/>
                    <a:pt x="95" y="2066"/>
                  </a:cubicBezTo>
                  <a:cubicBezTo>
                    <a:pt x="148" y="2160"/>
                    <a:pt x="228" y="2294"/>
                    <a:pt x="348" y="2440"/>
                  </a:cubicBezTo>
                  <a:cubicBezTo>
                    <a:pt x="469" y="2601"/>
                    <a:pt x="603" y="2775"/>
                    <a:pt x="803" y="2963"/>
                  </a:cubicBezTo>
                  <a:cubicBezTo>
                    <a:pt x="830" y="2989"/>
                    <a:pt x="856" y="3016"/>
                    <a:pt x="883" y="3029"/>
                  </a:cubicBezTo>
                  <a:cubicBezTo>
                    <a:pt x="910" y="3056"/>
                    <a:pt x="937" y="3082"/>
                    <a:pt x="963" y="3096"/>
                  </a:cubicBezTo>
                  <a:cubicBezTo>
                    <a:pt x="1017" y="3150"/>
                    <a:pt x="1070" y="3203"/>
                    <a:pt x="1124" y="3243"/>
                  </a:cubicBezTo>
                  <a:cubicBezTo>
                    <a:pt x="1258" y="3323"/>
                    <a:pt x="1379" y="3430"/>
                    <a:pt x="1525" y="3510"/>
                  </a:cubicBezTo>
                  <a:cubicBezTo>
                    <a:pt x="1820" y="3685"/>
                    <a:pt x="2155" y="3805"/>
                    <a:pt x="2529" y="3912"/>
                  </a:cubicBezTo>
                  <a:cubicBezTo>
                    <a:pt x="2622" y="3926"/>
                    <a:pt x="2716" y="3952"/>
                    <a:pt x="2809" y="3965"/>
                  </a:cubicBezTo>
                  <a:cubicBezTo>
                    <a:pt x="2904" y="3992"/>
                    <a:pt x="3011" y="3992"/>
                    <a:pt x="3104" y="4006"/>
                  </a:cubicBezTo>
                  <a:cubicBezTo>
                    <a:pt x="3202" y="4019"/>
                    <a:pt x="3301" y="4022"/>
                    <a:pt x="3401" y="4022"/>
                  </a:cubicBezTo>
                  <a:cubicBezTo>
                    <a:pt x="3504" y="4022"/>
                    <a:pt x="3610" y="4019"/>
                    <a:pt x="3719" y="4019"/>
                  </a:cubicBezTo>
                  <a:lnTo>
                    <a:pt x="3799" y="4019"/>
                  </a:lnTo>
                  <a:cubicBezTo>
                    <a:pt x="3826" y="4019"/>
                    <a:pt x="3853" y="4019"/>
                    <a:pt x="3880" y="4006"/>
                  </a:cubicBezTo>
                  <a:lnTo>
                    <a:pt x="4027" y="4006"/>
                  </a:lnTo>
                  <a:lnTo>
                    <a:pt x="4348" y="3965"/>
                  </a:lnTo>
                  <a:cubicBezTo>
                    <a:pt x="4548" y="3926"/>
                    <a:pt x="4762" y="3885"/>
                    <a:pt x="4976" y="3832"/>
                  </a:cubicBezTo>
                  <a:cubicBezTo>
                    <a:pt x="5392" y="3712"/>
                    <a:pt x="5820" y="3537"/>
                    <a:pt x="6180" y="3243"/>
                  </a:cubicBezTo>
                  <a:cubicBezTo>
                    <a:pt x="6355" y="3096"/>
                    <a:pt x="6515" y="2936"/>
                    <a:pt x="6649" y="2735"/>
                  </a:cubicBezTo>
                  <a:cubicBezTo>
                    <a:pt x="6702" y="2642"/>
                    <a:pt x="6756" y="2535"/>
                    <a:pt x="6796" y="2414"/>
                  </a:cubicBezTo>
                  <a:cubicBezTo>
                    <a:pt x="6836" y="2307"/>
                    <a:pt x="6863" y="2187"/>
                    <a:pt x="6849" y="2039"/>
                  </a:cubicBezTo>
                  <a:cubicBezTo>
                    <a:pt x="6849" y="1973"/>
                    <a:pt x="6836" y="1892"/>
                    <a:pt x="6769" y="1812"/>
                  </a:cubicBezTo>
                  <a:lnTo>
                    <a:pt x="6742" y="1785"/>
                  </a:lnTo>
                  <a:lnTo>
                    <a:pt x="6742" y="1772"/>
                  </a:lnTo>
                  <a:lnTo>
                    <a:pt x="6715" y="1745"/>
                  </a:lnTo>
                  <a:lnTo>
                    <a:pt x="6662" y="1691"/>
                  </a:lnTo>
                  <a:cubicBezTo>
                    <a:pt x="6595" y="1611"/>
                    <a:pt x="6515" y="1531"/>
                    <a:pt x="6435" y="1464"/>
                  </a:cubicBezTo>
                  <a:cubicBezTo>
                    <a:pt x="6287" y="1304"/>
                    <a:pt x="6127" y="1170"/>
                    <a:pt x="5966" y="1036"/>
                  </a:cubicBezTo>
                  <a:cubicBezTo>
                    <a:pt x="5645" y="782"/>
                    <a:pt x="5285" y="582"/>
                    <a:pt x="4937" y="434"/>
                  </a:cubicBezTo>
                  <a:cubicBezTo>
                    <a:pt x="4857" y="394"/>
                    <a:pt x="4762" y="368"/>
                    <a:pt x="4682" y="327"/>
                  </a:cubicBezTo>
                  <a:cubicBezTo>
                    <a:pt x="4589" y="300"/>
                    <a:pt x="4509" y="273"/>
                    <a:pt x="4428" y="247"/>
                  </a:cubicBezTo>
                  <a:cubicBezTo>
                    <a:pt x="4375" y="220"/>
                    <a:pt x="4334" y="207"/>
                    <a:pt x="4295" y="193"/>
                  </a:cubicBezTo>
                  <a:cubicBezTo>
                    <a:pt x="4254" y="193"/>
                    <a:pt x="4214" y="180"/>
                    <a:pt x="4174" y="166"/>
                  </a:cubicBezTo>
                  <a:cubicBezTo>
                    <a:pt x="4081" y="154"/>
                    <a:pt x="4000" y="127"/>
                    <a:pt x="3920" y="113"/>
                  </a:cubicBezTo>
                  <a:cubicBezTo>
                    <a:pt x="3760" y="73"/>
                    <a:pt x="3612" y="59"/>
                    <a:pt x="3451" y="33"/>
                  </a:cubicBezTo>
                  <a:cubicBezTo>
                    <a:pt x="3305" y="20"/>
                    <a:pt x="3171" y="20"/>
                    <a:pt x="3037" y="6"/>
                  </a:cubicBezTo>
                  <a:cubicBezTo>
                    <a:pt x="2993" y="2"/>
                    <a:pt x="2948" y="0"/>
                    <a:pt x="2905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51;p57"/>
            <p:cNvSpPr/>
            <p:nvPr/>
          </p:nvSpPr>
          <p:spPr>
            <a:xfrm>
              <a:off x="5454578" y="2110866"/>
              <a:ext cx="23033" cy="32178"/>
            </a:xfrm>
            <a:custGeom>
              <a:avLst/>
              <a:gdLst/>
              <a:ahLst/>
              <a:cxnLst/>
              <a:rect l="l" t="t" r="r" b="b"/>
              <a:pathLst>
                <a:path w="403" h="563" extrusionOk="0">
                  <a:moveTo>
                    <a:pt x="202" y="1"/>
                  </a:moveTo>
                  <a:cubicBezTo>
                    <a:pt x="175" y="1"/>
                    <a:pt x="148" y="1"/>
                    <a:pt x="135" y="13"/>
                  </a:cubicBezTo>
                  <a:cubicBezTo>
                    <a:pt x="1" y="174"/>
                    <a:pt x="68" y="482"/>
                    <a:pt x="268" y="562"/>
                  </a:cubicBezTo>
                  <a:lnTo>
                    <a:pt x="402" y="201"/>
                  </a:lnTo>
                  <a:lnTo>
                    <a:pt x="389" y="188"/>
                  </a:lnTo>
                  <a:lnTo>
                    <a:pt x="375" y="174"/>
                  </a:lnTo>
                  <a:cubicBezTo>
                    <a:pt x="375" y="174"/>
                    <a:pt x="362" y="174"/>
                    <a:pt x="349" y="147"/>
                  </a:cubicBezTo>
                  <a:lnTo>
                    <a:pt x="349" y="134"/>
                  </a:lnTo>
                  <a:cubicBezTo>
                    <a:pt x="336" y="120"/>
                    <a:pt x="322" y="108"/>
                    <a:pt x="322" y="94"/>
                  </a:cubicBezTo>
                  <a:cubicBezTo>
                    <a:pt x="309" y="67"/>
                    <a:pt x="282" y="40"/>
                    <a:pt x="268" y="13"/>
                  </a:cubicBezTo>
                  <a:cubicBezTo>
                    <a:pt x="242" y="1"/>
                    <a:pt x="229" y="1"/>
                    <a:pt x="202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52;p57"/>
            <p:cNvSpPr/>
            <p:nvPr/>
          </p:nvSpPr>
          <p:spPr>
            <a:xfrm>
              <a:off x="5469895" y="2122297"/>
              <a:ext cx="9202" cy="20747"/>
            </a:xfrm>
            <a:custGeom>
              <a:avLst/>
              <a:gdLst/>
              <a:ahLst/>
              <a:cxnLst/>
              <a:rect l="l" t="t" r="r" b="b"/>
              <a:pathLst>
                <a:path w="161" h="363" extrusionOk="0">
                  <a:moveTo>
                    <a:pt x="134" y="1"/>
                  </a:moveTo>
                  <a:lnTo>
                    <a:pt x="0" y="362"/>
                  </a:lnTo>
                  <a:lnTo>
                    <a:pt x="41" y="362"/>
                  </a:lnTo>
                  <a:lnTo>
                    <a:pt x="161" y="15"/>
                  </a:lnTo>
                  <a:cubicBezTo>
                    <a:pt x="148" y="15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53;p57"/>
            <p:cNvSpPr/>
            <p:nvPr/>
          </p:nvSpPr>
          <p:spPr>
            <a:xfrm>
              <a:off x="5472182" y="2123097"/>
              <a:ext cx="8459" cy="19947"/>
            </a:xfrm>
            <a:custGeom>
              <a:avLst/>
              <a:gdLst/>
              <a:ahLst/>
              <a:cxnLst/>
              <a:rect l="l" t="t" r="r" b="b"/>
              <a:pathLst>
                <a:path w="148" h="349" extrusionOk="0">
                  <a:moveTo>
                    <a:pt x="121" y="1"/>
                  </a:moveTo>
                  <a:lnTo>
                    <a:pt x="1" y="348"/>
                  </a:lnTo>
                  <a:lnTo>
                    <a:pt x="41" y="348"/>
                  </a:lnTo>
                  <a:lnTo>
                    <a:pt x="148" y="27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6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54;p57"/>
            <p:cNvSpPr/>
            <p:nvPr/>
          </p:nvSpPr>
          <p:spPr>
            <a:xfrm>
              <a:off x="5474468" y="2124640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108" y="0"/>
                  </a:moveTo>
                  <a:lnTo>
                    <a:pt x="1" y="321"/>
                  </a:lnTo>
                  <a:lnTo>
                    <a:pt x="41" y="321"/>
                  </a:lnTo>
                  <a:lnTo>
                    <a:pt x="134" y="40"/>
                  </a:lnTo>
                  <a:cubicBezTo>
                    <a:pt x="134" y="27"/>
                    <a:pt x="121" y="13"/>
                    <a:pt x="108" y="0"/>
                  </a:cubicBezTo>
                  <a:close/>
                </a:path>
              </a:pathLst>
            </a:custGeom>
            <a:solidFill>
              <a:srgbClr val="76AE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55;p57"/>
            <p:cNvSpPr/>
            <p:nvPr/>
          </p:nvSpPr>
          <p:spPr>
            <a:xfrm>
              <a:off x="5476811" y="2126869"/>
              <a:ext cx="6916" cy="16175"/>
            </a:xfrm>
            <a:custGeom>
              <a:avLst/>
              <a:gdLst/>
              <a:ahLst/>
              <a:cxnLst/>
              <a:rect l="l" t="t" r="r" b="b"/>
              <a:pathLst>
                <a:path w="121" h="283" extrusionOk="0">
                  <a:moveTo>
                    <a:pt x="93" y="1"/>
                  </a:moveTo>
                  <a:lnTo>
                    <a:pt x="0" y="282"/>
                  </a:lnTo>
                  <a:cubicBezTo>
                    <a:pt x="13" y="268"/>
                    <a:pt x="40" y="268"/>
                    <a:pt x="54" y="256"/>
                  </a:cubicBezTo>
                  <a:lnTo>
                    <a:pt x="120" y="42"/>
                  </a:lnTo>
                  <a:cubicBezTo>
                    <a:pt x="120" y="28"/>
                    <a:pt x="120" y="15"/>
                    <a:pt x="107" y="15"/>
                  </a:cubicBezTo>
                  <a:cubicBezTo>
                    <a:pt x="107" y="1"/>
                    <a:pt x="107" y="1"/>
                    <a:pt x="93" y="1"/>
                  </a:cubicBezTo>
                  <a:close/>
                </a:path>
              </a:pathLst>
            </a:custGeom>
            <a:solidFill>
              <a:srgbClr val="75AE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56;p57"/>
            <p:cNvSpPr/>
            <p:nvPr/>
          </p:nvSpPr>
          <p:spPr>
            <a:xfrm>
              <a:off x="5479840" y="2129213"/>
              <a:ext cx="6173" cy="12288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67" y="1"/>
                  </a:moveTo>
                  <a:lnTo>
                    <a:pt x="1" y="215"/>
                  </a:lnTo>
                  <a:cubicBezTo>
                    <a:pt x="67" y="161"/>
                    <a:pt x="108" y="81"/>
                    <a:pt x="67" y="1"/>
                  </a:cubicBezTo>
                  <a:close/>
                </a:path>
              </a:pathLst>
            </a:custGeom>
            <a:solidFill>
              <a:srgbClr val="74A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57;p57"/>
            <p:cNvSpPr/>
            <p:nvPr/>
          </p:nvSpPr>
          <p:spPr>
            <a:xfrm>
              <a:off x="5495901" y="2128412"/>
              <a:ext cx="4630" cy="10745"/>
            </a:xfrm>
            <a:custGeom>
              <a:avLst/>
              <a:gdLst/>
              <a:ahLst/>
              <a:cxnLst/>
              <a:rect l="l" t="t" r="r" b="b"/>
              <a:pathLst>
                <a:path w="81" h="188" extrusionOk="0">
                  <a:moveTo>
                    <a:pt x="80" y="1"/>
                  </a:moveTo>
                  <a:lnTo>
                    <a:pt x="80" y="1"/>
                  </a:lnTo>
                  <a:cubicBezTo>
                    <a:pt x="54" y="15"/>
                    <a:pt x="41" y="27"/>
                    <a:pt x="27" y="54"/>
                  </a:cubicBezTo>
                  <a:cubicBezTo>
                    <a:pt x="0" y="95"/>
                    <a:pt x="0" y="134"/>
                    <a:pt x="14" y="188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71AB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58;p57"/>
            <p:cNvSpPr/>
            <p:nvPr/>
          </p:nvSpPr>
          <p:spPr>
            <a:xfrm>
              <a:off x="5496644" y="2128412"/>
              <a:ext cx="6173" cy="13832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67" y="1"/>
                  </a:moveTo>
                  <a:lnTo>
                    <a:pt x="1" y="188"/>
                  </a:lnTo>
                  <a:cubicBezTo>
                    <a:pt x="1" y="202"/>
                    <a:pt x="14" y="229"/>
                    <a:pt x="14" y="241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71AB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9;p57"/>
            <p:cNvSpPr/>
            <p:nvPr/>
          </p:nvSpPr>
          <p:spPr>
            <a:xfrm>
              <a:off x="5497387" y="2128412"/>
              <a:ext cx="7716" cy="16861"/>
            </a:xfrm>
            <a:custGeom>
              <a:avLst/>
              <a:gdLst/>
              <a:ahLst/>
              <a:cxnLst/>
              <a:rect l="l" t="t" r="r" b="b"/>
              <a:pathLst>
                <a:path w="135" h="295" extrusionOk="0">
                  <a:moveTo>
                    <a:pt x="95" y="1"/>
                  </a:moveTo>
                  <a:lnTo>
                    <a:pt x="1" y="241"/>
                  </a:lnTo>
                  <a:cubicBezTo>
                    <a:pt x="15" y="268"/>
                    <a:pt x="15" y="282"/>
                    <a:pt x="28" y="295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rgbClr val="70A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0;p57"/>
            <p:cNvSpPr/>
            <p:nvPr/>
          </p:nvSpPr>
          <p:spPr>
            <a:xfrm>
              <a:off x="5498930" y="2128412"/>
              <a:ext cx="7716" cy="19204"/>
            </a:xfrm>
            <a:custGeom>
              <a:avLst/>
              <a:gdLst/>
              <a:ahLst/>
              <a:cxnLst/>
              <a:rect l="l" t="t" r="r" b="b"/>
              <a:pathLst>
                <a:path w="135" h="336" extrusionOk="0">
                  <a:moveTo>
                    <a:pt x="108" y="1"/>
                  </a:moveTo>
                  <a:lnTo>
                    <a:pt x="1" y="295"/>
                  </a:lnTo>
                  <a:cubicBezTo>
                    <a:pt x="14" y="309"/>
                    <a:pt x="14" y="322"/>
                    <a:pt x="27" y="336"/>
                  </a:cubicBezTo>
                  <a:lnTo>
                    <a:pt x="134" y="15"/>
                  </a:lnTo>
                  <a:cubicBezTo>
                    <a:pt x="121" y="15"/>
                    <a:pt x="121" y="1"/>
                    <a:pt x="108" y="1"/>
                  </a:cubicBezTo>
                  <a:close/>
                </a:path>
              </a:pathLst>
            </a:custGeom>
            <a:solidFill>
              <a:srgbClr val="70A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61;p57"/>
            <p:cNvSpPr/>
            <p:nvPr/>
          </p:nvSpPr>
          <p:spPr>
            <a:xfrm>
              <a:off x="5500473" y="2129213"/>
              <a:ext cx="8459" cy="20690"/>
            </a:xfrm>
            <a:custGeom>
              <a:avLst/>
              <a:gdLst/>
              <a:ahLst/>
              <a:cxnLst/>
              <a:rect l="l" t="t" r="r" b="b"/>
              <a:pathLst>
                <a:path w="148" h="362" extrusionOk="0">
                  <a:moveTo>
                    <a:pt x="107" y="1"/>
                  </a:moveTo>
                  <a:lnTo>
                    <a:pt x="0" y="322"/>
                  </a:lnTo>
                  <a:cubicBezTo>
                    <a:pt x="0" y="334"/>
                    <a:pt x="0" y="334"/>
                    <a:pt x="14" y="334"/>
                  </a:cubicBezTo>
                  <a:cubicBezTo>
                    <a:pt x="14" y="348"/>
                    <a:pt x="27" y="361"/>
                    <a:pt x="27" y="361"/>
                  </a:cubicBezTo>
                  <a:lnTo>
                    <a:pt x="148" y="13"/>
                  </a:lnTo>
                  <a:cubicBezTo>
                    <a:pt x="134" y="13"/>
                    <a:pt x="121" y="13"/>
                    <a:pt x="107" y="1"/>
                  </a:cubicBezTo>
                  <a:close/>
                </a:path>
              </a:pathLst>
            </a:custGeom>
            <a:solidFill>
              <a:srgbClr val="6FA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2;p57"/>
            <p:cNvSpPr/>
            <p:nvPr/>
          </p:nvSpPr>
          <p:spPr>
            <a:xfrm>
              <a:off x="5502016" y="2129956"/>
              <a:ext cx="8459" cy="22233"/>
            </a:xfrm>
            <a:custGeom>
              <a:avLst/>
              <a:gdLst/>
              <a:ahLst/>
              <a:cxnLst/>
              <a:rect l="l" t="t" r="r" b="b"/>
              <a:pathLst>
                <a:path w="148" h="389" extrusionOk="0">
                  <a:moveTo>
                    <a:pt x="121" y="0"/>
                  </a:moveTo>
                  <a:lnTo>
                    <a:pt x="0" y="348"/>
                  </a:lnTo>
                  <a:cubicBezTo>
                    <a:pt x="14" y="362"/>
                    <a:pt x="14" y="375"/>
                    <a:pt x="27" y="389"/>
                  </a:cubicBezTo>
                  <a:lnTo>
                    <a:pt x="148" y="27"/>
                  </a:lnTo>
                  <a:cubicBezTo>
                    <a:pt x="148" y="14"/>
                    <a:pt x="134" y="14"/>
                    <a:pt x="121" y="0"/>
                  </a:cubicBezTo>
                  <a:close/>
                </a:path>
              </a:pathLst>
            </a:custGeom>
            <a:solidFill>
              <a:srgbClr val="6EA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63;p57"/>
            <p:cNvSpPr/>
            <p:nvPr/>
          </p:nvSpPr>
          <p:spPr>
            <a:xfrm>
              <a:off x="5503503" y="2131499"/>
              <a:ext cx="9259" cy="22976"/>
            </a:xfrm>
            <a:custGeom>
              <a:avLst/>
              <a:gdLst/>
              <a:ahLst/>
              <a:cxnLst/>
              <a:rect l="l" t="t" r="r" b="b"/>
              <a:pathLst>
                <a:path w="162" h="402" extrusionOk="0">
                  <a:moveTo>
                    <a:pt x="122" y="0"/>
                  </a:moveTo>
                  <a:lnTo>
                    <a:pt x="1" y="362"/>
                  </a:lnTo>
                  <a:cubicBezTo>
                    <a:pt x="15" y="375"/>
                    <a:pt x="15" y="389"/>
                    <a:pt x="28" y="401"/>
                  </a:cubicBezTo>
                  <a:lnTo>
                    <a:pt x="161" y="27"/>
                  </a:lnTo>
                  <a:cubicBezTo>
                    <a:pt x="148" y="14"/>
                    <a:pt x="135" y="0"/>
                    <a:pt x="122" y="0"/>
                  </a:cubicBezTo>
                  <a:close/>
                </a:path>
              </a:pathLst>
            </a:custGeom>
            <a:solidFill>
              <a:srgbClr val="6EA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64;p57"/>
            <p:cNvSpPr/>
            <p:nvPr/>
          </p:nvSpPr>
          <p:spPr>
            <a:xfrm>
              <a:off x="5505046" y="2132985"/>
              <a:ext cx="9259" cy="23033"/>
            </a:xfrm>
            <a:custGeom>
              <a:avLst/>
              <a:gdLst/>
              <a:ahLst/>
              <a:cxnLst/>
              <a:rect l="l" t="t" r="r" b="b"/>
              <a:pathLst>
                <a:path w="162" h="403" extrusionOk="0">
                  <a:moveTo>
                    <a:pt x="134" y="1"/>
                  </a:moveTo>
                  <a:lnTo>
                    <a:pt x="1" y="375"/>
                  </a:lnTo>
                  <a:cubicBezTo>
                    <a:pt x="14" y="389"/>
                    <a:pt x="14" y="402"/>
                    <a:pt x="27" y="402"/>
                  </a:cubicBezTo>
                  <a:lnTo>
                    <a:pt x="161" y="15"/>
                  </a:lnTo>
                  <a:cubicBezTo>
                    <a:pt x="161" y="15"/>
                    <a:pt x="148" y="1"/>
                    <a:pt x="134" y="1"/>
                  </a:cubicBezTo>
                  <a:close/>
                </a:path>
              </a:pathLst>
            </a:custGeom>
            <a:solidFill>
              <a:srgbClr val="6DA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65;p57"/>
            <p:cNvSpPr/>
            <p:nvPr/>
          </p:nvSpPr>
          <p:spPr>
            <a:xfrm>
              <a:off x="5506589" y="2133785"/>
              <a:ext cx="10002" cy="23719"/>
            </a:xfrm>
            <a:custGeom>
              <a:avLst/>
              <a:gdLst/>
              <a:ahLst/>
              <a:cxnLst/>
              <a:rect l="l" t="t" r="r" b="b"/>
              <a:pathLst>
                <a:path w="175" h="415" extrusionOk="0">
                  <a:moveTo>
                    <a:pt x="134" y="1"/>
                  </a:moveTo>
                  <a:lnTo>
                    <a:pt x="0" y="388"/>
                  </a:lnTo>
                  <a:lnTo>
                    <a:pt x="27" y="415"/>
                  </a:lnTo>
                  <a:lnTo>
                    <a:pt x="175" y="28"/>
                  </a:lnTo>
                  <a:lnTo>
                    <a:pt x="161" y="2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6CA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66;p57"/>
            <p:cNvSpPr/>
            <p:nvPr/>
          </p:nvSpPr>
          <p:spPr>
            <a:xfrm>
              <a:off x="5508132" y="2135328"/>
              <a:ext cx="10002" cy="23719"/>
            </a:xfrm>
            <a:custGeom>
              <a:avLst/>
              <a:gdLst/>
              <a:ahLst/>
              <a:cxnLst/>
              <a:rect l="l" t="t" r="r" b="b"/>
              <a:pathLst>
                <a:path w="175" h="415" extrusionOk="0">
                  <a:moveTo>
                    <a:pt x="148" y="1"/>
                  </a:moveTo>
                  <a:lnTo>
                    <a:pt x="0" y="388"/>
                  </a:lnTo>
                  <a:cubicBezTo>
                    <a:pt x="14" y="402"/>
                    <a:pt x="27" y="415"/>
                    <a:pt x="41" y="415"/>
                  </a:cubicBezTo>
                  <a:lnTo>
                    <a:pt x="175" y="27"/>
                  </a:lnTo>
                  <a:cubicBezTo>
                    <a:pt x="161" y="27"/>
                    <a:pt x="161" y="13"/>
                    <a:pt x="161" y="13"/>
                  </a:cubicBezTo>
                  <a:cubicBezTo>
                    <a:pt x="161" y="13"/>
                    <a:pt x="148" y="13"/>
                    <a:pt x="148" y="1"/>
                  </a:cubicBezTo>
                  <a:close/>
                </a:path>
              </a:pathLst>
            </a:custGeom>
            <a:solidFill>
              <a:srgbClr val="6CA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67;p57"/>
            <p:cNvSpPr/>
            <p:nvPr/>
          </p:nvSpPr>
          <p:spPr>
            <a:xfrm>
              <a:off x="5510418" y="2136871"/>
              <a:ext cx="9259" cy="23719"/>
            </a:xfrm>
            <a:custGeom>
              <a:avLst/>
              <a:gdLst/>
              <a:ahLst/>
              <a:cxnLst/>
              <a:rect l="l" t="t" r="r" b="b"/>
              <a:pathLst>
                <a:path w="162" h="415" extrusionOk="0">
                  <a:moveTo>
                    <a:pt x="135" y="0"/>
                  </a:moveTo>
                  <a:lnTo>
                    <a:pt x="1" y="388"/>
                  </a:lnTo>
                  <a:lnTo>
                    <a:pt x="27" y="414"/>
                  </a:lnTo>
                  <a:lnTo>
                    <a:pt x="161" y="27"/>
                  </a:lnTo>
                  <a:cubicBezTo>
                    <a:pt x="161" y="13"/>
                    <a:pt x="147" y="13"/>
                    <a:pt x="135" y="0"/>
                  </a:cubicBezTo>
                  <a:close/>
                </a:path>
              </a:pathLst>
            </a:custGeom>
            <a:solidFill>
              <a:srgbClr val="6B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68;p57"/>
            <p:cNvSpPr/>
            <p:nvPr/>
          </p:nvSpPr>
          <p:spPr>
            <a:xfrm>
              <a:off x="5511961" y="2138415"/>
              <a:ext cx="9945" cy="22176"/>
            </a:xfrm>
            <a:custGeom>
              <a:avLst/>
              <a:gdLst/>
              <a:ahLst/>
              <a:cxnLst/>
              <a:rect l="l" t="t" r="r" b="b"/>
              <a:pathLst>
                <a:path w="174" h="388" extrusionOk="0">
                  <a:moveTo>
                    <a:pt x="134" y="0"/>
                  </a:moveTo>
                  <a:lnTo>
                    <a:pt x="0" y="387"/>
                  </a:lnTo>
                  <a:lnTo>
                    <a:pt x="40" y="387"/>
                  </a:lnTo>
                  <a:lnTo>
                    <a:pt x="174" y="27"/>
                  </a:lnTo>
                  <a:cubicBezTo>
                    <a:pt x="161" y="13"/>
                    <a:pt x="147" y="13"/>
                    <a:pt x="134" y="0"/>
                  </a:cubicBezTo>
                  <a:close/>
                </a:path>
              </a:pathLst>
            </a:custGeom>
            <a:solidFill>
              <a:srgbClr val="6A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69;p57"/>
            <p:cNvSpPr/>
            <p:nvPr/>
          </p:nvSpPr>
          <p:spPr>
            <a:xfrm>
              <a:off x="5514248" y="2139901"/>
              <a:ext cx="9202" cy="21490"/>
            </a:xfrm>
            <a:custGeom>
              <a:avLst/>
              <a:gdLst/>
              <a:ahLst/>
              <a:cxnLst/>
              <a:rect l="l" t="t" r="r" b="b"/>
              <a:pathLst>
                <a:path w="161" h="376" extrusionOk="0">
                  <a:moveTo>
                    <a:pt x="134" y="1"/>
                  </a:moveTo>
                  <a:lnTo>
                    <a:pt x="0" y="361"/>
                  </a:lnTo>
                  <a:cubicBezTo>
                    <a:pt x="14" y="375"/>
                    <a:pt x="27" y="375"/>
                    <a:pt x="41" y="375"/>
                  </a:cubicBezTo>
                  <a:lnTo>
                    <a:pt x="161" y="28"/>
                  </a:lnTo>
                  <a:lnTo>
                    <a:pt x="148" y="14"/>
                  </a:lnTo>
                  <a:cubicBezTo>
                    <a:pt x="134" y="14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6A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0;p57"/>
            <p:cNvSpPr/>
            <p:nvPr/>
          </p:nvSpPr>
          <p:spPr>
            <a:xfrm>
              <a:off x="5516534" y="2141444"/>
              <a:ext cx="8459" cy="19947"/>
            </a:xfrm>
            <a:custGeom>
              <a:avLst/>
              <a:gdLst/>
              <a:ahLst/>
              <a:cxnLst/>
              <a:rect l="l" t="t" r="r" b="b"/>
              <a:pathLst>
                <a:path w="148" h="349" extrusionOk="0">
                  <a:moveTo>
                    <a:pt x="121" y="1"/>
                  </a:moveTo>
                  <a:lnTo>
                    <a:pt x="1" y="348"/>
                  </a:lnTo>
                  <a:lnTo>
                    <a:pt x="40" y="348"/>
                  </a:lnTo>
                  <a:lnTo>
                    <a:pt x="147" y="27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6A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71;p57"/>
            <p:cNvSpPr/>
            <p:nvPr/>
          </p:nvSpPr>
          <p:spPr>
            <a:xfrm>
              <a:off x="5518820" y="2142987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107" y="0"/>
                  </a:moveTo>
                  <a:lnTo>
                    <a:pt x="0" y="321"/>
                  </a:lnTo>
                  <a:cubicBezTo>
                    <a:pt x="14" y="321"/>
                    <a:pt x="14" y="307"/>
                    <a:pt x="27" y="307"/>
                  </a:cubicBezTo>
                  <a:lnTo>
                    <a:pt x="41" y="307"/>
                  </a:lnTo>
                  <a:lnTo>
                    <a:pt x="134" y="40"/>
                  </a:lnTo>
                  <a:cubicBezTo>
                    <a:pt x="134" y="27"/>
                    <a:pt x="121" y="13"/>
                    <a:pt x="107" y="0"/>
                  </a:cubicBezTo>
                  <a:close/>
                </a:path>
              </a:pathLst>
            </a:custGeom>
            <a:solidFill>
              <a:srgbClr val="6AA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72;p57"/>
            <p:cNvSpPr/>
            <p:nvPr/>
          </p:nvSpPr>
          <p:spPr>
            <a:xfrm>
              <a:off x="5521163" y="2145216"/>
              <a:ext cx="6173" cy="15375"/>
            </a:xfrm>
            <a:custGeom>
              <a:avLst/>
              <a:gdLst/>
              <a:ahLst/>
              <a:cxnLst/>
              <a:rect l="l" t="t" r="r" b="b"/>
              <a:pathLst>
                <a:path w="108" h="269" extrusionOk="0">
                  <a:moveTo>
                    <a:pt x="93" y="1"/>
                  </a:moveTo>
                  <a:lnTo>
                    <a:pt x="0" y="268"/>
                  </a:lnTo>
                  <a:cubicBezTo>
                    <a:pt x="27" y="256"/>
                    <a:pt x="40" y="256"/>
                    <a:pt x="54" y="242"/>
                  </a:cubicBezTo>
                  <a:lnTo>
                    <a:pt x="107" y="68"/>
                  </a:lnTo>
                  <a:cubicBezTo>
                    <a:pt x="107" y="42"/>
                    <a:pt x="107" y="28"/>
                    <a:pt x="93" y="1"/>
                  </a:cubicBezTo>
                  <a:close/>
                </a:path>
              </a:pathLst>
            </a:custGeom>
            <a:solidFill>
              <a:srgbClr val="69A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73;p57"/>
            <p:cNvSpPr/>
            <p:nvPr/>
          </p:nvSpPr>
          <p:spPr>
            <a:xfrm>
              <a:off x="5524193" y="2149103"/>
              <a:ext cx="3829" cy="9945"/>
            </a:xfrm>
            <a:custGeom>
              <a:avLst/>
              <a:gdLst/>
              <a:ahLst/>
              <a:cxnLst/>
              <a:rect l="l" t="t" r="r" b="b"/>
              <a:pathLst>
                <a:path w="67" h="174" extrusionOk="0">
                  <a:moveTo>
                    <a:pt x="54" y="0"/>
                  </a:moveTo>
                  <a:lnTo>
                    <a:pt x="1" y="174"/>
                  </a:lnTo>
                  <a:cubicBezTo>
                    <a:pt x="40" y="134"/>
                    <a:pt x="67" y="81"/>
                    <a:pt x="67" y="27"/>
                  </a:cubicBezTo>
                  <a:cubicBezTo>
                    <a:pt x="67" y="27"/>
                    <a:pt x="67" y="13"/>
                    <a:pt x="54" y="0"/>
                  </a:cubicBezTo>
                  <a:close/>
                </a:path>
              </a:pathLst>
            </a:custGeom>
            <a:solidFill>
              <a:srgbClr val="68A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74;p57"/>
            <p:cNvSpPr/>
            <p:nvPr/>
          </p:nvSpPr>
          <p:spPr>
            <a:xfrm>
              <a:off x="5544083" y="2139901"/>
              <a:ext cx="3086" cy="6916"/>
            </a:xfrm>
            <a:custGeom>
              <a:avLst/>
              <a:gdLst/>
              <a:ahLst/>
              <a:cxnLst/>
              <a:rect l="l" t="t" r="r" b="b"/>
              <a:pathLst>
                <a:path w="54" h="121" extrusionOk="0">
                  <a:moveTo>
                    <a:pt x="54" y="1"/>
                  </a:moveTo>
                  <a:lnTo>
                    <a:pt x="54" y="1"/>
                  </a:lnTo>
                  <a:cubicBezTo>
                    <a:pt x="13" y="28"/>
                    <a:pt x="0" y="54"/>
                    <a:pt x="0" y="94"/>
                  </a:cubicBezTo>
                  <a:lnTo>
                    <a:pt x="0" y="12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64A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75;p57"/>
            <p:cNvSpPr/>
            <p:nvPr/>
          </p:nvSpPr>
          <p:spPr>
            <a:xfrm>
              <a:off x="5544083" y="2138415"/>
              <a:ext cx="5373" cy="12974"/>
            </a:xfrm>
            <a:custGeom>
              <a:avLst/>
              <a:gdLst/>
              <a:ahLst/>
              <a:cxnLst/>
              <a:rect l="l" t="t" r="r" b="b"/>
              <a:pathLst>
                <a:path w="94" h="227" extrusionOk="0">
                  <a:moveTo>
                    <a:pt x="93" y="0"/>
                  </a:moveTo>
                  <a:lnTo>
                    <a:pt x="93" y="0"/>
                  </a:lnTo>
                  <a:cubicBezTo>
                    <a:pt x="81" y="13"/>
                    <a:pt x="67" y="13"/>
                    <a:pt x="54" y="27"/>
                  </a:cubicBezTo>
                  <a:lnTo>
                    <a:pt x="0" y="147"/>
                  </a:lnTo>
                  <a:cubicBezTo>
                    <a:pt x="13" y="173"/>
                    <a:pt x="13" y="200"/>
                    <a:pt x="27" y="227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64A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76;p57"/>
            <p:cNvSpPr/>
            <p:nvPr/>
          </p:nvSpPr>
          <p:spPr>
            <a:xfrm>
              <a:off x="5545626" y="2138415"/>
              <a:ext cx="6173" cy="16061"/>
            </a:xfrm>
            <a:custGeom>
              <a:avLst/>
              <a:gdLst/>
              <a:ahLst/>
              <a:cxnLst/>
              <a:rect l="l" t="t" r="r" b="b"/>
              <a:pathLst>
                <a:path w="108" h="281" extrusionOk="0">
                  <a:moveTo>
                    <a:pt x="66" y="0"/>
                  </a:moveTo>
                  <a:lnTo>
                    <a:pt x="0" y="227"/>
                  </a:lnTo>
                  <a:cubicBezTo>
                    <a:pt x="0" y="241"/>
                    <a:pt x="13" y="254"/>
                    <a:pt x="13" y="28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63A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77;p57"/>
            <p:cNvSpPr/>
            <p:nvPr/>
          </p:nvSpPr>
          <p:spPr>
            <a:xfrm>
              <a:off x="5546312" y="2138415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95" y="0"/>
                  </a:moveTo>
                  <a:lnTo>
                    <a:pt x="1" y="280"/>
                  </a:lnTo>
                  <a:cubicBezTo>
                    <a:pt x="15" y="294"/>
                    <a:pt x="15" y="307"/>
                    <a:pt x="28" y="321"/>
                  </a:cubicBezTo>
                  <a:lnTo>
                    <a:pt x="135" y="13"/>
                  </a:lnTo>
                  <a:cubicBezTo>
                    <a:pt x="122" y="0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62A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78;p57"/>
            <p:cNvSpPr/>
            <p:nvPr/>
          </p:nvSpPr>
          <p:spPr>
            <a:xfrm>
              <a:off x="5547855" y="2139100"/>
              <a:ext cx="8516" cy="19947"/>
            </a:xfrm>
            <a:custGeom>
              <a:avLst/>
              <a:gdLst/>
              <a:ahLst/>
              <a:cxnLst/>
              <a:rect l="l" t="t" r="r" b="b"/>
              <a:pathLst>
                <a:path w="149" h="349" extrusionOk="0">
                  <a:moveTo>
                    <a:pt x="108" y="1"/>
                  </a:moveTo>
                  <a:lnTo>
                    <a:pt x="1" y="309"/>
                  </a:lnTo>
                  <a:cubicBezTo>
                    <a:pt x="15" y="322"/>
                    <a:pt x="15" y="336"/>
                    <a:pt x="27" y="349"/>
                  </a:cubicBezTo>
                  <a:lnTo>
                    <a:pt x="148" y="15"/>
                  </a:lnTo>
                  <a:cubicBezTo>
                    <a:pt x="134" y="15"/>
                    <a:pt x="134" y="15"/>
                    <a:pt x="122" y="1"/>
                  </a:cubicBezTo>
                  <a:close/>
                </a:path>
              </a:pathLst>
            </a:custGeom>
            <a:solidFill>
              <a:srgbClr val="62A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79;p57"/>
            <p:cNvSpPr/>
            <p:nvPr/>
          </p:nvSpPr>
          <p:spPr>
            <a:xfrm>
              <a:off x="5549398" y="2139901"/>
              <a:ext cx="8516" cy="21490"/>
            </a:xfrm>
            <a:custGeom>
              <a:avLst/>
              <a:gdLst/>
              <a:ahLst/>
              <a:cxnLst/>
              <a:rect l="l" t="t" r="r" b="b"/>
              <a:pathLst>
                <a:path w="149" h="376" extrusionOk="0">
                  <a:moveTo>
                    <a:pt x="121" y="1"/>
                  </a:moveTo>
                  <a:lnTo>
                    <a:pt x="0" y="335"/>
                  </a:lnTo>
                  <a:cubicBezTo>
                    <a:pt x="14" y="349"/>
                    <a:pt x="14" y="361"/>
                    <a:pt x="27" y="375"/>
                  </a:cubicBezTo>
                  <a:lnTo>
                    <a:pt x="148" y="28"/>
                  </a:lnTo>
                  <a:cubicBezTo>
                    <a:pt x="134" y="14"/>
                    <a:pt x="121" y="14"/>
                    <a:pt x="121" y="1"/>
                  </a:cubicBezTo>
                  <a:close/>
                </a:path>
              </a:pathLst>
            </a:custGeom>
            <a:solidFill>
              <a:srgbClr val="62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0;p57"/>
            <p:cNvSpPr/>
            <p:nvPr/>
          </p:nvSpPr>
          <p:spPr>
            <a:xfrm>
              <a:off x="5550941" y="2141444"/>
              <a:ext cx="8459" cy="21490"/>
            </a:xfrm>
            <a:custGeom>
              <a:avLst/>
              <a:gdLst/>
              <a:ahLst/>
              <a:cxnLst/>
              <a:rect l="l" t="t" r="r" b="b"/>
              <a:pathLst>
                <a:path w="148" h="376" extrusionOk="0">
                  <a:moveTo>
                    <a:pt x="121" y="1"/>
                  </a:moveTo>
                  <a:lnTo>
                    <a:pt x="0" y="348"/>
                  </a:lnTo>
                  <a:cubicBezTo>
                    <a:pt x="14" y="361"/>
                    <a:pt x="14" y="375"/>
                    <a:pt x="27" y="375"/>
                  </a:cubicBezTo>
                  <a:lnTo>
                    <a:pt x="148" y="27"/>
                  </a:lnTo>
                  <a:cubicBezTo>
                    <a:pt x="148" y="13"/>
                    <a:pt x="134" y="13"/>
                    <a:pt x="121" y="1"/>
                  </a:cubicBezTo>
                  <a:close/>
                </a:path>
              </a:pathLst>
            </a:custGeom>
            <a:solidFill>
              <a:srgbClr val="62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81;p57"/>
            <p:cNvSpPr/>
            <p:nvPr/>
          </p:nvSpPr>
          <p:spPr>
            <a:xfrm>
              <a:off x="5552427" y="2142987"/>
              <a:ext cx="9259" cy="21433"/>
            </a:xfrm>
            <a:custGeom>
              <a:avLst/>
              <a:gdLst/>
              <a:ahLst/>
              <a:cxnLst/>
              <a:rect l="l" t="t" r="r" b="b"/>
              <a:pathLst>
                <a:path w="162" h="375" extrusionOk="0">
                  <a:moveTo>
                    <a:pt x="122" y="0"/>
                  </a:moveTo>
                  <a:lnTo>
                    <a:pt x="1" y="348"/>
                  </a:lnTo>
                  <a:cubicBezTo>
                    <a:pt x="15" y="361"/>
                    <a:pt x="15" y="361"/>
                    <a:pt x="15" y="375"/>
                  </a:cubicBezTo>
                  <a:lnTo>
                    <a:pt x="28" y="375"/>
                  </a:lnTo>
                  <a:lnTo>
                    <a:pt x="161" y="27"/>
                  </a:lnTo>
                  <a:cubicBezTo>
                    <a:pt x="149" y="13"/>
                    <a:pt x="135" y="0"/>
                    <a:pt x="122" y="0"/>
                  </a:cubicBezTo>
                  <a:close/>
                </a:path>
              </a:pathLst>
            </a:custGeom>
            <a:solidFill>
              <a:srgbClr val="61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82;p57"/>
            <p:cNvSpPr/>
            <p:nvPr/>
          </p:nvSpPr>
          <p:spPr>
            <a:xfrm>
              <a:off x="5553970" y="2144530"/>
              <a:ext cx="9259" cy="21433"/>
            </a:xfrm>
            <a:custGeom>
              <a:avLst/>
              <a:gdLst/>
              <a:ahLst/>
              <a:cxnLst/>
              <a:rect l="l" t="t" r="r" b="b"/>
              <a:pathLst>
                <a:path w="162" h="375" extrusionOk="0">
                  <a:moveTo>
                    <a:pt x="134" y="0"/>
                  </a:moveTo>
                  <a:lnTo>
                    <a:pt x="1" y="348"/>
                  </a:lnTo>
                  <a:cubicBezTo>
                    <a:pt x="15" y="361"/>
                    <a:pt x="27" y="375"/>
                    <a:pt x="41" y="375"/>
                  </a:cubicBezTo>
                  <a:lnTo>
                    <a:pt x="161" y="13"/>
                  </a:lnTo>
                  <a:cubicBezTo>
                    <a:pt x="148" y="13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60A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83;p57"/>
            <p:cNvSpPr/>
            <p:nvPr/>
          </p:nvSpPr>
          <p:spPr>
            <a:xfrm>
              <a:off x="5556314" y="2145216"/>
              <a:ext cx="9202" cy="22290"/>
            </a:xfrm>
            <a:custGeom>
              <a:avLst/>
              <a:gdLst/>
              <a:ahLst/>
              <a:cxnLst/>
              <a:rect l="l" t="t" r="r" b="b"/>
              <a:pathLst>
                <a:path w="161" h="390" extrusionOk="0">
                  <a:moveTo>
                    <a:pt x="120" y="1"/>
                  </a:moveTo>
                  <a:lnTo>
                    <a:pt x="0" y="363"/>
                  </a:lnTo>
                  <a:cubicBezTo>
                    <a:pt x="13" y="375"/>
                    <a:pt x="13" y="389"/>
                    <a:pt x="27" y="389"/>
                  </a:cubicBezTo>
                  <a:lnTo>
                    <a:pt x="161" y="28"/>
                  </a:lnTo>
                  <a:cubicBezTo>
                    <a:pt x="147" y="28"/>
                    <a:pt x="134" y="15"/>
                    <a:pt x="120" y="1"/>
                  </a:cubicBezTo>
                  <a:close/>
                </a:path>
              </a:pathLst>
            </a:custGeom>
            <a:solidFill>
              <a:srgbClr val="609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84;p57"/>
            <p:cNvSpPr/>
            <p:nvPr/>
          </p:nvSpPr>
          <p:spPr>
            <a:xfrm>
              <a:off x="5557857" y="2146759"/>
              <a:ext cx="9202" cy="22290"/>
            </a:xfrm>
            <a:custGeom>
              <a:avLst/>
              <a:gdLst/>
              <a:ahLst/>
              <a:cxnLst/>
              <a:rect l="l" t="t" r="r" b="b"/>
              <a:pathLst>
                <a:path w="161" h="390" extrusionOk="0">
                  <a:moveTo>
                    <a:pt x="134" y="1"/>
                  </a:moveTo>
                  <a:lnTo>
                    <a:pt x="0" y="362"/>
                  </a:lnTo>
                  <a:cubicBezTo>
                    <a:pt x="13" y="375"/>
                    <a:pt x="27" y="375"/>
                    <a:pt x="40" y="389"/>
                  </a:cubicBezTo>
                  <a:lnTo>
                    <a:pt x="161" y="15"/>
                  </a:lnTo>
                  <a:lnTo>
                    <a:pt x="147" y="1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5F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85;p57"/>
            <p:cNvSpPr/>
            <p:nvPr/>
          </p:nvSpPr>
          <p:spPr>
            <a:xfrm>
              <a:off x="5560086" y="2147559"/>
              <a:ext cx="9259" cy="22176"/>
            </a:xfrm>
            <a:custGeom>
              <a:avLst/>
              <a:gdLst/>
              <a:ahLst/>
              <a:cxnLst/>
              <a:rect l="l" t="t" r="r" b="b"/>
              <a:pathLst>
                <a:path w="162" h="388" extrusionOk="0">
                  <a:moveTo>
                    <a:pt x="122" y="1"/>
                  </a:moveTo>
                  <a:lnTo>
                    <a:pt x="1" y="375"/>
                  </a:lnTo>
                  <a:cubicBezTo>
                    <a:pt x="15" y="375"/>
                    <a:pt x="15" y="388"/>
                    <a:pt x="27" y="388"/>
                  </a:cubicBezTo>
                  <a:lnTo>
                    <a:pt x="161" y="27"/>
                  </a:lnTo>
                  <a:cubicBezTo>
                    <a:pt x="148" y="13"/>
                    <a:pt x="134" y="13"/>
                    <a:pt x="122" y="1"/>
                  </a:cubicBezTo>
                  <a:close/>
                </a:path>
              </a:pathLst>
            </a:custGeom>
            <a:solidFill>
              <a:srgbClr val="5E9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86;p57"/>
            <p:cNvSpPr/>
            <p:nvPr/>
          </p:nvSpPr>
          <p:spPr>
            <a:xfrm>
              <a:off x="5561629" y="2149103"/>
              <a:ext cx="9202" cy="21433"/>
            </a:xfrm>
            <a:custGeom>
              <a:avLst/>
              <a:gdLst/>
              <a:ahLst/>
              <a:cxnLst/>
              <a:rect l="l" t="t" r="r" b="b"/>
              <a:pathLst>
                <a:path w="161" h="375" extrusionOk="0">
                  <a:moveTo>
                    <a:pt x="134" y="0"/>
                  </a:moveTo>
                  <a:lnTo>
                    <a:pt x="0" y="361"/>
                  </a:lnTo>
                  <a:cubicBezTo>
                    <a:pt x="14" y="361"/>
                    <a:pt x="27" y="375"/>
                    <a:pt x="41" y="375"/>
                  </a:cubicBezTo>
                  <a:lnTo>
                    <a:pt x="161" y="13"/>
                  </a:lnTo>
                  <a:cubicBezTo>
                    <a:pt x="161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5E9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87;p57"/>
            <p:cNvSpPr/>
            <p:nvPr/>
          </p:nvSpPr>
          <p:spPr>
            <a:xfrm>
              <a:off x="5563973" y="2149846"/>
              <a:ext cx="9202" cy="21433"/>
            </a:xfrm>
            <a:custGeom>
              <a:avLst/>
              <a:gdLst/>
              <a:ahLst/>
              <a:cxnLst/>
              <a:rect l="l" t="t" r="r" b="b"/>
              <a:pathLst>
                <a:path w="161" h="375" extrusionOk="0">
                  <a:moveTo>
                    <a:pt x="120" y="0"/>
                  </a:moveTo>
                  <a:lnTo>
                    <a:pt x="0" y="362"/>
                  </a:lnTo>
                  <a:cubicBezTo>
                    <a:pt x="13" y="362"/>
                    <a:pt x="27" y="375"/>
                    <a:pt x="40" y="375"/>
                  </a:cubicBezTo>
                  <a:lnTo>
                    <a:pt x="161" y="14"/>
                  </a:lnTo>
                  <a:cubicBezTo>
                    <a:pt x="147" y="0"/>
                    <a:pt x="134" y="0"/>
                    <a:pt x="120" y="0"/>
                  </a:cubicBezTo>
                  <a:close/>
                </a:path>
              </a:pathLst>
            </a:custGeom>
            <a:solidFill>
              <a:srgbClr val="5D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88;p57"/>
            <p:cNvSpPr/>
            <p:nvPr/>
          </p:nvSpPr>
          <p:spPr>
            <a:xfrm>
              <a:off x="5566202" y="2150646"/>
              <a:ext cx="9259" cy="20633"/>
            </a:xfrm>
            <a:custGeom>
              <a:avLst/>
              <a:gdLst/>
              <a:ahLst/>
              <a:cxnLst/>
              <a:rect l="l" t="t" r="r" b="b"/>
              <a:pathLst>
                <a:path w="162" h="361" extrusionOk="0">
                  <a:moveTo>
                    <a:pt x="122" y="0"/>
                  </a:moveTo>
                  <a:lnTo>
                    <a:pt x="1" y="361"/>
                  </a:lnTo>
                  <a:lnTo>
                    <a:pt x="27" y="361"/>
                  </a:lnTo>
                  <a:lnTo>
                    <a:pt x="161" y="13"/>
                  </a:lnTo>
                  <a:cubicBezTo>
                    <a:pt x="148" y="13"/>
                    <a:pt x="134" y="0"/>
                    <a:pt x="122" y="0"/>
                  </a:cubicBezTo>
                  <a:close/>
                </a:path>
              </a:pathLst>
            </a:custGeom>
            <a:solidFill>
              <a:srgbClr val="5C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89;p57"/>
            <p:cNvSpPr/>
            <p:nvPr/>
          </p:nvSpPr>
          <p:spPr>
            <a:xfrm>
              <a:off x="5567745" y="2151332"/>
              <a:ext cx="9202" cy="19947"/>
            </a:xfrm>
            <a:custGeom>
              <a:avLst/>
              <a:gdLst/>
              <a:ahLst/>
              <a:cxnLst/>
              <a:rect l="l" t="t" r="r" b="b"/>
              <a:pathLst>
                <a:path w="161" h="349" extrusionOk="0">
                  <a:moveTo>
                    <a:pt x="134" y="1"/>
                  </a:moveTo>
                  <a:lnTo>
                    <a:pt x="0" y="349"/>
                  </a:lnTo>
                  <a:lnTo>
                    <a:pt x="41" y="349"/>
                  </a:lnTo>
                  <a:lnTo>
                    <a:pt x="161" y="28"/>
                  </a:lnTo>
                  <a:cubicBezTo>
                    <a:pt x="148" y="15"/>
                    <a:pt x="134" y="15"/>
                    <a:pt x="134" y="1"/>
                  </a:cubicBezTo>
                  <a:close/>
                </a:path>
              </a:pathLst>
            </a:custGeom>
            <a:solidFill>
              <a:srgbClr val="5C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0;p57"/>
            <p:cNvSpPr/>
            <p:nvPr/>
          </p:nvSpPr>
          <p:spPr>
            <a:xfrm>
              <a:off x="5570088" y="2152875"/>
              <a:ext cx="8402" cy="18404"/>
            </a:xfrm>
            <a:custGeom>
              <a:avLst/>
              <a:gdLst/>
              <a:ahLst/>
              <a:cxnLst/>
              <a:rect l="l" t="t" r="r" b="b"/>
              <a:pathLst>
                <a:path w="147" h="322" extrusionOk="0">
                  <a:moveTo>
                    <a:pt x="120" y="1"/>
                  </a:moveTo>
                  <a:lnTo>
                    <a:pt x="0" y="322"/>
                  </a:lnTo>
                  <a:lnTo>
                    <a:pt x="54" y="322"/>
                  </a:lnTo>
                  <a:lnTo>
                    <a:pt x="147" y="27"/>
                  </a:lnTo>
                  <a:cubicBezTo>
                    <a:pt x="147" y="15"/>
                    <a:pt x="134" y="1"/>
                    <a:pt x="120" y="1"/>
                  </a:cubicBezTo>
                  <a:close/>
                </a:path>
              </a:pathLst>
            </a:custGeom>
            <a:solidFill>
              <a:srgbClr val="5B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91;p57"/>
            <p:cNvSpPr/>
            <p:nvPr/>
          </p:nvSpPr>
          <p:spPr>
            <a:xfrm>
              <a:off x="5573117" y="2154418"/>
              <a:ext cx="6916" cy="16861"/>
            </a:xfrm>
            <a:custGeom>
              <a:avLst/>
              <a:gdLst/>
              <a:ahLst/>
              <a:cxnLst/>
              <a:rect l="l" t="t" r="r" b="b"/>
              <a:pathLst>
                <a:path w="121" h="295" extrusionOk="0">
                  <a:moveTo>
                    <a:pt x="94" y="0"/>
                  </a:moveTo>
                  <a:lnTo>
                    <a:pt x="1" y="295"/>
                  </a:lnTo>
                  <a:cubicBezTo>
                    <a:pt x="13" y="282"/>
                    <a:pt x="27" y="282"/>
                    <a:pt x="40" y="268"/>
                  </a:cubicBezTo>
                  <a:lnTo>
                    <a:pt x="120" y="41"/>
                  </a:lnTo>
                  <a:cubicBezTo>
                    <a:pt x="120" y="41"/>
                    <a:pt x="120" y="27"/>
                    <a:pt x="108" y="27"/>
                  </a:cubicBezTo>
                  <a:cubicBezTo>
                    <a:pt x="108" y="14"/>
                    <a:pt x="108" y="14"/>
                    <a:pt x="94" y="0"/>
                  </a:cubicBezTo>
                  <a:close/>
                </a:path>
              </a:pathLst>
            </a:custGeom>
            <a:solidFill>
              <a:srgbClr val="5B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92;p57"/>
            <p:cNvSpPr/>
            <p:nvPr/>
          </p:nvSpPr>
          <p:spPr>
            <a:xfrm>
              <a:off x="5575404" y="2156761"/>
              <a:ext cx="5430" cy="12974"/>
            </a:xfrm>
            <a:custGeom>
              <a:avLst/>
              <a:gdLst/>
              <a:ahLst/>
              <a:cxnLst/>
              <a:rect l="l" t="t" r="r" b="b"/>
              <a:pathLst>
                <a:path w="95" h="227" extrusionOk="0">
                  <a:moveTo>
                    <a:pt x="80" y="0"/>
                  </a:moveTo>
                  <a:lnTo>
                    <a:pt x="0" y="227"/>
                  </a:lnTo>
                  <a:lnTo>
                    <a:pt x="14" y="227"/>
                  </a:lnTo>
                  <a:cubicBezTo>
                    <a:pt x="27" y="200"/>
                    <a:pt x="54" y="187"/>
                    <a:pt x="68" y="161"/>
                  </a:cubicBezTo>
                  <a:lnTo>
                    <a:pt x="94" y="80"/>
                  </a:lnTo>
                  <a:cubicBezTo>
                    <a:pt x="94" y="54"/>
                    <a:pt x="94" y="27"/>
                    <a:pt x="80" y="0"/>
                  </a:cubicBezTo>
                  <a:close/>
                </a:path>
              </a:pathLst>
            </a:custGeom>
            <a:solidFill>
              <a:srgbClr val="5B9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93;p57"/>
            <p:cNvSpPr/>
            <p:nvPr/>
          </p:nvSpPr>
          <p:spPr>
            <a:xfrm>
              <a:off x="5579233" y="2161334"/>
              <a:ext cx="1600" cy="4630"/>
            </a:xfrm>
            <a:custGeom>
              <a:avLst/>
              <a:gdLst/>
              <a:ahLst/>
              <a:cxnLst/>
              <a:rect l="l" t="t" r="r" b="b"/>
              <a:pathLst>
                <a:path w="28" h="81" extrusionOk="0">
                  <a:moveTo>
                    <a:pt x="27" y="0"/>
                  </a:moveTo>
                  <a:lnTo>
                    <a:pt x="1" y="81"/>
                  </a:lnTo>
                  <a:cubicBezTo>
                    <a:pt x="13" y="54"/>
                    <a:pt x="27" y="27"/>
                    <a:pt x="27" y="0"/>
                  </a:cubicBezTo>
                  <a:close/>
                </a:path>
              </a:pathLst>
            </a:custGeom>
            <a:solidFill>
              <a:srgbClr val="5A9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94;p57"/>
            <p:cNvSpPr/>
            <p:nvPr/>
          </p:nvSpPr>
          <p:spPr>
            <a:xfrm>
              <a:off x="5598323" y="2136871"/>
              <a:ext cx="2401" cy="8402"/>
            </a:xfrm>
            <a:custGeom>
              <a:avLst/>
              <a:gdLst/>
              <a:ahLst/>
              <a:cxnLst/>
              <a:rect l="l" t="t" r="r" b="b"/>
              <a:pathLst>
                <a:path w="42" h="147" extrusionOk="0">
                  <a:moveTo>
                    <a:pt x="41" y="0"/>
                  </a:moveTo>
                  <a:cubicBezTo>
                    <a:pt x="27" y="13"/>
                    <a:pt x="0" y="27"/>
                    <a:pt x="0" y="54"/>
                  </a:cubicBezTo>
                  <a:lnTo>
                    <a:pt x="0" y="14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8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95;p57"/>
            <p:cNvSpPr/>
            <p:nvPr/>
          </p:nvSpPr>
          <p:spPr>
            <a:xfrm>
              <a:off x="5598323" y="2136071"/>
              <a:ext cx="5430" cy="13832"/>
            </a:xfrm>
            <a:custGeom>
              <a:avLst/>
              <a:gdLst/>
              <a:ahLst/>
              <a:cxnLst/>
              <a:rect l="l" t="t" r="r" b="b"/>
              <a:pathLst>
                <a:path w="95" h="242" extrusionOk="0">
                  <a:moveTo>
                    <a:pt x="81" y="0"/>
                  </a:moveTo>
                  <a:cubicBezTo>
                    <a:pt x="68" y="0"/>
                    <a:pt x="54" y="14"/>
                    <a:pt x="41" y="14"/>
                  </a:cubicBezTo>
                  <a:lnTo>
                    <a:pt x="0" y="161"/>
                  </a:lnTo>
                  <a:lnTo>
                    <a:pt x="0" y="24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579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96;p57"/>
            <p:cNvSpPr/>
            <p:nvPr/>
          </p:nvSpPr>
          <p:spPr>
            <a:xfrm>
              <a:off x="5598323" y="2136071"/>
              <a:ext cx="6973" cy="17661"/>
            </a:xfrm>
            <a:custGeom>
              <a:avLst/>
              <a:gdLst/>
              <a:ahLst/>
              <a:cxnLst/>
              <a:rect l="l" t="t" r="r" b="b"/>
              <a:pathLst>
                <a:path w="122" h="309" extrusionOk="0">
                  <a:moveTo>
                    <a:pt x="95" y="0"/>
                  </a:moveTo>
                  <a:lnTo>
                    <a:pt x="0" y="241"/>
                  </a:lnTo>
                  <a:cubicBezTo>
                    <a:pt x="14" y="268"/>
                    <a:pt x="14" y="282"/>
                    <a:pt x="27" y="309"/>
                  </a:cubicBezTo>
                  <a:lnTo>
                    <a:pt x="121" y="14"/>
                  </a:lnTo>
                  <a:cubicBezTo>
                    <a:pt x="107" y="14"/>
                    <a:pt x="107" y="0"/>
                    <a:pt x="95" y="0"/>
                  </a:cubicBezTo>
                  <a:close/>
                </a:path>
              </a:pathLst>
            </a:custGeom>
            <a:solidFill>
              <a:srgbClr val="56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97;p57"/>
            <p:cNvSpPr/>
            <p:nvPr/>
          </p:nvSpPr>
          <p:spPr>
            <a:xfrm>
              <a:off x="5599866" y="2136871"/>
              <a:ext cx="7659" cy="19947"/>
            </a:xfrm>
            <a:custGeom>
              <a:avLst/>
              <a:gdLst/>
              <a:ahLst/>
              <a:cxnLst/>
              <a:rect l="l" t="t" r="r" b="b"/>
              <a:pathLst>
                <a:path w="134" h="349" extrusionOk="0">
                  <a:moveTo>
                    <a:pt x="94" y="0"/>
                  </a:moveTo>
                  <a:lnTo>
                    <a:pt x="0" y="295"/>
                  </a:lnTo>
                  <a:cubicBezTo>
                    <a:pt x="0" y="307"/>
                    <a:pt x="14" y="321"/>
                    <a:pt x="14" y="348"/>
                  </a:cubicBezTo>
                  <a:lnTo>
                    <a:pt x="134" y="13"/>
                  </a:lnTo>
                  <a:cubicBezTo>
                    <a:pt x="121" y="13"/>
                    <a:pt x="107" y="0"/>
                    <a:pt x="94" y="0"/>
                  </a:cubicBezTo>
                  <a:close/>
                </a:path>
              </a:pathLst>
            </a:custGeom>
            <a:solidFill>
              <a:srgbClr val="56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98;p57"/>
            <p:cNvSpPr/>
            <p:nvPr/>
          </p:nvSpPr>
          <p:spPr>
            <a:xfrm>
              <a:off x="5600666" y="2137614"/>
              <a:ext cx="8402" cy="21433"/>
            </a:xfrm>
            <a:custGeom>
              <a:avLst/>
              <a:gdLst/>
              <a:ahLst/>
              <a:cxnLst/>
              <a:rect l="l" t="t" r="r" b="b"/>
              <a:pathLst>
                <a:path w="147" h="375" extrusionOk="0">
                  <a:moveTo>
                    <a:pt x="120" y="0"/>
                  </a:moveTo>
                  <a:lnTo>
                    <a:pt x="0" y="335"/>
                  </a:lnTo>
                  <a:cubicBezTo>
                    <a:pt x="13" y="335"/>
                    <a:pt x="13" y="348"/>
                    <a:pt x="13" y="348"/>
                  </a:cubicBezTo>
                  <a:cubicBezTo>
                    <a:pt x="27" y="362"/>
                    <a:pt x="27" y="362"/>
                    <a:pt x="27" y="375"/>
                  </a:cubicBezTo>
                  <a:lnTo>
                    <a:pt x="147" y="41"/>
                  </a:lnTo>
                  <a:cubicBezTo>
                    <a:pt x="147" y="27"/>
                    <a:pt x="134" y="27"/>
                    <a:pt x="134" y="27"/>
                  </a:cubicBezTo>
                  <a:cubicBezTo>
                    <a:pt x="134" y="14"/>
                    <a:pt x="120" y="14"/>
                    <a:pt x="120" y="0"/>
                  </a:cubicBezTo>
                  <a:close/>
                </a:path>
              </a:pathLst>
            </a:custGeom>
            <a:solidFill>
              <a:srgbClr val="55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99;p57"/>
            <p:cNvSpPr/>
            <p:nvPr/>
          </p:nvSpPr>
          <p:spPr>
            <a:xfrm>
              <a:off x="5602152" y="2139901"/>
              <a:ext cx="8459" cy="21490"/>
            </a:xfrm>
            <a:custGeom>
              <a:avLst/>
              <a:gdLst/>
              <a:ahLst/>
              <a:cxnLst/>
              <a:rect l="l" t="t" r="r" b="b"/>
              <a:pathLst>
                <a:path w="148" h="376" extrusionOk="0">
                  <a:moveTo>
                    <a:pt x="121" y="1"/>
                  </a:moveTo>
                  <a:lnTo>
                    <a:pt x="1" y="335"/>
                  </a:lnTo>
                  <a:cubicBezTo>
                    <a:pt x="14" y="349"/>
                    <a:pt x="28" y="361"/>
                    <a:pt x="28" y="375"/>
                  </a:cubicBezTo>
                  <a:lnTo>
                    <a:pt x="148" y="28"/>
                  </a:lnTo>
                  <a:cubicBezTo>
                    <a:pt x="135" y="28"/>
                    <a:pt x="135" y="14"/>
                    <a:pt x="121" y="1"/>
                  </a:cubicBezTo>
                  <a:close/>
                </a:path>
              </a:pathLst>
            </a:custGeom>
            <a:solidFill>
              <a:srgbClr val="549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0;p57"/>
            <p:cNvSpPr/>
            <p:nvPr/>
          </p:nvSpPr>
          <p:spPr>
            <a:xfrm>
              <a:off x="5603695" y="2141444"/>
              <a:ext cx="8459" cy="21490"/>
            </a:xfrm>
            <a:custGeom>
              <a:avLst/>
              <a:gdLst/>
              <a:ahLst/>
              <a:cxnLst/>
              <a:rect l="l" t="t" r="r" b="b"/>
              <a:pathLst>
                <a:path w="148" h="376" extrusionOk="0">
                  <a:moveTo>
                    <a:pt x="121" y="1"/>
                  </a:moveTo>
                  <a:lnTo>
                    <a:pt x="1" y="348"/>
                  </a:lnTo>
                  <a:cubicBezTo>
                    <a:pt x="13" y="348"/>
                    <a:pt x="27" y="361"/>
                    <a:pt x="40" y="375"/>
                  </a:cubicBezTo>
                  <a:lnTo>
                    <a:pt x="147" y="40"/>
                  </a:lnTo>
                  <a:cubicBezTo>
                    <a:pt x="147" y="27"/>
                    <a:pt x="134" y="13"/>
                    <a:pt x="121" y="1"/>
                  </a:cubicBezTo>
                  <a:close/>
                </a:path>
              </a:pathLst>
            </a:custGeom>
            <a:solidFill>
              <a:srgbClr val="549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01;p57"/>
            <p:cNvSpPr/>
            <p:nvPr/>
          </p:nvSpPr>
          <p:spPr>
            <a:xfrm>
              <a:off x="5605981" y="2143730"/>
              <a:ext cx="8459" cy="20690"/>
            </a:xfrm>
            <a:custGeom>
              <a:avLst/>
              <a:gdLst/>
              <a:ahLst/>
              <a:cxnLst/>
              <a:rect l="l" t="t" r="r" b="b"/>
              <a:pathLst>
                <a:path w="148" h="362" extrusionOk="0">
                  <a:moveTo>
                    <a:pt x="107" y="0"/>
                  </a:moveTo>
                  <a:lnTo>
                    <a:pt x="0" y="335"/>
                  </a:lnTo>
                  <a:cubicBezTo>
                    <a:pt x="0" y="348"/>
                    <a:pt x="14" y="348"/>
                    <a:pt x="27" y="362"/>
                  </a:cubicBezTo>
                  <a:lnTo>
                    <a:pt x="148" y="27"/>
                  </a:lnTo>
                  <a:cubicBezTo>
                    <a:pt x="134" y="14"/>
                    <a:pt x="121" y="0"/>
                    <a:pt x="107" y="0"/>
                  </a:cubicBezTo>
                  <a:close/>
                </a:path>
              </a:pathLst>
            </a:custGeom>
            <a:solidFill>
              <a:srgbClr val="549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02;p57"/>
            <p:cNvSpPr/>
            <p:nvPr/>
          </p:nvSpPr>
          <p:spPr>
            <a:xfrm>
              <a:off x="5607525" y="2145216"/>
              <a:ext cx="8459" cy="20747"/>
            </a:xfrm>
            <a:custGeom>
              <a:avLst/>
              <a:gdLst/>
              <a:ahLst/>
              <a:cxnLst/>
              <a:rect l="l" t="t" r="r" b="b"/>
              <a:pathLst>
                <a:path w="148" h="363" extrusionOk="0">
                  <a:moveTo>
                    <a:pt x="121" y="1"/>
                  </a:moveTo>
                  <a:lnTo>
                    <a:pt x="0" y="336"/>
                  </a:lnTo>
                  <a:cubicBezTo>
                    <a:pt x="14" y="336"/>
                    <a:pt x="14" y="349"/>
                    <a:pt x="27" y="363"/>
                  </a:cubicBezTo>
                  <a:lnTo>
                    <a:pt x="148" y="28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539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03;p57"/>
            <p:cNvSpPr/>
            <p:nvPr/>
          </p:nvSpPr>
          <p:spPr>
            <a:xfrm>
              <a:off x="5609011" y="2146759"/>
              <a:ext cx="8516" cy="19947"/>
            </a:xfrm>
            <a:custGeom>
              <a:avLst/>
              <a:gdLst/>
              <a:ahLst/>
              <a:cxnLst/>
              <a:rect l="l" t="t" r="r" b="b"/>
              <a:pathLst>
                <a:path w="149" h="349" extrusionOk="0">
                  <a:moveTo>
                    <a:pt x="122" y="1"/>
                  </a:moveTo>
                  <a:lnTo>
                    <a:pt x="1" y="336"/>
                  </a:lnTo>
                  <a:cubicBezTo>
                    <a:pt x="15" y="336"/>
                    <a:pt x="28" y="348"/>
                    <a:pt x="41" y="348"/>
                  </a:cubicBezTo>
                  <a:lnTo>
                    <a:pt x="148" y="15"/>
                  </a:lnTo>
                  <a:cubicBezTo>
                    <a:pt x="148" y="15"/>
                    <a:pt x="135" y="1"/>
                    <a:pt x="122" y="1"/>
                  </a:cubicBezTo>
                  <a:close/>
                </a:path>
              </a:pathLst>
            </a:custGeom>
            <a:solidFill>
              <a:srgbClr val="539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04;p57"/>
            <p:cNvSpPr/>
            <p:nvPr/>
          </p:nvSpPr>
          <p:spPr>
            <a:xfrm>
              <a:off x="5611354" y="2147559"/>
              <a:ext cx="8459" cy="19947"/>
            </a:xfrm>
            <a:custGeom>
              <a:avLst/>
              <a:gdLst/>
              <a:ahLst/>
              <a:cxnLst/>
              <a:rect l="l" t="t" r="r" b="b"/>
              <a:pathLst>
                <a:path w="148" h="349" extrusionOk="0">
                  <a:moveTo>
                    <a:pt x="107" y="1"/>
                  </a:moveTo>
                  <a:lnTo>
                    <a:pt x="0" y="334"/>
                  </a:lnTo>
                  <a:cubicBezTo>
                    <a:pt x="13" y="348"/>
                    <a:pt x="13" y="348"/>
                    <a:pt x="27" y="348"/>
                  </a:cubicBezTo>
                  <a:lnTo>
                    <a:pt x="147" y="27"/>
                  </a:lnTo>
                  <a:cubicBezTo>
                    <a:pt x="134" y="13"/>
                    <a:pt x="120" y="13"/>
                    <a:pt x="107" y="1"/>
                  </a:cubicBezTo>
                  <a:close/>
                </a:path>
              </a:pathLst>
            </a:custGeom>
            <a:solidFill>
              <a:srgbClr val="529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05;p57"/>
            <p:cNvSpPr/>
            <p:nvPr/>
          </p:nvSpPr>
          <p:spPr>
            <a:xfrm>
              <a:off x="5612897" y="2149103"/>
              <a:ext cx="9202" cy="19947"/>
            </a:xfrm>
            <a:custGeom>
              <a:avLst/>
              <a:gdLst/>
              <a:ahLst/>
              <a:cxnLst/>
              <a:rect l="l" t="t" r="r" b="b"/>
              <a:pathLst>
                <a:path w="161" h="349" extrusionOk="0">
                  <a:moveTo>
                    <a:pt x="120" y="0"/>
                  </a:moveTo>
                  <a:lnTo>
                    <a:pt x="0" y="321"/>
                  </a:lnTo>
                  <a:cubicBezTo>
                    <a:pt x="13" y="334"/>
                    <a:pt x="27" y="334"/>
                    <a:pt x="40" y="348"/>
                  </a:cubicBezTo>
                  <a:lnTo>
                    <a:pt x="161" y="13"/>
                  </a:lnTo>
                  <a:cubicBezTo>
                    <a:pt x="147" y="0"/>
                    <a:pt x="134" y="0"/>
                    <a:pt x="120" y="0"/>
                  </a:cubicBezTo>
                  <a:close/>
                </a:path>
              </a:pathLst>
            </a:custGeom>
            <a:solidFill>
              <a:srgbClr val="51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06;p57"/>
            <p:cNvSpPr/>
            <p:nvPr/>
          </p:nvSpPr>
          <p:spPr>
            <a:xfrm>
              <a:off x="5615126" y="2149846"/>
              <a:ext cx="8516" cy="19890"/>
            </a:xfrm>
            <a:custGeom>
              <a:avLst/>
              <a:gdLst/>
              <a:ahLst/>
              <a:cxnLst/>
              <a:rect l="l" t="t" r="r" b="b"/>
              <a:pathLst>
                <a:path w="149" h="348" extrusionOk="0">
                  <a:moveTo>
                    <a:pt x="122" y="0"/>
                  </a:moveTo>
                  <a:lnTo>
                    <a:pt x="1" y="335"/>
                  </a:lnTo>
                  <a:cubicBezTo>
                    <a:pt x="15" y="335"/>
                    <a:pt x="28" y="335"/>
                    <a:pt x="41" y="348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519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07;p57"/>
            <p:cNvSpPr/>
            <p:nvPr/>
          </p:nvSpPr>
          <p:spPr>
            <a:xfrm>
              <a:off x="5617470" y="2149846"/>
              <a:ext cx="8459" cy="20690"/>
            </a:xfrm>
            <a:custGeom>
              <a:avLst/>
              <a:gdLst/>
              <a:ahLst/>
              <a:cxnLst/>
              <a:rect l="l" t="t" r="r" b="b"/>
              <a:pathLst>
                <a:path w="148" h="362" extrusionOk="0">
                  <a:moveTo>
                    <a:pt x="107" y="0"/>
                  </a:moveTo>
                  <a:lnTo>
                    <a:pt x="0" y="348"/>
                  </a:lnTo>
                  <a:cubicBezTo>
                    <a:pt x="0" y="348"/>
                    <a:pt x="13" y="348"/>
                    <a:pt x="27" y="362"/>
                  </a:cubicBezTo>
                  <a:lnTo>
                    <a:pt x="147" y="14"/>
                  </a:lnTo>
                  <a:lnTo>
                    <a:pt x="120" y="1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509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08;p57"/>
            <p:cNvSpPr/>
            <p:nvPr/>
          </p:nvSpPr>
          <p:spPr>
            <a:xfrm>
              <a:off x="5619013" y="2150646"/>
              <a:ext cx="9202" cy="19890"/>
            </a:xfrm>
            <a:custGeom>
              <a:avLst/>
              <a:gdLst/>
              <a:ahLst/>
              <a:cxnLst/>
              <a:rect l="l" t="t" r="r" b="b"/>
              <a:pathLst>
                <a:path w="161" h="348" extrusionOk="0">
                  <a:moveTo>
                    <a:pt x="120" y="0"/>
                  </a:moveTo>
                  <a:lnTo>
                    <a:pt x="0" y="348"/>
                  </a:lnTo>
                  <a:lnTo>
                    <a:pt x="40" y="348"/>
                  </a:lnTo>
                  <a:lnTo>
                    <a:pt x="161" y="27"/>
                  </a:lnTo>
                  <a:cubicBezTo>
                    <a:pt x="147" y="13"/>
                    <a:pt x="134" y="13"/>
                    <a:pt x="120" y="0"/>
                  </a:cubicBezTo>
                  <a:close/>
                </a:path>
              </a:pathLst>
            </a:custGeom>
            <a:solidFill>
              <a:srgbClr val="509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09;p57"/>
            <p:cNvSpPr/>
            <p:nvPr/>
          </p:nvSpPr>
          <p:spPr>
            <a:xfrm>
              <a:off x="5621242" y="2152132"/>
              <a:ext cx="8516" cy="19147"/>
            </a:xfrm>
            <a:custGeom>
              <a:avLst/>
              <a:gdLst/>
              <a:ahLst/>
              <a:cxnLst/>
              <a:rect l="l" t="t" r="r" b="b"/>
              <a:pathLst>
                <a:path w="149" h="335" extrusionOk="0">
                  <a:moveTo>
                    <a:pt x="122" y="1"/>
                  </a:moveTo>
                  <a:lnTo>
                    <a:pt x="1" y="322"/>
                  </a:lnTo>
                  <a:cubicBezTo>
                    <a:pt x="1" y="335"/>
                    <a:pt x="15" y="335"/>
                    <a:pt x="28" y="335"/>
                  </a:cubicBezTo>
                  <a:lnTo>
                    <a:pt x="41" y="322"/>
                  </a:lnTo>
                  <a:lnTo>
                    <a:pt x="148" y="14"/>
                  </a:lnTo>
                  <a:cubicBezTo>
                    <a:pt x="135" y="14"/>
                    <a:pt x="135" y="1"/>
                    <a:pt x="122" y="1"/>
                  </a:cubicBezTo>
                  <a:close/>
                </a:path>
              </a:pathLst>
            </a:custGeom>
            <a:solidFill>
              <a:srgbClr val="4F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0;p57"/>
            <p:cNvSpPr/>
            <p:nvPr/>
          </p:nvSpPr>
          <p:spPr>
            <a:xfrm>
              <a:off x="5623585" y="2152875"/>
              <a:ext cx="7716" cy="17661"/>
            </a:xfrm>
            <a:custGeom>
              <a:avLst/>
              <a:gdLst/>
              <a:ahLst/>
              <a:cxnLst/>
              <a:rect l="l" t="t" r="r" b="b"/>
              <a:pathLst>
                <a:path w="135" h="309" extrusionOk="0">
                  <a:moveTo>
                    <a:pt x="107" y="1"/>
                  </a:moveTo>
                  <a:lnTo>
                    <a:pt x="0" y="309"/>
                  </a:lnTo>
                  <a:lnTo>
                    <a:pt x="40" y="309"/>
                  </a:lnTo>
                  <a:lnTo>
                    <a:pt x="134" y="41"/>
                  </a:lnTo>
                  <a:cubicBezTo>
                    <a:pt x="120" y="27"/>
                    <a:pt x="120" y="15"/>
                    <a:pt x="107" y="1"/>
                  </a:cubicBezTo>
                  <a:close/>
                </a:path>
              </a:pathLst>
            </a:custGeom>
            <a:solidFill>
              <a:srgbClr val="4E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11;p57"/>
            <p:cNvSpPr/>
            <p:nvPr/>
          </p:nvSpPr>
          <p:spPr>
            <a:xfrm>
              <a:off x="5625871" y="2155218"/>
              <a:ext cx="6916" cy="15318"/>
            </a:xfrm>
            <a:custGeom>
              <a:avLst/>
              <a:gdLst/>
              <a:ahLst/>
              <a:cxnLst/>
              <a:rect l="l" t="t" r="r" b="b"/>
              <a:pathLst>
                <a:path w="121" h="268" extrusionOk="0">
                  <a:moveTo>
                    <a:pt x="94" y="0"/>
                  </a:moveTo>
                  <a:lnTo>
                    <a:pt x="0" y="268"/>
                  </a:lnTo>
                  <a:cubicBezTo>
                    <a:pt x="27" y="254"/>
                    <a:pt x="41" y="241"/>
                    <a:pt x="54" y="241"/>
                  </a:cubicBezTo>
                  <a:lnTo>
                    <a:pt x="121" y="54"/>
                  </a:lnTo>
                  <a:cubicBezTo>
                    <a:pt x="107" y="27"/>
                    <a:pt x="107" y="13"/>
                    <a:pt x="94" y="0"/>
                  </a:cubicBezTo>
                  <a:close/>
                </a:path>
              </a:pathLst>
            </a:custGeom>
            <a:solidFill>
              <a:srgbClr val="4E9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12;p57"/>
            <p:cNvSpPr/>
            <p:nvPr/>
          </p:nvSpPr>
          <p:spPr>
            <a:xfrm>
              <a:off x="5628901" y="2158247"/>
              <a:ext cx="4630" cy="10802"/>
            </a:xfrm>
            <a:custGeom>
              <a:avLst/>
              <a:gdLst/>
              <a:ahLst/>
              <a:cxnLst/>
              <a:rect l="l" t="t" r="r" b="b"/>
              <a:pathLst>
                <a:path w="81" h="189" extrusionOk="0">
                  <a:moveTo>
                    <a:pt x="68" y="1"/>
                  </a:moveTo>
                  <a:lnTo>
                    <a:pt x="4" y="178"/>
                  </a:lnTo>
                  <a:lnTo>
                    <a:pt x="4" y="178"/>
                  </a:lnTo>
                  <a:cubicBezTo>
                    <a:pt x="8" y="174"/>
                    <a:pt x="14" y="174"/>
                    <a:pt x="14" y="174"/>
                  </a:cubicBezTo>
                  <a:cubicBezTo>
                    <a:pt x="14" y="161"/>
                    <a:pt x="27" y="161"/>
                    <a:pt x="27" y="161"/>
                  </a:cubicBezTo>
                  <a:cubicBezTo>
                    <a:pt x="68" y="121"/>
                    <a:pt x="81" y="54"/>
                    <a:pt x="68" y="1"/>
                  </a:cubicBezTo>
                  <a:close/>
                  <a:moveTo>
                    <a:pt x="4" y="178"/>
                  </a:moveTo>
                  <a:lnTo>
                    <a:pt x="4" y="178"/>
                  </a:lnTo>
                  <a:cubicBezTo>
                    <a:pt x="2" y="181"/>
                    <a:pt x="1" y="184"/>
                    <a:pt x="1" y="188"/>
                  </a:cubicBezTo>
                  <a:lnTo>
                    <a:pt x="4" y="178"/>
                  </a:lnTo>
                  <a:close/>
                </a:path>
              </a:pathLst>
            </a:custGeom>
            <a:solidFill>
              <a:srgbClr val="4D9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13;p57"/>
            <p:cNvSpPr/>
            <p:nvPr/>
          </p:nvSpPr>
          <p:spPr>
            <a:xfrm>
              <a:off x="5645704" y="2134528"/>
              <a:ext cx="2401" cy="5430"/>
            </a:xfrm>
            <a:custGeom>
              <a:avLst/>
              <a:gdLst/>
              <a:ahLst/>
              <a:cxnLst/>
              <a:rect l="l" t="t" r="r" b="b"/>
              <a:pathLst>
                <a:path w="42" h="95" extrusionOk="0">
                  <a:moveTo>
                    <a:pt x="28" y="1"/>
                  </a:moveTo>
                  <a:cubicBezTo>
                    <a:pt x="1" y="27"/>
                    <a:pt x="1" y="68"/>
                    <a:pt x="1" y="95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4C9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14;p57"/>
            <p:cNvSpPr/>
            <p:nvPr/>
          </p:nvSpPr>
          <p:spPr>
            <a:xfrm>
              <a:off x="5645704" y="2133785"/>
              <a:ext cx="4687" cy="10002"/>
            </a:xfrm>
            <a:custGeom>
              <a:avLst/>
              <a:gdLst/>
              <a:ahLst/>
              <a:cxnLst/>
              <a:rect l="l" t="t" r="r" b="b"/>
              <a:pathLst>
                <a:path w="82" h="175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lnTo>
                    <a:pt x="1" y="108"/>
                  </a:lnTo>
                  <a:cubicBezTo>
                    <a:pt x="1" y="135"/>
                    <a:pt x="15" y="161"/>
                    <a:pt x="15" y="174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4C9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15;p57"/>
            <p:cNvSpPr/>
            <p:nvPr/>
          </p:nvSpPr>
          <p:spPr>
            <a:xfrm>
              <a:off x="5646504" y="2133785"/>
              <a:ext cx="6173" cy="13031"/>
            </a:xfrm>
            <a:custGeom>
              <a:avLst/>
              <a:gdLst/>
              <a:ahLst/>
              <a:cxnLst/>
              <a:rect l="l" t="t" r="r" b="b"/>
              <a:pathLst>
                <a:path w="108" h="228" extrusionOk="0">
                  <a:moveTo>
                    <a:pt x="67" y="1"/>
                  </a:moveTo>
                  <a:lnTo>
                    <a:pt x="1" y="174"/>
                  </a:lnTo>
                  <a:cubicBezTo>
                    <a:pt x="14" y="201"/>
                    <a:pt x="14" y="215"/>
                    <a:pt x="27" y="22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4B9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16;p57"/>
            <p:cNvSpPr/>
            <p:nvPr/>
          </p:nvSpPr>
          <p:spPr>
            <a:xfrm>
              <a:off x="5648048" y="2133785"/>
              <a:ext cx="6173" cy="15375"/>
            </a:xfrm>
            <a:custGeom>
              <a:avLst/>
              <a:gdLst/>
              <a:ahLst/>
              <a:cxnLst/>
              <a:rect l="l" t="t" r="r" b="b"/>
              <a:pathLst>
                <a:path w="108" h="269" extrusionOk="0">
                  <a:moveTo>
                    <a:pt x="81" y="1"/>
                  </a:moveTo>
                  <a:lnTo>
                    <a:pt x="0" y="228"/>
                  </a:lnTo>
                  <a:cubicBezTo>
                    <a:pt x="13" y="242"/>
                    <a:pt x="13" y="254"/>
                    <a:pt x="27" y="268"/>
                  </a:cubicBezTo>
                  <a:lnTo>
                    <a:pt x="107" y="28"/>
                  </a:lnTo>
                  <a:cubicBezTo>
                    <a:pt x="107" y="14"/>
                    <a:pt x="94" y="14"/>
                    <a:pt x="81" y="1"/>
                  </a:cubicBezTo>
                  <a:close/>
                </a:path>
              </a:pathLst>
            </a:custGeom>
            <a:solidFill>
              <a:srgbClr val="4B9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17;p57"/>
            <p:cNvSpPr/>
            <p:nvPr/>
          </p:nvSpPr>
          <p:spPr>
            <a:xfrm>
              <a:off x="5649591" y="2135328"/>
              <a:ext cx="6916" cy="16061"/>
            </a:xfrm>
            <a:custGeom>
              <a:avLst/>
              <a:gdLst/>
              <a:ahLst/>
              <a:cxnLst/>
              <a:rect l="l" t="t" r="r" b="b"/>
              <a:pathLst>
                <a:path w="121" h="281" extrusionOk="0">
                  <a:moveTo>
                    <a:pt x="80" y="1"/>
                  </a:moveTo>
                  <a:lnTo>
                    <a:pt x="0" y="241"/>
                  </a:lnTo>
                  <a:cubicBezTo>
                    <a:pt x="0" y="254"/>
                    <a:pt x="0" y="254"/>
                    <a:pt x="13" y="254"/>
                  </a:cubicBezTo>
                  <a:cubicBezTo>
                    <a:pt x="13" y="268"/>
                    <a:pt x="13" y="281"/>
                    <a:pt x="27" y="281"/>
                  </a:cubicBezTo>
                  <a:lnTo>
                    <a:pt x="120" y="13"/>
                  </a:lnTo>
                  <a:cubicBezTo>
                    <a:pt x="107" y="13"/>
                    <a:pt x="93" y="1"/>
                    <a:pt x="80" y="1"/>
                  </a:cubicBezTo>
                  <a:close/>
                </a:path>
              </a:pathLst>
            </a:custGeom>
            <a:solidFill>
              <a:srgbClr val="4A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18;p57"/>
            <p:cNvSpPr/>
            <p:nvPr/>
          </p:nvSpPr>
          <p:spPr>
            <a:xfrm>
              <a:off x="5651077" y="2136071"/>
              <a:ext cx="6916" cy="17661"/>
            </a:xfrm>
            <a:custGeom>
              <a:avLst/>
              <a:gdLst/>
              <a:ahLst/>
              <a:cxnLst/>
              <a:rect l="l" t="t" r="r" b="b"/>
              <a:pathLst>
                <a:path w="121" h="309" extrusionOk="0">
                  <a:moveTo>
                    <a:pt x="94" y="0"/>
                  </a:moveTo>
                  <a:lnTo>
                    <a:pt x="1" y="268"/>
                  </a:lnTo>
                  <a:cubicBezTo>
                    <a:pt x="14" y="282"/>
                    <a:pt x="14" y="295"/>
                    <a:pt x="28" y="309"/>
                  </a:cubicBezTo>
                  <a:lnTo>
                    <a:pt x="121" y="27"/>
                  </a:lnTo>
                  <a:cubicBezTo>
                    <a:pt x="108" y="27"/>
                    <a:pt x="108" y="14"/>
                    <a:pt x="94" y="0"/>
                  </a:cubicBezTo>
                  <a:close/>
                </a:path>
              </a:pathLst>
            </a:custGeom>
            <a:solidFill>
              <a:srgbClr val="499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19;p57"/>
            <p:cNvSpPr/>
            <p:nvPr/>
          </p:nvSpPr>
          <p:spPr>
            <a:xfrm>
              <a:off x="5652620" y="2137614"/>
              <a:ext cx="7716" cy="17661"/>
            </a:xfrm>
            <a:custGeom>
              <a:avLst/>
              <a:gdLst/>
              <a:ahLst/>
              <a:cxnLst/>
              <a:rect l="l" t="t" r="r" b="b"/>
              <a:pathLst>
                <a:path w="135" h="309" extrusionOk="0">
                  <a:moveTo>
                    <a:pt x="94" y="0"/>
                  </a:moveTo>
                  <a:lnTo>
                    <a:pt x="1" y="282"/>
                  </a:lnTo>
                  <a:cubicBezTo>
                    <a:pt x="14" y="282"/>
                    <a:pt x="27" y="294"/>
                    <a:pt x="27" y="308"/>
                  </a:cubicBezTo>
                  <a:lnTo>
                    <a:pt x="135" y="27"/>
                  </a:lnTo>
                  <a:lnTo>
                    <a:pt x="121" y="27"/>
                  </a:lnTo>
                  <a:cubicBezTo>
                    <a:pt x="121" y="14"/>
                    <a:pt x="108" y="14"/>
                    <a:pt x="94" y="0"/>
                  </a:cubicBezTo>
                  <a:close/>
                </a:path>
              </a:pathLst>
            </a:custGeom>
            <a:solidFill>
              <a:srgbClr val="499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0;p57"/>
            <p:cNvSpPr/>
            <p:nvPr/>
          </p:nvSpPr>
          <p:spPr>
            <a:xfrm>
              <a:off x="5654163" y="2139100"/>
              <a:ext cx="7716" cy="17718"/>
            </a:xfrm>
            <a:custGeom>
              <a:avLst/>
              <a:gdLst/>
              <a:ahLst/>
              <a:cxnLst/>
              <a:rect l="l" t="t" r="r" b="b"/>
              <a:pathLst>
                <a:path w="135" h="310" extrusionOk="0">
                  <a:moveTo>
                    <a:pt x="108" y="1"/>
                  </a:moveTo>
                  <a:lnTo>
                    <a:pt x="0" y="282"/>
                  </a:lnTo>
                  <a:cubicBezTo>
                    <a:pt x="13" y="282"/>
                    <a:pt x="27" y="295"/>
                    <a:pt x="40" y="309"/>
                  </a:cubicBezTo>
                  <a:lnTo>
                    <a:pt x="134" y="15"/>
                  </a:lnTo>
                  <a:cubicBezTo>
                    <a:pt x="120" y="15"/>
                    <a:pt x="108" y="1"/>
                    <a:pt x="108" y="1"/>
                  </a:cubicBezTo>
                  <a:close/>
                </a:path>
              </a:pathLst>
            </a:custGeom>
            <a:solidFill>
              <a:srgbClr val="489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21;p57"/>
            <p:cNvSpPr/>
            <p:nvPr/>
          </p:nvSpPr>
          <p:spPr>
            <a:xfrm>
              <a:off x="5656449" y="2139901"/>
              <a:ext cx="7659" cy="17604"/>
            </a:xfrm>
            <a:custGeom>
              <a:avLst/>
              <a:gdLst/>
              <a:ahLst/>
              <a:cxnLst/>
              <a:rect l="l" t="t" r="r" b="b"/>
              <a:pathLst>
                <a:path w="134" h="308" extrusionOk="0">
                  <a:moveTo>
                    <a:pt x="94" y="1"/>
                  </a:moveTo>
                  <a:lnTo>
                    <a:pt x="0" y="295"/>
                  </a:lnTo>
                  <a:cubicBezTo>
                    <a:pt x="0" y="295"/>
                    <a:pt x="14" y="308"/>
                    <a:pt x="27" y="308"/>
                  </a:cubicBezTo>
                  <a:lnTo>
                    <a:pt x="134" y="14"/>
                  </a:lnTo>
                  <a:cubicBezTo>
                    <a:pt x="121" y="14"/>
                    <a:pt x="107" y="14"/>
                    <a:pt x="94" y="1"/>
                  </a:cubicBezTo>
                  <a:close/>
                </a:path>
              </a:pathLst>
            </a:custGeom>
            <a:solidFill>
              <a:srgbClr val="47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22;p57"/>
            <p:cNvSpPr/>
            <p:nvPr/>
          </p:nvSpPr>
          <p:spPr>
            <a:xfrm>
              <a:off x="5657935" y="2140644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108" y="1"/>
                  </a:moveTo>
                  <a:lnTo>
                    <a:pt x="1" y="295"/>
                  </a:lnTo>
                  <a:cubicBezTo>
                    <a:pt x="15" y="309"/>
                    <a:pt x="28" y="309"/>
                    <a:pt x="42" y="322"/>
                  </a:cubicBezTo>
                  <a:lnTo>
                    <a:pt x="135" y="15"/>
                  </a:lnTo>
                  <a:cubicBezTo>
                    <a:pt x="122" y="15"/>
                    <a:pt x="122" y="15"/>
                    <a:pt x="108" y="1"/>
                  </a:cubicBezTo>
                  <a:close/>
                </a:path>
              </a:pathLst>
            </a:custGeom>
            <a:solidFill>
              <a:srgbClr val="47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23;p57"/>
            <p:cNvSpPr/>
            <p:nvPr/>
          </p:nvSpPr>
          <p:spPr>
            <a:xfrm>
              <a:off x="5660279" y="2141444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94" y="1"/>
                  </a:moveTo>
                  <a:lnTo>
                    <a:pt x="1" y="308"/>
                  </a:lnTo>
                  <a:cubicBezTo>
                    <a:pt x="1" y="308"/>
                    <a:pt x="13" y="322"/>
                    <a:pt x="27" y="322"/>
                  </a:cubicBezTo>
                  <a:lnTo>
                    <a:pt x="134" y="13"/>
                  </a:lnTo>
                  <a:cubicBezTo>
                    <a:pt x="120" y="13"/>
                    <a:pt x="108" y="13"/>
                    <a:pt x="94" y="1"/>
                  </a:cubicBezTo>
                  <a:close/>
                </a:path>
              </a:pathLst>
            </a:custGeom>
            <a:solidFill>
              <a:srgbClr val="468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24;p57"/>
            <p:cNvSpPr/>
            <p:nvPr/>
          </p:nvSpPr>
          <p:spPr>
            <a:xfrm>
              <a:off x="5661822" y="2142187"/>
              <a:ext cx="8402" cy="18404"/>
            </a:xfrm>
            <a:custGeom>
              <a:avLst/>
              <a:gdLst/>
              <a:ahLst/>
              <a:cxnLst/>
              <a:rect l="l" t="t" r="r" b="b"/>
              <a:pathLst>
                <a:path w="147" h="322" extrusionOk="0">
                  <a:moveTo>
                    <a:pt x="107" y="0"/>
                  </a:moveTo>
                  <a:lnTo>
                    <a:pt x="0" y="309"/>
                  </a:lnTo>
                  <a:cubicBezTo>
                    <a:pt x="13" y="309"/>
                    <a:pt x="27" y="321"/>
                    <a:pt x="40" y="321"/>
                  </a:cubicBezTo>
                  <a:lnTo>
                    <a:pt x="147" y="14"/>
                  </a:lnTo>
                  <a:cubicBezTo>
                    <a:pt x="134" y="14"/>
                    <a:pt x="120" y="14"/>
                    <a:pt x="107" y="0"/>
                  </a:cubicBezTo>
                  <a:close/>
                </a:path>
              </a:pathLst>
            </a:custGeom>
            <a:solidFill>
              <a:srgbClr val="468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25;p57"/>
            <p:cNvSpPr/>
            <p:nvPr/>
          </p:nvSpPr>
          <p:spPr>
            <a:xfrm>
              <a:off x="5664051" y="2142987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108" y="0"/>
                  </a:moveTo>
                  <a:lnTo>
                    <a:pt x="1" y="307"/>
                  </a:lnTo>
                  <a:cubicBezTo>
                    <a:pt x="15" y="321"/>
                    <a:pt x="28" y="321"/>
                    <a:pt x="28" y="321"/>
                  </a:cubicBezTo>
                  <a:lnTo>
                    <a:pt x="135" y="13"/>
                  </a:lnTo>
                  <a:cubicBezTo>
                    <a:pt x="122" y="13"/>
                    <a:pt x="122" y="13"/>
                    <a:pt x="108" y="0"/>
                  </a:cubicBezTo>
                  <a:close/>
                </a:path>
              </a:pathLst>
            </a:custGeom>
            <a:solidFill>
              <a:srgbClr val="458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26;p57"/>
            <p:cNvSpPr/>
            <p:nvPr/>
          </p:nvSpPr>
          <p:spPr>
            <a:xfrm>
              <a:off x="5665594" y="2143730"/>
              <a:ext cx="8516" cy="18404"/>
            </a:xfrm>
            <a:custGeom>
              <a:avLst/>
              <a:gdLst/>
              <a:ahLst/>
              <a:cxnLst/>
              <a:rect l="l" t="t" r="r" b="b"/>
              <a:pathLst>
                <a:path w="149" h="322" extrusionOk="0">
                  <a:moveTo>
                    <a:pt x="108" y="0"/>
                  </a:moveTo>
                  <a:lnTo>
                    <a:pt x="1" y="308"/>
                  </a:lnTo>
                  <a:cubicBezTo>
                    <a:pt x="15" y="308"/>
                    <a:pt x="27" y="321"/>
                    <a:pt x="41" y="321"/>
                  </a:cubicBezTo>
                  <a:lnTo>
                    <a:pt x="148" y="14"/>
                  </a:lnTo>
                  <a:cubicBezTo>
                    <a:pt x="148" y="14"/>
                    <a:pt x="134" y="14"/>
                    <a:pt x="122" y="0"/>
                  </a:cubicBezTo>
                  <a:close/>
                </a:path>
              </a:pathLst>
            </a:custGeom>
            <a:solidFill>
              <a:srgbClr val="458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27;p57"/>
            <p:cNvSpPr/>
            <p:nvPr/>
          </p:nvSpPr>
          <p:spPr>
            <a:xfrm>
              <a:off x="5667937" y="2144530"/>
              <a:ext cx="8402" cy="17604"/>
            </a:xfrm>
            <a:custGeom>
              <a:avLst/>
              <a:gdLst/>
              <a:ahLst/>
              <a:cxnLst/>
              <a:rect l="l" t="t" r="r" b="b"/>
              <a:pathLst>
                <a:path w="147" h="308" extrusionOk="0">
                  <a:moveTo>
                    <a:pt x="107" y="0"/>
                  </a:moveTo>
                  <a:lnTo>
                    <a:pt x="0" y="307"/>
                  </a:lnTo>
                  <a:lnTo>
                    <a:pt x="40" y="307"/>
                  </a:lnTo>
                  <a:lnTo>
                    <a:pt x="147" y="27"/>
                  </a:lnTo>
                  <a:cubicBezTo>
                    <a:pt x="134" y="13"/>
                    <a:pt x="120" y="0"/>
                    <a:pt x="107" y="0"/>
                  </a:cubicBezTo>
                  <a:close/>
                </a:path>
              </a:pathLst>
            </a:custGeom>
            <a:solidFill>
              <a:srgbClr val="45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28;p57"/>
            <p:cNvSpPr/>
            <p:nvPr/>
          </p:nvSpPr>
          <p:spPr>
            <a:xfrm>
              <a:off x="5670166" y="2146016"/>
              <a:ext cx="7716" cy="16118"/>
            </a:xfrm>
            <a:custGeom>
              <a:avLst/>
              <a:gdLst/>
              <a:ahLst/>
              <a:cxnLst/>
              <a:rect l="l" t="t" r="r" b="b"/>
              <a:pathLst>
                <a:path w="135" h="282" extrusionOk="0">
                  <a:moveTo>
                    <a:pt x="108" y="1"/>
                  </a:moveTo>
                  <a:lnTo>
                    <a:pt x="1" y="281"/>
                  </a:lnTo>
                  <a:lnTo>
                    <a:pt x="42" y="281"/>
                  </a:lnTo>
                  <a:lnTo>
                    <a:pt x="135" y="28"/>
                  </a:lnTo>
                  <a:cubicBezTo>
                    <a:pt x="122" y="14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448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29;p57"/>
            <p:cNvSpPr/>
            <p:nvPr/>
          </p:nvSpPr>
          <p:spPr>
            <a:xfrm>
              <a:off x="5672510" y="2147559"/>
              <a:ext cx="6916" cy="14575"/>
            </a:xfrm>
            <a:custGeom>
              <a:avLst/>
              <a:gdLst/>
              <a:ahLst/>
              <a:cxnLst/>
              <a:rect l="l" t="t" r="r" b="b"/>
              <a:pathLst>
                <a:path w="121" h="255" extrusionOk="0">
                  <a:moveTo>
                    <a:pt x="94" y="1"/>
                  </a:moveTo>
                  <a:lnTo>
                    <a:pt x="1" y="254"/>
                  </a:lnTo>
                  <a:cubicBezTo>
                    <a:pt x="27" y="241"/>
                    <a:pt x="40" y="241"/>
                    <a:pt x="54" y="227"/>
                  </a:cubicBezTo>
                  <a:lnTo>
                    <a:pt x="120" y="40"/>
                  </a:lnTo>
                  <a:cubicBezTo>
                    <a:pt x="108" y="27"/>
                    <a:pt x="108" y="13"/>
                    <a:pt x="94" y="1"/>
                  </a:cubicBezTo>
                  <a:close/>
                </a:path>
              </a:pathLst>
            </a:custGeom>
            <a:solidFill>
              <a:srgbClr val="438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0;p57"/>
            <p:cNvSpPr/>
            <p:nvPr/>
          </p:nvSpPr>
          <p:spPr>
            <a:xfrm>
              <a:off x="5675596" y="2149846"/>
              <a:ext cx="4630" cy="10745"/>
            </a:xfrm>
            <a:custGeom>
              <a:avLst/>
              <a:gdLst/>
              <a:ahLst/>
              <a:cxnLst/>
              <a:rect l="l" t="t" r="r" b="b"/>
              <a:pathLst>
                <a:path w="81" h="188" extrusionOk="0">
                  <a:moveTo>
                    <a:pt x="66" y="0"/>
                  </a:moveTo>
                  <a:lnTo>
                    <a:pt x="0" y="187"/>
                  </a:lnTo>
                  <a:cubicBezTo>
                    <a:pt x="54" y="148"/>
                    <a:pt x="80" y="68"/>
                    <a:pt x="66" y="0"/>
                  </a:cubicBezTo>
                  <a:close/>
                </a:path>
              </a:pathLst>
            </a:custGeom>
            <a:solidFill>
              <a:srgbClr val="438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31;p57"/>
            <p:cNvSpPr/>
            <p:nvPr/>
          </p:nvSpPr>
          <p:spPr>
            <a:xfrm>
              <a:off x="5690056" y="2120068"/>
              <a:ext cx="1600" cy="4630"/>
            </a:xfrm>
            <a:custGeom>
              <a:avLst/>
              <a:gdLst/>
              <a:ahLst/>
              <a:cxnLst/>
              <a:rect l="l" t="t" r="r" b="b"/>
              <a:pathLst>
                <a:path w="28" h="81" extrusionOk="0">
                  <a:moveTo>
                    <a:pt x="27" y="0"/>
                  </a:moveTo>
                  <a:lnTo>
                    <a:pt x="27" y="0"/>
                  </a:lnTo>
                  <a:cubicBezTo>
                    <a:pt x="15" y="0"/>
                    <a:pt x="1" y="13"/>
                    <a:pt x="1" y="40"/>
                  </a:cubicBezTo>
                  <a:lnTo>
                    <a:pt x="1" y="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38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32;p57"/>
            <p:cNvSpPr/>
            <p:nvPr/>
          </p:nvSpPr>
          <p:spPr>
            <a:xfrm>
              <a:off x="5690056" y="2119268"/>
              <a:ext cx="3944" cy="9202"/>
            </a:xfrm>
            <a:custGeom>
              <a:avLst/>
              <a:gdLst/>
              <a:ahLst/>
              <a:cxnLst/>
              <a:rect l="l" t="t" r="r" b="b"/>
              <a:pathLst>
                <a:path w="69" h="161" extrusionOk="0">
                  <a:moveTo>
                    <a:pt x="54" y="0"/>
                  </a:moveTo>
                  <a:cubicBezTo>
                    <a:pt x="41" y="0"/>
                    <a:pt x="41" y="14"/>
                    <a:pt x="27" y="14"/>
                  </a:cubicBezTo>
                  <a:lnTo>
                    <a:pt x="1" y="94"/>
                  </a:lnTo>
                  <a:cubicBezTo>
                    <a:pt x="15" y="107"/>
                    <a:pt x="15" y="134"/>
                    <a:pt x="27" y="161"/>
                  </a:cubicBezTo>
                  <a:lnTo>
                    <a:pt x="68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28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33;p57"/>
            <p:cNvSpPr/>
            <p:nvPr/>
          </p:nvSpPr>
          <p:spPr>
            <a:xfrm>
              <a:off x="5691600" y="2120068"/>
              <a:ext cx="4630" cy="10745"/>
            </a:xfrm>
            <a:custGeom>
              <a:avLst/>
              <a:gdLst/>
              <a:ahLst/>
              <a:cxnLst/>
              <a:rect l="l" t="t" r="r" b="b"/>
              <a:pathLst>
                <a:path w="81" h="188" extrusionOk="0">
                  <a:moveTo>
                    <a:pt x="41" y="0"/>
                  </a:moveTo>
                  <a:lnTo>
                    <a:pt x="0" y="147"/>
                  </a:lnTo>
                  <a:cubicBezTo>
                    <a:pt x="0" y="161"/>
                    <a:pt x="14" y="173"/>
                    <a:pt x="14" y="187"/>
                  </a:cubicBezTo>
                  <a:lnTo>
                    <a:pt x="81" y="13"/>
                  </a:lnTo>
                  <a:cubicBezTo>
                    <a:pt x="68" y="13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418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34;p57"/>
            <p:cNvSpPr/>
            <p:nvPr/>
          </p:nvSpPr>
          <p:spPr>
            <a:xfrm>
              <a:off x="5692400" y="2120754"/>
              <a:ext cx="5373" cy="12288"/>
            </a:xfrm>
            <a:custGeom>
              <a:avLst/>
              <a:gdLst/>
              <a:ahLst/>
              <a:cxnLst/>
              <a:rect l="l" t="t" r="r" b="b"/>
              <a:pathLst>
                <a:path w="94" h="215" extrusionOk="0">
                  <a:moveTo>
                    <a:pt x="67" y="1"/>
                  </a:moveTo>
                  <a:lnTo>
                    <a:pt x="0" y="175"/>
                  </a:lnTo>
                  <a:cubicBezTo>
                    <a:pt x="13" y="188"/>
                    <a:pt x="27" y="202"/>
                    <a:pt x="27" y="215"/>
                  </a:cubicBezTo>
                  <a:lnTo>
                    <a:pt x="93" y="28"/>
                  </a:lnTo>
                  <a:cubicBezTo>
                    <a:pt x="93" y="15"/>
                    <a:pt x="81" y="15"/>
                    <a:pt x="67" y="1"/>
                  </a:cubicBezTo>
                  <a:close/>
                </a:path>
              </a:pathLst>
            </a:custGeom>
            <a:solidFill>
              <a:srgbClr val="418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35;p57"/>
            <p:cNvSpPr/>
            <p:nvPr/>
          </p:nvSpPr>
          <p:spPr>
            <a:xfrm>
              <a:off x="5693943" y="2122297"/>
              <a:ext cx="6173" cy="13088"/>
            </a:xfrm>
            <a:custGeom>
              <a:avLst/>
              <a:gdLst/>
              <a:ahLst/>
              <a:cxnLst/>
              <a:rect l="l" t="t" r="r" b="b"/>
              <a:pathLst>
                <a:path w="108" h="229" extrusionOk="0">
                  <a:moveTo>
                    <a:pt x="66" y="1"/>
                  </a:moveTo>
                  <a:lnTo>
                    <a:pt x="0" y="188"/>
                  </a:lnTo>
                  <a:cubicBezTo>
                    <a:pt x="13" y="202"/>
                    <a:pt x="27" y="215"/>
                    <a:pt x="27" y="229"/>
                  </a:cubicBezTo>
                  <a:lnTo>
                    <a:pt x="107" y="15"/>
                  </a:lnTo>
                  <a:cubicBezTo>
                    <a:pt x="93" y="1"/>
                    <a:pt x="80" y="1"/>
                    <a:pt x="66" y="1"/>
                  </a:cubicBezTo>
                  <a:close/>
                </a:path>
              </a:pathLst>
            </a:custGeom>
            <a:solidFill>
              <a:srgbClr val="408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36;p57"/>
            <p:cNvSpPr/>
            <p:nvPr/>
          </p:nvSpPr>
          <p:spPr>
            <a:xfrm>
              <a:off x="5695429" y="2123097"/>
              <a:ext cx="6916" cy="13832"/>
            </a:xfrm>
            <a:custGeom>
              <a:avLst/>
              <a:gdLst/>
              <a:ahLst/>
              <a:cxnLst/>
              <a:rect l="l" t="t" r="r" b="b"/>
              <a:pathLst>
                <a:path w="121" h="242" extrusionOk="0">
                  <a:moveTo>
                    <a:pt x="81" y="1"/>
                  </a:moveTo>
                  <a:lnTo>
                    <a:pt x="1" y="215"/>
                  </a:lnTo>
                  <a:cubicBezTo>
                    <a:pt x="14" y="227"/>
                    <a:pt x="28" y="227"/>
                    <a:pt x="40" y="241"/>
                  </a:cubicBezTo>
                  <a:lnTo>
                    <a:pt x="121" y="13"/>
                  </a:lnTo>
                  <a:cubicBezTo>
                    <a:pt x="108" y="1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3F8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37;p57"/>
            <p:cNvSpPr/>
            <p:nvPr/>
          </p:nvSpPr>
          <p:spPr>
            <a:xfrm>
              <a:off x="5697715" y="2123840"/>
              <a:ext cx="6973" cy="14632"/>
            </a:xfrm>
            <a:custGeom>
              <a:avLst/>
              <a:gdLst/>
              <a:ahLst/>
              <a:cxnLst/>
              <a:rect l="l" t="t" r="r" b="b"/>
              <a:pathLst>
                <a:path w="122" h="256" extrusionOk="0">
                  <a:moveTo>
                    <a:pt x="81" y="0"/>
                  </a:moveTo>
                  <a:lnTo>
                    <a:pt x="0" y="228"/>
                  </a:lnTo>
                  <a:cubicBezTo>
                    <a:pt x="14" y="228"/>
                    <a:pt x="14" y="241"/>
                    <a:pt x="27" y="255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3F8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38;p57"/>
            <p:cNvSpPr/>
            <p:nvPr/>
          </p:nvSpPr>
          <p:spPr>
            <a:xfrm>
              <a:off x="5699258" y="2123840"/>
              <a:ext cx="7659" cy="15318"/>
            </a:xfrm>
            <a:custGeom>
              <a:avLst/>
              <a:gdLst/>
              <a:ahLst/>
              <a:cxnLst/>
              <a:rect l="l" t="t" r="r" b="b"/>
              <a:pathLst>
                <a:path w="134" h="268" extrusionOk="0">
                  <a:moveTo>
                    <a:pt x="94" y="0"/>
                  </a:moveTo>
                  <a:lnTo>
                    <a:pt x="0" y="255"/>
                  </a:lnTo>
                  <a:cubicBezTo>
                    <a:pt x="14" y="255"/>
                    <a:pt x="27" y="268"/>
                    <a:pt x="41" y="26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3E8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39;p57"/>
            <p:cNvSpPr/>
            <p:nvPr/>
          </p:nvSpPr>
          <p:spPr>
            <a:xfrm>
              <a:off x="5701545" y="2123840"/>
              <a:ext cx="7716" cy="16118"/>
            </a:xfrm>
            <a:custGeom>
              <a:avLst/>
              <a:gdLst/>
              <a:ahLst/>
              <a:cxnLst/>
              <a:rect l="l" t="t" r="r" b="b"/>
              <a:pathLst>
                <a:path w="135" h="282" extrusionOk="0">
                  <a:moveTo>
                    <a:pt x="94" y="0"/>
                  </a:moveTo>
                  <a:lnTo>
                    <a:pt x="1" y="268"/>
                  </a:lnTo>
                  <a:cubicBezTo>
                    <a:pt x="14" y="268"/>
                    <a:pt x="14" y="282"/>
                    <a:pt x="28" y="282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3E88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0;p57"/>
            <p:cNvSpPr/>
            <p:nvPr/>
          </p:nvSpPr>
          <p:spPr>
            <a:xfrm>
              <a:off x="5703088" y="2123840"/>
              <a:ext cx="8459" cy="16861"/>
            </a:xfrm>
            <a:custGeom>
              <a:avLst/>
              <a:gdLst/>
              <a:ahLst/>
              <a:cxnLst/>
              <a:rect l="l" t="t" r="r" b="b"/>
              <a:pathLst>
                <a:path w="148" h="295" extrusionOk="0">
                  <a:moveTo>
                    <a:pt x="108" y="0"/>
                  </a:moveTo>
                  <a:lnTo>
                    <a:pt x="1" y="282"/>
                  </a:lnTo>
                  <a:cubicBezTo>
                    <a:pt x="13" y="282"/>
                    <a:pt x="27" y="295"/>
                    <a:pt x="40" y="295"/>
                  </a:cubicBezTo>
                  <a:lnTo>
                    <a:pt x="147" y="0"/>
                  </a:lnTo>
                  <a:close/>
                </a:path>
              </a:pathLst>
            </a:custGeom>
            <a:solidFill>
              <a:srgbClr val="3E88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41;p57"/>
            <p:cNvSpPr/>
            <p:nvPr/>
          </p:nvSpPr>
          <p:spPr>
            <a:xfrm>
              <a:off x="5705374" y="2123840"/>
              <a:ext cx="7659" cy="16861"/>
            </a:xfrm>
            <a:custGeom>
              <a:avLst/>
              <a:gdLst/>
              <a:ahLst/>
              <a:cxnLst/>
              <a:rect l="l" t="t" r="r" b="b"/>
              <a:pathLst>
                <a:path w="134" h="295" extrusionOk="0">
                  <a:moveTo>
                    <a:pt x="107" y="0"/>
                  </a:moveTo>
                  <a:lnTo>
                    <a:pt x="0" y="295"/>
                  </a:lnTo>
                  <a:lnTo>
                    <a:pt x="41" y="295"/>
                  </a:lnTo>
                  <a:lnTo>
                    <a:pt x="134" y="14"/>
                  </a:lnTo>
                  <a:cubicBezTo>
                    <a:pt x="121" y="14"/>
                    <a:pt x="107" y="14"/>
                    <a:pt x="107" y="0"/>
                  </a:cubicBezTo>
                  <a:close/>
                </a:path>
              </a:pathLst>
            </a:custGeom>
            <a:solidFill>
              <a:srgbClr val="3D87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42;p57"/>
            <p:cNvSpPr/>
            <p:nvPr/>
          </p:nvSpPr>
          <p:spPr>
            <a:xfrm>
              <a:off x="5707660" y="2124640"/>
              <a:ext cx="7716" cy="16061"/>
            </a:xfrm>
            <a:custGeom>
              <a:avLst/>
              <a:gdLst/>
              <a:ahLst/>
              <a:cxnLst/>
              <a:rect l="l" t="t" r="r" b="b"/>
              <a:pathLst>
                <a:path w="135" h="281" extrusionOk="0">
                  <a:moveTo>
                    <a:pt x="94" y="0"/>
                  </a:moveTo>
                  <a:lnTo>
                    <a:pt x="1" y="281"/>
                  </a:lnTo>
                  <a:lnTo>
                    <a:pt x="40" y="281"/>
                  </a:lnTo>
                  <a:lnTo>
                    <a:pt x="135" y="13"/>
                  </a:lnTo>
                  <a:cubicBezTo>
                    <a:pt x="121" y="1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3D8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43;p57"/>
            <p:cNvSpPr/>
            <p:nvPr/>
          </p:nvSpPr>
          <p:spPr>
            <a:xfrm>
              <a:off x="5709946" y="2125383"/>
              <a:ext cx="6973" cy="15318"/>
            </a:xfrm>
            <a:custGeom>
              <a:avLst/>
              <a:gdLst/>
              <a:ahLst/>
              <a:cxnLst/>
              <a:rect l="l" t="t" r="r" b="b"/>
              <a:pathLst>
                <a:path w="122" h="268" extrusionOk="0">
                  <a:moveTo>
                    <a:pt x="95" y="0"/>
                  </a:moveTo>
                  <a:lnTo>
                    <a:pt x="0" y="268"/>
                  </a:lnTo>
                  <a:lnTo>
                    <a:pt x="41" y="268"/>
                  </a:lnTo>
                  <a:lnTo>
                    <a:pt x="121" y="27"/>
                  </a:lnTo>
                  <a:cubicBezTo>
                    <a:pt x="121" y="14"/>
                    <a:pt x="107" y="14"/>
                    <a:pt x="95" y="0"/>
                  </a:cubicBezTo>
                  <a:close/>
                </a:path>
              </a:pathLst>
            </a:custGeom>
            <a:solidFill>
              <a:srgbClr val="3C8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44;p57"/>
            <p:cNvSpPr/>
            <p:nvPr/>
          </p:nvSpPr>
          <p:spPr>
            <a:xfrm>
              <a:off x="5712290" y="2126869"/>
              <a:ext cx="6173" cy="13832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80" y="1"/>
                  </a:moveTo>
                  <a:lnTo>
                    <a:pt x="0" y="242"/>
                  </a:lnTo>
                  <a:cubicBezTo>
                    <a:pt x="13" y="229"/>
                    <a:pt x="27" y="229"/>
                    <a:pt x="54" y="215"/>
                  </a:cubicBezTo>
                  <a:lnTo>
                    <a:pt x="107" y="42"/>
                  </a:lnTo>
                  <a:cubicBezTo>
                    <a:pt x="107" y="28"/>
                    <a:pt x="93" y="15"/>
                    <a:pt x="80" y="1"/>
                  </a:cubicBezTo>
                  <a:close/>
                </a:path>
              </a:pathLst>
            </a:custGeom>
            <a:solidFill>
              <a:srgbClr val="3B8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45;p57"/>
            <p:cNvSpPr/>
            <p:nvPr/>
          </p:nvSpPr>
          <p:spPr>
            <a:xfrm>
              <a:off x="5715319" y="2129213"/>
              <a:ext cx="4630" cy="9945"/>
            </a:xfrm>
            <a:custGeom>
              <a:avLst/>
              <a:gdLst/>
              <a:ahLst/>
              <a:cxnLst/>
              <a:rect l="l" t="t" r="r" b="b"/>
              <a:pathLst>
                <a:path w="81" h="174" extrusionOk="0">
                  <a:moveTo>
                    <a:pt x="54" y="1"/>
                  </a:moveTo>
                  <a:lnTo>
                    <a:pt x="1" y="174"/>
                  </a:lnTo>
                  <a:cubicBezTo>
                    <a:pt x="27" y="161"/>
                    <a:pt x="40" y="147"/>
                    <a:pt x="54" y="134"/>
                  </a:cubicBezTo>
                  <a:lnTo>
                    <a:pt x="67" y="67"/>
                  </a:lnTo>
                  <a:cubicBezTo>
                    <a:pt x="81" y="54"/>
                    <a:pt x="67" y="27"/>
                    <a:pt x="54" y="1"/>
                  </a:cubicBezTo>
                  <a:close/>
                </a:path>
              </a:pathLst>
            </a:custGeom>
            <a:solidFill>
              <a:srgbClr val="3B86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46;p57"/>
            <p:cNvSpPr/>
            <p:nvPr/>
          </p:nvSpPr>
          <p:spPr>
            <a:xfrm>
              <a:off x="5718405" y="2132985"/>
              <a:ext cx="743" cy="3944"/>
            </a:xfrm>
            <a:custGeom>
              <a:avLst/>
              <a:gdLst/>
              <a:ahLst/>
              <a:cxnLst/>
              <a:rect l="l" t="t" r="r" b="b"/>
              <a:pathLst>
                <a:path w="13" h="69" extrusionOk="0">
                  <a:moveTo>
                    <a:pt x="13" y="1"/>
                  </a:moveTo>
                  <a:lnTo>
                    <a:pt x="0" y="68"/>
                  </a:lnTo>
                  <a:cubicBezTo>
                    <a:pt x="13" y="54"/>
                    <a:pt x="13" y="28"/>
                    <a:pt x="13" y="1"/>
                  </a:cubicBezTo>
                  <a:close/>
                </a:path>
              </a:pathLst>
            </a:custGeom>
            <a:solidFill>
              <a:srgbClr val="3A86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47;p57"/>
            <p:cNvSpPr/>
            <p:nvPr/>
          </p:nvSpPr>
          <p:spPr>
            <a:xfrm>
              <a:off x="6079225" y="1331786"/>
              <a:ext cx="77274" cy="361734"/>
            </a:xfrm>
            <a:custGeom>
              <a:avLst/>
              <a:gdLst/>
              <a:ahLst/>
              <a:cxnLst/>
              <a:rect l="l" t="t" r="r" b="b"/>
              <a:pathLst>
                <a:path w="1352" h="6329" extrusionOk="0">
                  <a:moveTo>
                    <a:pt x="509" y="1"/>
                  </a:moveTo>
                  <a:cubicBezTo>
                    <a:pt x="495" y="1"/>
                    <a:pt x="495" y="14"/>
                    <a:pt x="495" y="14"/>
                  </a:cubicBezTo>
                  <a:cubicBezTo>
                    <a:pt x="188" y="1138"/>
                    <a:pt x="1" y="2181"/>
                    <a:pt x="81" y="3371"/>
                  </a:cubicBezTo>
                  <a:cubicBezTo>
                    <a:pt x="147" y="4348"/>
                    <a:pt x="388" y="5619"/>
                    <a:pt x="1137" y="6301"/>
                  </a:cubicBezTo>
                  <a:cubicBezTo>
                    <a:pt x="1164" y="6314"/>
                    <a:pt x="1191" y="6328"/>
                    <a:pt x="1217" y="6328"/>
                  </a:cubicBezTo>
                  <a:cubicBezTo>
                    <a:pt x="1285" y="6328"/>
                    <a:pt x="1351" y="6275"/>
                    <a:pt x="1312" y="6207"/>
                  </a:cubicBezTo>
                  <a:cubicBezTo>
                    <a:pt x="896" y="5191"/>
                    <a:pt x="536" y="4308"/>
                    <a:pt x="429" y="3211"/>
                  </a:cubicBezTo>
                  <a:cubicBezTo>
                    <a:pt x="322" y="2194"/>
                    <a:pt x="335" y="1031"/>
                    <a:pt x="522" y="27"/>
                  </a:cubicBezTo>
                  <a:cubicBezTo>
                    <a:pt x="522" y="14"/>
                    <a:pt x="509" y="1"/>
                    <a:pt x="509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48;p57"/>
            <p:cNvSpPr/>
            <p:nvPr/>
          </p:nvSpPr>
          <p:spPr>
            <a:xfrm>
              <a:off x="6108317" y="1333329"/>
              <a:ext cx="84875" cy="353275"/>
            </a:xfrm>
            <a:custGeom>
              <a:avLst/>
              <a:gdLst/>
              <a:ahLst/>
              <a:cxnLst/>
              <a:rect l="l" t="t" r="r" b="b"/>
              <a:pathLst>
                <a:path w="1485" h="6181" extrusionOk="0">
                  <a:moveTo>
                    <a:pt x="334" y="0"/>
                  </a:moveTo>
                  <a:cubicBezTo>
                    <a:pt x="321" y="0"/>
                    <a:pt x="307" y="0"/>
                    <a:pt x="307" y="14"/>
                  </a:cubicBezTo>
                  <a:cubicBezTo>
                    <a:pt x="0" y="910"/>
                    <a:pt x="227" y="2074"/>
                    <a:pt x="375" y="2984"/>
                  </a:cubicBezTo>
                  <a:cubicBezTo>
                    <a:pt x="535" y="4054"/>
                    <a:pt x="842" y="5151"/>
                    <a:pt x="1324" y="6141"/>
                  </a:cubicBezTo>
                  <a:cubicBezTo>
                    <a:pt x="1324" y="6167"/>
                    <a:pt x="1350" y="6180"/>
                    <a:pt x="1377" y="6180"/>
                  </a:cubicBezTo>
                  <a:cubicBezTo>
                    <a:pt x="1431" y="6180"/>
                    <a:pt x="1484" y="6141"/>
                    <a:pt x="1458" y="6073"/>
                  </a:cubicBezTo>
                  <a:cubicBezTo>
                    <a:pt x="1110" y="5097"/>
                    <a:pt x="829" y="4107"/>
                    <a:pt x="682" y="3077"/>
                  </a:cubicBezTo>
                  <a:cubicBezTo>
                    <a:pt x="615" y="2556"/>
                    <a:pt x="575" y="2034"/>
                    <a:pt x="535" y="1498"/>
                  </a:cubicBezTo>
                  <a:cubicBezTo>
                    <a:pt x="508" y="1017"/>
                    <a:pt x="521" y="496"/>
                    <a:pt x="361" y="14"/>
                  </a:cubicBezTo>
                  <a:cubicBezTo>
                    <a:pt x="361" y="0"/>
                    <a:pt x="348" y="0"/>
                    <a:pt x="334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49;p57"/>
            <p:cNvSpPr/>
            <p:nvPr/>
          </p:nvSpPr>
          <p:spPr>
            <a:xfrm>
              <a:off x="6148039" y="1361621"/>
              <a:ext cx="95620" cy="308123"/>
            </a:xfrm>
            <a:custGeom>
              <a:avLst/>
              <a:gdLst/>
              <a:ahLst/>
              <a:cxnLst/>
              <a:rect l="l" t="t" r="r" b="b"/>
              <a:pathLst>
                <a:path w="1673" h="5391" extrusionOk="0">
                  <a:moveTo>
                    <a:pt x="81" y="1"/>
                  </a:moveTo>
                  <a:cubicBezTo>
                    <a:pt x="67" y="1"/>
                    <a:pt x="54" y="28"/>
                    <a:pt x="40" y="40"/>
                  </a:cubicBezTo>
                  <a:cubicBezTo>
                    <a:pt x="1" y="388"/>
                    <a:pt x="161" y="709"/>
                    <a:pt x="295" y="1017"/>
                  </a:cubicBezTo>
                  <a:cubicBezTo>
                    <a:pt x="468" y="1458"/>
                    <a:pt x="589" y="1940"/>
                    <a:pt x="723" y="2395"/>
                  </a:cubicBezTo>
                  <a:cubicBezTo>
                    <a:pt x="990" y="3358"/>
                    <a:pt x="1178" y="4335"/>
                    <a:pt x="1418" y="5298"/>
                  </a:cubicBezTo>
                  <a:cubicBezTo>
                    <a:pt x="1431" y="5364"/>
                    <a:pt x="1485" y="5391"/>
                    <a:pt x="1538" y="5391"/>
                  </a:cubicBezTo>
                  <a:cubicBezTo>
                    <a:pt x="1606" y="5391"/>
                    <a:pt x="1672" y="5351"/>
                    <a:pt x="1672" y="5271"/>
                  </a:cubicBezTo>
                  <a:cubicBezTo>
                    <a:pt x="1659" y="4321"/>
                    <a:pt x="1351" y="3384"/>
                    <a:pt x="1071" y="2489"/>
                  </a:cubicBezTo>
                  <a:cubicBezTo>
                    <a:pt x="789" y="1646"/>
                    <a:pt x="468" y="843"/>
                    <a:pt x="108" y="28"/>
                  </a:cubicBezTo>
                  <a:cubicBezTo>
                    <a:pt x="108" y="14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0;p57"/>
            <p:cNvSpPr/>
            <p:nvPr/>
          </p:nvSpPr>
          <p:spPr>
            <a:xfrm>
              <a:off x="6247432" y="1428092"/>
              <a:ext cx="253082" cy="248567"/>
            </a:xfrm>
            <a:custGeom>
              <a:avLst/>
              <a:gdLst/>
              <a:ahLst/>
              <a:cxnLst/>
              <a:rect l="l" t="t" r="r" b="b"/>
              <a:pathLst>
                <a:path w="4428" h="4349" extrusionOk="0">
                  <a:moveTo>
                    <a:pt x="4374" y="1"/>
                  </a:moveTo>
                  <a:cubicBezTo>
                    <a:pt x="2408" y="336"/>
                    <a:pt x="402" y="2302"/>
                    <a:pt x="1" y="4255"/>
                  </a:cubicBezTo>
                  <a:cubicBezTo>
                    <a:pt x="1" y="4308"/>
                    <a:pt x="40" y="4349"/>
                    <a:pt x="81" y="4349"/>
                  </a:cubicBezTo>
                  <a:cubicBezTo>
                    <a:pt x="94" y="4349"/>
                    <a:pt x="120" y="4335"/>
                    <a:pt x="134" y="4308"/>
                  </a:cubicBezTo>
                  <a:cubicBezTo>
                    <a:pt x="616" y="3412"/>
                    <a:pt x="1057" y="2556"/>
                    <a:pt x="1766" y="1807"/>
                  </a:cubicBezTo>
                  <a:cubicBezTo>
                    <a:pt x="2528" y="1018"/>
                    <a:pt x="3464" y="590"/>
                    <a:pt x="4401" y="54"/>
                  </a:cubicBezTo>
                  <a:cubicBezTo>
                    <a:pt x="4428" y="42"/>
                    <a:pt x="4401" y="1"/>
                    <a:pt x="4374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51;p57"/>
            <p:cNvSpPr/>
            <p:nvPr/>
          </p:nvSpPr>
          <p:spPr>
            <a:xfrm>
              <a:off x="6311674" y="1431979"/>
              <a:ext cx="220961" cy="231649"/>
            </a:xfrm>
            <a:custGeom>
              <a:avLst/>
              <a:gdLst/>
              <a:ahLst/>
              <a:cxnLst/>
              <a:rect l="l" t="t" r="r" b="b"/>
              <a:pathLst>
                <a:path w="3866" h="4053" extrusionOk="0">
                  <a:moveTo>
                    <a:pt x="3839" y="0"/>
                  </a:moveTo>
                  <a:cubicBezTo>
                    <a:pt x="3826" y="0"/>
                    <a:pt x="3826" y="0"/>
                    <a:pt x="3826" y="13"/>
                  </a:cubicBezTo>
                  <a:cubicBezTo>
                    <a:pt x="3036" y="361"/>
                    <a:pt x="2354" y="1057"/>
                    <a:pt x="1752" y="1672"/>
                  </a:cubicBezTo>
                  <a:cubicBezTo>
                    <a:pt x="1083" y="2355"/>
                    <a:pt x="495" y="3090"/>
                    <a:pt x="27" y="3919"/>
                  </a:cubicBezTo>
                  <a:cubicBezTo>
                    <a:pt x="0" y="3987"/>
                    <a:pt x="54" y="4053"/>
                    <a:pt x="107" y="4053"/>
                  </a:cubicBezTo>
                  <a:cubicBezTo>
                    <a:pt x="134" y="4053"/>
                    <a:pt x="147" y="4053"/>
                    <a:pt x="161" y="4026"/>
                  </a:cubicBezTo>
                  <a:cubicBezTo>
                    <a:pt x="696" y="3344"/>
                    <a:pt x="1270" y="2662"/>
                    <a:pt x="1859" y="2020"/>
                  </a:cubicBezTo>
                  <a:cubicBezTo>
                    <a:pt x="2488" y="1338"/>
                    <a:pt x="3264" y="762"/>
                    <a:pt x="3852" y="54"/>
                  </a:cubicBezTo>
                  <a:cubicBezTo>
                    <a:pt x="3865" y="27"/>
                    <a:pt x="3852" y="0"/>
                    <a:pt x="3839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52;p57"/>
            <p:cNvSpPr/>
            <p:nvPr/>
          </p:nvSpPr>
          <p:spPr>
            <a:xfrm>
              <a:off x="6315446" y="1443410"/>
              <a:ext cx="230963" cy="283717"/>
            </a:xfrm>
            <a:custGeom>
              <a:avLst/>
              <a:gdLst/>
              <a:ahLst/>
              <a:cxnLst/>
              <a:rect l="l" t="t" r="r" b="b"/>
              <a:pathLst>
                <a:path w="4041" h="4964" extrusionOk="0">
                  <a:moveTo>
                    <a:pt x="4013" y="1"/>
                  </a:moveTo>
                  <a:cubicBezTo>
                    <a:pt x="4001" y="1"/>
                    <a:pt x="3987" y="14"/>
                    <a:pt x="3987" y="14"/>
                  </a:cubicBezTo>
                  <a:cubicBezTo>
                    <a:pt x="3519" y="951"/>
                    <a:pt x="3077" y="1873"/>
                    <a:pt x="2435" y="2703"/>
                  </a:cubicBezTo>
                  <a:cubicBezTo>
                    <a:pt x="1753" y="3532"/>
                    <a:pt x="924" y="4120"/>
                    <a:pt x="81" y="4776"/>
                  </a:cubicBezTo>
                  <a:cubicBezTo>
                    <a:pt x="0" y="4830"/>
                    <a:pt x="68" y="4964"/>
                    <a:pt x="148" y="4964"/>
                  </a:cubicBezTo>
                  <a:cubicBezTo>
                    <a:pt x="161" y="4964"/>
                    <a:pt x="175" y="4964"/>
                    <a:pt x="188" y="4950"/>
                  </a:cubicBezTo>
                  <a:cubicBezTo>
                    <a:pt x="2087" y="4188"/>
                    <a:pt x="3666" y="2021"/>
                    <a:pt x="4027" y="41"/>
                  </a:cubicBezTo>
                  <a:cubicBezTo>
                    <a:pt x="4040" y="14"/>
                    <a:pt x="4027" y="1"/>
                    <a:pt x="4013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53;p57"/>
            <p:cNvSpPr/>
            <p:nvPr/>
          </p:nvSpPr>
          <p:spPr>
            <a:xfrm>
              <a:off x="4967617" y="1207703"/>
              <a:ext cx="40523" cy="36351"/>
            </a:xfrm>
            <a:custGeom>
              <a:avLst/>
              <a:gdLst/>
              <a:ahLst/>
              <a:cxnLst/>
              <a:rect l="l" t="t" r="r" b="b"/>
              <a:pathLst>
                <a:path w="709" h="636" extrusionOk="0">
                  <a:moveTo>
                    <a:pt x="399" y="1"/>
                  </a:moveTo>
                  <a:cubicBezTo>
                    <a:pt x="364" y="1"/>
                    <a:pt x="328" y="7"/>
                    <a:pt x="295" y="19"/>
                  </a:cubicBezTo>
                  <a:lnTo>
                    <a:pt x="281" y="19"/>
                  </a:lnTo>
                  <a:cubicBezTo>
                    <a:pt x="295" y="19"/>
                    <a:pt x="295" y="5"/>
                    <a:pt x="295" y="5"/>
                  </a:cubicBezTo>
                  <a:lnTo>
                    <a:pt x="295" y="5"/>
                  </a:lnTo>
                  <a:cubicBezTo>
                    <a:pt x="281" y="19"/>
                    <a:pt x="281" y="19"/>
                    <a:pt x="268" y="19"/>
                  </a:cubicBezTo>
                  <a:lnTo>
                    <a:pt x="227" y="19"/>
                  </a:lnTo>
                  <a:cubicBezTo>
                    <a:pt x="94" y="58"/>
                    <a:pt x="1" y="192"/>
                    <a:pt x="1" y="326"/>
                  </a:cubicBezTo>
                  <a:cubicBezTo>
                    <a:pt x="1" y="447"/>
                    <a:pt x="94" y="607"/>
                    <a:pt x="227" y="620"/>
                  </a:cubicBezTo>
                  <a:cubicBezTo>
                    <a:pt x="273" y="628"/>
                    <a:pt x="320" y="636"/>
                    <a:pt x="366" y="636"/>
                  </a:cubicBezTo>
                  <a:cubicBezTo>
                    <a:pt x="400" y="636"/>
                    <a:pt x="434" y="631"/>
                    <a:pt x="468" y="620"/>
                  </a:cubicBezTo>
                  <a:cubicBezTo>
                    <a:pt x="548" y="580"/>
                    <a:pt x="616" y="554"/>
                    <a:pt x="655" y="473"/>
                  </a:cubicBezTo>
                  <a:cubicBezTo>
                    <a:pt x="696" y="393"/>
                    <a:pt x="709" y="313"/>
                    <a:pt x="682" y="233"/>
                  </a:cubicBezTo>
                  <a:cubicBezTo>
                    <a:pt x="669" y="152"/>
                    <a:pt x="616" y="85"/>
                    <a:pt x="548" y="45"/>
                  </a:cubicBezTo>
                  <a:cubicBezTo>
                    <a:pt x="501" y="14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54;p57"/>
            <p:cNvSpPr/>
            <p:nvPr/>
          </p:nvSpPr>
          <p:spPr>
            <a:xfrm>
              <a:off x="4885771" y="1214847"/>
              <a:ext cx="41380" cy="33721"/>
            </a:xfrm>
            <a:custGeom>
              <a:avLst/>
              <a:gdLst/>
              <a:ahLst/>
              <a:cxnLst/>
              <a:rect l="l" t="t" r="r" b="b"/>
              <a:pathLst>
                <a:path w="724" h="590" extrusionOk="0">
                  <a:moveTo>
                    <a:pt x="429" y="1"/>
                  </a:moveTo>
                  <a:cubicBezTo>
                    <a:pt x="375" y="13"/>
                    <a:pt x="322" y="1"/>
                    <a:pt x="268" y="27"/>
                  </a:cubicBezTo>
                  <a:cubicBezTo>
                    <a:pt x="68" y="81"/>
                    <a:pt x="1" y="334"/>
                    <a:pt x="148" y="495"/>
                  </a:cubicBezTo>
                  <a:cubicBezTo>
                    <a:pt x="229" y="575"/>
                    <a:pt x="322" y="589"/>
                    <a:pt x="429" y="589"/>
                  </a:cubicBezTo>
                  <a:cubicBezTo>
                    <a:pt x="435" y="590"/>
                    <a:pt x="442" y="590"/>
                    <a:pt x="448" y="590"/>
                  </a:cubicBezTo>
                  <a:cubicBezTo>
                    <a:pt x="600" y="590"/>
                    <a:pt x="723" y="449"/>
                    <a:pt x="723" y="295"/>
                  </a:cubicBezTo>
                  <a:cubicBezTo>
                    <a:pt x="723" y="147"/>
                    <a:pt x="589" y="1"/>
                    <a:pt x="429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55;p57"/>
            <p:cNvSpPr/>
            <p:nvPr/>
          </p:nvSpPr>
          <p:spPr>
            <a:xfrm>
              <a:off x="4822386" y="1232394"/>
              <a:ext cx="29835" cy="22976"/>
            </a:xfrm>
            <a:custGeom>
              <a:avLst/>
              <a:gdLst/>
              <a:ahLst/>
              <a:cxnLst/>
              <a:rect l="l" t="t" r="r" b="b"/>
              <a:pathLst>
                <a:path w="522" h="402" extrusionOk="0">
                  <a:moveTo>
                    <a:pt x="268" y="1"/>
                  </a:moveTo>
                  <a:cubicBezTo>
                    <a:pt x="0" y="1"/>
                    <a:pt x="0" y="402"/>
                    <a:pt x="268" y="402"/>
                  </a:cubicBezTo>
                  <a:cubicBezTo>
                    <a:pt x="521" y="402"/>
                    <a:pt x="521" y="1"/>
                    <a:pt x="268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56;p57"/>
            <p:cNvSpPr/>
            <p:nvPr/>
          </p:nvSpPr>
          <p:spPr>
            <a:xfrm>
              <a:off x="4817757" y="1227821"/>
              <a:ext cx="39837" cy="31435"/>
            </a:xfrm>
            <a:custGeom>
              <a:avLst/>
              <a:gdLst/>
              <a:ahLst/>
              <a:cxnLst/>
              <a:rect l="l" t="t" r="r" b="b"/>
              <a:pathLst>
                <a:path w="697" h="550" extrusionOk="0">
                  <a:moveTo>
                    <a:pt x="349" y="0"/>
                  </a:moveTo>
                  <a:cubicBezTo>
                    <a:pt x="1" y="0"/>
                    <a:pt x="1" y="549"/>
                    <a:pt x="349" y="549"/>
                  </a:cubicBezTo>
                  <a:cubicBezTo>
                    <a:pt x="696" y="549"/>
                    <a:pt x="696" y="0"/>
                    <a:pt x="349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57;p57"/>
            <p:cNvSpPr/>
            <p:nvPr/>
          </p:nvSpPr>
          <p:spPr>
            <a:xfrm>
              <a:off x="4861309" y="1258399"/>
              <a:ext cx="22290" cy="17661"/>
            </a:xfrm>
            <a:custGeom>
              <a:avLst/>
              <a:gdLst/>
              <a:ahLst/>
              <a:cxnLst/>
              <a:rect l="l" t="t" r="r" b="b"/>
              <a:pathLst>
                <a:path w="390" h="309" extrusionOk="0">
                  <a:moveTo>
                    <a:pt x="202" y="0"/>
                  </a:moveTo>
                  <a:cubicBezTo>
                    <a:pt x="1" y="0"/>
                    <a:pt x="1" y="309"/>
                    <a:pt x="202" y="309"/>
                  </a:cubicBezTo>
                  <a:cubicBezTo>
                    <a:pt x="389" y="309"/>
                    <a:pt x="389" y="0"/>
                    <a:pt x="202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58;p57"/>
            <p:cNvSpPr/>
            <p:nvPr/>
          </p:nvSpPr>
          <p:spPr>
            <a:xfrm>
              <a:off x="4935496" y="1244625"/>
              <a:ext cx="19147" cy="15375"/>
            </a:xfrm>
            <a:custGeom>
              <a:avLst/>
              <a:gdLst/>
              <a:ahLst/>
              <a:cxnLst/>
              <a:rect l="l" t="t" r="r" b="b"/>
              <a:pathLst>
                <a:path w="335" h="269" extrusionOk="0">
                  <a:moveTo>
                    <a:pt x="174" y="1"/>
                  </a:moveTo>
                  <a:cubicBezTo>
                    <a:pt x="1" y="1"/>
                    <a:pt x="1" y="268"/>
                    <a:pt x="174" y="268"/>
                  </a:cubicBezTo>
                  <a:cubicBezTo>
                    <a:pt x="335" y="268"/>
                    <a:pt x="335" y="1"/>
                    <a:pt x="174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59;p57"/>
            <p:cNvSpPr/>
            <p:nvPr/>
          </p:nvSpPr>
          <p:spPr>
            <a:xfrm>
              <a:off x="4762717" y="1254684"/>
              <a:ext cx="45953" cy="31149"/>
            </a:xfrm>
            <a:custGeom>
              <a:avLst/>
              <a:gdLst/>
              <a:ahLst/>
              <a:cxnLst/>
              <a:rect l="l" t="t" r="r" b="b"/>
              <a:pathLst>
                <a:path w="804" h="545" extrusionOk="0">
                  <a:moveTo>
                    <a:pt x="322" y="0"/>
                  </a:moveTo>
                  <a:cubicBezTo>
                    <a:pt x="282" y="0"/>
                    <a:pt x="241" y="8"/>
                    <a:pt x="201" y="26"/>
                  </a:cubicBezTo>
                  <a:cubicBezTo>
                    <a:pt x="27" y="79"/>
                    <a:pt x="1" y="293"/>
                    <a:pt x="147" y="400"/>
                  </a:cubicBezTo>
                  <a:cubicBezTo>
                    <a:pt x="188" y="413"/>
                    <a:pt x="228" y="440"/>
                    <a:pt x="254" y="454"/>
                  </a:cubicBezTo>
                  <a:cubicBezTo>
                    <a:pt x="281" y="467"/>
                    <a:pt x="308" y="481"/>
                    <a:pt x="335" y="481"/>
                  </a:cubicBezTo>
                  <a:lnTo>
                    <a:pt x="349" y="481"/>
                  </a:lnTo>
                  <a:cubicBezTo>
                    <a:pt x="375" y="494"/>
                    <a:pt x="402" y="507"/>
                    <a:pt x="429" y="507"/>
                  </a:cubicBezTo>
                  <a:cubicBezTo>
                    <a:pt x="471" y="531"/>
                    <a:pt x="515" y="545"/>
                    <a:pt x="559" y="545"/>
                  </a:cubicBezTo>
                  <a:cubicBezTo>
                    <a:pt x="613" y="545"/>
                    <a:pt x="665" y="525"/>
                    <a:pt x="709" y="481"/>
                  </a:cubicBezTo>
                  <a:cubicBezTo>
                    <a:pt x="789" y="400"/>
                    <a:pt x="803" y="240"/>
                    <a:pt x="709" y="160"/>
                  </a:cubicBezTo>
                  <a:cubicBezTo>
                    <a:pt x="696" y="146"/>
                    <a:pt x="682" y="133"/>
                    <a:pt x="656" y="119"/>
                  </a:cubicBezTo>
                  <a:cubicBezTo>
                    <a:pt x="656" y="119"/>
                    <a:pt x="656" y="106"/>
                    <a:pt x="643" y="106"/>
                  </a:cubicBezTo>
                  <a:lnTo>
                    <a:pt x="563" y="65"/>
                  </a:lnTo>
                  <a:cubicBezTo>
                    <a:pt x="482" y="30"/>
                    <a:pt x="402" y="0"/>
                    <a:pt x="322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0;p57"/>
            <p:cNvSpPr/>
            <p:nvPr/>
          </p:nvSpPr>
          <p:spPr>
            <a:xfrm>
              <a:off x="4794838" y="1302751"/>
              <a:ext cx="27606" cy="21433"/>
            </a:xfrm>
            <a:custGeom>
              <a:avLst/>
              <a:gdLst/>
              <a:ahLst/>
              <a:cxnLst/>
              <a:rect l="l" t="t" r="r" b="b"/>
              <a:pathLst>
                <a:path w="483" h="375" extrusionOk="0">
                  <a:moveTo>
                    <a:pt x="241" y="0"/>
                  </a:moveTo>
                  <a:cubicBezTo>
                    <a:pt x="1" y="0"/>
                    <a:pt x="1" y="375"/>
                    <a:pt x="241" y="375"/>
                  </a:cubicBezTo>
                  <a:cubicBezTo>
                    <a:pt x="482" y="375"/>
                    <a:pt x="482" y="0"/>
                    <a:pt x="241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61;p57"/>
            <p:cNvSpPr/>
            <p:nvPr/>
          </p:nvSpPr>
          <p:spPr>
            <a:xfrm>
              <a:off x="4682414" y="1284576"/>
              <a:ext cx="37551" cy="30178"/>
            </a:xfrm>
            <a:custGeom>
              <a:avLst/>
              <a:gdLst/>
              <a:ahLst/>
              <a:cxnLst/>
              <a:rect l="l" t="t" r="r" b="b"/>
              <a:pathLst>
                <a:path w="657" h="528" extrusionOk="0">
                  <a:moveTo>
                    <a:pt x="372" y="0"/>
                  </a:moveTo>
                  <a:cubicBezTo>
                    <a:pt x="340" y="0"/>
                    <a:pt x="310" y="7"/>
                    <a:pt x="282" y="24"/>
                  </a:cubicBezTo>
                  <a:cubicBezTo>
                    <a:pt x="268" y="24"/>
                    <a:pt x="255" y="24"/>
                    <a:pt x="255" y="38"/>
                  </a:cubicBezTo>
                  <a:lnTo>
                    <a:pt x="229" y="38"/>
                  </a:lnTo>
                  <a:cubicBezTo>
                    <a:pt x="221" y="37"/>
                    <a:pt x="214" y="36"/>
                    <a:pt x="207" y="36"/>
                  </a:cubicBezTo>
                  <a:cubicBezTo>
                    <a:pt x="121" y="36"/>
                    <a:pt x="40" y="111"/>
                    <a:pt x="27" y="198"/>
                  </a:cubicBezTo>
                  <a:cubicBezTo>
                    <a:pt x="1" y="292"/>
                    <a:pt x="41" y="372"/>
                    <a:pt x="108" y="425"/>
                  </a:cubicBezTo>
                  <a:lnTo>
                    <a:pt x="134" y="452"/>
                  </a:lnTo>
                  <a:cubicBezTo>
                    <a:pt x="175" y="479"/>
                    <a:pt x="215" y="519"/>
                    <a:pt x="268" y="519"/>
                  </a:cubicBezTo>
                  <a:cubicBezTo>
                    <a:pt x="297" y="524"/>
                    <a:pt x="326" y="527"/>
                    <a:pt x="356" y="527"/>
                  </a:cubicBezTo>
                  <a:cubicBezTo>
                    <a:pt x="409" y="527"/>
                    <a:pt x="463" y="518"/>
                    <a:pt x="523" y="493"/>
                  </a:cubicBezTo>
                  <a:cubicBezTo>
                    <a:pt x="589" y="452"/>
                    <a:pt x="657" y="345"/>
                    <a:pt x="643" y="265"/>
                  </a:cubicBezTo>
                  <a:cubicBezTo>
                    <a:pt x="630" y="185"/>
                    <a:pt x="603" y="131"/>
                    <a:pt x="562" y="78"/>
                  </a:cubicBezTo>
                  <a:cubicBezTo>
                    <a:pt x="550" y="65"/>
                    <a:pt x="536" y="51"/>
                    <a:pt x="523" y="51"/>
                  </a:cubicBezTo>
                  <a:cubicBezTo>
                    <a:pt x="509" y="51"/>
                    <a:pt x="509" y="38"/>
                    <a:pt x="509" y="38"/>
                  </a:cubicBezTo>
                  <a:cubicBezTo>
                    <a:pt x="462" y="14"/>
                    <a:pt x="416" y="0"/>
                    <a:pt x="372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62;p57"/>
            <p:cNvSpPr/>
            <p:nvPr/>
          </p:nvSpPr>
          <p:spPr>
            <a:xfrm>
              <a:off x="4706876" y="1255313"/>
              <a:ext cx="29092" cy="23033"/>
            </a:xfrm>
            <a:custGeom>
              <a:avLst/>
              <a:gdLst/>
              <a:ahLst/>
              <a:cxnLst/>
              <a:rect l="l" t="t" r="r" b="b"/>
              <a:pathLst>
                <a:path w="509" h="403" extrusionOk="0">
                  <a:moveTo>
                    <a:pt x="255" y="1"/>
                  </a:moveTo>
                  <a:cubicBezTo>
                    <a:pt x="1" y="1"/>
                    <a:pt x="1" y="402"/>
                    <a:pt x="255" y="402"/>
                  </a:cubicBezTo>
                  <a:cubicBezTo>
                    <a:pt x="509" y="402"/>
                    <a:pt x="509" y="1"/>
                    <a:pt x="255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63;p57"/>
            <p:cNvSpPr/>
            <p:nvPr/>
          </p:nvSpPr>
          <p:spPr>
            <a:xfrm>
              <a:off x="5489785" y="2012216"/>
              <a:ext cx="28349" cy="22233"/>
            </a:xfrm>
            <a:custGeom>
              <a:avLst/>
              <a:gdLst/>
              <a:ahLst/>
              <a:cxnLst/>
              <a:rect l="l" t="t" r="r" b="b"/>
              <a:pathLst>
                <a:path w="496" h="389" extrusionOk="0">
                  <a:moveTo>
                    <a:pt x="241" y="0"/>
                  </a:moveTo>
                  <a:cubicBezTo>
                    <a:pt x="0" y="0"/>
                    <a:pt x="0" y="389"/>
                    <a:pt x="241" y="389"/>
                  </a:cubicBezTo>
                  <a:cubicBezTo>
                    <a:pt x="496" y="389"/>
                    <a:pt x="496" y="0"/>
                    <a:pt x="241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64;p57"/>
            <p:cNvSpPr/>
            <p:nvPr/>
          </p:nvSpPr>
          <p:spPr>
            <a:xfrm>
              <a:off x="5525736" y="2002729"/>
              <a:ext cx="38294" cy="24291"/>
            </a:xfrm>
            <a:custGeom>
              <a:avLst/>
              <a:gdLst/>
              <a:ahLst/>
              <a:cxnLst/>
              <a:rect l="l" t="t" r="r" b="b"/>
              <a:pathLst>
                <a:path w="670" h="425" extrusionOk="0">
                  <a:moveTo>
                    <a:pt x="249" y="1"/>
                  </a:moveTo>
                  <a:cubicBezTo>
                    <a:pt x="237" y="1"/>
                    <a:pt x="226" y="2"/>
                    <a:pt x="214" y="6"/>
                  </a:cubicBezTo>
                  <a:cubicBezTo>
                    <a:pt x="203" y="4"/>
                    <a:pt x="192" y="3"/>
                    <a:pt x="181" y="3"/>
                  </a:cubicBezTo>
                  <a:cubicBezTo>
                    <a:pt x="125" y="3"/>
                    <a:pt x="74" y="29"/>
                    <a:pt x="40" y="73"/>
                  </a:cubicBezTo>
                  <a:cubicBezTo>
                    <a:pt x="0" y="140"/>
                    <a:pt x="13" y="220"/>
                    <a:pt x="67" y="273"/>
                  </a:cubicBezTo>
                  <a:cubicBezTo>
                    <a:pt x="93" y="314"/>
                    <a:pt x="107" y="341"/>
                    <a:pt x="147" y="354"/>
                  </a:cubicBezTo>
                  <a:cubicBezTo>
                    <a:pt x="224" y="385"/>
                    <a:pt x="324" y="424"/>
                    <a:pt x="415" y="424"/>
                  </a:cubicBezTo>
                  <a:cubicBezTo>
                    <a:pt x="481" y="424"/>
                    <a:pt x="544" y="403"/>
                    <a:pt x="589" y="341"/>
                  </a:cubicBezTo>
                  <a:cubicBezTo>
                    <a:pt x="669" y="234"/>
                    <a:pt x="642" y="100"/>
                    <a:pt x="509" y="47"/>
                  </a:cubicBezTo>
                  <a:cubicBezTo>
                    <a:pt x="468" y="33"/>
                    <a:pt x="428" y="33"/>
                    <a:pt x="402" y="33"/>
                  </a:cubicBezTo>
                  <a:cubicBezTo>
                    <a:pt x="375" y="33"/>
                    <a:pt x="361" y="33"/>
                    <a:pt x="334" y="20"/>
                  </a:cubicBezTo>
                  <a:cubicBezTo>
                    <a:pt x="306" y="10"/>
                    <a:pt x="277" y="1"/>
                    <a:pt x="249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65;p57"/>
            <p:cNvSpPr/>
            <p:nvPr/>
          </p:nvSpPr>
          <p:spPr>
            <a:xfrm>
              <a:off x="5580776" y="2023533"/>
              <a:ext cx="14517" cy="14746"/>
            </a:xfrm>
            <a:custGeom>
              <a:avLst/>
              <a:gdLst/>
              <a:ahLst/>
              <a:cxnLst/>
              <a:rect l="l" t="t" r="r" b="b"/>
              <a:pathLst>
                <a:path w="254" h="258" extrusionOk="0">
                  <a:moveTo>
                    <a:pt x="134" y="0"/>
                  </a:moveTo>
                  <a:cubicBezTo>
                    <a:pt x="93" y="0"/>
                    <a:pt x="53" y="23"/>
                    <a:pt x="40" y="70"/>
                  </a:cubicBezTo>
                  <a:lnTo>
                    <a:pt x="27" y="123"/>
                  </a:lnTo>
                  <a:cubicBezTo>
                    <a:pt x="0" y="191"/>
                    <a:pt x="54" y="257"/>
                    <a:pt x="134" y="257"/>
                  </a:cubicBezTo>
                  <a:cubicBezTo>
                    <a:pt x="200" y="257"/>
                    <a:pt x="254" y="191"/>
                    <a:pt x="241" y="123"/>
                  </a:cubicBezTo>
                  <a:lnTo>
                    <a:pt x="227" y="70"/>
                  </a:lnTo>
                  <a:cubicBezTo>
                    <a:pt x="214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66;p57"/>
            <p:cNvSpPr/>
            <p:nvPr/>
          </p:nvSpPr>
          <p:spPr>
            <a:xfrm>
              <a:off x="5604381" y="2014045"/>
              <a:ext cx="16918" cy="13088"/>
            </a:xfrm>
            <a:custGeom>
              <a:avLst/>
              <a:gdLst/>
              <a:ahLst/>
              <a:cxnLst/>
              <a:rect l="l" t="t" r="r" b="b"/>
              <a:pathLst>
                <a:path w="296" h="229" extrusionOk="0">
                  <a:moveTo>
                    <a:pt x="119" y="0"/>
                  </a:moveTo>
                  <a:cubicBezTo>
                    <a:pt x="1" y="0"/>
                    <a:pt x="3" y="229"/>
                    <a:pt x="126" y="229"/>
                  </a:cubicBezTo>
                  <a:cubicBezTo>
                    <a:pt x="137" y="229"/>
                    <a:pt x="149" y="227"/>
                    <a:pt x="162" y="223"/>
                  </a:cubicBezTo>
                  <a:cubicBezTo>
                    <a:pt x="176" y="223"/>
                    <a:pt x="189" y="209"/>
                    <a:pt x="203" y="209"/>
                  </a:cubicBezTo>
                  <a:cubicBezTo>
                    <a:pt x="296" y="182"/>
                    <a:pt x="296" y="49"/>
                    <a:pt x="203" y="9"/>
                  </a:cubicBezTo>
                  <a:lnTo>
                    <a:pt x="162" y="9"/>
                  </a:lnTo>
                  <a:cubicBezTo>
                    <a:pt x="146" y="3"/>
                    <a:pt x="132" y="0"/>
                    <a:pt x="119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67;p57"/>
            <p:cNvSpPr/>
            <p:nvPr/>
          </p:nvSpPr>
          <p:spPr>
            <a:xfrm>
              <a:off x="5623585" y="2026448"/>
              <a:ext cx="29092" cy="22748"/>
            </a:xfrm>
            <a:custGeom>
              <a:avLst/>
              <a:gdLst/>
              <a:ahLst/>
              <a:cxnLst/>
              <a:rect l="l" t="t" r="r" b="b"/>
              <a:pathLst>
                <a:path w="509" h="398" extrusionOk="0">
                  <a:moveTo>
                    <a:pt x="312" y="0"/>
                  </a:moveTo>
                  <a:cubicBezTo>
                    <a:pt x="284" y="0"/>
                    <a:pt x="256" y="10"/>
                    <a:pt x="227" y="19"/>
                  </a:cubicBezTo>
                  <a:cubicBezTo>
                    <a:pt x="201" y="33"/>
                    <a:pt x="188" y="60"/>
                    <a:pt x="161" y="86"/>
                  </a:cubicBezTo>
                  <a:cubicBezTo>
                    <a:pt x="161" y="86"/>
                    <a:pt x="161" y="99"/>
                    <a:pt x="147" y="99"/>
                  </a:cubicBezTo>
                  <a:cubicBezTo>
                    <a:pt x="134" y="113"/>
                    <a:pt x="120" y="113"/>
                    <a:pt x="107" y="113"/>
                  </a:cubicBezTo>
                  <a:cubicBezTo>
                    <a:pt x="40" y="126"/>
                    <a:pt x="0" y="193"/>
                    <a:pt x="0" y="247"/>
                  </a:cubicBezTo>
                  <a:cubicBezTo>
                    <a:pt x="0" y="340"/>
                    <a:pt x="67" y="381"/>
                    <a:pt x="147" y="394"/>
                  </a:cubicBezTo>
                  <a:cubicBezTo>
                    <a:pt x="159" y="396"/>
                    <a:pt x="172" y="397"/>
                    <a:pt x="185" y="397"/>
                  </a:cubicBezTo>
                  <a:cubicBezTo>
                    <a:pt x="243" y="397"/>
                    <a:pt x="307" y="373"/>
                    <a:pt x="361" y="340"/>
                  </a:cubicBezTo>
                  <a:cubicBezTo>
                    <a:pt x="455" y="287"/>
                    <a:pt x="509" y="153"/>
                    <a:pt x="428" y="60"/>
                  </a:cubicBezTo>
                  <a:cubicBezTo>
                    <a:pt x="417" y="26"/>
                    <a:pt x="397" y="2"/>
                    <a:pt x="369" y="2"/>
                  </a:cubicBezTo>
                  <a:cubicBezTo>
                    <a:pt x="362" y="2"/>
                    <a:pt x="355" y="4"/>
                    <a:pt x="348" y="6"/>
                  </a:cubicBezTo>
                  <a:cubicBezTo>
                    <a:pt x="336" y="2"/>
                    <a:pt x="324" y="0"/>
                    <a:pt x="312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68;p57"/>
            <p:cNvSpPr/>
            <p:nvPr/>
          </p:nvSpPr>
          <p:spPr>
            <a:xfrm>
              <a:off x="4629717" y="1290234"/>
              <a:ext cx="26749" cy="21719"/>
            </a:xfrm>
            <a:custGeom>
              <a:avLst/>
              <a:gdLst/>
              <a:ahLst/>
              <a:cxnLst/>
              <a:rect l="l" t="t" r="r" b="b"/>
              <a:pathLst>
                <a:path w="468" h="380" extrusionOk="0">
                  <a:moveTo>
                    <a:pt x="186" y="0"/>
                  </a:moveTo>
                  <a:cubicBezTo>
                    <a:pt x="142" y="0"/>
                    <a:pt x="97" y="15"/>
                    <a:pt x="67" y="46"/>
                  </a:cubicBezTo>
                  <a:cubicBezTo>
                    <a:pt x="27" y="86"/>
                    <a:pt x="0" y="180"/>
                    <a:pt x="40" y="233"/>
                  </a:cubicBezTo>
                  <a:cubicBezTo>
                    <a:pt x="67" y="246"/>
                    <a:pt x="81" y="273"/>
                    <a:pt x="107" y="287"/>
                  </a:cubicBezTo>
                  <a:cubicBezTo>
                    <a:pt x="120" y="340"/>
                    <a:pt x="161" y="380"/>
                    <a:pt x="214" y="380"/>
                  </a:cubicBezTo>
                  <a:lnTo>
                    <a:pt x="241" y="380"/>
                  </a:lnTo>
                  <a:cubicBezTo>
                    <a:pt x="268" y="380"/>
                    <a:pt x="295" y="367"/>
                    <a:pt x="307" y="367"/>
                  </a:cubicBezTo>
                  <a:cubicBezTo>
                    <a:pt x="402" y="340"/>
                    <a:pt x="468" y="273"/>
                    <a:pt x="455" y="166"/>
                  </a:cubicBezTo>
                  <a:cubicBezTo>
                    <a:pt x="455" y="99"/>
                    <a:pt x="402" y="32"/>
                    <a:pt x="321" y="19"/>
                  </a:cubicBezTo>
                  <a:cubicBezTo>
                    <a:pt x="295" y="5"/>
                    <a:pt x="268" y="5"/>
                    <a:pt x="241" y="5"/>
                  </a:cubicBezTo>
                  <a:lnTo>
                    <a:pt x="227" y="5"/>
                  </a:lnTo>
                  <a:cubicBezTo>
                    <a:pt x="214" y="2"/>
                    <a:pt x="200" y="0"/>
                    <a:pt x="186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69;p57"/>
            <p:cNvSpPr/>
            <p:nvPr/>
          </p:nvSpPr>
          <p:spPr>
            <a:xfrm>
              <a:off x="4607484" y="1328928"/>
              <a:ext cx="39837" cy="24634"/>
            </a:xfrm>
            <a:custGeom>
              <a:avLst/>
              <a:gdLst/>
              <a:ahLst/>
              <a:cxnLst/>
              <a:rect l="l" t="t" r="r" b="b"/>
              <a:pathLst>
                <a:path w="697" h="431" extrusionOk="0">
                  <a:moveTo>
                    <a:pt x="474" y="0"/>
                  </a:moveTo>
                  <a:cubicBezTo>
                    <a:pt x="455" y="0"/>
                    <a:pt x="435" y="4"/>
                    <a:pt x="416" y="11"/>
                  </a:cubicBezTo>
                  <a:cubicBezTo>
                    <a:pt x="375" y="24"/>
                    <a:pt x="349" y="38"/>
                    <a:pt x="309" y="51"/>
                  </a:cubicBezTo>
                  <a:cubicBezTo>
                    <a:pt x="295" y="64"/>
                    <a:pt x="282" y="64"/>
                    <a:pt x="268" y="77"/>
                  </a:cubicBezTo>
                  <a:cubicBezTo>
                    <a:pt x="268" y="77"/>
                    <a:pt x="245" y="89"/>
                    <a:pt x="241" y="89"/>
                  </a:cubicBezTo>
                  <a:cubicBezTo>
                    <a:pt x="239" y="89"/>
                    <a:pt x="242" y="86"/>
                    <a:pt x="255" y="77"/>
                  </a:cubicBezTo>
                  <a:lnTo>
                    <a:pt x="255" y="77"/>
                  </a:lnTo>
                  <a:cubicBezTo>
                    <a:pt x="188" y="104"/>
                    <a:pt x="135" y="145"/>
                    <a:pt x="81" y="184"/>
                  </a:cubicBezTo>
                  <a:cubicBezTo>
                    <a:pt x="1" y="252"/>
                    <a:pt x="54" y="386"/>
                    <a:pt x="148" y="412"/>
                  </a:cubicBezTo>
                  <a:cubicBezTo>
                    <a:pt x="196" y="424"/>
                    <a:pt x="255" y="431"/>
                    <a:pt x="315" y="431"/>
                  </a:cubicBezTo>
                  <a:cubicBezTo>
                    <a:pt x="389" y="431"/>
                    <a:pt x="464" y="421"/>
                    <a:pt x="523" y="398"/>
                  </a:cubicBezTo>
                  <a:cubicBezTo>
                    <a:pt x="630" y="372"/>
                    <a:pt x="696" y="265"/>
                    <a:pt x="657" y="158"/>
                  </a:cubicBezTo>
                  <a:cubicBezTo>
                    <a:pt x="635" y="70"/>
                    <a:pt x="559" y="0"/>
                    <a:pt x="474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0;p57"/>
            <p:cNvSpPr/>
            <p:nvPr/>
          </p:nvSpPr>
          <p:spPr>
            <a:xfrm>
              <a:off x="6119748" y="1324927"/>
              <a:ext cx="57" cy="16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7"/>
                    <a:pt x="0" y="27"/>
                    <a:pt x="0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71;p57"/>
            <p:cNvSpPr/>
            <p:nvPr/>
          </p:nvSpPr>
          <p:spPr>
            <a:xfrm>
              <a:off x="6097572" y="1308867"/>
              <a:ext cx="23033" cy="28349"/>
            </a:xfrm>
            <a:custGeom>
              <a:avLst/>
              <a:gdLst/>
              <a:ahLst/>
              <a:cxnLst/>
              <a:rect l="l" t="t" r="r" b="b"/>
              <a:pathLst>
                <a:path w="403" h="496" extrusionOk="0">
                  <a:moveTo>
                    <a:pt x="201" y="0"/>
                  </a:moveTo>
                  <a:cubicBezTo>
                    <a:pt x="81" y="0"/>
                    <a:pt x="14" y="94"/>
                    <a:pt x="1" y="201"/>
                  </a:cubicBezTo>
                  <a:cubicBezTo>
                    <a:pt x="1" y="282"/>
                    <a:pt x="14" y="415"/>
                    <a:pt x="94" y="469"/>
                  </a:cubicBezTo>
                  <a:lnTo>
                    <a:pt x="108" y="469"/>
                  </a:lnTo>
                  <a:cubicBezTo>
                    <a:pt x="128" y="489"/>
                    <a:pt x="154" y="495"/>
                    <a:pt x="181" y="495"/>
                  </a:cubicBezTo>
                  <a:cubicBezTo>
                    <a:pt x="208" y="495"/>
                    <a:pt x="235" y="489"/>
                    <a:pt x="254" y="482"/>
                  </a:cubicBezTo>
                  <a:cubicBezTo>
                    <a:pt x="308" y="469"/>
                    <a:pt x="349" y="442"/>
                    <a:pt x="361" y="402"/>
                  </a:cubicBezTo>
                  <a:cubicBezTo>
                    <a:pt x="375" y="375"/>
                    <a:pt x="388" y="348"/>
                    <a:pt x="388" y="321"/>
                  </a:cubicBezTo>
                  <a:lnTo>
                    <a:pt x="388" y="282"/>
                  </a:lnTo>
                  <a:cubicBezTo>
                    <a:pt x="402" y="255"/>
                    <a:pt x="402" y="228"/>
                    <a:pt x="402" y="201"/>
                  </a:cubicBezTo>
                  <a:cubicBezTo>
                    <a:pt x="388" y="94"/>
                    <a:pt x="308" y="0"/>
                    <a:pt x="201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72;p57"/>
            <p:cNvSpPr/>
            <p:nvPr/>
          </p:nvSpPr>
          <p:spPr>
            <a:xfrm>
              <a:off x="6119748" y="1324127"/>
              <a:ext cx="57" cy="857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73;p57"/>
            <p:cNvSpPr/>
            <p:nvPr/>
          </p:nvSpPr>
          <p:spPr>
            <a:xfrm>
              <a:off x="6122777" y="1331215"/>
              <a:ext cx="29892" cy="27892"/>
            </a:xfrm>
            <a:custGeom>
              <a:avLst/>
              <a:gdLst/>
              <a:ahLst/>
              <a:cxnLst/>
              <a:rect l="l" t="t" r="r" b="b"/>
              <a:pathLst>
                <a:path w="523" h="488" extrusionOk="0">
                  <a:moveTo>
                    <a:pt x="221" y="0"/>
                  </a:moveTo>
                  <a:cubicBezTo>
                    <a:pt x="172" y="0"/>
                    <a:pt x="122" y="36"/>
                    <a:pt x="122" y="91"/>
                  </a:cubicBezTo>
                  <a:cubicBezTo>
                    <a:pt x="108" y="105"/>
                    <a:pt x="95" y="105"/>
                    <a:pt x="81" y="118"/>
                  </a:cubicBezTo>
                  <a:cubicBezTo>
                    <a:pt x="1" y="198"/>
                    <a:pt x="15" y="319"/>
                    <a:pt x="81" y="399"/>
                  </a:cubicBezTo>
                  <a:cubicBezTo>
                    <a:pt x="134" y="451"/>
                    <a:pt x="203" y="488"/>
                    <a:pt x="269" y="488"/>
                  </a:cubicBezTo>
                  <a:cubicBezTo>
                    <a:pt x="287" y="488"/>
                    <a:pt x="305" y="485"/>
                    <a:pt x="322" y="479"/>
                  </a:cubicBezTo>
                  <a:cubicBezTo>
                    <a:pt x="509" y="426"/>
                    <a:pt x="523" y="171"/>
                    <a:pt x="362" y="105"/>
                  </a:cubicBezTo>
                  <a:lnTo>
                    <a:pt x="282" y="24"/>
                  </a:lnTo>
                  <a:cubicBezTo>
                    <a:pt x="265" y="8"/>
                    <a:pt x="243" y="0"/>
                    <a:pt x="221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74;p57"/>
            <p:cNvSpPr/>
            <p:nvPr/>
          </p:nvSpPr>
          <p:spPr>
            <a:xfrm>
              <a:off x="6151812" y="1365450"/>
              <a:ext cx="30635" cy="23776"/>
            </a:xfrm>
            <a:custGeom>
              <a:avLst/>
              <a:gdLst/>
              <a:ahLst/>
              <a:cxnLst/>
              <a:rect l="l" t="t" r="r" b="b"/>
              <a:pathLst>
                <a:path w="536" h="416" extrusionOk="0">
                  <a:moveTo>
                    <a:pt x="268" y="0"/>
                  </a:moveTo>
                  <a:cubicBezTo>
                    <a:pt x="1" y="0"/>
                    <a:pt x="1" y="415"/>
                    <a:pt x="268" y="415"/>
                  </a:cubicBezTo>
                  <a:cubicBezTo>
                    <a:pt x="536" y="415"/>
                    <a:pt x="536" y="0"/>
                    <a:pt x="268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75;p57"/>
            <p:cNvSpPr/>
            <p:nvPr/>
          </p:nvSpPr>
          <p:spPr>
            <a:xfrm>
              <a:off x="6103687" y="1363393"/>
              <a:ext cx="35493" cy="24462"/>
            </a:xfrm>
            <a:custGeom>
              <a:avLst/>
              <a:gdLst/>
              <a:ahLst/>
              <a:cxnLst/>
              <a:rect l="l" t="t" r="r" b="b"/>
              <a:pathLst>
                <a:path w="621" h="428" extrusionOk="0">
                  <a:moveTo>
                    <a:pt x="213" y="1"/>
                  </a:moveTo>
                  <a:cubicBezTo>
                    <a:pt x="171" y="1"/>
                    <a:pt x="130" y="11"/>
                    <a:pt x="94" y="36"/>
                  </a:cubicBezTo>
                  <a:cubicBezTo>
                    <a:pt x="54" y="63"/>
                    <a:pt x="28" y="90"/>
                    <a:pt x="14" y="143"/>
                  </a:cubicBezTo>
                  <a:cubicBezTo>
                    <a:pt x="1" y="211"/>
                    <a:pt x="14" y="291"/>
                    <a:pt x="67" y="330"/>
                  </a:cubicBezTo>
                  <a:cubicBezTo>
                    <a:pt x="108" y="371"/>
                    <a:pt x="161" y="398"/>
                    <a:pt x="215" y="398"/>
                  </a:cubicBezTo>
                  <a:lnTo>
                    <a:pt x="242" y="398"/>
                  </a:lnTo>
                  <a:cubicBezTo>
                    <a:pt x="281" y="398"/>
                    <a:pt x="322" y="411"/>
                    <a:pt x="361" y="425"/>
                  </a:cubicBezTo>
                  <a:cubicBezTo>
                    <a:pt x="372" y="426"/>
                    <a:pt x="382" y="427"/>
                    <a:pt x="392" y="427"/>
                  </a:cubicBezTo>
                  <a:cubicBezTo>
                    <a:pt x="525" y="427"/>
                    <a:pt x="621" y="269"/>
                    <a:pt x="509" y="157"/>
                  </a:cubicBezTo>
                  <a:cubicBezTo>
                    <a:pt x="450" y="79"/>
                    <a:pt x="327" y="1"/>
                    <a:pt x="213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76;p57"/>
            <p:cNvSpPr/>
            <p:nvPr/>
          </p:nvSpPr>
          <p:spPr>
            <a:xfrm>
              <a:off x="6420212" y="1461014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77;p57"/>
            <p:cNvSpPr/>
            <p:nvPr/>
          </p:nvSpPr>
          <p:spPr>
            <a:xfrm>
              <a:off x="6419411" y="1449925"/>
              <a:ext cx="23776" cy="23662"/>
            </a:xfrm>
            <a:custGeom>
              <a:avLst/>
              <a:gdLst/>
              <a:ahLst/>
              <a:cxnLst/>
              <a:rect l="l" t="t" r="r" b="b"/>
              <a:pathLst>
                <a:path w="416" h="414" extrusionOk="0">
                  <a:moveTo>
                    <a:pt x="23" y="192"/>
                  </a:moveTo>
                  <a:cubicBezTo>
                    <a:pt x="21" y="194"/>
                    <a:pt x="18" y="195"/>
                    <a:pt x="15" y="195"/>
                  </a:cubicBezTo>
                  <a:lnTo>
                    <a:pt x="15" y="195"/>
                  </a:lnTo>
                  <a:cubicBezTo>
                    <a:pt x="19" y="195"/>
                    <a:pt x="21" y="193"/>
                    <a:pt x="23" y="192"/>
                  </a:cubicBezTo>
                  <a:close/>
                  <a:moveTo>
                    <a:pt x="207" y="1"/>
                  </a:moveTo>
                  <a:cubicBezTo>
                    <a:pt x="134" y="1"/>
                    <a:pt x="74" y="50"/>
                    <a:pt x="41" y="127"/>
                  </a:cubicBezTo>
                  <a:cubicBezTo>
                    <a:pt x="27" y="141"/>
                    <a:pt x="27" y="154"/>
                    <a:pt x="27" y="181"/>
                  </a:cubicBezTo>
                  <a:cubicBezTo>
                    <a:pt x="27" y="181"/>
                    <a:pt x="27" y="187"/>
                    <a:pt x="23" y="192"/>
                  </a:cubicBezTo>
                  <a:lnTo>
                    <a:pt x="23" y="192"/>
                  </a:lnTo>
                  <a:cubicBezTo>
                    <a:pt x="29" y="187"/>
                    <a:pt x="31" y="177"/>
                    <a:pt x="41" y="168"/>
                  </a:cubicBezTo>
                  <a:lnTo>
                    <a:pt x="41" y="168"/>
                  </a:lnTo>
                  <a:cubicBezTo>
                    <a:pt x="15" y="221"/>
                    <a:pt x="1" y="275"/>
                    <a:pt x="27" y="341"/>
                  </a:cubicBezTo>
                  <a:cubicBezTo>
                    <a:pt x="59" y="394"/>
                    <a:pt x="115" y="413"/>
                    <a:pt x="169" y="413"/>
                  </a:cubicBezTo>
                  <a:cubicBezTo>
                    <a:pt x="184" y="413"/>
                    <a:pt x="200" y="412"/>
                    <a:pt x="215" y="409"/>
                  </a:cubicBezTo>
                  <a:cubicBezTo>
                    <a:pt x="309" y="395"/>
                    <a:pt x="348" y="288"/>
                    <a:pt x="389" y="221"/>
                  </a:cubicBezTo>
                  <a:cubicBezTo>
                    <a:pt x="416" y="127"/>
                    <a:pt x="348" y="20"/>
                    <a:pt x="255" y="7"/>
                  </a:cubicBezTo>
                  <a:cubicBezTo>
                    <a:pt x="239" y="3"/>
                    <a:pt x="223" y="1"/>
                    <a:pt x="207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78;p57"/>
            <p:cNvSpPr/>
            <p:nvPr/>
          </p:nvSpPr>
          <p:spPr>
            <a:xfrm>
              <a:off x="6454562" y="1431179"/>
              <a:ext cx="30635" cy="22976"/>
            </a:xfrm>
            <a:custGeom>
              <a:avLst/>
              <a:gdLst/>
              <a:ahLst/>
              <a:cxnLst/>
              <a:rect l="l" t="t" r="r" b="b"/>
              <a:pathLst>
                <a:path w="536" h="402" extrusionOk="0">
                  <a:moveTo>
                    <a:pt x="168" y="0"/>
                  </a:moveTo>
                  <a:cubicBezTo>
                    <a:pt x="131" y="0"/>
                    <a:pt x="94" y="15"/>
                    <a:pt x="68" y="41"/>
                  </a:cubicBezTo>
                  <a:cubicBezTo>
                    <a:pt x="28" y="68"/>
                    <a:pt x="1" y="121"/>
                    <a:pt x="1" y="175"/>
                  </a:cubicBezTo>
                  <a:cubicBezTo>
                    <a:pt x="1" y="268"/>
                    <a:pt x="54" y="322"/>
                    <a:pt x="135" y="348"/>
                  </a:cubicBezTo>
                  <a:cubicBezTo>
                    <a:pt x="149" y="348"/>
                    <a:pt x="149" y="348"/>
                    <a:pt x="161" y="362"/>
                  </a:cubicBezTo>
                  <a:cubicBezTo>
                    <a:pt x="175" y="362"/>
                    <a:pt x="188" y="362"/>
                    <a:pt x="202" y="375"/>
                  </a:cubicBezTo>
                  <a:cubicBezTo>
                    <a:pt x="256" y="389"/>
                    <a:pt x="309" y="402"/>
                    <a:pt x="363" y="402"/>
                  </a:cubicBezTo>
                  <a:cubicBezTo>
                    <a:pt x="456" y="402"/>
                    <a:pt x="536" y="322"/>
                    <a:pt x="536" y="228"/>
                  </a:cubicBezTo>
                  <a:cubicBezTo>
                    <a:pt x="536" y="154"/>
                    <a:pt x="466" y="67"/>
                    <a:pt x="381" y="67"/>
                  </a:cubicBezTo>
                  <a:cubicBezTo>
                    <a:pt x="375" y="67"/>
                    <a:pt x="369" y="67"/>
                    <a:pt x="363" y="68"/>
                  </a:cubicBezTo>
                  <a:cubicBezTo>
                    <a:pt x="349" y="54"/>
                    <a:pt x="336" y="54"/>
                    <a:pt x="336" y="54"/>
                  </a:cubicBezTo>
                  <a:cubicBezTo>
                    <a:pt x="327" y="54"/>
                    <a:pt x="300" y="42"/>
                    <a:pt x="299" y="42"/>
                  </a:cubicBezTo>
                  <a:lnTo>
                    <a:pt x="299" y="42"/>
                  </a:lnTo>
                  <a:cubicBezTo>
                    <a:pt x="298" y="42"/>
                    <a:pt x="304" y="45"/>
                    <a:pt x="322" y="54"/>
                  </a:cubicBezTo>
                  <a:cubicBezTo>
                    <a:pt x="295" y="41"/>
                    <a:pt x="268" y="27"/>
                    <a:pt x="242" y="27"/>
                  </a:cubicBezTo>
                  <a:cubicBezTo>
                    <a:pt x="242" y="27"/>
                    <a:pt x="242" y="14"/>
                    <a:pt x="229" y="14"/>
                  </a:cubicBezTo>
                  <a:cubicBezTo>
                    <a:pt x="210" y="5"/>
                    <a:pt x="189" y="0"/>
                    <a:pt x="168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79;p57"/>
            <p:cNvSpPr/>
            <p:nvPr/>
          </p:nvSpPr>
          <p:spPr>
            <a:xfrm>
              <a:off x="6462220" y="1451069"/>
              <a:ext cx="857" cy="57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0;p57"/>
            <p:cNvSpPr/>
            <p:nvPr/>
          </p:nvSpPr>
          <p:spPr>
            <a:xfrm>
              <a:off x="6462220" y="1451069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81;p57"/>
            <p:cNvSpPr/>
            <p:nvPr/>
          </p:nvSpPr>
          <p:spPr>
            <a:xfrm>
              <a:off x="6488226" y="1409288"/>
              <a:ext cx="22233" cy="17832"/>
            </a:xfrm>
            <a:custGeom>
              <a:avLst/>
              <a:gdLst/>
              <a:ahLst/>
              <a:cxnLst/>
              <a:rect l="l" t="t" r="r" b="b"/>
              <a:pathLst>
                <a:path w="389" h="312" extrusionOk="0">
                  <a:moveTo>
                    <a:pt x="178" y="1"/>
                  </a:moveTo>
                  <a:cubicBezTo>
                    <a:pt x="117" y="1"/>
                    <a:pt x="62" y="37"/>
                    <a:pt x="41" y="89"/>
                  </a:cubicBezTo>
                  <a:cubicBezTo>
                    <a:pt x="1" y="116"/>
                    <a:pt x="1" y="196"/>
                    <a:pt x="41" y="223"/>
                  </a:cubicBezTo>
                  <a:cubicBezTo>
                    <a:pt x="62" y="276"/>
                    <a:pt x="116" y="312"/>
                    <a:pt x="177" y="312"/>
                  </a:cubicBezTo>
                  <a:cubicBezTo>
                    <a:pt x="194" y="312"/>
                    <a:pt x="211" y="309"/>
                    <a:pt x="228" y="303"/>
                  </a:cubicBezTo>
                  <a:lnTo>
                    <a:pt x="268" y="303"/>
                  </a:lnTo>
                  <a:cubicBezTo>
                    <a:pt x="309" y="290"/>
                    <a:pt x="335" y="276"/>
                    <a:pt x="348" y="250"/>
                  </a:cubicBezTo>
                  <a:cubicBezTo>
                    <a:pt x="362" y="237"/>
                    <a:pt x="375" y="210"/>
                    <a:pt x="375" y="196"/>
                  </a:cubicBezTo>
                  <a:lnTo>
                    <a:pt x="375" y="183"/>
                  </a:lnTo>
                  <a:lnTo>
                    <a:pt x="375" y="169"/>
                  </a:lnTo>
                  <a:cubicBezTo>
                    <a:pt x="375" y="169"/>
                    <a:pt x="389" y="157"/>
                    <a:pt x="375" y="157"/>
                  </a:cubicBezTo>
                  <a:cubicBezTo>
                    <a:pt x="389" y="157"/>
                    <a:pt x="375" y="143"/>
                    <a:pt x="375" y="143"/>
                  </a:cubicBezTo>
                  <a:lnTo>
                    <a:pt x="375" y="130"/>
                  </a:lnTo>
                  <a:lnTo>
                    <a:pt x="375" y="116"/>
                  </a:lnTo>
                  <a:cubicBezTo>
                    <a:pt x="375" y="89"/>
                    <a:pt x="362" y="76"/>
                    <a:pt x="348" y="62"/>
                  </a:cubicBezTo>
                  <a:cubicBezTo>
                    <a:pt x="335" y="36"/>
                    <a:pt x="309" y="23"/>
                    <a:pt x="268" y="9"/>
                  </a:cubicBezTo>
                  <a:lnTo>
                    <a:pt x="228" y="9"/>
                  </a:lnTo>
                  <a:cubicBezTo>
                    <a:pt x="211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82;p57"/>
            <p:cNvSpPr/>
            <p:nvPr/>
          </p:nvSpPr>
          <p:spPr>
            <a:xfrm>
              <a:off x="6523376" y="1398314"/>
              <a:ext cx="20747" cy="16118"/>
            </a:xfrm>
            <a:custGeom>
              <a:avLst/>
              <a:gdLst/>
              <a:ahLst/>
              <a:cxnLst/>
              <a:rect l="l" t="t" r="r" b="b"/>
              <a:pathLst>
                <a:path w="363" h="282" extrusionOk="0">
                  <a:moveTo>
                    <a:pt x="188" y="1"/>
                  </a:moveTo>
                  <a:cubicBezTo>
                    <a:pt x="1" y="1"/>
                    <a:pt x="1" y="281"/>
                    <a:pt x="188" y="281"/>
                  </a:cubicBezTo>
                  <a:cubicBezTo>
                    <a:pt x="363" y="281"/>
                    <a:pt x="363" y="1"/>
                    <a:pt x="188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83;p57"/>
            <p:cNvSpPr/>
            <p:nvPr/>
          </p:nvSpPr>
          <p:spPr>
            <a:xfrm>
              <a:off x="5941596" y="1911509"/>
              <a:ext cx="26806" cy="25091"/>
            </a:xfrm>
            <a:custGeom>
              <a:avLst/>
              <a:gdLst/>
              <a:ahLst/>
              <a:cxnLst/>
              <a:rect l="l" t="t" r="r" b="b"/>
              <a:pathLst>
                <a:path w="469" h="439" extrusionOk="0">
                  <a:moveTo>
                    <a:pt x="230" y="1"/>
                  </a:moveTo>
                  <a:cubicBezTo>
                    <a:pt x="181" y="1"/>
                    <a:pt x="134" y="17"/>
                    <a:pt x="94" y="50"/>
                  </a:cubicBezTo>
                  <a:cubicBezTo>
                    <a:pt x="54" y="77"/>
                    <a:pt x="41" y="131"/>
                    <a:pt x="28" y="171"/>
                  </a:cubicBezTo>
                  <a:cubicBezTo>
                    <a:pt x="1" y="305"/>
                    <a:pt x="94" y="439"/>
                    <a:pt x="228" y="439"/>
                  </a:cubicBezTo>
                  <a:cubicBezTo>
                    <a:pt x="376" y="439"/>
                    <a:pt x="469" y="305"/>
                    <a:pt x="429" y="171"/>
                  </a:cubicBezTo>
                  <a:cubicBezTo>
                    <a:pt x="429" y="131"/>
                    <a:pt x="402" y="77"/>
                    <a:pt x="376" y="50"/>
                  </a:cubicBezTo>
                  <a:cubicBezTo>
                    <a:pt x="328" y="17"/>
                    <a:pt x="278" y="1"/>
                    <a:pt x="230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84;p57"/>
            <p:cNvSpPr/>
            <p:nvPr/>
          </p:nvSpPr>
          <p:spPr>
            <a:xfrm>
              <a:off x="5989034" y="1912767"/>
              <a:ext cx="26463" cy="19318"/>
            </a:xfrm>
            <a:custGeom>
              <a:avLst/>
              <a:gdLst/>
              <a:ahLst/>
              <a:cxnLst/>
              <a:rect l="l" t="t" r="r" b="b"/>
              <a:pathLst>
                <a:path w="463" h="338" extrusionOk="0">
                  <a:moveTo>
                    <a:pt x="249" y="0"/>
                  </a:moveTo>
                  <a:cubicBezTo>
                    <a:pt x="219" y="0"/>
                    <a:pt x="189" y="9"/>
                    <a:pt x="161" y="28"/>
                  </a:cubicBezTo>
                  <a:cubicBezTo>
                    <a:pt x="120" y="42"/>
                    <a:pt x="93" y="82"/>
                    <a:pt x="81" y="122"/>
                  </a:cubicBezTo>
                  <a:cubicBezTo>
                    <a:pt x="0" y="149"/>
                    <a:pt x="0" y="269"/>
                    <a:pt x="93" y="296"/>
                  </a:cubicBezTo>
                  <a:cubicBezTo>
                    <a:pt x="107" y="296"/>
                    <a:pt x="134" y="296"/>
                    <a:pt x="147" y="310"/>
                  </a:cubicBezTo>
                  <a:cubicBezTo>
                    <a:pt x="174" y="329"/>
                    <a:pt x="204" y="337"/>
                    <a:pt x="234" y="337"/>
                  </a:cubicBezTo>
                  <a:cubicBezTo>
                    <a:pt x="351" y="337"/>
                    <a:pt x="463" y="209"/>
                    <a:pt x="388" y="82"/>
                  </a:cubicBezTo>
                  <a:cubicBezTo>
                    <a:pt x="353" y="30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85;p57"/>
            <p:cNvSpPr/>
            <p:nvPr/>
          </p:nvSpPr>
          <p:spPr>
            <a:xfrm>
              <a:off x="5967601" y="1942659"/>
              <a:ext cx="20690" cy="16118"/>
            </a:xfrm>
            <a:custGeom>
              <a:avLst/>
              <a:gdLst/>
              <a:ahLst/>
              <a:cxnLst/>
              <a:rect l="l" t="t" r="r" b="b"/>
              <a:pathLst>
                <a:path w="362" h="282" extrusionOk="0">
                  <a:moveTo>
                    <a:pt x="188" y="1"/>
                  </a:moveTo>
                  <a:cubicBezTo>
                    <a:pt x="1" y="1"/>
                    <a:pt x="1" y="281"/>
                    <a:pt x="188" y="281"/>
                  </a:cubicBezTo>
                  <a:cubicBezTo>
                    <a:pt x="361" y="281"/>
                    <a:pt x="361" y="1"/>
                    <a:pt x="188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86;p57"/>
            <p:cNvSpPr/>
            <p:nvPr/>
          </p:nvSpPr>
          <p:spPr>
            <a:xfrm>
              <a:off x="6030300" y="1902936"/>
              <a:ext cx="21490" cy="19890"/>
            </a:xfrm>
            <a:custGeom>
              <a:avLst/>
              <a:gdLst/>
              <a:ahLst/>
              <a:cxnLst/>
              <a:rect l="l" t="t" r="r" b="b"/>
              <a:pathLst>
                <a:path w="376" h="348" extrusionOk="0">
                  <a:moveTo>
                    <a:pt x="147" y="0"/>
                  </a:moveTo>
                  <a:cubicBezTo>
                    <a:pt x="134" y="13"/>
                    <a:pt x="120" y="13"/>
                    <a:pt x="108" y="27"/>
                  </a:cubicBezTo>
                  <a:cubicBezTo>
                    <a:pt x="40" y="54"/>
                    <a:pt x="1" y="147"/>
                    <a:pt x="27" y="214"/>
                  </a:cubicBezTo>
                  <a:cubicBezTo>
                    <a:pt x="27" y="227"/>
                    <a:pt x="27" y="241"/>
                    <a:pt x="40" y="254"/>
                  </a:cubicBezTo>
                  <a:cubicBezTo>
                    <a:pt x="54" y="281"/>
                    <a:pt x="67" y="294"/>
                    <a:pt x="81" y="307"/>
                  </a:cubicBezTo>
                  <a:cubicBezTo>
                    <a:pt x="94" y="307"/>
                    <a:pt x="94" y="307"/>
                    <a:pt x="94" y="321"/>
                  </a:cubicBezTo>
                  <a:cubicBezTo>
                    <a:pt x="108" y="321"/>
                    <a:pt x="120" y="334"/>
                    <a:pt x="134" y="334"/>
                  </a:cubicBezTo>
                  <a:lnTo>
                    <a:pt x="147" y="334"/>
                  </a:lnTo>
                  <a:cubicBezTo>
                    <a:pt x="161" y="348"/>
                    <a:pt x="174" y="348"/>
                    <a:pt x="188" y="348"/>
                  </a:cubicBezTo>
                  <a:lnTo>
                    <a:pt x="227" y="348"/>
                  </a:lnTo>
                  <a:cubicBezTo>
                    <a:pt x="241" y="348"/>
                    <a:pt x="241" y="348"/>
                    <a:pt x="241" y="334"/>
                  </a:cubicBezTo>
                  <a:lnTo>
                    <a:pt x="268" y="334"/>
                  </a:lnTo>
                  <a:cubicBezTo>
                    <a:pt x="268" y="321"/>
                    <a:pt x="281" y="321"/>
                    <a:pt x="281" y="321"/>
                  </a:cubicBezTo>
                  <a:cubicBezTo>
                    <a:pt x="295" y="321"/>
                    <a:pt x="295" y="307"/>
                    <a:pt x="295" y="307"/>
                  </a:cubicBezTo>
                  <a:cubicBezTo>
                    <a:pt x="308" y="307"/>
                    <a:pt x="308" y="307"/>
                    <a:pt x="308" y="294"/>
                  </a:cubicBezTo>
                  <a:cubicBezTo>
                    <a:pt x="348" y="268"/>
                    <a:pt x="375" y="227"/>
                    <a:pt x="375" y="174"/>
                  </a:cubicBezTo>
                  <a:cubicBezTo>
                    <a:pt x="375" y="174"/>
                    <a:pt x="361" y="174"/>
                    <a:pt x="361" y="161"/>
                  </a:cubicBezTo>
                  <a:lnTo>
                    <a:pt x="361" y="120"/>
                  </a:lnTo>
                  <a:lnTo>
                    <a:pt x="361" y="107"/>
                  </a:lnTo>
                  <a:cubicBezTo>
                    <a:pt x="348" y="107"/>
                    <a:pt x="348" y="93"/>
                    <a:pt x="348" y="80"/>
                  </a:cubicBezTo>
                  <a:cubicBezTo>
                    <a:pt x="348" y="80"/>
                    <a:pt x="335" y="80"/>
                    <a:pt x="335" y="67"/>
                  </a:cubicBezTo>
                  <a:lnTo>
                    <a:pt x="295" y="27"/>
                  </a:lnTo>
                  <a:lnTo>
                    <a:pt x="281" y="27"/>
                  </a:lnTo>
                  <a:cubicBezTo>
                    <a:pt x="268" y="13"/>
                    <a:pt x="268" y="13"/>
                    <a:pt x="254" y="13"/>
                  </a:cubicBezTo>
                  <a:cubicBezTo>
                    <a:pt x="241" y="13"/>
                    <a:pt x="241" y="0"/>
                    <a:pt x="241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87;p57"/>
            <p:cNvSpPr/>
            <p:nvPr/>
          </p:nvSpPr>
          <p:spPr>
            <a:xfrm>
              <a:off x="6015040" y="1931628"/>
              <a:ext cx="16061" cy="16003"/>
            </a:xfrm>
            <a:custGeom>
              <a:avLst/>
              <a:gdLst/>
              <a:ahLst/>
              <a:cxnLst/>
              <a:rect l="l" t="t" r="r" b="b"/>
              <a:pathLst>
                <a:path w="281" h="280" extrusionOk="0">
                  <a:moveTo>
                    <a:pt x="122" y="0"/>
                  </a:moveTo>
                  <a:cubicBezTo>
                    <a:pt x="59" y="0"/>
                    <a:pt x="13" y="56"/>
                    <a:pt x="13" y="126"/>
                  </a:cubicBezTo>
                  <a:cubicBezTo>
                    <a:pt x="0" y="167"/>
                    <a:pt x="27" y="207"/>
                    <a:pt x="66" y="220"/>
                  </a:cubicBezTo>
                  <a:cubicBezTo>
                    <a:pt x="66" y="233"/>
                    <a:pt x="80" y="247"/>
                    <a:pt x="80" y="247"/>
                  </a:cubicBezTo>
                  <a:cubicBezTo>
                    <a:pt x="109" y="267"/>
                    <a:pt x="132" y="279"/>
                    <a:pt x="157" y="279"/>
                  </a:cubicBezTo>
                  <a:cubicBezTo>
                    <a:pt x="167" y="279"/>
                    <a:pt x="177" y="277"/>
                    <a:pt x="187" y="274"/>
                  </a:cubicBezTo>
                  <a:cubicBezTo>
                    <a:pt x="241" y="260"/>
                    <a:pt x="280" y="220"/>
                    <a:pt x="268" y="167"/>
                  </a:cubicBezTo>
                  <a:cubicBezTo>
                    <a:pt x="268" y="113"/>
                    <a:pt x="227" y="46"/>
                    <a:pt x="187" y="19"/>
                  </a:cubicBezTo>
                  <a:cubicBezTo>
                    <a:pt x="164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88;p57"/>
            <p:cNvSpPr/>
            <p:nvPr/>
          </p:nvSpPr>
          <p:spPr>
            <a:xfrm>
              <a:off x="6063964" y="1883046"/>
              <a:ext cx="8402" cy="6916"/>
            </a:xfrm>
            <a:custGeom>
              <a:avLst/>
              <a:gdLst/>
              <a:ahLst/>
              <a:cxnLst/>
              <a:rect l="l" t="t" r="r" b="b"/>
              <a:pathLst>
                <a:path w="147" h="121" extrusionOk="0">
                  <a:moveTo>
                    <a:pt x="80" y="0"/>
                  </a:moveTo>
                  <a:cubicBezTo>
                    <a:pt x="0" y="0"/>
                    <a:pt x="0" y="120"/>
                    <a:pt x="80" y="120"/>
                  </a:cubicBezTo>
                  <a:cubicBezTo>
                    <a:pt x="147" y="120"/>
                    <a:pt x="147" y="0"/>
                    <a:pt x="80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89;p57"/>
            <p:cNvSpPr/>
            <p:nvPr/>
          </p:nvSpPr>
          <p:spPr>
            <a:xfrm>
              <a:off x="6060878" y="1883046"/>
              <a:ext cx="13832" cy="12403"/>
            </a:xfrm>
            <a:custGeom>
              <a:avLst/>
              <a:gdLst/>
              <a:ahLst/>
              <a:cxnLst/>
              <a:rect l="l" t="t" r="r" b="b"/>
              <a:pathLst>
                <a:path w="242" h="217" extrusionOk="0">
                  <a:moveTo>
                    <a:pt x="174" y="0"/>
                  </a:moveTo>
                  <a:cubicBezTo>
                    <a:pt x="147" y="0"/>
                    <a:pt x="121" y="0"/>
                    <a:pt x="108" y="13"/>
                  </a:cubicBezTo>
                  <a:cubicBezTo>
                    <a:pt x="27" y="27"/>
                    <a:pt x="1" y="134"/>
                    <a:pt x="54" y="188"/>
                  </a:cubicBezTo>
                  <a:cubicBezTo>
                    <a:pt x="74" y="207"/>
                    <a:pt x="101" y="216"/>
                    <a:pt x="127" y="216"/>
                  </a:cubicBezTo>
                  <a:cubicBezTo>
                    <a:pt x="173" y="216"/>
                    <a:pt x="219" y="190"/>
                    <a:pt x="228" y="147"/>
                  </a:cubicBezTo>
                  <a:cubicBezTo>
                    <a:pt x="241" y="120"/>
                    <a:pt x="241" y="93"/>
                    <a:pt x="241" y="67"/>
                  </a:cubicBezTo>
                  <a:cubicBezTo>
                    <a:pt x="241" y="27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0;p57"/>
            <p:cNvSpPr/>
            <p:nvPr/>
          </p:nvSpPr>
          <p:spPr>
            <a:xfrm>
              <a:off x="6091456" y="1854011"/>
              <a:ext cx="17604" cy="12974"/>
            </a:xfrm>
            <a:custGeom>
              <a:avLst/>
              <a:gdLst/>
              <a:ahLst/>
              <a:cxnLst/>
              <a:rect l="l" t="t" r="r" b="b"/>
              <a:pathLst>
                <a:path w="308" h="227" extrusionOk="0">
                  <a:moveTo>
                    <a:pt x="147" y="0"/>
                  </a:moveTo>
                  <a:cubicBezTo>
                    <a:pt x="1" y="0"/>
                    <a:pt x="1" y="227"/>
                    <a:pt x="147" y="227"/>
                  </a:cubicBezTo>
                  <a:cubicBezTo>
                    <a:pt x="308" y="227"/>
                    <a:pt x="308" y="0"/>
                    <a:pt x="147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691;p57"/>
            <p:cNvSpPr/>
            <p:nvPr/>
          </p:nvSpPr>
          <p:spPr>
            <a:xfrm>
              <a:off x="4521122" y="2201056"/>
              <a:ext cx="22233" cy="2223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8" y="1"/>
                  </a:moveTo>
                  <a:cubicBezTo>
                    <a:pt x="81" y="1"/>
                    <a:pt x="1" y="94"/>
                    <a:pt x="1" y="201"/>
                  </a:cubicBezTo>
                  <a:cubicBezTo>
                    <a:pt x="1" y="308"/>
                    <a:pt x="81" y="388"/>
                    <a:pt x="188" y="388"/>
                  </a:cubicBezTo>
                  <a:cubicBezTo>
                    <a:pt x="295" y="388"/>
                    <a:pt x="388" y="308"/>
                    <a:pt x="388" y="201"/>
                  </a:cubicBezTo>
                  <a:cubicBezTo>
                    <a:pt x="388" y="94"/>
                    <a:pt x="295" y="1"/>
                    <a:pt x="188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692;p57"/>
            <p:cNvSpPr/>
            <p:nvPr/>
          </p:nvSpPr>
          <p:spPr>
            <a:xfrm>
              <a:off x="4557016" y="2239293"/>
              <a:ext cx="25320" cy="23719"/>
            </a:xfrm>
            <a:custGeom>
              <a:avLst/>
              <a:gdLst/>
              <a:ahLst/>
              <a:cxnLst/>
              <a:rect l="l" t="t" r="r" b="b"/>
              <a:pathLst>
                <a:path w="443" h="415" extrusionOk="0">
                  <a:moveTo>
                    <a:pt x="122" y="1"/>
                  </a:moveTo>
                  <a:cubicBezTo>
                    <a:pt x="68" y="1"/>
                    <a:pt x="28" y="54"/>
                    <a:pt x="28" y="94"/>
                  </a:cubicBezTo>
                  <a:lnTo>
                    <a:pt x="28" y="108"/>
                  </a:lnTo>
                  <a:cubicBezTo>
                    <a:pt x="15" y="134"/>
                    <a:pt x="1" y="174"/>
                    <a:pt x="1" y="201"/>
                  </a:cubicBezTo>
                  <a:cubicBezTo>
                    <a:pt x="1" y="295"/>
                    <a:pt x="42" y="335"/>
                    <a:pt x="108" y="375"/>
                  </a:cubicBezTo>
                  <a:cubicBezTo>
                    <a:pt x="149" y="402"/>
                    <a:pt x="188" y="415"/>
                    <a:pt x="242" y="415"/>
                  </a:cubicBezTo>
                  <a:cubicBezTo>
                    <a:pt x="363" y="415"/>
                    <a:pt x="443" y="268"/>
                    <a:pt x="375" y="161"/>
                  </a:cubicBezTo>
                  <a:cubicBezTo>
                    <a:pt x="349" y="121"/>
                    <a:pt x="309" y="94"/>
                    <a:pt x="268" y="54"/>
                  </a:cubicBezTo>
                  <a:cubicBezTo>
                    <a:pt x="229" y="27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693;p57"/>
            <p:cNvSpPr/>
            <p:nvPr/>
          </p:nvSpPr>
          <p:spPr>
            <a:xfrm>
              <a:off x="4565475" y="2206429"/>
              <a:ext cx="32178" cy="26806"/>
            </a:xfrm>
            <a:custGeom>
              <a:avLst/>
              <a:gdLst/>
              <a:ahLst/>
              <a:cxnLst/>
              <a:rect l="l" t="t" r="r" b="b"/>
              <a:pathLst>
                <a:path w="563" h="469" extrusionOk="0">
                  <a:moveTo>
                    <a:pt x="174" y="0"/>
                  </a:moveTo>
                  <a:cubicBezTo>
                    <a:pt x="120" y="0"/>
                    <a:pt x="67" y="27"/>
                    <a:pt x="40" y="80"/>
                  </a:cubicBezTo>
                  <a:cubicBezTo>
                    <a:pt x="1" y="148"/>
                    <a:pt x="27" y="241"/>
                    <a:pt x="81" y="281"/>
                  </a:cubicBezTo>
                  <a:cubicBezTo>
                    <a:pt x="94" y="321"/>
                    <a:pt x="108" y="362"/>
                    <a:pt x="134" y="388"/>
                  </a:cubicBezTo>
                  <a:cubicBezTo>
                    <a:pt x="188" y="442"/>
                    <a:pt x="268" y="469"/>
                    <a:pt x="348" y="469"/>
                  </a:cubicBezTo>
                  <a:lnTo>
                    <a:pt x="415" y="469"/>
                  </a:lnTo>
                  <a:cubicBezTo>
                    <a:pt x="509" y="442"/>
                    <a:pt x="549" y="362"/>
                    <a:pt x="536" y="281"/>
                  </a:cubicBezTo>
                  <a:cubicBezTo>
                    <a:pt x="549" y="281"/>
                    <a:pt x="549" y="281"/>
                    <a:pt x="549" y="294"/>
                  </a:cubicBezTo>
                  <a:cubicBezTo>
                    <a:pt x="562" y="148"/>
                    <a:pt x="361" y="67"/>
                    <a:pt x="254" y="14"/>
                  </a:cubicBezTo>
                  <a:cubicBezTo>
                    <a:pt x="227" y="14"/>
                    <a:pt x="201" y="0"/>
                    <a:pt x="174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694;p57"/>
            <p:cNvSpPr/>
            <p:nvPr/>
          </p:nvSpPr>
          <p:spPr>
            <a:xfrm>
              <a:off x="4609827" y="2248495"/>
              <a:ext cx="23719" cy="25263"/>
            </a:xfrm>
            <a:custGeom>
              <a:avLst/>
              <a:gdLst/>
              <a:ahLst/>
              <a:cxnLst/>
              <a:rect l="l" t="t" r="r" b="b"/>
              <a:pathLst>
                <a:path w="415" h="442" extrusionOk="0">
                  <a:moveTo>
                    <a:pt x="161" y="0"/>
                  </a:moveTo>
                  <a:cubicBezTo>
                    <a:pt x="107" y="0"/>
                    <a:pt x="40" y="27"/>
                    <a:pt x="27" y="93"/>
                  </a:cubicBezTo>
                  <a:cubicBezTo>
                    <a:pt x="27" y="174"/>
                    <a:pt x="0" y="281"/>
                    <a:pt x="40" y="348"/>
                  </a:cubicBezTo>
                  <a:cubicBezTo>
                    <a:pt x="67" y="388"/>
                    <a:pt x="107" y="428"/>
                    <a:pt x="147" y="441"/>
                  </a:cubicBezTo>
                  <a:lnTo>
                    <a:pt x="188" y="441"/>
                  </a:lnTo>
                  <a:cubicBezTo>
                    <a:pt x="268" y="441"/>
                    <a:pt x="321" y="402"/>
                    <a:pt x="361" y="334"/>
                  </a:cubicBezTo>
                  <a:cubicBezTo>
                    <a:pt x="415" y="268"/>
                    <a:pt x="375" y="147"/>
                    <a:pt x="308" y="107"/>
                  </a:cubicBezTo>
                  <a:lnTo>
                    <a:pt x="308" y="93"/>
                  </a:lnTo>
                  <a:cubicBezTo>
                    <a:pt x="295" y="27"/>
                    <a:pt x="227" y="0"/>
                    <a:pt x="161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695;p57"/>
            <p:cNvSpPr/>
            <p:nvPr/>
          </p:nvSpPr>
          <p:spPr>
            <a:xfrm>
              <a:off x="4663324" y="2268385"/>
              <a:ext cx="28349" cy="22176"/>
            </a:xfrm>
            <a:custGeom>
              <a:avLst/>
              <a:gdLst/>
              <a:ahLst/>
              <a:cxnLst/>
              <a:rect l="l" t="t" r="r" b="b"/>
              <a:pathLst>
                <a:path w="496" h="388" extrusionOk="0">
                  <a:moveTo>
                    <a:pt x="254" y="0"/>
                  </a:moveTo>
                  <a:cubicBezTo>
                    <a:pt x="1" y="0"/>
                    <a:pt x="1" y="387"/>
                    <a:pt x="254" y="387"/>
                  </a:cubicBezTo>
                  <a:cubicBezTo>
                    <a:pt x="495" y="387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96;p57"/>
            <p:cNvSpPr/>
            <p:nvPr/>
          </p:nvSpPr>
          <p:spPr>
            <a:xfrm>
              <a:off x="4627374" y="2223233"/>
              <a:ext cx="32978" cy="22233"/>
            </a:xfrm>
            <a:custGeom>
              <a:avLst/>
              <a:gdLst/>
              <a:ahLst/>
              <a:cxnLst/>
              <a:rect l="l" t="t" r="r" b="b"/>
              <a:pathLst>
                <a:path w="577" h="389" extrusionOk="0">
                  <a:moveTo>
                    <a:pt x="336" y="0"/>
                  </a:moveTo>
                  <a:cubicBezTo>
                    <a:pt x="309" y="0"/>
                    <a:pt x="295" y="14"/>
                    <a:pt x="282" y="14"/>
                  </a:cubicBezTo>
                  <a:cubicBezTo>
                    <a:pt x="229" y="27"/>
                    <a:pt x="202" y="54"/>
                    <a:pt x="175" y="94"/>
                  </a:cubicBezTo>
                  <a:lnTo>
                    <a:pt x="161" y="94"/>
                  </a:lnTo>
                  <a:cubicBezTo>
                    <a:pt x="1" y="107"/>
                    <a:pt x="14" y="335"/>
                    <a:pt x="161" y="335"/>
                  </a:cubicBezTo>
                  <a:cubicBezTo>
                    <a:pt x="175" y="348"/>
                    <a:pt x="188" y="348"/>
                    <a:pt x="202" y="348"/>
                  </a:cubicBezTo>
                  <a:lnTo>
                    <a:pt x="229" y="348"/>
                  </a:lnTo>
                  <a:cubicBezTo>
                    <a:pt x="255" y="348"/>
                    <a:pt x="282" y="362"/>
                    <a:pt x="295" y="362"/>
                  </a:cubicBezTo>
                  <a:cubicBezTo>
                    <a:pt x="322" y="375"/>
                    <a:pt x="362" y="389"/>
                    <a:pt x="389" y="389"/>
                  </a:cubicBezTo>
                  <a:lnTo>
                    <a:pt x="429" y="389"/>
                  </a:lnTo>
                  <a:cubicBezTo>
                    <a:pt x="550" y="362"/>
                    <a:pt x="576" y="228"/>
                    <a:pt x="536" y="134"/>
                  </a:cubicBezTo>
                  <a:cubicBezTo>
                    <a:pt x="496" y="54"/>
                    <a:pt x="416" y="0"/>
                    <a:pt x="336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97;p57"/>
            <p:cNvSpPr/>
            <p:nvPr/>
          </p:nvSpPr>
          <p:spPr>
            <a:xfrm>
              <a:off x="4682414" y="2237007"/>
              <a:ext cx="19947" cy="15318"/>
            </a:xfrm>
            <a:custGeom>
              <a:avLst/>
              <a:gdLst/>
              <a:ahLst/>
              <a:cxnLst/>
              <a:rect l="l" t="t" r="r" b="b"/>
              <a:pathLst>
                <a:path w="349" h="268" extrusionOk="0">
                  <a:moveTo>
                    <a:pt x="175" y="0"/>
                  </a:moveTo>
                  <a:cubicBezTo>
                    <a:pt x="1" y="0"/>
                    <a:pt x="1" y="268"/>
                    <a:pt x="175" y="268"/>
                  </a:cubicBezTo>
                  <a:cubicBezTo>
                    <a:pt x="348" y="268"/>
                    <a:pt x="348" y="0"/>
                    <a:pt x="175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98;p57"/>
            <p:cNvSpPr/>
            <p:nvPr/>
          </p:nvSpPr>
          <p:spPr>
            <a:xfrm>
              <a:off x="4713792" y="2274501"/>
              <a:ext cx="29092" cy="24519"/>
            </a:xfrm>
            <a:custGeom>
              <a:avLst/>
              <a:gdLst/>
              <a:ahLst/>
              <a:cxnLst/>
              <a:rect l="l" t="t" r="r" b="b"/>
              <a:pathLst>
                <a:path w="509" h="429" extrusionOk="0">
                  <a:moveTo>
                    <a:pt x="335" y="0"/>
                  </a:moveTo>
                  <a:cubicBezTo>
                    <a:pt x="322" y="0"/>
                    <a:pt x="295" y="13"/>
                    <a:pt x="281" y="13"/>
                  </a:cubicBezTo>
                  <a:lnTo>
                    <a:pt x="161" y="13"/>
                  </a:lnTo>
                  <a:cubicBezTo>
                    <a:pt x="67" y="27"/>
                    <a:pt x="1" y="120"/>
                    <a:pt x="1" y="214"/>
                  </a:cubicBezTo>
                  <a:cubicBezTo>
                    <a:pt x="1" y="321"/>
                    <a:pt x="94" y="387"/>
                    <a:pt x="174" y="414"/>
                  </a:cubicBezTo>
                  <a:cubicBezTo>
                    <a:pt x="201" y="414"/>
                    <a:pt x="215" y="428"/>
                    <a:pt x="227" y="428"/>
                  </a:cubicBezTo>
                  <a:cubicBezTo>
                    <a:pt x="281" y="428"/>
                    <a:pt x="335" y="387"/>
                    <a:pt x="361" y="348"/>
                  </a:cubicBezTo>
                  <a:cubicBezTo>
                    <a:pt x="442" y="334"/>
                    <a:pt x="509" y="280"/>
                    <a:pt x="509" y="187"/>
                  </a:cubicBezTo>
                  <a:lnTo>
                    <a:pt x="509" y="173"/>
                  </a:lnTo>
                  <a:cubicBezTo>
                    <a:pt x="495" y="80"/>
                    <a:pt x="429" y="0"/>
                    <a:pt x="335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99;p57"/>
            <p:cNvSpPr/>
            <p:nvPr/>
          </p:nvSpPr>
          <p:spPr>
            <a:xfrm>
              <a:off x="4765803" y="2293533"/>
              <a:ext cx="16061" cy="12288"/>
            </a:xfrm>
            <a:custGeom>
              <a:avLst/>
              <a:gdLst/>
              <a:ahLst/>
              <a:cxnLst/>
              <a:rect l="l" t="t" r="r" b="b"/>
              <a:pathLst>
                <a:path w="281" h="215" extrusionOk="0">
                  <a:moveTo>
                    <a:pt x="134" y="1"/>
                  </a:moveTo>
                  <a:cubicBezTo>
                    <a:pt x="0" y="1"/>
                    <a:pt x="0" y="215"/>
                    <a:pt x="134" y="215"/>
                  </a:cubicBezTo>
                  <a:cubicBezTo>
                    <a:pt x="281" y="215"/>
                    <a:pt x="281" y="1"/>
                    <a:pt x="134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" grpId="0"/>
      <p:bldP spid="1795" grpId="0" build="p"/>
      <p:bldP spid="179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48"/>
          <p:cNvSpPr txBox="1">
            <a:spLocks noGrp="1"/>
          </p:cNvSpPr>
          <p:nvPr>
            <p:ph type="title"/>
          </p:nvPr>
        </p:nvSpPr>
        <p:spPr>
          <a:xfrm>
            <a:off x="3006586" y="4681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III. TỔNG KẾT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95" name="Google Shape;1795;p48"/>
          <p:cNvSpPr txBox="1">
            <a:spLocks noGrp="1"/>
          </p:cNvSpPr>
          <p:nvPr>
            <p:ph type="subTitle" idx="3"/>
          </p:nvPr>
        </p:nvSpPr>
        <p:spPr>
          <a:xfrm>
            <a:off x="399393" y="1518034"/>
            <a:ext cx="3364075" cy="2381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Nội dung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Tác giả lên án, phê phán những kẻ có hành động làm tổn thương Trái Đất.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Thể hiện tình yêu, sự thương xót với Trái Đất.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96" name="Google Shape;1796;p48"/>
          <p:cNvSpPr txBox="1">
            <a:spLocks noGrp="1"/>
          </p:cNvSpPr>
          <p:nvPr>
            <p:ph type="subTitle" idx="4"/>
          </p:nvPr>
        </p:nvSpPr>
        <p:spPr>
          <a:xfrm>
            <a:off x="5288539" y="2809141"/>
            <a:ext cx="3708315" cy="1920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Liên hệ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Cần biết bảo vệ Trái Đất bằng những hành động cụ thể.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Biết phê phán những hành động sai, làm ảnh hưởng tới Trái Đất và thiên nhiên.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99" name="Google Shape;1799;p48"/>
          <p:cNvGrpSpPr/>
          <p:nvPr/>
        </p:nvGrpSpPr>
        <p:grpSpPr>
          <a:xfrm rot="-515148">
            <a:off x="3629921" y="1927184"/>
            <a:ext cx="1146144" cy="952284"/>
            <a:chOff x="987550" y="4534750"/>
            <a:chExt cx="1011875" cy="840725"/>
          </a:xfrm>
        </p:grpSpPr>
        <p:sp>
          <p:nvSpPr>
            <p:cNvPr id="1800" name="Google Shape;1800;p48"/>
            <p:cNvSpPr/>
            <p:nvPr/>
          </p:nvSpPr>
          <p:spPr>
            <a:xfrm>
              <a:off x="987550" y="4592300"/>
              <a:ext cx="1011875" cy="783175"/>
            </a:xfrm>
            <a:custGeom>
              <a:avLst/>
              <a:gdLst/>
              <a:ahLst/>
              <a:cxnLst/>
              <a:rect l="l" t="t" r="r" b="b"/>
              <a:pathLst>
                <a:path w="40475" h="31327" extrusionOk="0">
                  <a:moveTo>
                    <a:pt x="20501" y="1"/>
                  </a:moveTo>
                  <a:cubicBezTo>
                    <a:pt x="20068" y="1"/>
                    <a:pt x="19636" y="177"/>
                    <a:pt x="19347" y="531"/>
                  </a:cubicBezTo>
                  <a:cubicBezTo>
                    <a:pt x="14612" y="6320"/>
                    <a:pt x="0" y="31326"/>
                    <a:pt x="20501" y="31326"/>
                  </a:cubicBezTo>
                  <a:cubicBezTo>
                    <a:pt x="40474" y="31326"/>
                    <a:pt x="26379" y="6320"/>
                    <a:pt x="21655" y="531"/>
                  </a:cubicBezTo>
                  <a:cubicBezTo>
                    <a:pt x="21366" y="177"/>
                    <a:pt x="20934" y="1"/>
                    <a:pt x="20501" y="1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1237700" y="4632900"/>
              <a:ext cx="734875" cy="742575"/>
            </a:xfrm>
            <a:custGeom>
              <a:avLst/>
              <a:gdLst/>
              <a:ahLst/>
              <a:cxnLst/>
              <a:rect l="l" t="t" r="r" b="b"/>
              <a:pathLst>
                <a:path w="29395" h="29703" extrusionOk="0">
                  <a:moveTo>
                    <a:pt x="12484" y="1"/>
                  </a:moveTo>
                  <a:lnTo>
                    <a:pt x="12484" y="1"/>
                  </a:lnTo>
                  <a:cubicBezTo>
                    <a:pt x="12633" y="319"/>
                    <a:pt x="12763" y="647"/>
                    <a:pt x="12892" y="965"/>
                  </a:cubicBezTo>
                  <a:cubicBezTo>
                    <a:pt x="13608" y="2846"/>
                    <a:pt x="14364" y="4765"/>
                    <a:pt x="14802" y="6734"/>
                  </a:cubicBezTo>
                  <a:cubicBezTo>
                    <a:pt x="15259" y="8744"/>
                    <a:pt x="15707" y="10743"/>
                    <a:pt x="15816" y="12812"/>
                  </a:cubicBezTo>
                  <a:cubicBezTo>
                    <a:pt x="15906" y="14752"/>
                    <a:pt x="15687" y="16562"/>
                    <a:pt x="15219" y="18432"/>
                  </a:cubicBezTo>
                  <a:cubicBezTo>
                    <a:pt x="14732" y="20432"/>
                    <a:pt x="13767" y="21874"/>
                    <a:pt x="12136" y="23127"/>
                  </a:cubicBezTo>
                  <a:cubicBezTo>
                    <a:pt x="10420" y="24447"/>
                    <a:pt x="8101" y="25042"/>
                    <a:pt x="5890" y="25042"/>
                  </a:cubicBezTo>
                  <a:cubicBezTo>
                    <a:pt x="5436" y="25042"/>
                    <a:pt x="4986" y="25017"/>
                    <a:pt x="4547" y="24968"/>
                  </a:cubicBezTo>
                  <a:cubicBezTo>
                    <a:pt x="2856" y="24778"/>
                    <a:pt x="1264" y="23943"/>
                    <a:pt x="1" y="22809"/>
                  </a:cubicBezTo>
                  <a:lnTo>
                    <a:pt x="1" y="22809"/>
                  </a:lnTo>
                  <a:cubicBezTo>
                    <a:pt x="628" y="26827"/>
                    <a:pt x="3542" y="29702"/>
                    <a:pt x="10495" y="29702"/>
                  </a:cubicBezTo>
                  <a:cubicBezTo>
                    <a:pt x="29394" y="29702"/>
                    <a:pt x="17796" y="7311"/>
                    <a:pt x="12484" y="1"/>
                  </a:cubicBezTo>
                  <a:close/>
                </a:path>
              </a:pathLst>
            </a:custGeom>
            <a:solidFill>
              <a:srgbClr val="83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2" name="Google Shape;1802;p48"/>
            <p:cNvSpPr/>
            <p:nvPr/>
          </p:nvSpPr>
          <p:spPr>
            <a:xfrm>
              <a:off x="1359325" y="4883800"/>
              <a:ext cx="466750" cy="491675"/>
            </a:xfrm>
            <a:custGeom>
              <a:avLst/>
              <a:gdLst/>
              <a:ahLst/>
              <a:cxnLst/>
              <a:rect l="l" t="t" r="r" b="b"/>
              <a:pathLst>
                <a:path w="18670" h="19667" extrusionOk="0">
                  <a:moveTo>
                    <a:pt x="13279" y="1"/>
                  </a:moveTo>
                  <a:lnTo>
                    <a:pt x="13279" y="1"/>
                  </a:lnTo>
                  <a:cubicBezTo>
                    <a:pt x="13557" y="1155"/>
                    <a:pt x="13776" y="2319"/>
                    <a:pt x="13915" y="3522"/>
                  </a:cubicBezTo>
                  <a:cubicBezTo>
                    <a:pt x="14224" y="6119"/>
                    <a:pt x="14304" y="8585"/>
                    <a:pt x="13707" y="11132"/>
                  </a:cubicBezTo>
                  <a:cubicBezTo>
                    <a:pt x="13408" y="12365"/>
                    <a:pt x="13080" y="13250"/>
                    <a:pt x="12354" y="14315"/>
                  </a:cubicBezTo>
                  <a:cubicBezTo>
                    <a:pt x="11429" y="15677"/>
                    <a:pt x="10444" y="16682"/>
                    <a:pt x="8922" y="17388"/>
                  </a:cubicBezTo>
                  <a:cubicBezTo>
                    <a:pt x="7560" y="18025"/>
                    <a:pt x="6048" y="18274"/>
                    <a:pt x="4565" y="18433"/>
                  </a:cubicBezTo>
                  <a:cubicBezTo>
                    <a:pt x="3053" y="18602"/>
                    <a:pt x="1522" y="18711"/>
                    <a:pt x="0" y="18791"/>
                  </a:cubicBezTo>
                  <a:cubicBezTo>
                    <a:pt x="1472" y="19358"/>
                    <a:pt x="3332" y="19666"/>
                    <a:pt x="5630" y="19666"/>
                  </a:cubicBezTo>
                  <a:cubicBezTo>
                    <a:pt x="18670" y="19666"/>
                    <a:pt x="17188" y="9013"/>
                    <a:pt x="13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3" name="Google Shape;1803;p48"/>
            <p:cNvSpPr/>
            <p:nvPr/>
          </p:nvSpPr>
          <p:spPr>
            <a:xfrm>
              <a:off x="1378950" y="4659500"/>
              <a:ext cx="111425" cy="153750"/>
            </a:xfrm>
            <a:custGeom>
              <a:avLst/>
              <a:gdLst/>
              <a:ahLst/>
              <a:cxnLst/>
              <a:rect l="l" t="t" r="r" b="b"/>
              <a:pathLst>
                <a:path w="4457" h="6150" extrusionOk="0">
                  <a:moveTo>
                    <a:pt x="3494" y="1"/>
                  </a:moveTo>
                  <a:cubicBezTo>
                    <a:pt x="3349" y="1"/>
                    <a:pt x="3198" y="41"/>
                    <a:pt x="3055" y="130"/>
                  </a:cubicBezTo>
                  <a:cubicBezTo>
                    <a:pt x="2239" y="657"/>
                    <a:pt x="1811" y="1642"/>
                    <a:pt x="1333" y="2458"/>
                  </a:cubicBezTo>
                  <a:cubicBezTo>
                    <a:pt x="876" y="3243"/>
                    <a:pt x="1" y="4428"/>
                    <a:pt x="329" y="5352"/>
                  </a:cubicBezTo>
                  <a:cubicBezTo>
                    <a:pt x="487" y="5810"/>
                    <a:pt x="888" y="6149"/>
                    <a:pt x="1364" y="6149"/>
                  </a:cubicBezTo>
                  <a:cubicBezTo>
                    <a:pt x="1457" y="6149"/>
                    <a:pt x="1554" y="6136"/>
                    <a:pt x="1652" y="6108"/>
                  </a:cubicBezTo>
                  <a:cubicBezTo>
                    <a:pt x="2646" y="5820"/>
                    <a:pt x="3064" y="4556"/>
                    <a:pt x="3452" y="3691"/>
                  </a:cubicBezTo>
                  <a:cubicBezTo>
                    <a:pt x="3830" y="2846"/>
                    <a:pt x="4457" y="1871"/>
                    <a:pt x="4407" y="906"/>
                  </a:cubicBezTo>
                  <a:cubicBezTo>
                    <a:pt x="4384" y="413"/>
                    <a:pt x="3962" y="1"/>
                    <a:pt x="3494" y="1"/>
                  </a:cubicBezTo>
                  <a:close/>
                </a:path>
              </a:pathLst>
            </a:custGeom>
            <a:solidFill>
              <a:srgbClr val="CF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4" name="Google Shape;1804;p48"/>
            <p:cNvSpPr/>
            <p:nvPr/>
          </p:nvSpPr>
          <p:spPr>
            <a:xfrm>
              <a:off x="1336175" y="4829950"/>
              <a:ext cx="75375" cy="92725"/>
            </a:xfrm>
            <a:custGeom>
              <a:avLst/>
              <a:gdLst/>
              <a:ahLst/>
              <a:cxnLst/>
              <a:rect l="l" t="t" r="r" b="b"/>
              <a:pathLst>
                <a:path w="3015" h="3709" extrusionOk="0">
                  <a:moveTo>
                    <a:pt x="1861" y="0"/>
                  </a:moveTo>
                  <a:cubicBezTo>
                    <a:pt x="1778" y="0"/>
                    <a:pt x="1692" y="12"/>
                    <a:pt x="1603" y="37"/>
                  </a:cubicBezTo>
                  <a:cubicBezTo>
                    <a:pt x="1085" y="176"/>
                    <a:pt x="777" y="563"/>
                    <a:pt x="558" y="1021"/>
                  </a:cubicBezTo>
                  <a:cubicBezTo>
                    <a:pt x="369" y="1409"/>
                    <a:pt x="150" y="1827"/>
                    <a:pt x="71" y="2245"/>
                  </a:cubicBezTo>
                  <a:cubicBezTo>
                    <a:pt x="1" y="2632"/>
                    <a:pt x="40" y="3100"/>
                    <a:pt x="369" y="3368"/>
                  </a:cubicBezTo>
                  <a:cubicBezTo>
                    <a:pt x="619" y="3573"/>
                    <a:pt x="886" y="3708"/>
                    <a:pt x="1189" y="3708"/>
                  </a:cubicBezTo>
                  <a:cubicBezTo>
                    <a:pt x="1283" y="3708"/>
                    <a:pt x="1381" y="3695"/>
                    <a:pt x="1483" y="3667"/>
                  </a:cubicBezTo>
                  <a:cubicBezTo>
                    <a:pt x="2010" y="3518"/>
                    <a:pt x="2229" y="3060"/>
                    <a:pt x="2398" y="2593"/>
                  </a:cubicBezTo>
                  <a:cubicBezTo>
                    <a:pt x="2607" y="2016"/>
                    <a:pt x="3015" y="1310"/>
                    <a:pt x="2766" y="693"/>
                  </a:cubicBezTo>
                  <a:cubicBezTo>
                    <a:pt x="2609" y="295"/>
                    <a:pt x="2278" y="0"/>
                    <a:pt x="1861" y="0"/>
                  </a:cubicBezTo>
                  <a:close/>
                </a:path>
              </a:pathLst>
            </a:custGeom>
            <a:solidFill>
              <a:srgbClr val="CF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5" name="Google Shape;1805;p48"/>
            <p:cNvSpPr/>
            <p:nvPr/>
          </p:nvSpPr>
          <p:spPr>
            <a:xfrm>
              <a:off x="1284725" y="4967150"/>
              <a:ext cx="81325" cy="80825"/>
            </a:xfrm>
            <a:custGeom>
              <a:avLst/>
              <a:gdLst/>
              <a:ahLst/>
              <a:cxnLst/>
              <a:rect l="l" t="t" r="r" b="b"/>
              <a:pathLst>
                <a:path w="3253" h="3233" extrusionOk="0">
                  <a:moveTo>
                    <a:pt x="1306" y="0"/>
                  </a:moveTo>
                  <a:cubicBezTo>
                    <a:pt x="1289" y="0"/>
                    <a:pt x="1271" y="3"/>
                    <a:pt x="1253" y="9"/>
                  </a:cubicBezTo>
                  <a:cubicBezTo>
                    <a:pt x="1174" y="39"/>
                    <a:pt x="1104" y="108"/>
                    <a:pt x="1114" y="198"/>
                  </a:cubicBezTo>
                  <a:cubicBezTo>
                    <a:pt x="1124" y="367"/>
                    <a:pt x="1154" y="537"/>
                    <a:pt x="1194" y="705"/>
                  </a:cubicBezTo>
                  <a:cubicBezTo>
                    <a:pt x="1064" y="765"/>
                    <a:pt x="955" y="864"/>
                    <a:pt x="855" y="964"/>
                  </a:cubicBezTo>
                  <a:cubicBezTo>
                    <a:pt x="805" y="944"/>
                    <a:pt x="746" y="915"/>
                    <a:pt x="686" y="904"/>
                  </a:cubicBezTo>
                  <a:cubicBezTo>
                    <a:pt x="620" y="878"/>
                    <a:pt x="541" y="856"/>
                    <a:pt x="466" y="856"/>
                  </a:cubicBezTo>
                  <a:cubicBezTo>
                    <a:pt x="428" y="856"/>
                    <a:pt x="391" y="861"/>
                    <a:pt x="358" y="875"/>
                  </a:cubicBezTo>
                  <a:cubicBezTo>
                    <a:pt x="259" y="904"/>
                    <a:pt x="228" y="1004"/>
                    <a:pt x="268" y="1103"/>
                  </a:cubicBezTo>
                  <a:cubicBezTo>
                    <a:pt x="288" y="1153"/>
                    <a:pt x="318" y="1183"/>
                    <a:pt x="358" y="1213"/>
                  </a:cubicBezTo>
                  <a:cubicBezTo>
                    <a:pt x="407" y="1253"/>
                    <a:pt x="447" y="1293"/>
                    <a:pt x="497" y="1322"/>
                  </a:cubicBezTo>
                  <a:cubicBezTo>
                    <a:pt x="537" y="1352"/>
                    <a:pt x="567" y="1372"/>
                    <a:pt x="606" y="1402"/>
                  </a:cubicBezTo>
                  <a:cubicBezTo>
                    <a:pt x="606" y="1402"/>
                    <a:pt x="606" y="1412"/>
                    <a:pt x="597" y="1421"/>
                  </a:cubicBezTo>
                  <a:cubicBezTo>
                    <a:pt x="557" y="1551"/>
                    <a:pt x="547" y="1700"/>
                    <a:pt x="557" y="1850"/>
                  </a:cubicBezTo>
                  <a:lnTo>
                    <a:pt x="547" y="1850"/>
                  </a:lnTo>
                  <a:cubicBezTo>
                    <a:pt x="458" y="1899"/>
                    <a:pt x="368" y="1949"/>
                    <a:pt x="288" y="1998"/>
                  </a:cubicBezTo>
                  <a:cubicBezTo>
                    <a:pt x="189" y="2068"/>
                    <a:pt x="80" y="2168"/>
                    <a:pt x="29" y="2277"/>
                  </a:cubicBezTo>
                  <a:cubicBezTo>
                    <a:pt x="0" y="2356"/>
                    <a:pt x="69" y="2436"/>
                    <a:pt x="139" y="2466"/>
                  </a:cubicBezTo>
                  <a:cubicBezTo>
                    <a:pt x="163" y="2476"/>
                    <a:pt x="190" y="2479"/>
                    <a:pt x="218" y="2479"/>
                  </a:cubicBezTo>
                  <a:cubicBezTo>
                    <a:pt x="247" y="2479"/>
                    <a:pt x="278" y="2476"/>
                    <a:pt x="308" y="2476"/>
                  </a:cubicBezTo>
                  <a:cubicBezTo>
                    <a:pt x="368" y="2466"/>
                    <a:pt x="438" y="2466"/>
                    <a:pt x="497" y="2446"/>
                  </a:cubicBezTo>
                  <a:cubicBezTo>
                    <a:pt x="587" y="2407"/>
                    <a:pt x="676" y="2376"/>
                    <a:pt x="776" y="2337"/>
                  </a:cubicBezTo>
                  <a:cubicBezTo>
                    <a:pt x="825" y="2396"/>
                    <a:pt x="895" y="2456"/>
                    <a:pt x="965" y="2506"/>
                  </a:cubicBezTo>
                  <a:cubicBezTo>
                    <a:pt x="984" y="2526"/>
                    <a:pt x="1004" y="2536"/>
                    <a:pt x="1024" y="2546"/>
                  </a:cubicBezTo>
                  <a:cubicBezTo>
                    <a:pt x="1004" y="2645"/>
                    <a:pt x="975" y="2745"/>
                    <a:pt x="955" y="2844"/>
                  </a:cubicBezTo>
                  <a:cubicBezTo>
                    <a:pt x="945" y="2924"/>
                    <a:pt x="935" y="2993"/>
                    <a:pt x="945" y="3063"/>
                  </a:cubicBezTo>
                  <a:cubicBezTo>
                    <a:pt x="964" y="3139"/>
                    <a:pt x="1018" y="3223"/>
                    <a:pt x="1101" y="3223"/>
                  </a:cubicBezTo>
                  <a:cubicBezTo>
                    <a:pt x="1105" y="3223"/>
                    <a:pt x="1110" y="3223"/>
                    <a:pt x="1114" y="3222"/>
                  </a:cubicBezTo>
                  <a:cubicBezTo>
                    <a:pt x="1263" y="3212"/>
                    <a:pt x="1342" y="3093"/>
                    <a:pt x="1413" y="2973"/>
                  </a:cubicBezTo>
                  <a:cubicBezTo>
                    <a:pt x="1472" y="2884"/>
                    <a:pt x="1522" y="2794"/>
                    <a:pt x="1561" y="2695"/>
                  </a:cubicBezTo>
                  <a:cubicBezTo>
                    <a:pt x="1661" y="2695"/>
                    <a:pt x="1771" y="2685"/>
                    <a:pt x="1870" y="2655"/>
                  </a:cubicBezTo>
                  <a:cubicBezTo>
                    <a:pt x="1890" y="2705"/>
                    <a:pt x="1910" y="2765"/>
                    <a:pt x="1919" y="2814"/>
                  </a:cubicBezTo>
                  <a:cubicBezTo>
                    <a:pt x="1939" y="2854"/>
                    <a:pt x="1950" y="2904"/>
                    <a:pt x="1959" y="2944"/>
                  </a:cubicBezTo>
                  <a:cubicBezTo>
                    <a:pt x="1979" y="2984"/>
                    <a:pt x="1989" y="3013"/>
                    <a:pt x="2009" y="3053"/>
                  </a:cubicBezTo>
                  <a:cubicBezTo>
                    <a:pt x="2019" y="3073"/>
                    <a:pt x="2029" y="3083"/>
                    <a:pt x="2049" y="3103"/>
                  </a:cubicBezTo>
                  <a:cubicBezTo>
                    <a:pt x="2049" y="3103"/>
                    <a:pt x="2049" y="3112"/>
                    <a:pt x="2059" y="3123"/>
                  </a:cubicBezTo>
                  <a:cubicBezTo>
                    <a:pt x="2095" y="3178"/>
                    <a:pt x="2166" y="3233"/>
                    <a:pt x="2239" y="3233"/>
                  </a:cubicBezTo>
                  <a:cubicBezTo>
                    <a:pt x="2245" y="3233"/>
                    <a:pt x="2251" y="3233"/>
                    <a:pt x="2258" y="3232"/>
                  </a:cubicBezTo>
                  <a:lnTo>
                    <a:pt x="2317" y="3232"/>
                  </a:lnTo>
                  <a:cubicBezTo>
                    <a:pt x="2467" y="3202"/>
                    <a:pt x="2507" y="2993"/>
                    <a:pt x="2496" y="2874"/>
                  </a:cubicBezTo>
                  <a:cubicBezTo>
                    <a:pt x="2496" y="2814"/>
                    <a:pt x="2487" y="2745"/>
                    <a:pt x="2476" y="2685"/>
                  </a:cubicBezTo>
                  <a:cubicBezTo>
                    <a:pt x="2457" y="2586"/>
                    <a:pt x="2427" y="2486"/>
                    <a:pt x="2407" y="2387"/>
                  </a:cubicBezTo>
                  <a:cubicBezTo>
                    <a:pt x="2397" y="2376"/>
                    <a:pt x="2397" y="2367"/>
                    <a:pt x="2397" y="2356"/>
                  </a:cubicBezTo>
                  <a:cubicBezTo>
                    <a:pt x="2487" y="2277"/>
                    <a:pt x="2556" y="2188"/>
                    <a:pt x="2616" y="2088"/>
                  </a:cubicBezTo>
                  <a:cubicBezTo>
                    <a:pt x="2695" y="2098"/>
                    <a:pt x="2775" y="2098"/>
                    <a:pt x="2854" y="2108"/>
                  </a:cubicBezTo>
                  <a:cubicBezTo>
                    <a:pt x="2964" y="2108"/>
                    <a:pt x="3123" y="2098"/>
                    <a:pt x="3193" y="2018"/>
                  </a:cubicBezTo>
                  <a:cubicBezTo>
                    <a:pt x="3252" y="1949"/>
                    <a:pt x="3252" y="1879"/>
                    <a:pt x="3223" y="1810"/>
                  </a:cubicBezTo>
                  <a:cubicBezTo>
                    <a:pt x="3173" y="1700"/>
                    <a:pt x="3024" y="1651"/>
                    <a:pt x="2924" y="1631"/>
                  </a:cubicBezTo>
                  <a:cubicBezTo>
                    <a:pt x="2874" y="1611"/>
                    <a:pt x="2825" y="1601"/>
                    <a:pt x="2775" y="1591"/>
                  </a:cubicBezTo>
                  <a:cubicBezTo>
                    <a:pt x="2785" y="1492"/>
                    <a:pt x="2775" y="1392"/>
                    <a:pt x="2755" y="1293"/>
                  </a:cubicBezTo>
                  <a:cubicBezTo>
                    <a:pt x="2755" y="1273"/>
                    <a:pt x="2745" y="1262"/>
                    <a:pt x="2745" y="1242"/>
                  </a:cubicBezTo>
                  <a:cubicBezTo>
                    <a:pt x="2765" y="1233"/>
                    <a:pt x="2775" y="1223"/>
                    <a:pt x="2795" y="1203"/>
                  </a:cubicBezTo>
                  <a:cubicBezTo>
                    <a:pt x="2874" y="1143"/>
                    <a:pt x="2964" y="1074"/>
                    <a:pt x="3033" y="1004"/>
                  </a:cubicBezTo>
                  <a:cubicBezTo>
                    <a:pt x="3073" y="964"/>
                    <a:pt x="3123" y="924"/>
                    <a:pt x="3143" y="875"/>
                  </a:cubicBezTo>
                  <a:cubicBezTo>
                    <a:pt x="3193" y="805"/>
                    <a:pt x="3193" y="705"/>
                    <a:pt x="3133" y="636"/>
                  </a:cubicBezTo>
                  <a:cubicBezTo>
                    <a:pt x="3097" y="592"/>
                    <a:pt x="3054" y="577"/>
                    <a:pt x="3008" y="577"/>
                  </a:cubicBezTo>
                  <a:cubicBezTo>
                    <a:pt x="2938" y="577"/>
                    <a:pt x="2861" y="612"/>
                    <a:pt x="2795" y="636"/>
                  </a:cubicBezTo>
                  <a:cubicBezTo>
                    <a:pt x="2715" y="666"/>
                    <a:pt x="2636" y="716"/>
                    <a:pt x="2566" y="755"/>
                  </a:cubicBezTo>
                  <a:cubicBezTo>
                    <a:pt x="2527" y="785"/>
                    <a:pt x="2496" y="805"/>
                    <a:pt x="2457" y="825"/>
                  </a:cubicBezTo>
                  <a:cubicBezTo>
                    <a:pt x="2437" y="805"/>
                    <a:pt x="2417" y="795"/>
                    <a:pt x="2397" y="775"/>
                  </a:cubicBezTo>
                  <a:cubicBezTo>
                    <a:pt x="2377" y="765"/>
                    <a:pt x="2367" y="755"/>
                    <a:pt x="2348" y="745"/>
                  </a:cubicBezTo>
                  <a:cubicBezTo>
                    <a:pt x="2367" y="666"/>
                    <a:pt x="2387" y="576"/>
                    <a:pt x="2397" y="486"/>
                  </a:cubicBezTo>
                  <a:cubicBezTo>
                    <a:pt x="2407" y="427"/>
                    <a:pt x="2417" y="377"/>
                    <a:pt x="2417" y="318"/>
                  </a:cubicBezTo>
                  <a:cubicBezTo>
                    <a:pt x="2417" y="298"/>
                    <a:pt x="2427" y="278"/>
                    <a:pt x="2427" y="258"/>
                  </a:cubicBezTo>
                  <a:cubicBezTo>
                    <a:pt x="2427" y="248"/>
                    <a:pt x="2417" y="228"/>
                    <a:pt x="2417" y="208"/>
                  </a:cubicBezTo>
                  <a:lnTo>
                    <a:pt x="2417" y="198"/>
                  </a:lnTo>
                  <a:cubicBezTo>
                    <a:pt x="2409" y="133"/>
                    <a:pt x="2347" y="81"/>
                    <a:pt x="2281" y="81"/>
                  </a:cubicBezTo>
                  <a:cubicBezTo>
                    <a:pt x="2266" y="81"/>
                    <a:pt x="2252" y="83"/>
                    <a:pt x="2238" y="89"/>
                  </a:cubicBezTo>
                  <a:cubicBezTo>
                    <a:pt x="2178" y="99"/>
                    <a:pt x="2138" y="128"/>
                    <a:pt x="2098" y="188"/>
                  </a:cubicBezTo>
                  <a:cubicBezTo>
                    <a:pt x="2079" y="228"/>
                    <a:pt x="2059" y="268"/>
                    <a:pt x="2029" y="307"/>
                  </a:cubicBezTo>
                  <a:cubicBezTo>
                    <a:pt x="1989" y="387"/>
                    <a:pt x="1959" y="477"/>
                    <a:pt x="1919" y="556"/>
                  </a:cubicBezTo>
                  <a:cubicBezTo>
                    <a:pt x="1919" y="566"/>
                    <a:pt x="1919" y="576"/>
                    <a:pt x="1910" y="586"/>
                  </a:cubicBezTo>
                  <a:cubicBezTo>
                    <a:pt x="1840" y="576"/>
                    <a:pt x="1771" y="566"/>
                    <a:pt x="1691" y="566"/>
                  </a:cubicBezTo>
                  <a:cubicBezTo>
                    <a:pt x="1641" y="407"/>
                    <a:pt x="1581" y="238"/>
                    <a:pt x="1472" y="99"/>
                  </a:cubicBezTo>
                  <a:cubicBezTo>
                    <a:pt x="1432" y="43"/>
                    <a:pt x="1373" y="0"/>
                    <a:pt x="1306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1347875" y="5041675"/>
              <a:ext cx="49000" cy="48600"/>
            </a:xfrm>
            <a:custGeom>
              <a:avLst/>
              <a:gdLst/>
              <a:ahLst/>
              <a:cxnLst/>
              <a:rect l="l" t="t" r="r" b="b"/>
              <a:pathLst>
                <a:path w="1960" h="1944" extrusionOk="0">
                  <a:moveTo>
                    <a:pt x="776" y="0"/>
                  </a:moveTo>
                  <a:cubicBezTo>
                    <a:pt x="770" y="0"/>
                    <a:pt x="763" y="1"/>
                    <a:pt x="757" y="3"/>
                  </a:cubicBezTo>
                  <a:cubicBezTo>
                    <a:pt x="706" y="22"/>
                    <a:pt x="667" y="62"/>
                    <a:pt x="667" y="122"/>
                  </a:cubicBezTo>
                  <a:cubicBezTo>
                    <a:pt x="677" y="221"/>
                    <a:pt x="697" y="321"/>
                    <a:pt x="717" y="420"/>
                  </a:cubicBezTo>
                  <a:cubicBezTo>
                    <a:pt x="637" y="460"/>
                    <a:pt x="567" y="520"/>
                    <a:pt x="518" y="579"/>
                  </a:cubicBezTo>
                  <a:cubicBezTo>
                    <a:pt x="478" y="569"/>
                    <a:pt x="448" y="549"/>
                    <a:pt x="408" y="540"/>
                  </a:cubicBezTo>
                  <a:cubicBezTo>
                    <a:pt x="366" y="526"/>
                    <a:pt x="319" y="512"/>
                    <a:pt x="274" y="512"/>
                  </a:cubicBezTo>
                  <a:cubicBezTo>
                    <a:pt x="255" y="512"/>
                    <a:pt x="237" y="514"/>
                    <a:pt x="219" y="520"/>
                  </a:cubicBezTo>
                  <a:cubicBezTo>
                    <a:pt x="149" y="540"/>
                    <a:pt x="129" y="599"/>
                    <a:pt x="160" y="659"/>
                  </a:cubicBezTo>
                  <a:cubicBezTo>
                    <a:pt x="169" y="688"/>
                    <a:pt x="189" y="708"/>
                    <a:pt x="219" y="728"/>
                  </a:cubicBezTo>
                  <a:cubicBezTo>
                    <a:pt x="239" y="748"/>
                    <a:pt x="269" y="778"/>
                    <a:pt x="299" y="798"/>
                  </a:cubicBezTo>
                  <a:cubicBezTo>
                    <a:pt x="319" y="808"/>
                    <a:pt x="339" y="828"/>
                    <a:pt x="368" y="838"/>
                  </a:cubicBezTo>
                  <a:cubicBezTo>
                    <a:pt x="359" y="848"/>
                    <a:pt x="359" y="848"/>
                    <a:pt x="359" y="858"/>
                  </a:cubicBezTo>
                  <a:cubicBezTo>
                    <a:pt x="339" y="938"/>
                    <a:pt x="328" y="1027"/>
                    <a:pt x="339" y="1106"/>
                  </a:cubicBezTo>
                  <a:cubicBezTo>
                    <a:pt x="328" y="1106"/>
                    <a:pt x="328" y="1117"/>
                    <a:pt x="328" y="1117"/>
                  </a:cubicBezTo>
                  <a:cubicBezTo>
                    <a:pt x="279" y="1136"/>
                    <a:pt x="219" y="1166"/>
                    <a:pt x="169" y="1206"/>
                  </a:cubicBezTo>
                  <a:cubicBezTo>
                    <a:pt x="110" y="1236"/>
                    <a:pt x="50" y="1296"/>
                    <a:pt x="20" y="1365"/>
                  </a:cubicBezTo>
                  <a:cubicBezTo>
                    <a:pt x="1" y="1415"/>
                    <a:pt x="40" y="1464"/>
                    <a:pt x="80" y="1475"/>
                  </a:cubicBezTo>
                  <a:cubicBezTo>
                    <a:pt x="100" y="1484"/>
                    <a:pt x="117" y="1487"/>
                    <a:pt x="133" y="1487"/>
                  </a:cubicBezTo>
                  <a:cubicBezTo>
                    <a:pt x="149" y="1487"/>
                    <a:pt x="164" y="1484"/>
                    <a:pt x="180" y="1484"/>
                  </a:cubicBezTo>
                  <a:cubicBezTo>
                    <a:pt x="219" y="1484"/>
                    <a:pt x="259" y="1484"/>
                    <a:pt x="299" y="1464"/>
                  </a:cubicBezTo>
                  <a:cubicBezTo>
                    <a:pt x="348" y="1444"/>
                    <a:pt x="408" y="1425"/>
                    <a:pt x="458" y="1405"/>
                  </a:cubicBezTo>
                  <a:cubicBezTo>
                    <a:pt x="498" y="1444"/>
                    <a:pt x="538" y="1475"/>
                    <a:pt x="577" y="1504"/>
                  </a:cubicBezTo>
                  <a:cubicBezTo>
                    <a:pt x="587" y="1514"/>
                    <a:pt x="607" y="1524"/>
                    <a:pt x="617" y="1534"/>
                  </a:cubicBezTo>
                  <a:cubicBezTo>
                    <a:pt x="597" y="1594"/>
                    <a:pt x="587" y="1654"/>
                    <a:pt x="577" y="1713"/>
                  </a:cubicBezTo>
                  <a:cubicBezTo>
                    <a:pt x="567" y="1753"/>
                    <a:pt x="558" y="1793"/>
                    <a:pt x="567" y="1842"/>
                  </a:cubicBezTo>
                  <a:cubicBezTo>
                    <a:pt x="577" y="1892"/>
                    <a:pt x="617" y="1942"/>
                    <a:pt x="667" y="1942"/>
                  </a:cubicBezTo>
                  <a:cubicBezTo>
                    <a:pt x="757" y="1932"/>
                    <a:pt x="806" y="1862"/>
                    <a:pt x="846" y="1793"/>
                  </a:cubicBezTo>
                  <a:cubicBezTo>
                    <a:pt x="885" y="1733"/>
                    <a:pt x="905" y="1683"/>
                    <a:pt x="936" y="1623"/>
                  </a:cubicBezTo>
                  <a:cubicBezTo>
                    <a:pt x="995" y="1623"/>
                    <a:pt x="1064" y="1614"/>
                    <a:pt x="1124" y="1594"/>
                  </a:cubicBezTo>
                  <a:cubicBezTo>
                    <a:pt x="1135" y="1623"/>
                    <a:pt x="1144" y="1654"/>
                    <a:pt x="1154" y="1694"/>
                  </a:cubicBezTo>
                  <a:cubicBezTo>
                    <a:pt x="1164" y="1713"/>
                    <a:pt x="1174" y="1743"/>
                    <a:pt x="1174" y="1773"/>
                  </a:cubicBezTo>
                  <a:lnTo>
                    <a:pt x="1204" y="1833"/>
                  </a:lnTo>
                  <a:cubicBezTo>
                    <a:pt x="1214" y="1842"/>
                    <a:pt x="1224" y="1853"/>
                    <a:pt x="1224" y="1862"/>
                  </a:cubicBezTo>
                  <a:lnTo>
                    <a:pt x="1234" y="1873"/>
                  </a:lnTo>
                  <a:cubicBezTo>
                    <a:pt x="1252" y="1908"/>
                    <a:pt x="1293" y="1943"/>
                    <a:pt x="1337" y="1943"/>
                  </a:cubicBezTo>
                  <a:cubicBezTo>
                    <a:pt x="1342" y="1943"/>
                    <a:pt x="1348" y="1943"/>
                    <a:pt x="1353" y="1942"/>
                  </a:cubicBezTo>
                  <a:lnTo>
                    <a:pt x="1393" y="1942"/>
                  </a:lnTo>
                  <a:cubicBezTo>
                    <a:pt x="1482" y="1922"/>
                    <a:pt x="1502" y="1803"/>
                    <a:pt x="1502" y="1723"/>
                  </a:cubicBezTo>
                  <a:cubicBezTo>
                    <a:pt x="1502" y="1694"/>
                    <a:pt x="1493" y="1654"/>
                    <a:pt x="1482" y="1614"/>
                  </a:cubicBezTo>
                  <a:cubicBezTo>
                    <a:pt x="1473" y="1554"/>
                    <a:pt x="1462" y="1495"/>
                    <a:pt x="1442" y="1435"/>
                  </a:cubicBezTo>
                  <a:lnTo>
                    <a:pt x="1442" y="1415"/>
                  </a:lnTo>
                  <a:cubicBezTo>
                    <a:pt x="1493" y="1365"/>
                    <a:pt x="1532" y="1316"/>
                    <a:pt x="1572" y="1256"/>
                  </a:cubicBezTo>
                  <a:cubicBezTo>
                    <a:pt x="1622" y="1256"/>
                    <a:pt x="1672" y="1265"/>
                    <a:pt x="1721" y="1265"/>
                  </a:cubicBezTo>
                  <a:cubicBezTo>
                    <a:pt x="1781" y="1265"/>
                    <a:pt x="1871" y="1265"/>
                    <a:pt x="1920" y="1206"/>
                  </a:cubicBezTo>
                  <a:cubicBezTo>
                    <a:pt x="1950" y="1176"/>
                    <a:pt x="1960" y="1126"/>
                    <a:pt x="1940" y="1086"/>
                  </a:cubicBezTo>
                  <a:cubicBezTo>
                    <a:pt x="1910" y="1027"/>
                    <a:pt x="1811" y="987"/>
                    <a:pt x="1761" y="977"/>
                  </a:cubicBezTo>
                  <a:cubicBezTo>
                    <a:pt x="1731" y="967"/>
                    <a:pt x="1701" y="967"/>
                    <a:pt x="1672" y="957"/>
                  </a:cubicBezTo>
                  <a:cubicBezTo>
                    <a:pt x="1672" y="898"/>
                    <a:pt x="1672" y="838"/>
                    <a:pt x="1652" y="778"/>
                  </a:cubicBezTo>
                  <a:lnTo>
                    <a:pt x="1652" y="748"/>
                  </a:lnTo>
                  <a:cubicBezTo>
                    <a:pt x="1661" y="739"/>
                    <a:pt x="1672" y="728"/>
                    <a:pt x="1681" y="728"/>
                  </a:cubicBezTo>
                  <a:cubicBezTo>
                    <a:pt x="1731" y="688"/>
                    <a:pt x="1781" y="649"/>
                    <a:pt x="1820" y="599"/>
                  </a:cubicBezTo>
                  <a:cubicBezTo>
                    <a:pt x="1851" y="579"/>
                    <a:pt x="1871" y="549"/>
                    <a:pt x="1890" y="529"/>
                  </a:cubicBezTo>
                  <a:cubicBezTo>
                    <a:pt x="1920" y="480"/>
                    <a:pt x="1920" y="420"/>
                    <a:pt x="1880" y="381"/>
                  </a:cubicBezTo>
                  <a:cubicBezTo>
                    <a:pt x="1859" y="355"/>
                    <a:pt x="1831" y="346"/>
                    <a:pt x="1801" y="346"/>
                  </a:cubicBezTo>
                  <a:cubicBezTo>
                    <a:pt x="1760" y="346"/>
                    <a:pt x="1716" y="363"/>
                    <a:pt x="1681" y="381"/>
                  </a:cubicBezTo>
                  <a:cubicBezTo>
                    <a:pt x="1632" y="400"/>
                    <a:pt x="1582" y="430"/>
                    <a:pt x="1542" y="460"/>
                  </a:cubicBezTo>
                  <a:cubicBezTo>
                    <a:pt x="1522" y="470"/>
                    <a:pt x="1493" y="480"/>
                    <a:pt x="1473" y="500"/>
                  </a:cubicBezTo>
                  <a:lnTo>
                    <a:pt x="1442" y="470"/>
                  </a:lnTo>
                  <a:cubicBezTo>
                    <a:pt x="1433" y="460"/>
                    <a:pt x="1423" y="460"/>
                    <a:pt x="1413" y="450"/>
                  </a:cubicBezTo>
                  <a:cubicBezTo>
                    <a:pt x="1423" y="400"/>
                    <a:pt x="1433" y="341"/>
                    <a:pt x="1442" y="291"/>
                  </a:cubicBezTo>
                  <a:cubicBezTo>
                    <a:pt x="1442" y="261"/>
                    <a:pt x="1453" y="221"/>
                    <a:pt x="1453" y="191"/>
                  </a:cubicBezTo>
                  <a:lnTo>
                    <a:pt x="1453" y="162"/>
                  </a:lnTo>
                  <a:lnTo>
                    <a:pt x="1453" y="122"/>
                  </a:lnTo>
                  <a:cubicBezTo>
                    <a:pt x="1444" y="81"/>
                    <a:pt x="1410" y="47"/>
                    <a:pt x="1370" y="47"/>
                  </a:cubicBezTo>
                  <a:cubicBezTo>
                    <a:pt x="1361" y="47"/>
                    <a:pt x="1352" y="48"/>
                    <a:pt x="1343" y="52"/>
                  </a:cubicBezTo>
                  <a:cubicBezTo>
                    <a:pt x="1303" y="62"/>
                    <a:pt x="1283" y="82"/>
                    <a:pt x="1263" y="112"/>
                  </a:cubicBezTo>
                  <a:cubicBezTo>
                    <a:pt x="1244" y="131"/>
                    <a:pt x="1234" y="162"/>
                    <a:pt x="1224" y="191"/>
                  </a:cubicBezTo>
                  <a:cubicBezTo>
                    <a:pt x="1194" y="231"/>
                    <a:pt x="1174" y="291"/>
                    <a:pt x="1154" y="341"/>
                  </a:cubicBezTo>
                  <a:lnTo>
                    <a:pt x="1154" y="350"/>
                  </a:lnTo>
                  <a:cubicBezTo>
                    <a:pt x="1104" y="341"/>
                    <a:pt x="1064" y="341"/>
                    <a:pt x="1015" y="341"/>
                  </a:cubicBezTo>
                  <a:cubicBezTo>
                    <a:pt x="985" y="241"/>
                    <a:pt x="945" y="142"/>
                    <a:pt x="885" y="62"/>
                  </a:cubicBezTo>
                  <a:cubicBezTo>
                    <a:pt x="860" y="28"/>
                    <a:pt x="819" y="0"/>
                    <a:pt x="776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7" name="Google Shape;1807;p48"/>
            <p:cNvSpPr/>
            <p:nvPr/>
          </p:nvSpPr>
          <p:spPr>
            <a:xfrm>
              <a:off x="1612700" y="5144700"/>
              <a:ext cx="82350" cy="81600"/>
            </a:xfrm>
            <a:custGeom>
              <a:avLst/>
              <a:gdLst/>
              <a:ahLst/>
              <a:cxnLst/>
              <a:rect l="l" t="t" r="r" b="b"/>
              <a:pathLst>
                <a:path w="3294" h="3264" extrusionOk="0">
                  <a:moveTo>
                    <a:pt x="1327" y="0"/>
                  </a:moveTo>
                  <a:cubicBezTo>
                    <a:pt x="1310" y="0"/>
                    <a:pt x="1292" y="3"/>
                    <a:pt x="1274" y="9"/>
                  </a:cubicBezTo>
                  <a:cubicBezTo>
                    <a:pt x="1194" y="29"/>
                    <a:pt x="1125" y="109"/>
                    <a:pt x="1125" y="198"/>
                  </a:cubicBezTo>
                  <a:cubicBezTo>
                    <a:pt x="1135" y="367"/>
                    <a:pt x="1174" y="537"/>
                    <a:pt x="1205" y="705"/>
                  </a:cubicBezTo>
                  <a:cubicBezTo>
                    <a:pt x="1075" y="775"/>
                    <a:pt x="966" y="865"/>
                    <a:pt x="866" y="974"/>
                  </a:cubicBezTo>
                  <a:cubicBezTo>
                    <a:pt x="816" y="944"/>
                    <a:pt x="757" y="924"/>
                    <a:pt x="697" y="904"/>
                  </a:cubicBezTo>
                  <a:cubicBezTo>
                    <a:pt x="627" y="884"/>
                    <a:pt x="542" y="862"/>
                    <a:pt x="463" y="862"/>
                  </a:cubicBezTo>
                  <a:cubicBezTo>
                    <a:pt x="430" y="862"/>
                    <a:pt x="398" y="866"/>
                    <a:pt x="369" y="875"/>
                  </a:cubicBezTo>
                  <a:cubicBezTo>
                    <a:pt x="259" y="915"/>
                    <a:pt x="230" y="1014"/>
                    <a:pt x="270" y="1103"/>
                  </a:cubicBezTo>
                  <a:cubicBezTo>
                    <a:pt x="289" y="1153"/>
                    <a:pt x="329" y="1193"/>
                    <a:pt x="369" y="1223"/>
                  </a:cubicBezTo>
                  <a:cubicBezTo>
                    <a:pt x="418" y="1262"/>
                    <a:pt x="458" y="1302"/>
                    <a:pt x="508" y="1332"/>
                  </a:cubicBezTo>
                  <a:cubicBezTo>
                    <a:pt x="548" y="1362"/>
                    <a:pt x="577" y="1382"/>
                    <a:pt x="617" y="1412"/>
                  </a:cubicBezTo>
                  <a:cubicBezTo>
                    <a:pt x="617" y="1422"/>
                    <a:pt x="617" y="1422"/>
                    <a:pt x="608" y="1432"/>
                  </a:cubicBezTo>
                  <a:cubicBezTo>
                    <a:pt x="568" y="1571"/>
                    <a:pt x="558" y="1720"/>
                    <a:pt x="568" y="1859"/>
                  </a:cubicBezTo>
                  <a:cubicBezTo>
                    <a:pt x="568" y="1870"/>
                    <a:pt x="558" y="1870"/>
                    <a:pt x="558" y="1870"/>
                  </a:cubicBezTo>
                  <a:cubicBezTo>
                    <a:pt x="468" y="1919"/>
                    <a:pt x="379" y="1969"/>
                    <a:pt x="299" y="2018"/>
                  </a:cubicBezTo>
                  <a:cubicBezTo>
                    <a:pt x="190" y="2088"/>
                    <a:pt x="80" y="2178"/>
                    <a:pt x="40" y="2297"/>
                  </a:cubicBezTo>
                  <a:cubicBezTo>
                    <a:pt x="1" y="2376"/>
                    <a:pt x="71" y="2456"/>
                    <a:pt x="150" y="2486"/>
                  </a:cubicBezTo>
                  <a:cubicBezTo>
                    <a:pt x="174" y="2496"/>
                    <a:pt x="201" y="2499"/>
                    <a:pt x="228" y="2499"/>
                  </a:cubicBezTo>
                  <a:cubicBezTo>
                    <a:pt x="256" y="2499"/>
                    <a:pt x="284" y="2496"/>
                    <a:pt x="309" y="2496"/>
                  </a:cubicBezTo>
                  <a:cubicBezTo>
                    <a:pt x="379" y="2496"/>
                    <a:pt x="438" y="2486"/>
                    <a:pt x="508" y="2466"/>
                  </a:cubicBezTo>
                  <a:cubicBezTo>
                    <a:pt x="597" y="2436"/>
                    <a:pt x="687" y="2396"/>
                    <a:pt x="787" y="2357"/>
                  </a:cubicBezTo>
                  <a:cubicBezTo>
                    <a:pt x="836" y="2416"/>
                    <a:pt x="906" y="2476"/>
                    <a:pt x="975" y="2526"/>
                  </a:cubicBezTo>
                  <a:cubicBezTo>
                    <a:pt x="995" y="2546"/>
                    <a:pt x="1026" y="2556"/>
                    <a:pt x="1045" y="2575"/>
                  </a:cubicBezTo>
                  <a:cubicBezTo>
                    <a:pt x="1015" y="2675"/>
                    <a:pt x="995" y="2774"/>
                    <a:pt x="975" y="2874"/>
                  </a:cubicBezTo>
                  <a:cubicBezTo>
                    <a:pt x="955" y="2953"/>
                    <a:pt x="946" y="3023"/>
                    <a:pt x="955" y="3093"/>
                  </a:cubicBezTo>
                  <a:cubicBezTo>
                    <a:pt x="974" y="3169"/>
                    <a:pt x="1030" y="3263"/>
                    <a:pt x="1121" y="3263"/>
                  </a:cubicBezTo>
                  <a:cubicBezTo>
                    <a:pt x="1126" y="3263"/>
                    <a:pt x="1130" y="3263"/>
                    <a:pt x="1135" y="3262"/>
                  </a:cubicBezTo>
                  <a:cubicBezTo>
                    <a:pt x="1284" y="3242"/>
                    <a:pt x="1353" y="3123"/>
                    <a:pt x="1433" y="3004"/>
                  </a:cubicBezTo>
                  <a:cubicBezTo>
                    <a:pt x="1493" y="2914"/>
                    <a:pt x="1532" y="2824"/>
                    <a:pt x="1583" y="2725"/>
                  </a:cubicBezTo>
                  <a:cubicBezTo>
                    <a:pt x="1682" y="2725"/>
                    <a:pt x="1791" y="2705"/>
                    <a:pt x="1901" y="2675"/>
                  </a:cubicBezTo>
                  <a:cubicBezTo>
                    <a:pt x="1910" y="2735"/>
                    <a:pt x="1930" y="2785"/>
                    <a:pt x="1950" y="2844"/>
                  </a:cubicBezTo>
                  <a:cubicBezTo>
                    <a:pt x="1961" y="2884"/>
                    <a:pt x="1970" y="2933"/>
                    <a:pt x="1990" y="2973"/>
                  </a:cubicBezTo>
                  <a:cubicBezTo>
                    <a:pt x="2000" y="3004"/>
                    <a:pt x="2020" y="3043"/>
                    <a:pt x="2040" y="3083"/>
                  </a:cubicBezTo>
                  <a:cubicBezTo>
                    <a:pt x="2040" y="3103"/>
                    <a:pt x="2060" y="3113"/>
                    <a:pt x="2070" y="3132"/>
                  </a:cubicBezTo>
                  <a:cubicBezTo>
                    <a:pt x="2070" y="3132"/>
                    <a:pt x="2070" y="3143"/>
                    <a:pt x="2080" y="3152"/>
                  </a:cubicBezTo>
                  <a:cubicBezTo>
                    <a:pt x="2117" y="3208"/>
                    <a:pt x="2196" y="3263"/>
                    <a:pt x="2264" y="3263"/>
                  </a:cubicBezTo>
                  <a:cubicBezTo>
                    <a:pt x="2269" y="3263"/>
                    <a:pt x="2274" y="3263"/>
                    <a:pt x="2279" y="3262"/>
                  </a:cubicBezTo>
                  <a:lnTo>
                    <a:pt x="2338" y="3262"/>
                  </a:lnTo>
                  <a:cubicBezTo>
                    <a:pt x="2498" y="3232"/>
                    <a:pt x="2537" y="3023"/>
                    <a:pt x="2527" y="2894"/>
                  </a:cubicBezTo>
                  <a:cubicBezTo>
                    <a:pt x="2527" y="2834"/>
                    <a:pt x="2518" y="2774"/>
                    <a:pt x="2507" y="2715"/>
                  </a:cubicBezTo>
                  <a:cubicBezTo>
                    <a:pt x="2487" y="2606"/>
                    <a:pt x="2458" y="2506"/>
                    <a:pt x="2428" y="2407"/>
                  </a:cubicBezTo>
                  <a:lnTo>
                    <a:pt x="2428" y="2387"/>
                  </a:lnTo>
                  <a:cubicBezTo>
                    <a:pt x="2518" y="2297"/>
                    <a:pt x="2587" y="2208"/>
                    <a:pt x="2657" y="2108"/>
                  </a:cubicBezTo>
                  <a:cubicBezTo>
                    <a:pt x="2736" y="2118"/>
                    <a:pt x="2816" y="2118"/>
                    <a:pt x="2896" y="2128"/>
                  </a:cubicBezTo>
                  <a:cubicBezTo>
                    <a:pt x="3005" y="2128"/>
                    <a:pt x="3154" y="2118"/>
                    <a:pt x="3234" y="2038"/>
                  </a:cubicBezTo>
                  <a:cubicBezTo>
                    <a:pt x="3293" y="1969"/>
                    <a:pt x="3293" y="1899"/>
                    <a:pt x="3263" y="1819"/>
                  </a:cubicBezTo>
                  <a:cubicBezTo>
                    <a:pt x="3214" y="1720"/>
                    <a:pt x="3055" y="1671"/>
                    <a:pt x="2955" y="1640"/>
                  </a:cubicBezTo>
                  <a:cubicBezTo>
                    <a:pt x="2915" y="1631"/>
                    <a:pt x="2865" y="1620"/>
                    <a:pt x="2816" y="1601"/>
                  </a:cubicBezTo>
                  <a:cubicBezTo>
                    <a:pt x="2816" y="1501"/>
                    <a:pt x="2816" y="1402"/>
                    <a:pt x="2786" y="1302"/>
                  </a:cubicBezTo>
                  <a:cubicBezTo>
                    <a:pt x="2786" y="1282"/>
                    <a:pt x="2786" y="1273"/>
                    <a:pt x="2776" y="1253"/>
                  </a:cubicBezTo>
                  <a:cubicBezTo>
                    <a:pt x="2796" y="1243"/>
                    <a:pt x="2816" y="1233"/>
                    <a:pt x="2825" y="1213"/>
                  </a:cubicBezTo>
                  <a:cubicBezTo>
                    <a:pt x="2915" y="1153"/>
                    <a:pt x="2995" y="1083"/>
                    <a:pt x="3075" y="1014"/>
                  </a:cubicBezTo>
                  <a:cubicBezTo>
                    <a:pt x="3114" y="974"/>
                    <a:pt x="3154" y="924"/>
                    <a:pt x="3184" y="884"/>
                  </a:cubicBezTo>
                  <a:cubicBezTo>
                    <a:pt x="3234" y="805"/>
                    <a:pt x="3234" y="705"/>
                    <a:pt x="3174" y="636"/>
                  </a:cubicBezTo>
                  <a:cubicBezTo>
                    <a:pt x="3134" y="592"/>
                    <a:pt x="3089" y="577"/>
                    <a:pt x="3041" y="577"/>
                  </a:cubicBezTo>
                  <a:cubicBezTo>
                    <a:pt x="2970" y="577"/>
                    <a:pt x="2896" y="612"/>
                    <a:pt x="2836" y="636"/>
                  </a:cubicBezTo>
                  <a:cubicBezTo>
                    <a:pt x="2756" y="676"/>
                    <a:pt x="2666" y="716"/>
                    <a:pt x="2597" y="765"/>
                  </a:cubicBezTo>
                  <a:cubicBezTo>
                    <a:pt x="2557" y="785"/>
                    <a:pt x="2527" y="805"/>
                    <a:pt x="2487" y="835"/>
                  </a:cubicBezTo>
                  <a:cubicBezTo>
                    <a:pt x="2467" y="815"/>
                    <a:pt x="2448" y="795"/>
                    <a:pt x="2428" y="785"/>
                  </a:cubicBezTo>
                  <a:cubicBezTo>
                    <a:pt x="2408" y="775"/>
                    <a:pt x="2398" y="765"/>
                    <a:pt x="2378" y="756"/>
                  </a:cubicBezTo>
                  <a:cubicBezTo>
                    <a:pt x="2398" y="666"/>
                    <a:pt x="2418" y="576"/>
                    <a:pt x="2428" y="487"/>
                  </a:cubicBezTo>
                  <a:cubicBezTo>
                    <a:pt x="2438" y="437"/>
                    <a:pt x="2448" y="378"/>
                    <a:pt x="2448" y="318"/>
                  </a:cubicBezTo>
                  <a:cubicBezTo>
                    <a:pt x="2448" y="298"/>
                    <a:pt x="2458" y="278"/>
                    <a:pt x="2458" y="258"/>
                  </a:cubicBezTo>
                  <a:cubicBezTo>
                    <a:pt x="2448" y="238"/>
                    <a:pt x="2448" y="228"/>
                    <a:pt x="2448" y="208"/>
                  </a:cubicBezTo>
                  <a:lnTo>
                    <a:pt x="2448" y="198"/>
                  </a:lnTo>
                  <a:cubicBezTo>
                    <a:pt x="2439" y="129"/>
                    <a:pt x="2370" y="75"/>
                    <a:pt x="2300" y="75"/>
                  </a:cubicBezTo>
                  <a:cubicBezTo>
                    <a:pt x="2290" y="75"/>
                    <a:pt x="2279" y="77"/>
                    <a:pt x="2268" y="79"/>
                  </a:cubicBezTo>
                  <a:cubicBezTo>
                    <a:pt x="2209" y="99"/>
                    <a:pt x="2159" y="128"/>
                    <a:pt x="2129" y="179"/>
                  </a:cubicBezTo>
                  <a:cubicBezTo>
                    <a:pt x="2109" y="228"/>
                    <a:pt x="2080" y="268"/>
                    <a:pt x="2060" y="308"/>
                  </a:cubicBezTo>
                  <a:cubicBezTo>
                    <a:pt x="2020" y="397"/>
                    <a:pt x="1980" y="477"/>
                    <a:pt x="1950" y="566"/>
                  </a:cubicBezTo>
                  <a:cubicBezTo>
                    <a:pt x="1941" y="566"/>
                    <a:pt x="1941" y="576"/>
                    <a:pt x="1941" y="586"/>
                  </a:cubicBezTo>
                  <a:cubicBezTo>
                    <a:pt x="1885" y="579"/>
                    <a:pt x="1833" y="572"/>
                    <a:pt x="1780" y="572"/>
                  </a:cubicBezTo>
                  <a:cubicBezTo>
                    <a:pt x="1758" y="572"/>
                    <a:pt x="1735" y="573"/>
                    <a:pt x="1711" y="576"/>
                  </a:cubicBezTo>
                  <a:cubicBezTo>
                    <a:pt x="1662" y="407"/>
                    <a:pt x="1602" y="238"/>
                    <a:pt x="1493" y="99"/>
                  </a:cubicBezTo>
                  <a:cubicBezTo>
                    <a:pt x="1453" y="43"/>
                    <a:pt x="1395" y="0"/>
                    <a:pt x="1327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8" name="Google Shape;1808;p48"/>
            <p:cNvSpPr/>
            <p:nvPr/>
          </p:nvSpPr>
          <p:spPr>
            <a:xfrm>
              <a:off x="1555275" y="5223950"/>
              <a:ext cx="53725" cy="53325"/>
            </a:xfrm>
            <a:custGeom>
              <a:avLst/>
              <a:gdLst/>
              <a:ahLst/>
              <a:cxnLst/>
              <a:rect l="l" t="t" r="r" b="b"/>
              <a:pathLst>
                <a:path w="2149" h="2133" extrusionOk="0">
                  <a:moveTo>
                    <a:pt x="848" y="0"/>
                  </a:moveTo>
                  <a:cubicBezTo>
                    <a:pt x="841" y="0"/>
                    <a:pt x="833" y="1"/>
                    <a:pt x="825" y="2"/>
                  </a:cubicBezTo>
                  <a:cubicBezTo>
                    <a:pt x="776" y="22"/>
                    <a:pt x="736" y="72"/>
                    <a:pt x="736" y="132"/>
                  </a:cubicBezTo>
                  <a:cubicBezTo>
                    <a:pt x="746" y="241"/>
                    <a:pt x="766" y="351"/>
                    <a:pt x="786" y="460"/>
                  </a:cubicBezTo>
                  <a:cubicBezTo>
                    <a:pt x="706" y="510"/>
                    <a:pt x="627" y="570"/>
                    <a:pt x="567" y="639"/>
                  </a:cubicBezTo>
                  <a:cubicBezTo>
                    <a:pt x="527" y="619"/>
                    <a:pt x="498" y="609"/>
                    <a:pt x="458" y="589"/>
                  </a:cubicBezTo>
                  <a:cubicBezTo>
                    <a:pt x="408" y="575"/>
                    <a:pt x="354" y="561"/>
                    <a:pt x="302" y="561"/>
                  </a:cubicBezTo>
                  <a:cubicBezTo>
                    <a:pt x="280" y="561"/>
                    <a:pt x="259" y="564"/>
                    <a:pt x="239" y="570"/>
                  </a:cubicBezTo>
                  <a:cubicBezTo>
                    <a:pt x="169" y="599"/>
                    <a:pt x="149" y="659"/>
                    <a:pt x="179" y="729"/>
                  </a:cubicBezTo>
                  <a:cubicBezTo>
                    <a:pt x="189" y="758"/>
                    <a:pt x="209" y="778"/>
                    <a:pt x="239" y="798"/>
                  </a:cubicBezTo>
                  <a:cubicBezTo>
                    <a:pt x="268" y="828"/>
                    <a:pt x="299" y="848"/>
                    <a:pt x="328" y="878"/>
                  </a:cubicBezTo>
                  <a:cubicBezTo>
                    <a:pt x="358" y="888"/>
                    <a:pt x="378" y="908"/>
                    <a:pt x="408" y="928"/>
                  </a:cubicBezTo>
                  <a:cubicBezTo>
                    <a:pt x="398" y="928"/>
                    <a:pt x="398" y="928"/>
                    <a:pt x="398" y="937"/>
                  </a:cubicBezTo>
                  <a:cubicBezTo>
                    <a:pt x="368" y="1027"/>
                    <a:pt x="358" y="1127"/>
                    <a:pt x="368" y="1216"/>
                  </a:cubicBezTo>
                  <a:cubicBezTo>
                    <a:pt x="368" y="1216"/>
                    <a:pt x="368" y="1226"/>
                    <a:pt x="358" y="1226"/>
                  </a:cubicBezTo>
                  <a:cubicBezTo>
                    <a:pt x="308" y="1256"/>
                    <a:pt x="249" y="1286"/>
                    <a:pt x="189" y="1326"/>
                  </a:cubicBezTo>
                  <a:cubicBezTo>
                    <a:pt x="120" y="1365"/>
                    <a:pt x="50" y="1425"/>
                    <a:pt x="20" y="1505"/>
                  </a:cubicBezTo>
                  <a:cubicBezTo>
                    <a:pt x="0" y="1554"/>
                    <a:pt x="50" y="1604"/>
                    <a:pt x="89" y="1624"/>
                  </a:cubicBezTo>
                  <a:cubicBezTo>
                    <a:pt x="109" y="1634"/>
                    <a:pt x="128" y="1636"/>
                    <a:pt x="147" y="1636"/>
                  </a:cubicBezTo>
                  <a:cubicBezTo>
                    <a:pt x="166" y="1636"/>
                    <a:pt x="184" y="1634"/>
                    <a:pt x="199" y="1634"/>
                  </a:cubicBezTo>
                  <a:cubicBezTo>
                    <a:pt x="249" y="1634"/>
                    <a:pt x="288" y="1624"/>
                    <a:pt x="328" y="1614"/>
                  </a:cubicBezTo>
                  <a:cubicBezTo>
                    <a:pt x="388" y="1594"/>
                    <a:pt x="447" y="1564"/>
                    <a:pt x="507" y="1544"/>
                  </a:cubicBezTo>
                  <a:cubicBezTo>
                    <a:pt x="547" y="1584"/>
                    <a:pt x="587" y="1624"/>
                    <a:pt x="637" y="1653"/>
                  </a:cubicBezTo>
                  <a:cubicBezTo>
                    <a:pt x="646" y="1664"/>
                    <a:pt x="666" y="1673"/>
                    <a:pt x="677" y="1684"/>
                  </a:cubicBezTo>
                  <a:cubicBezTo>
                    <a:pt x="657" y="1743"/>
                    <a:pt x="646" y="1813"/>
                    <a:pt x="637" y="1883"/>
                  </a:cubicBezTo>
                  <a:cubicBezTo>
                    <a:pt x="627" y="1932"/>
                    <a:pt x="617" y="1972"/>
                    <a:pt x="627" y="2022"/>
                  </a:cubicBezTo>
                  <a:cubicBezTo>
                    <a:pt x="637" y="2071"/>
                    <a:pt x="677" y="2131"/>
                    <a:pt x="736" y="2131"/>
                  </a:cubicBezTo>
                  <a:cubicBezTo>
                    <a:pt x="836" y="2121"/>
                    <a:pt x="885" y="2042"/>
                    <a:pt x="935" y="1962"/>
                  </a:cubicBezTo>
                  <a:cubicBezTo>
                    <a:pt x="975" y="1902"/>
                    <a:pt x="1004" y="1843"/>
                    <a:pt x="1024" y="1783"/>
                  </a:cubicBezTo>
                  <a:cubicBezTo>
                    <a:pt x="1104" y="1783"/>
                    <a:pt x="1174" y="1773"/>
                    <a:pt x="1234" y="1753"/>
                  </a:cubicBezTo>
                  <a:cubicBezTo>
                    <a:pt x="1254" y="1783"/>
                    <a:pt x="1263" y="1823"/>
                    <a:pt x="1273" y="1852"/>
                  </a:cubicBezTo>
                  <a:cubicBezTo>
                    <a:pt x="1283" y="1883"/>
                    <a:pt x="1283" y="1912"/>
                    <a:pt x="1293" y="1942"/>
                  </a:cubicBezTo>
                  <a:cubicBezTo>
                    <a:pt x="1303" y="1962"/>
                    <a:pt x="1313" y="1992"/>
                    <a:pt x="1323" y="2011"/>
                  </a:cubicBezTo>
                  <a:cubicBezTo>
                    <a:pt x="1333" y="2022"/>
                    <a:pt x="1343" y="2042"/>
                    <a:pt x="1353" y="2051"/>
                  </a:cubicBezTo>
                  <a:lnTo>
                    <a:pt x="1363" y="2062"/>
                  </a:lnTo>
                  <a:cubicBezTo>
                    <a:pt x="1380" y="2097"/>
                    <a:pt x="1430" y="2133"/>
                    <a:pt x="1476" y="2133"/>
                  </a:cubicBezTo>
                  <a:cubicBezTo>
                    <a:pt x="1481" y="2133"/>
                    <a:pt x="1487" y="2132"/>
                    <a:pt x="1492" y="2131"/>
                  </a:cubicBezTo>
                  <a:lnTo>
                    <a:pt x="1532" y="2131"/>
                  </a:lnTo>
                  <a:cubicBezTo>
                    <a:pt x="1632" y="2111"/>
                    <a:pt x="1651" y="1972"/>
                    <a:pt x="1651" y="1892"/>
                  </a:cubicBezTo>
                  <a:cubicBezTo>
                    <a:pt x="1651" y="1852"/>
                    <a:pt x="1641" y="1813"/>
                    <a:pt x="1632" y="1773"/>
                  </a:cubicBezTo>
                  <a:cubicBezTo>
                    <a:pt x="1621" y="1704"/>
                    <a:pt x="1601" y="1644"/>
                    <a:pt x="1592" y="1574"/>
                  </a:cubicBezTo>
                  <a:cubicBezTo>
                    <a:pt x="1581" y="1564"/>
                    <a:pt x="1581" y="1564"/>
                    <a:pt x="1581" y="1554"/>
                  </a:cubicBezTo>
                  <a:cubicBezTo>
                    <a:pt x="1641" y="1505"/>
                    <a:pt x="1691" y="1445"/>
                    <a:pt x="1731" y="1375"/>
                  </a:cubicBezTo>
                  <a:cubicBezTo>
                    <a:pt x="1780" y="1385"/>
                    <a:pt x="1840" y="1385"/>
                    <a:pt x="1890" y="1385"/>
                  </a:cubicBezTo>
                  <a:cubicBezTo>
                    <a:pt x="1905" y="1387"/>
                    <a:pt x="1921" y="1388"/>
                    <a:pt x="1938" y="1388"/>
                  </a:cubicBezTo>
                  <a:cubicBezTo>
                    <a:pt x="2000" y="1388"/>
                    <a:pt x="2070" y="1373"/>
                    <a:pt x="2109" y="1326"/>
                  </a:cubicBezTo>
                  <a:cubicBezTo>
                    <a:pt x="2149" y="1286"/>
                    <a:pt x="2149" y="1236"/>
                    <a:pt x="2129" y="1196"/>
                  </a:cubicBezTo>
                  <a:cubicBezTo>
                    <a:pt x="2099" y="1127"/>
                    <a:pt x="1999" y="1087"/>
                    <a:pt x="1930" y="1076"/>
                  </a:cubicBezTo>
                  <a:cubicBezTo>
                    <a:pt x="1900" y="1067"/>
                    <a:pt x="1870" y="1057"/>
                    <a:pt x="1830" y="1047"/>
                  </a:cubicBezTo>
                  <a:cubicBezTo>
                    <a:pt x="1840" y="987"/>
                    <a:pt x="1830" y="917"/>
                    <a:pt x="1820" y="848"/>
                  </a:cubicBezTo>
                  <a:cubicBezTo>
                    <a:pt x="1820" y="838"/>
                    <a:pt x="1811" y="828"/>
                    <a:pt x="1811" y="818"/>
                  </a:cubicBezTo>
                  <a:cubicBezTo>
                    <a:pt x="1820" y="808"/>
                    <a:pt x="1830" y="808"/>
                    <a:pt x="1840" y="798"/>
                  </a:cubicBezTo>
                  <a:cubicBezTo>
                    <a:pt x="1900" y="758"/>
                    <a:pt x="1959" y="709"/>
                    <a:pt x="2010" y="659"/>
                  </a:cubicBezTo>
                  <a:cubicBezTo>
                    <a:pt x="2029" y="639"/>
                    <a:pt x="2059" y="609"/>
                    <a:pt x="2079" y="579"/>
                  </a:cubicBezTo>
                  <a:cubicBezTo>
                    <a:pt x="2109" y="530"/>
                    <a:pt x="2109" y="460"/>
                    <a:pt x="2069" y="420"/>
                  </a:cubicBezTo>
                  <a:cubicBezTo>
                    <a:pt x="2045" y="392"/>
                    <a:pt x="2015" y="382"/>
                    <a:pt x="1984" y="382"/>
                  </a:cubicBezTo>
                  <a:cubicBezTo>
                    <a:pt x="1939" y="382"/>
                    <a:pt x="1891" y="403"/>
                    <a:pt x="1850" y="420"/>
                  </a:cubicBezTo>
                  <a:cubicBezTo>
                    <a:pt x="1791" y="440"/>
                    <a:pt x="1741" y="470"/>
                    <a:pt x="1691" y="500"/>
                  </a:cubicBezTo>
                  <a:cubicBezTo>
                    <a:pt x="1671" y="510"/>
                    <a:pt x="1641" y="530"/>
                    <a:pt x="1621" y="539"/>
                  </a:cubicBezTo>
                  <a:cubicBezTo>
                    <a:pt x="1612" y="530"/>
                    <a:pt x="1592" y="519"/>
                    <a:pt x="1581" y="510"/>
                  </a:cubicBezTo>
                  <a:cubicBezTo>
                    <a:pt x="1572" y="510"/>
                    <a:pt x="1562" y="500"/>
                    <a:pt x="1552" y="490"/>
                  </a:cubicBezTo>
                  <a:cubicBezTo>
                    <a:pt x="1562" y="440"/>
                    <a:pt x="1572" y="380"/>
                    <a:pt x="1581" y="321"/>
                  </a:cubicBezTo>
                  <a:cubicBezTo>
                    <a:pt x="1592" y="281"/>
                    <a:pt x="1592" y="251"/>
                    <a:pt x="1601" y="211"/>
                  </a:cubicBezTo>
                  <a:lnTo>
                    <a:pt x="1601" y="172"/>
                  </a:lnTo>
                  <a:cubicBezTo>
                    <a:pt x="1601" y="161"/>
                    <a:pt x="1601" y="152"/>
                    <a:pt x="1592" y="132"/>
                  </a:cubicBezTo>
                  <a:cubicBezTo>
                    <a:pt x="1592" y="87"/>
                    <a:pt x="1544" y="51"/>
                    <a:pt x="1498" y="51"/>
                  </a:cubicBezTo>
                  <a:cubicBezTo>
                    <a:pt x="1493" y="51"/>
                    <a:pt x="1487" y="51"/>
                    <a:pt x="1482" y="52"/>
                  </a:cubicBezTo>
                  <a:cubicBezTo>
                    <a:pt x="1442" y="72"/>
                    <a:pt x="1413" y="82"/>
                    <a:pt x="1393" y="122"/>
                  </a:cubicBezTo>
                  <a:cubicBezTo>
                    <a:pt x="1373" y="152"/>
                    <a:pt x="1353" y="181"/>
                    <a:pt x="1343" y="201"/>
                  </a:cubicBezTo>
                  <a:cubicBezTo>
                    <a:pt x="1313" y="261"/>
                    <a:pt x="1293" y="311"/>
                    <a:pt x="1273" y="371"/>
                  </a:cubicBezTo>
                  <a:cubicBezTo>
                    <a:pt x="1273" y="371"/>
                    <a:pt x="1263" y="380"/>
                    <a:pt x="1263" y="391"/>
                  </a:cubicBezTo>
                  <a:cubicBezTo>
                    <a:pt x="1228" y="383"/>
                    <a:pt x="1193" y="376"/>
                    <a:pt x="1157" y="376"/>
                  </a:cubicBezTo>
                  <a:cubicBezTo>
                    <a:pt x="1143" y="376"/>
                    <a:pt x="1129" y="377"/>
                    <a:pt x="1114" y="380"/>
                  </a:cubicBezTo>
                  <a:cubicBezTo>
                    <a:pt x="1084" y="271"/>
                    <a:pt x="1044" y="152"/>
                    <a:pt x="975" y="62"/>
                  </a:cubicBezTo>
                  <a:cubicBezTo>
                    <a:pt x="949" y="27"/>
                    <a:pt x="900" y="0"/>
                    <a:pt x="848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9" name="Google Shape;1809;p48"/>
            <p:cNvSpPr/>
            <p:nvPr/>
          </p:nvSpPr>
          <p:spPr>
            <a:xfrm>
              <a:off x="1644025" y="5068175"/>
              <a:ext cx="45050" cy="44700"/>
            </a:xfrm>
            <a:custGeom>
              <a:avLst/>
              <a:gdLst/>
              <a:ahLst/>
              <a:cxnLst/>
              <a:rect l="l" t="t" r="r" b="b"/>
              <a:pathLst>
                <a:path w="1802" h="1788" extrusionOk="0">
                  <a:moveTo>
                    <a:pt x="729" y="0"/>
                  </a:moveTo>
                  <a:cubicBezTo>
                    <a:pt x="719" y="0"/>
                    <a:pt x="708" y="2"/>
                    <a:pt x="697" y="6"/>
                  </a:cubicBezTo>
                  <a:cubicBezTo>
                    <a:pt x="657" y="17"/>
                    <a:pt x="618" y="57"/>
                    <a:pt x="618" y="106"/>
                  </a:cubicBezTo>
                  <a:cubicBezTo>
                    <a:pt x="628" y="205"/>
                    <a:pt x="648" y="295"/>
                    <a:pt x="668" y="384"/>
                  </a:cubicBezTo>
                  <a:cubicBezTo>
                    <a:pt x="588" y="424"/>
                    <a:pt x="528" y="474"/>
                    <a:pt x="478" y="534"/>
                  </a:cubicBezTo>
                  <a:cubicBezTo>
                    <a:pt x="449" y="514"/>
                    <a:pt x="419" y="504"/>
                    <a:pt x="379" y="494"/>
                  </a:cubicBezTo>
                  <a:cubicBezTo>
                    <a:pt x="343" y="480"/>
                    <a:pt x="296" y="470"/>
                    <a:pt x="250" y="470"/>
                  </a:cubicBezTo>
                  <a:cubicBezTo>
                    <a:pt x="233" y="470"/>
                    <a:pt x="216" y="472"/>
                    <a:pt x="200" y="474"/>
                  </a:cubicBezTo>
                  <a:cubicBezTo>
                    <a:pt x="140" y="494"/>
                    <a:pt x="131" y="554"/>
                    <a:pt x="150" y="603"/>
                  </a:cubicBezTo>
                  <a:cubicBezTo>
                    <a:pt x="160" y="634"/>
                    <a:pt x="180" y="653"/>
                    <a:pt x="200" y="673"/>
                  </a:cubicBezTo>
                  <a:cubicBezTo>
                    <a:pt x="230" y="693"/>
                    <a:pt x="250" y="713"/>
                    <a:pt x="279" y="733"/>
                  </a:cubicBezTo>
                  <a:cubicBezTo>
                    <a:pt x="299" y="743"/>
                    <a:pt x="319" y="762"/>
                    <a:pt x="339" y="773"/>
                  </a:cubicBezTo>
                  <a:lnTo>
                    <a:pt x="339" y="782"/>
                  </a:lnTo>
                  <a:cubicBezTo>
                    <a:pt x="319" y="852"/>
                    <a:pt x="310" y="941"/>
                    <a:pt x="310" y="1021"/>
                  </a:cubicBezTo>
                  <a:cubicBezTo>
                    <a:pt x="260" y="1051"/>
                    <a:pt x="210" y="1071"/>
                    <a:pt x="160" y="1101"/>
                  </a:cubicBezTo>
                  <a:cubicBezTo>
                    <a:pt x="111" y="1140"/>
                    <a:pt x="51" y="1191"/>
                    <a:pt x="21" y="1250"/>
                  </a:cubicBezTo>
                  <a:cubicBezTo>
                    <a:pt x="1" y="1300"/>
                    <a:pt x="41" y="1339"/>
                    <a:pt x="80" y="1359"/>
                  </a:cubicBezTo>
                  <a:cubicBezTo>
                    <a:pt x="111" y="1370"/>
                    <a:pt x="140" y="1370"/>
                    <a:pt x="170" y="1370"/>
                  </a:cubicBezTo>
                  <a:cubicBezTo>
                    <a:pt x="210" y="1359"/>
                    <a:pt x="240" y="1359"/>
                    <a:pt x="279" y="1350"/>
                  </a:cubicBezTo>
                  <a:lnTo>
                    <a:pt x="429" y="1290"/>
                  </a:lnTo>
                  <a:cubicBezTo>
                    <a:pt x="458" y="1319"/>
                    <a:pt x="498" y="1359"/>
                    <a:pt x="538" y="1379"/>
                  </a:cubicBezTo>
                  <a:lnTo>
                    <a:pt x="568" y="1409"/>
                  </a:lnTo>
                  <a:cubicBezTo>
                    <a:pt x="558" y="1459"/>
                    <a:pt x="548" y="1518"/>
                    <a:pt x="538" y="1569"/>
                  </a:cubicBezTo>
                  <a:cubicBezTo>
                    <a:pt x="528" y="1608"/>
                    <a:pt x="518" y="1648"/>
                    <a:pt x="528" y="1688"/>
                  </a:cubicBezTo>
                  <a:cubicBezTo>
                    <a:pt x="537" y="1733"/>
                    <a:pt x="563" y="1778"/>
                    <a:pt x="605" y="1778"/>
                  </a:cubicBezTo>
                  <a:cubicBezTo>
                    <a:pt x="609" y="1778"/>
                    <a:pt x="613" y="1778"/>
                    <a:pt x="618" y="1777"/>
                  </a:cubicBezTo>
                  <a:cubicBezTo>
                    <a:pt x="708" y="1767"/>
                    <a:pt x="747" y="1708"/>
                    <a:pt x="787" y="1638"/>
                  </a:cubicBezTo>
                  <a:cubicBezTo>
                    <a:pt x="817" y="1598"/>
                    <a:pt x="847" y="1538"/>
                    <a:pt x="867" y="1489"/>
                  </a:cubicBezTo>
                  <a:cubicBezTo>
                    <a:pt x="926" y="1489"/>
                    <a:pt x="986" y="1479"/>
                    <a:pt x="1035" y="1459"/>
                  </a:cubicBezTo>
                  <a:lnTo>
                    <a:pt x="1066" y="1549"/>
                  </a:lnTo>
                  <a:cubicBezTo>
                    <a:pt x="1075" y="1578"/>
                    <a:pt x="1085" y="1598"/>
                    <a:pt x="1085" y="1628"/>
                  </a:cubicBezTo>
                  <a:cubicBezTo>
                    <a:pt x="1095" y="1648"/>
                    <a:pt x="1105" y="1668"/>
                    <a:pt x="1115" y="1678"/>
                  </a:cubicBezTo>
                  <a:cubicBezTo>
                    <a:pt x="1115" y="1697"/>
                    <a:pt x="1125" y="1708"/>
                    <a:pt x="1135" y="1708"/>
                  </a:cubicBezTo>
                  <a:cubicBezTo>
                    <a:pt x="1135" y="1708"/>
                    <a:pt x="1135" y="1717"/>
                    <a:pt x="1145" y="1717"/>
                  </a:cubicBezTo>
                  <a:cubicBezTo>
                    <a:pt x="1165" y="1757"/>
                    <a:pt x="1205" y="1787"/>
                    <a:pt x="1254" y="1787"/>
                  </a:cubicBezTo>
                  <a:cubicBezTo>
                    <a:pt x="1265" y="1787"/>
                    <a:pt x="1274" y="1787"/>
                    <a:pt x="1284" y="1777"/>
                  </a:cubicBezTo>
                  <a:cubicBezTo>
                    <a:pt x="1364" y="1767"/>
                    <a:pt x="1384" y="1648"/>
                    <a:pt x="1384" y="1588"/>
                  </a:cubicBezTo>
                  <a:cubicBezTo>
                    <a:pt x="1384" y="1549"/>
                    <a:pt x="1374" y="1518"/>
                    <a:pt x="1374" y="1479"/>
                  </a:cubicBezTo>
                  <a:cubicBezTo>
                    <a:pt x="1364" y="1429"/>
                    <a:pt x="1344" y="1370"/>
                    <a:pt x="1334" y="1319"/>
                  </a:cubicBezTo>
                  <a:cubicBezTo>
                    <a:pt x="1334" y="1310"/>
                    <a:pt x="1334" y="1310"/>
                    <a:pt x="1324" y="1300"/>
                  </a:cubicBezTo>
                  <a:cubicBezTo>
                    <a:pt x="1374" y="1260"/>
                    <a:pt x="1424" y="1210"/>
                    <a:pt x="1453" y="1151"/>
                  </a:cubicBezTo>
                  <a:cubicBezTo>
                    <a:pt x="1493" y="1151"/>
                    <a:pt x="1543" y="1160"/>
                    <a:pt x="1583" y="1160"/>
                  </a:cubicBezTo>
                  <a:cubicBezTo>
                    <a:pt x="1643" y="1160"/>
                    <a:pt x="1732" y="1160"/>
                    <a:pt x="1771" y="1111"/>
                  </a:cubicBezTo>
                  <a:cubicBezTo>
                    <a:pt x="1802" y="1081"/>
                    <a:pt x="1802" y="1041"/>
                    <a:pt x="1782" y="992"/>
                  </a:cubicBezTo>
                  <a:cubicBezTo>
                    <a:pt x="1762" y="941"/>
                    <a:pt x="1672" y="912"/>
                    <a:pt x="1623" y="892"/>
                  </a:cubicBezTo>
                  <a:cubicBezTo>
                    <a:pt x="1592" y="892"/>
                    <a:pt x="1563" y="882"/>
                    <a:pt x="1543" y="872"/>
                  </a:cubicBezTo>
                  <a:cubicBezTo>
                    <a:pt x="1543" y="822"/>
                    <a:pt x="1543" y="762"/>
                    <a:pt x="1523" y="713"/>
                  </a:cubicBezTo>
                  <a:lnTo>
                    <a:pt x="1523" y="683"/>
                  </a:lnTo>
                  <a:cubicBezTo>
                    <a:pt x="1533" y="683"/>
                    <a:pt x="1543" y="673"/>
                    <a:pt x="1543" y="663"/>
                  </a:cubicBezTo>
                  <a:cubicBezTo>
                    <a:pt x="1592" y="634"/>
                    <a:pt x="1643" y="594"/>
                    <a:pt x="1682" y="554"/>
                  </a:cubicBezTo>
                  <a:cubicBezTo>
                    <a:pt x="1702" y="534"/>
                    <a:pt x="1732" y="504"/>
                    <a:pt x="1742" y="484"/>
                  </a:cubicBezTo>
                  <a:cubicBezTo>
                    <a:pt x="1771" y="444"/>
                    <a:pt x="1771" y="384"/>
                    <a:pt x="1732" y="345"/>
                  </a:cubicBezTo>
                  <a:cubicBezTo>
                    <a:pt x="1712" y="321"/>
                    <a:pt x="1690" y="313"/>
                    <a:pt x="1666" y="313"/>
                  </a:cubicBezTo>
                  <a:cubicBezTo>
                    <a:pt x="1629" y="313"/>
                    <a:pt x="1589" y="333"/>
                    <a:pt x="1553" y="345"/>
                  </a:cubicBezTo>
                  <a:cubicBezTo>
                    <a:pt x="1503" y="365"/>
                    <a:pt x="1463" y="395"/>
                    <a:pt x="1424" y="415"/>
                  </a:cubicBezTo>
                  <a:cubicBezTo>
                    <a:pt x="1404" y="424"/>
                    <a:pt x="1384" y="444"/>
                    <a:pt x="1364" y="454"/>
                  </a:cubicBezTo>
                  <a:cubicBezTo>
                    <a:pt x="1354" y="444"/>
                    <a:pt x="1344" y="435"/>
                    <a:pt x="1324" y="424"/>
                  </a:cubicBezTo>
                  <a:cubicBezTo>
                    <a:pt x="1324" y="424"/>
                    <a:pt x="1314" y="415"/>
                    <a:pt x="1304" y="415"/>
                  </a:cubicBezTo>
                  <a:lnTo>
                    <a:pt x="1334" y="265"/>
                  </a:lnTo>
                  <a:cubicBezTo>
                    <a:pt x="1334" y="236"/>
                    <a:pt x="1334" y="205"/>
                    <a:pt x="1344" y="176"/>
                  </a:cubicBezTo>
                  <a:lnTo>
                    <a:pt x="1344" y="146"/>
                  </a:lnTo>
                  <a:lnTo>
                    <a:pt x="1344" y="116"/>
                  </a:lnTo>
                  <a:cubicBezTo>
                    <a:pt x="1344" y="106"/>
                    <a:pt x="1334" y="106"/>
                    <a:pt x="1334" y="106"/>
                  </a:cubicBezTo>
                  <a:cubicBezTo>
                    <a:pt x="1334" y="73"/>
                    <a:pt x="1301" y="41"/>
                    <a:pt x="1267" y="41"/>
                  </a:cubicBezTo>
                  <a:cubicBezTo>
                    <a:pt x="1260" y="41"/>
                    <a:pt x="1252" y="43"/>
                    <a:pt x="1245" y="46"/>
                  </a:cubicBezTo>
                  <a:cubicBezTo>
                    <a:pt x="1205" y="57"/>
                    <a:pt x="1185" y="66"/>
                    <a:pt x="1165" y="96"/>
                  </a:cubicBezTo>
                  <a:cubicBezTo>
                    <a:pt x="1155" y="126"/>
                    <a:pt x="1135" y="146"/>
                    <a:pt x="1125" y="166"/>
                  </a:cubicBezTo>
                  <a:cubicBezTo>
                    <a:pt x="1105" y="216"/>
                    <a:pt x="1085" y="265"/>
                    <a:pt x="1066" y="305"/>
                  </a:cubicBezTo>
                  <a:lnTo>
                    <a:pt x="1066" y="325"/>
                  </a:lnTo>
                  <a:cubicBezTo>
                    <a:pt x="1026" y="315"/>
                    <a:pt x="976" y="315"/>
                    <a:pt x="936" y="315"/>
                  </a:cubicBezTo>
                  <a:cubicBezTo>
                    <a:pt x="916" y="225"/>
                    <a:pt x="876" y="126"/>
                    <a:pt x="817" y="57"/>
                  </a:cubicBezTo>
                  <a:cubicBezTo>
                    <a:pt x="801" y="25"/>
                    <a:pt x="767" y="0"/>
                    <a:pt x="729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0" name="Google Shape;1810;p48"/>
            <p:cNvSpPr/>
            <p:nvPr/>
          </p:nvSpPr>
          <p:spPr>
            <a:xfrm>
              <a:off x="1493350" y="4745300"/>
              <a:ext cx="63175" cy="62925"/>
            </a:xfrm>
            <a:custGeom>
              <a:avLst/>
              <a:gdLst/>
              <a:ahLst/>
              <a:cxnLst/>
              <a:rect l="l" t="t" r="r" b="b"/>
              <a:pathLst>
                <a:path w="2527" h="2517" extrusionOk="0">
                  <a:moveTo>
                    <a:pt x="1022" y="0"/>
                  </a:moveTo>
                  <a:cubicBezTo>
                    <a:pt x="1007" y="0"/>
                    <a:pt x="991" y="4"/>
                    <a:pt x="975" y="10"/>
                  </a:cubicBezTo>
                  <a:cubicBezTo>
                    <a:pt x="915" y="30"/>
                    <a:pt x="856" y="80"/>
                    <a:pt x="866" y="150"/>
                  </a:cubicBezTo>
                  <a:cubicBezTo>
                    <a:pt x="866" y="279"/>
                    <a:pt x="895" y="419"/>
                    <a:pt x="926" y="548"/>
                  </a:cubicBezTo>
                  <a:cubicBezTo>
                    <a:pt x="826" y="598"/>
                    <a:pt x="736" y="667"/>
                    <a:pt x="667" y="746"/>
                  </a:cubicBezTo>
                  <a:cubicBezTo>
                    <a:pt x="617" y="727"/>
                    <a:pt x="577" y="707"/>
                    <a:pt x="528" y="697"/>
                  </a:cubicBezTo>
                  <a:cubicBezTo>
                    <a:pt x="472" y="683"/>
                    <a:pt x="412" y="664"/>
                    <a:pt x="353" y="664"/>
                  </a:cubicBezTo>
                  <a:cubicBezTo>
                    <a:pt x="328" y="664"/>
                    <a:pt x="303" y="668"/>
                    <a:pt x="279" y="677"/>
                  </a:cubicBezTo>
                  <a:cubicBezTo>
                    <a:pt x="199" y="697"/>
                    <a:pt x="170" y="777"/>
                    <a:pt x="199" y="856"/>
                  </a:cubicBezTo>
                  <a:cubicBezTo>
                    <a:pt x="219" y="896"/>
                    <a:pt x="249" y="916"/>
                    <a:pt x="279" y="945"/>
                  </a:cubicBezTo>
                  <a:cubicBezTo>
                    <a:pt x="318" y="976"/>
                    <a:pt x="349" y="1005"/>
                    <a:pt x="388" y="1025"/>
                  </a:cubicBezTo>
                  <a:cubicBezTo>
                    <a:pt x="418" y="1045"/>
                    <a:pt x="438" y="1065"/>
                    <a:pt x="468" y="1085"/>
                  </a:cubicBezTo>
                  <a:lnTo>
                    <a:pt x="468" y="1105"/>
                  </a:lnTo>
                  <a:cubicBezTo>
                    <a:pt x="438" y="1204"/>
                    <a:pt x="418" y="1323"/>
                    <a:pt x="438" y="1433"/>
                  </a:cubicBezTo>
                  <a:cubicBezTo>
                    <a:pt x="428" y="1433"/>
                    <a:pt x="428" y="1433"/>
                    <a:pt x="428" y="1443"/>
                  </a:cubicBezTo>
                  <a:cubicBezTo>
                    <a:pt x="358" y="1473"/>
                    <a:pt x="289" y="1513"/>
                    <a:pt x="219" y="1553"/>
                  </a:cubicBezTo>
                  <a:cubicBezTo>
                    <a:pt x="139" y="1602"/>
                    <a:pt x="60" y="1681"/>
                    <a:pt x="20" y="1771"/>
                  </a:cubicBezTo>
                  <a:cubicBezTo>
                    <a:pt x="0" y="1831"/>
                    <a:pt x="50" y="1891"/>
                    <a:pt x="110" y="1911"/>
                  </a:cubicBezTo>
                  <a:cubicBezTo>
                    <a:pt x="129" y="1920"/>
                    <a:pt x="149" y="1923"/>
                    <a:pt x="170" y="1923"/>
                  </a:cubicBezTo>
                  <a:cubicBezTo>
                    <a:pt x="191" y="1923"/>
                    <a:pt x="214" y="1920"/>
                    <a:pt x="239" y="1920"/>
                  </a:cubicBezTo>
                  <a:cubicBezTo>
                    <a:pt x="289" y="1920"/>
                    <a:pt x="338" y="1911"/>
                    <a:pt x="378" y="1900"/>
                  </a:cubicBezTo>
                  <a:cubicBezTo>
                    <a:pt x="458" y="1871"/>
                    <a:pt x="528" y="1841"/>
                    <a:pt x="597" y="1811"/>
                  </a:cubicBezTo>
                  <a:cubicBezTo>
                    <a:pt x="637" y="1861"/>
                    <a:pt x="687" y="1911"/>
                    <a:pt x="746" y="1950"/>
                  </a:cubicBezTo>
                  <a:cubicBezTo>
                    <a:pt x="766" y="1960"/>
                    <a:pt x="776" y="1970"/>
                    <a:pt x="796" y="1980"/>
                  </a:cubicBezTo>
                  <a:cubicBezTo>
                    <a:pt x="776" y="2059"/>
                    <a:pt x="756" y="2129"/>
                    <a:pt x="746" y="2209"/>
                  </a:cubicBezTo>
                  <a:cubicBezTo>
                    <a:pt x="736" y="2269"/>
                    <a:pt x="716" y="2318"/>
                    <a:pt x="736" y="2388"/>
                  </a:cubicBezTo>
                  <a:cubicBezTo>
                    <a:pt x="746" y="2444"/>
                    <a:pt x="790" y="2508"/>
                    <a:pt x="853" y="2508"/>
                  </a:cubicBezTo>
                  <a:cubicBezTo>
                    <a:pt x="857" y="2508"/>
                    <a:pt x="861" y="2508"/>
                    <a:pt x="866" y="2507"/>
                  </a:cubicBezTo>
                  <a:cubicBezTo>
                    <a:pt x="985" y="2497"/>
                    <a:pt x="1035" y="2408"/>
                    <a:pt x="1094" y="2309"/>
                  </a:cubicBezTo>
                  <a:cubicBezTo>
                    <a:pt x="1144" y="2249"/>
                    <a:pt x="1174" y="2169"/>
                    <a:pt x="1214" y="2099"/>
                  </a:cubicBezTo>
                  <a:cubicBezTo>
                    <a:pt x="1293" y="2099"/>
                    <a:pt x="1373" y="2079"/>
                    <a:pt x="1452" y="2059"/>
                  </a:cubicBezTo>
                  <a:cubicBezTo>
                    <a:pt x="1472" y="2099"/>
                    <a:pt x="1483" y="2149"/>
                    <a:pt x="1492" y="2189"/>
                  </a:cubicBezTo>
                  <a:cubicBezTo>
                    <a:pt x="1502" y="2219"/>
                    <a:pt x="1512" y="2258"/>
                    <a:pt x="1522" y="2289"/>
                  </a:cubicBezTo>
                  <a:cubicBezTo>
                    <a:pt x="1532" y="2318"/>
                    <a:pt x="1542" y="2348"/>
                    <a:pt x="1562" y="2368"/>
                  </a:cubicBezTo>
                  <a:cubicBezTo>
                    <a:pt x="1572" y="2388"/>
                    <a:pt x="1582" y="2398"/>
                    <a:pt x="1592" y="2408"/>
                  </a:cubicBezTo>
                  <a:cubicBezTo>
                    <a:pt x="1592" y="2408"/>
                    <a:pt x="1592" y="2418"/>
                    <a:pt x="1602" y="2428"/>
                  </a:cubicBezTo>
                  <a:cubicBezTo>
                    <a:pt x="1631" y="2477"/>
                    <a:pt x="1691" y="2517"/>
                    <a:pt x="1751" y="2517"/>
                  </a:cubicBezTo>
                  <a:cubicBezTo>
                    <a:pt x="1771" y="2507"/>
                    <a:pt x="1781" y="2507"/>
                    <a:pt x="1801" y="2507"/>
                  </a:cubicBezTo>
                  <a:cubicBezTo>
                    <a:pt x="1920" y="2488"/>
                    <a:pt x="1950" y="2328"/>
                    <a:pt x="1940" y="2229"/>
                  </a:cubicBezTo>
                  <a:cubicBezTo>
                    <a:pt x="1940" y="2179"/>
                    <a:pt x="1930" y="2129"/>
                    <a:pt x="1920" y="2090"/>
                  </a:cubicBezTo>
                  <a:cubicBezTo>
                    <a:pt x="1910" y="2010"/>
                    <a:pt x="1890" y="1931"/>
                    <a:pt x="1870" y="1851"/>
                  </a:cubicBezTo>
                  <a:cubicBezTo>
                    <a:pt x="1861" y="1851"/>
                    <a:pt x="1861" y="1841"/>
                    <a:pt x="1861" y="1831"/>
                  </a:cubicBezTo>
                  <a:cubicBezTo>
                    <a:pt x="1930" y="1771"/>
                    <a:pt x="1989" y="1701"/>
                    <a:pt x="2040" y="1622"/>
                  </a:cubicBezTo>
                  <a:cubicBezTo>
                    <a:pt x="2099" y="1622"/>
                    <a:pt x="2159" y="1632"/>
                    <a:pt x="2219" y="1632"/>
                  </a:cubicBezTo>
                  <a:cubicBezTo>
                    <a:pt x="2237" y="1634"/>
                    <a:pt x="2256" y="1635"/>
                    <a:pt x="2276" y="1635"/>
                  </a:cubicBezTo>
                  <a:cubicBezTo>
                    <a:pt x="2354" y="1635"/>
                    <a:pt x="2439" y="1618"/>
                    <a:pt x="2487" y="1562"/>
                  </a:cubicBezTo>
                  <a:cubicBezTo>
                    <a:pt x="2527" y="1513"/>
                    <a:pt x="2527" y="1463"/>
                    <a:pt x="2507" y="1403"/>
                  </a:cubicBezTo>
                  <a:cubicBezTo>
                    <a:pt x="2467" y="1323"/>
                    <a:pt x="2348" y="1284"/>
                    <a:pt x="2268" y="1264"/>
                  </a:cubicBezTo>
                  <a:cubicBezTo>
                    <a:pt x="2239" y="1254"/>
                    <a:pt x="2199" y="1244"/>
                    <a:pt x="2159" y="1234"/>
                  </a:cubicBezTo>
                  <a:cubicBezTo>
                    <a:pt x="2168" y="1155"/>
                    <a:pt x="2159" y="1085"/>
                    <a:pt x="2139" y="996"/>
                  </a:cubicBezTo>
                  <a:cubicBezTo>
                    <a:pt x="2139" y="985"/>
                    <a:pt x="2139" y="976"/>
                    <a:pt x="2129" y="965"/>
                  </a:cubicBezTo>
                  <a:cubicBezTo>
                    <a:pt x="2149" y="956"/>
                    <a:pt x="2159" y="945"/>
                    <a:pt x="2168" y="936"/>
                  </a:cubicBezTo>
                  <a:cubicBezTo>
                    <a:pt x="2239" y="886"/>
                    <a:pt x="2298" y="836"/>
                    <a:pt x="2358" y="777"/>
                  </a:cubicBezTo>
                  <a:cubicBezTo>
                    <a:pt x="2387" y="746"/>
                    <a:pt x="2427" y="717"/>
                    <a:pt x="2447" y="677"/>
                  </a:cubicBezTo>
                  <a:cubicBezTo>
                    <a:pt x="2477" y="618"/>
                    <a:pt x="2487" y="548"/>
                    <a:pt x="2437" y="488"/>
                  </a:cubicBezTo>
                  <a:cubicBezTo>
                    <a:pt x="2410" y="456"/>
                    <a:pt x="2375" y="445"/>
                    <a:pt x="2339" y="445"/>
                  </a:cubicBezTo>
                  <a:cubicBezTo>
                    <a:pt x="2285" y="445"/>
                    <a:pt x="2227" y="470"/>
                    <a:pt x="2179" y="488"/>
                  </a:cubicBezTo>
                  <a:cubicBezTo>
                    <a:pt x="2109" y="518"/>
                    <a:pt x="2049" y="558"/>
                    <a:pt x="1989" y="587"/>
                  </a:cubicBezTo>
                  <a:cubicBezTo>
                    <a:pt x="1960" y="607"/>
                    <a:pt x="1940" y="618"/>
                    <a:pt x="1910" y="637"/>
                  </a:cubicBezTo>
                  <a:cubicBezTo>
                    <a:pt x="1890" y="627"/>
                    <a:pt x="1880" y="618"/>
                    <a:pt x="1861" y="607"/>
                  </a:cubicBezTo>
                  <a:lnTo>
                    <a:pt x="1830" y="578"/>
                  </a:lnTo>
                  <a:cubicBezTo>
                    <a:pt x="1841" y="508"/>
                    <a:pt x="1850" y="448"/>
                    <a:pt x="1861" y="379"/>
                  </a:cubicBezTo>
                  <a:cubicBezTo>
                    <a:pt x="1870" y="329"/>
                    <a:pt x="1870" y="289"/>
                    <a:pt x="1880" y="249"/>
                  </a:cubicBezTo>
                  <a:lnTo>
                    <a:pt x="1880" y="200"/>
                  </a:lnTo>
                  <a:lnTo>
                    <a:pt x="1880" y="160"/>
                  </a:lnTo>
                  <a:lnTo>
                    <a:pt x="1880" y="150"/>
                  </a:lnTo>
                  <a:cubicBezTo>
                    <a:pt x="1872" y="99"/>
                    <a:pt x="1821" y="56"/>
                    <a:pt x="1769" y="56"/>
                  </a:cubicBezTo>
                  <a:cubicBezTo>
                    <a:pt x="1760" y="56"/>
                    <a:pt x="1750" y="57"/>
                    <a:pt x="1741" y="61"/>
                  </a:cubicBezTo>
                  <a:cubicBezTo>
                    <a:pt x="1691" y="80"/>
                    <a:pt x="1662" y="100"/>
                    <a:pt x="1631" y="140"/>
                  </a:cubicBezTo>
                  <a:cubicBezTo>
                    <a:pt x="1611" y="170"/>
                    <a:pt x="1592" y="209"/>
                    <a:pt x="1582" y="240"/>
                  </a:cubicBezTo>
                  <a:cubicBezTo>
                    <a:pt x="1552" y="299"/>
                    <a:pt x="1522" y="368"/>
                    <a:pt x="1492" y="439"/>
                  </a:cubicBezTo>
                  <a:cubicBezTo>
                    <a:pt x="1492" y="439"/>
                    <a:pt x="1492" y="448"/>
                    <a:pt x="1483" y="448"/>
                  </a:cubicBezTo>
                  <a:cubicBezTo>
                    <a:pt x="1432" y="448"/>
                    <a:pt x="1373" y="439"/>
                    <a:pt x="1313" y="439"/>
                  </a:cubicBezTo>
                  <a:cubicBezTo>
                    <a:pt x="1273" y="309"/>
                    <a:pt x="1224" y="180"/>
                    <a:pt x="1144" y="80"/>
                  </a:cubicBezTo>
                  <a:cubicBezTo>
                    <a:pt x="1114" y="35"/>
                    <a:pt x="1071" y="0"/>
                    <a:pt x="1022" y="0"/>
                  </a:cubicBezTo>
                  <a:close/>
                </a:path>
              </a:pathLst>
            </a:custGeom>
            <a:solidFill>
              <a:srgbClr val="3F5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1" name="Google Shape;1811;p48"/>
            <p:cNvSpPr/>
            <p:nvPr/>
          </p:nvSpPr>
          <p:spPr>
            <a:xfrm>
              <a:off x="1481900" y="4888075"/>
              <a:ext cx="34600" cy="42350"/>
            </a:xfrm>
            <a:custGeom>
              <a:avLst/>
              <a:gdLst/>
              <a:ahLst/>
              <a:cxnLst/>
              <a:rect l="l" t="t" r="r" b="b"/>
              <a:pathLst>
                <a:path w="1384" h="1694" extrusionOk="0">
                  <a:moveTo>
                    <a:pt x="751" y="1"/>
                  </a:moveTo>
                  <a:cubicBezTo>
                    <a:pt x="699" y="1"/>
                    <a:pt x="647" y="10"/>
                    <a:pt x="597" y="29"/>
                  </a:cubicBezTo>
                  <a:cubicBezTo>
                    <a:pt x="468" y="69"/>
                    <a:pt x="359" y="148"/>
                    <a:pt x="299" y="268"/>
                  </a:cubicBezTo>
                  <a:cubicBezTo>
                    <a:pt x="250" y="347"/>
                    <a:pt x="219" y="437"/>
                    <a:pt x="210" y="526"/>
                  </a:cubicBezTo>
                  <a:cubicBezTo>
                    <a:pt x="180" y="576"/>
                    <a:pt x="160" y="636"/>
                    <a:pt x="130" y="696"/>
                  </a:cubicBezTo>
                  <a:cubicBezTo>
                    <a:pt x="51" y="895"/>
                    <a:pt x="1" y="1133"/>
                    <a:pt x="80" y="1342"/>
                  </a:cubicBezTo>
                  <a:cubicBezTo>
                    <a:pt x="130" y="1461"/>
                    <a:pt x="210" y="1571"/>
                    <a:pt x="339" y="1631"/>
                  </a:cubicBezTo>
                  <a:cubicBezTo>
                    <a:pt x="419" y="1673"/>
                    <a:pt x="502" y="1694"/>
                    <a:pt x="587" y="1694"/>
                  </a:cubicBezTo>
                  <a:cubicBezTo>
                    <a:pt x="640" y="1694"/>
                    <a:pt x="693" y="1686"/>
                    <a:pt x="747" y="1670"/>
                  </a:cubicBezTo>
                  <a:cubicBezTo>
                    <a:pt x="1015" y="1611"/>
                    <a:pt x="1174" y="1382"/>
                    <a:pt x="1264" y="1133"/>
                  </a:cubicBezTo>
                  <a:cubicBezTo>
                    <a:pt x="1353" y="884"/>
                    <a:pt x="1384" y="606"/>
                    <a:pt x="1284" y="357"/>
                  </a:cubicBezTo>
                  <a:cubicBezTo>
                    <a:pt x="1195" y="156"/>
                    <a:pt x="971" y="1"/>
                    <a:pt x="751" y="1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2" name="Google Shape;1812;p48"/>
            <p:cNvSpPr/>
            <p:nvPr/>
          </p:nvSpPr>
          <p:spPr>
            <a:xfrm>
              <a:off x="1523925" y="4879400"/>
              <a:ext cx="18675" cy="18625"/>
            </a:xfrm>
            <a:custGeom>
              <a:avLst/>
              <a:gdLst/>
              <a:ahLst/>
              <a:cxnLst/>
              <a:rect l="l" t="t" r="r" b="b"/>
              <a:pathLst>
                <a:path w="747" h="745" extrusionOk="0">
                  <a:moveTo>
                    <a:pt x="438" y="0"/>
                  </a:moveTo>
                  <a:cubicBezTo>
                    <a:pt x="411" y="0"/>
                    <a:pt x="384" y="3"/>
                    <a:pt x="359" y="8"/>
                  </a:cubicBezTo>
                  <a:cubicBezTo>
                    <a:pt x="349" y="8"/>
                    <a:pt x="339" y="8"/>
                    <a:pt x="329" y="18"/>
                  </a:cubicBezTo>
                  <a:cubicBezTo>
                    <a:pt x="299" y="28"/>
                    <a:pt x="269" y="38"/>
                    <a:pt x="240" y="57"/>
                  </a:cubicBezTo>
                  <a:cubicBezTo>
                    <a:pt x="209" y="77"/>
                    <a:pt x="180" y="97"/>
                    <a:pt x="160" y="117"/>
                  </a:cubicBezTo>
                  <a:lnTo>
                    <a:pt x="150" y="128"/>
                  </a:lnTo>
                  <a:cubicBezTo>
                    <a:pt x="140" y="147"/>
                    <a:pt x="120" y="167"/>
                    <a:pt x="100" y="187"/>
                  </a:cubicBezTo>
                  <a:lnTo>
                    <a:pt x="100" y="207"/>
                  </a:lnTo>
                  <a:cubicBezTo>
                    <a:pt x="90" y="217"/>
                    <a:pt x="81" y="227"/>
                    <a:pt x="81" y="237"/>
                  </a:cubicBezTo>
                  <a:cubicBezTo>
                    <a:pt x="61" y="267"/>
                    <a:pt x="41" y="287"/>
                    <a:pt x="30" y="316"/>
                  </a:cubicBezTo>
                  <a:cubicBezTo>
                    <a:pt x="10" y="356"/>
                    <a:pt x="1" y="396"/>
                    <a:pt x="1" y="435"/>
                  </a:cubicBezTo>
                  <a:cubicBezTo>
                    <a:pt x="10" y="466"/>
                    <a:pt x="10" y="495"/>
                    <a:pt x="21" y="515"/>
                  </a:cubicBezTo>
                  <a:cubicBezTo>
                    <a:pt x="30" y="565"/>
                    <a:pt x="41" y="595"/>
                    <a:pt x="70" y="625"/>
                  </a:cubicBezTo>
                  <a:cubicBezTo>
                    <a:pt x="90" y="645"/>
                    <a:pt x="100" y="665"/>
                    <a:pt x="130" y="685"/>
                  </a:cubicBezTo>
                  <a:cubicBezTo>
                    <a:pt x="160" y="704"/>
                    <a:pt x="190" y="724"/>
                    <a:pt x="229" y="734"/>
                  </a:cubicBezTo>
                  <a:cubicBezTo>
                    <a:pt x="260" y="744"/>
                    <a:pt x="289" y="744"/>
                    <a:pt x="319" y="744"/>
                  </a:cubicBezTo>
                  <a:cubicBezTo>
                    <a:pt x="339" y="744"/>
                    <a:pt x="369" y="744"/>
                    <a:pt x="399" y="734"/>
                  </a:cubicBezTo>
                  <a:lnTo>
                    <a:pt x="419" y="734"/>
                  </a:lnTo>
                  <a:cubicBezTo>
                    <a:pt x="428" y="724"/>
                    <a:pt x="439" y="724"/>
                    <a:pt x="458" y="714"/>
                  </a:cubicBezTo>
                  <a:cubicBezTo>
                    <a:pt x="478" y="704"/>
                    <a:pt x="488" y="704"/>
                    <a:pt x="508" y="694"/>
                  </a:cubicBezTo>
                  <a:lnTo>
                    <a:pt x="538" y="674"/>
                  </a:lnTo>
                  <a:cubicBezTo>
                    <a:pt x="568" y="654"/>
                    <a:pt x="598" y="634"/>
                    <a:pt x="627" y="605"/>
                  </a:cubicBezTo>
                  <a:lnTo>
                    <a:pt x="657" y="575"/>
                  </a:lnTo>
                  <a:cubicBezTo>
                    <a:pt x="667" y="555"/>
                    <a:pt x="687" y="535"/>
                    <a:pt x="697" y="515"/>
                  </a:cubicBezTo>
                  <a:cubicBezTo>
                    <a:pt x="717" y="486"/>
                    <a:pt x="737" y="446"/>
                    <a:pt x="737" y="406"/>
                  </a:cubicBezTo>
                  <a:cubicBezTo>
                    <a:pt x="747" y="386"/>
                    <a:pt x="747" y="356"/>
                    <a:pt x="737" y="326"/>
                  </a:cubicBezTo>
                  <a:cubicBezTo>
                    <a:pt x="737" y="326"/>
                    <a:pt x="737" y="316"/>
                    <a:pt x="727" y="307"/>
                  </a:cubicBezTo>
                  <a:lnTo>
                    <a:pt x="737" y="296"/>
                  </a:lnTo>
                  <a:cubicBezTo>
                    <a:pt x="737" y="237"/>
                    <a:pt x="717" y="187"/>
                    <a:pt x="697" y="147"/>
                  </a:cubicBezTo>
                  <a:cubicBezTo>
                    <a:pt x="677" y="108"/>
                    <a:pt x="647" y="77"/>
                    <a:pt x="618" y="57"/>
                  </a:cubicBezTo>
                  <a:cubicBezTo>
                    <a:pt x="587" y="38"/>
                    <a:pt x="558" y="18"/>
                    <a:pt x="518" y="8"/>
                  </a:cubicBezTo>
                  <a:cubicBezTo>
                    <a:pt x="493" y="3"/>
                    <a:pt x="466" y="0"/>
                    <a:pt x="438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3" name="Google Shape;1813;p48"/>
            <p:cNvSpPr/>
            <p:nvPr/>
          </p:nvSpPr>
          <p:spPr>
            <a:xfrm>
              <a:off x="1506525" y="4643600"/>
              <a:ext cx="14950" cy="16200"/>
            </a:xfrm>
            <a:custGeom>
              <a:avLst/>
              <a:gdLst/>
              <a:ahLst/>
              <a:cxnLst/>
              <a:rect l="l" t="t" r="r" b="b"/>
              <a:pathLst>
                <a:path w="598" h="648" extrusionOk="0">
                  <a:moveTo>
                    <a:pt x="274" y="1"/>
                  </a:moveTo>
                  <a:cubicBezTo>
                    <a:pt x="227" y="1"/>
                    <a:pt x="180" y="11"/>
                    <a:pt x="140" y="30"/>
                  </a:cubicBezTo>
                  <a:cubicBezTo>
                    <a:pt x="100" y="60"/>
                    <a:pt x="60" y="90"/>
                    <a:pt x="40" y="130"/>
                  </a:cubicBezTo>
                  <a:cubicBezTo>
                    <a:pt x="10" y="179"/>
                    <a:pt x="1" y="219"/>
                    <a:pt x="1" y="269"/>
                  </a:cubicBezTo>
                  <a:cubicBezTo>
                    <a:pt x="1" y="338"/>
                    <a:pt x="21" y="398"/>
                    <a:pt x="50" y="448"/>
                  </a:cubicBezTo>
                  <a:cubicBezTo>
                    <a:pt x="60" y="458"/>
                    <a:pt x="60" y="468"/>
                    <a:pt x="70" y="478"/>
                  </a:cubicBezTo>
                  <a:lnTo>
                    <a:pt x="100" y="508"/>
                  </a:lnTo>
                  <a:cubicBezTo>
                    <a:pt x="130" y="548"/>
                    <a:pt x="130" y="557"/>
                    <a:pt x="180" y="587"/>
                  </a:cubicBezTo>
                  <a:cubicBezTo>
                    <a:pt x="209" y="607"/>
                    <a:pt x="239" y="617"/>
                    <a:pt x="269" y="637"/>
                  </a:cubicBezTo>
                  <a:cubicBezTo>
                    <a:pt x="299" y="647"/>
                    <a:pt x="319" y="647"/>
                    <a:pt x="348" y="647"/>
                  </a:cubicBezTo>
                  <a:cubicBezTo>
                    <a:pt x="368" y="647"/>
                    <a:pt x="399" y="647"/>
                    <a:pt x="418" y="637"/>
                  </a:cubicBezTo>
                  <a:cubicBezTo>
                    <a:pt x="448" y="627"/>
                    <a:pt x="468" y="617"/>
                    <a:pt x="498" y="597"/>
                  </a:cubicBezTo>
                  <a:lnTo>
                    <a:pt x="558" y="537"/>
                  </a:lnTo>
                  <a:cubicBezTo>
                    <a:pt x="558" y="517"/>
                    <a:pt x="578" y="488"/>
                    <a:pt x="578" y="478"/>
                  </a:cubicBezTo>
                  <a:lnTo>
                    <a:pt x="578" y="468"/>
                  </a:lnTo>
                  <a:cubicBezTo>
                    <a:pt x="587" y="438"/>
                    <a:pt x="587" y="408"/>
                    <a:pt x="587" y="378"/>
                  </a:cubicBezTo>
                  <a:cubicBezTo>
                    <a:pt x="597" y="349"/>
                    <a:pt x="587" y="289"/>
                    <a:pt x="587" y="269"/>
                  </a:cubicBezTo>
                  <a:cubicBezTo>
                    <a:pt x="578" y="259"/>
                    <a:pt x="567" y="239"/>
                    <a:pt x="567" y="229"/>
                  </a:cubicBezTo>
                  <a:cubicBezTo>
                    <a:pt x="567" y="219"/>
                    <a:pt x="558" y="219"/>
                    <a:pt x="558" y="219"/>
                  </a:cubicBezTo>
                  <a:cubicBezTo>
                    <a:pt x="547" y="179"/>
                    <a:pt x="538" y="150"/>
                    <a:pt x="508" y="120"/>
                  </a:cubicBezTo>
                  <a:cubicBezTo>
                    <a:pt x="498" y="100"/>
                    <a:pt x="478" y="80"/>
                    <a:pt x="458" y="70"/>
                  </a:cubicBezTo>
                  <a:cubicBezTo>
                    <a:pt x="438" y="50"/>
                    <a:pt x="428" y="40"/>
                    <a:pt x="408" y="30"/>
                  </a:cubicBezTo>
                  <a:cubicBezTo>
                    <a:pt x="368" y="11"/>
                    <a:pt x="321" y="1"/>
                    <a:pt x="274" y="1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4" name="Google Shape;1814;p48"/>
            <p:cNvSpPr/>
            <p:nvPr/>
          </p:nvSpPr>
          <p:spPr>
            <a:xfrm>
              <a:off x="1308100" y="5182950"/>
              <a:ext cx="35825" cy="50425"/>
            </a:xfrm>
            <a:custGeom>
              <a:avLst/>
              <a:gdLst/>
              <a:ahLst/>
              <a:cxnLst/>
              <a:rect l="l" t="t" r="r" b="b"/>
              <a:pathLst>
                <a:path w="1433" h="2017" extrusionOk="0">
                  <a:moveTo>
                    <a:pt x="481" y="0"/>
                  </a:moveTo>
                  <a:cubicBezTo>
                    <a:pt x="363" y="0"/>
                    <a:pt x="248" y="47"/>
                    <a:pt x="169" y="141"/>
                  </a:cubicBezTo>
                  <a:cubicBezTo>
                    <a:pt x="89" y="230"/>
                    <a:pt x="49" y="340"/>
                    <a:pt x="30" y="459"/>
                  </a:cubicBezTo>
                  <a:cubicBezTo>
                    <a:pt x="0" y="698"/>
                    <a:pt x="10" y="936"/>
                    <a:pt x="60" y="1165"/>
                  </a:cubicBezTo>
                  <a:cubicBezTo>
                    <a:pt x="89" y="1284"/>
                    <a:pt x="139" y="1394"/>
                    <a:pt x="189" y="1503"/>
                  </a:cubicBezTo>
                  <a:cubicBezTo>
                    <a:pt x="209" y="1553"/>
                    <a:pt x="239" y="1593"/>
                    <a:pt x="259" y="1642"/>
                  </a:cubicBezTo>
                  <a:lnTo>
                    <a:pt x="268" y="1642"/>
                  </a:lnTo>
                  <a:lnTo>
                    <a:pt x="268" y="1653"/>
                  </a:lnTo>
                  <a:cubicBezTo>
                    <a:pt x="378" y="1863"/>
                    <a:pt x="594" y="2016"/>
                    <a:pt x="827" y="2016"/>
                  </a:cubicBezTo>
                  <a:cubicBezTo>
                    <a:pt x="869" y="2016"/>
                    <a:pt x="912" y="2011"/>
                    <a:pt x="955" y="2000"/>
                  </a:cubicBezTo>
                  <a:cubicBezTo>
                    <a:pt x="1203" y="1931"/>
                    <a:pt x="1333" y="1702"/>
                    <a:pt x="1362" y="1463"/>
                  </a:cubicBezTo>
                  <a:cubicBezTo>
                    <a:pt x="1432" y="1065"/>
                    <a:pt x="1323" y="687"/>
                    <a:pt x="1074" y="369"/>
                  </a:cubicBezTo>
                  <a:cubicBezTo>
                    <a:pt x="1035" y="320"/>
                    <a:pt x="984" y="270"/>
                    <a:pt x="935" y="220"/>
                  </a:cubicBezTo>
                  <a:cubicBezTo>
                    <a:pt x="845" y="141"/>
                    <a:pt x="736" y="61"/>
                    <a:pt x="617" y="21"/>
                  </a:cubicBezTo>
                  <a:cubicBezTo>
                    <a:pt x="572" y="7"/>
                    <a:pt x="526" y="0"/>
                    <a:pt x="481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5" name="Google Shape;1815;p48"/>
            <p:cNvSpPr/>
            <p:nvPr/>
          </p:nvSpPr>
          <p:spPr>
            <a:xfrm>
              <a:off x="1353100" y="5222500"/>
              <a:ext cx="19400" cy="23850"/>
            </a:xfrm>
            <a:custGeom>
              <a:avLst/>
              <a:gdLst/>
              <a:ahLst/>
              <a:cxnLst/>
              <a:rect l="l" t="t" r="r" b="b"/>
              <a:pathLst>
                <a:path w="776" h="954" extrusionOk="0">
                  <a:moveTo>
                    <a:pt x="378" y="1"/>
                  </a:moveTo>
                  <a:cubicBezTo>
                    <a:pt x="259" y="1"/>
                    <a:pt x="159" y="60"/>
                    <a:pt x="100" y="160"/>
                  </a:cubicBezTo>
                  <a:cubicBezTo>
                    <a:pt x="60" y="210"/>
                    <a:pt x="40" y="269"/>
                    <a:pt x="20" y="329"/>
                  </a:cubicBezTo>
                  <a:cubicBezTo>
                    <a:pt x="10" y="369"/>
                    <a:pt x="10" y="418"/>
                    <a:pt x="0" y="458"/>
                  </a:cubicBezTo>
                  <a:lnTo>
                    <a:pt x="0" y="518"/>
                  </a:lnTo>
                  <a:lnTo>
                    <a:pt x="0" y="528"/>
                  </a:lnTo>
                  <a:cubicBezTo>
                    <a:pt x="0" y="558"/>
                    <a:pt x="10" y="597"/>
                    <a:pt x="20" y="617"/>
                  </a:cubicBezTo>
                  <a:cubicBezTo>
                    <a:pt x="20" y="628"/>
                    <a:pt x="20" y="637"/>
                    <a:pt x="30" y="647"/>
                  </a:cubicBezTo>
                  <a:cubicBezTo>
                    <a:pt x="40" y="677"/>
                    <a:pt x="50" y="727"/>
                    <a:pt x="80" y="756"/>
                  </a:cubicBezTo>
                  <a:cubicBezTo>
                    <a:pt x="110" y="807"/>
                    <a:pt x="159" y="866"/>
                    <a:pt x="209" y="896"/>
                  </a:cubicBezTo>
                  <a:cubicBezTo>
                    <a:pt x="229" y="906"/>
                    <a:pt x="249" y="906"/>
                    <a:pt x="269" y="916"/>
                  </a:cubicBezTo>
                  <a:lnTo>
                    <a:pt x="279" y="916"/>
                  </a:lnTo>
                  <a:cubicBezTo>
                    <a:pt x="289" y="926"/>
                    <a:pt x="298" y="936"/>
                    <a:pt x="309" y="936"/>
                  </a:cubicBezTo>
                  <a:lnTo>
                    <a:pt x="318" y="936"/>
                  </a:lnTo>
                  <a:cubicBezTo>
                    <a:pt x="318" y="936"/>
                    <a:pt x="329" y="936"/>
                    <a:pt x="329" y="946"/>
                  </a:cubicBezTo>
                  <a:cubicBezTo>
                    <a:pt x="359" y="951"/>
                    <a:pt x="388" y="953"/>
                    <a:pt x="418" y="953"/>
                  </a:cubicBezTo>
                  <a:cubicBezTo>
                    <a:pt x="448" y="953"/>
                    <a:pt x="478" y="951"/>
                    <a:pt x="508" y="946"/>
                  </a:cubicBezTo>
                  <a:cubicBezTo>
                    <a:pt x="548" y="936"/>
                    <a:pt x="587" y="916"/>
                    <a:pt x="617" y="886"/>
                  </a:cubicBezTo>
                  <a:cubicBezTo>
                    <a:pt x="657" y="856"/>
                    <a:pt x="676" y="827"/>
                    <a:pt x="696" y="787"/>
                  </a:cubicBezTo>
                  <a:cubicBezTo>
                    <a:pt x="707" y="787"/>
                    <a:pt x="707" y="776"/>
                    <a:pt x="716" y="767"/>
                  </a:cubicBezTo>
                  <a:cubicBezTo>
                    <a:pt x="727" y="747"/>
                    <a:pt x="746" y="707"/>
                    <a:pt x="746" y="677"/>
                  </a:cubicBezTo>
                  <a:cubicBezTo>
                    <a:pt x="766" y="637"/>
                    <a:pt x="766" y="597"/>
                    <a:pt x="766" y="558"/>
                  </a:cubicBezTo>
                  <a:cubicBezTo>
                    <a:pt x="776" y="508"/>
                    <a:pt x="766" y="468"/>
                    <a:pt x="756" y="429"/>
                  </a:cubicBezTo>
                  <a:cubicBezTo>
                    <a:pt x="756" y="389"/>
                    <a:pt x="746" y="349"/>
                    <a:pt x="736" y="309"/>
                  </a:cubicBezTo>
                  <a:cubicBezTo>
                    <a:pt x="716" y="259"/>
                    <a:pt x="696" y="210"/>
                    <a:pt x="667" y="160"/>
                  </a:cubicBezTo>
                  <a:cubicBezTo>
                    <a:pt x="637" y="110"/>
                    <a:pt x="597" y="71"/>
                    <a:pt x="548" y="40"/>
                  </a:cubicBezTo>
                  <a:cubicBezTo>
                    <a:pt x="497" y="11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6" name="Google Shape;1816;p48"/>
            <p:cNvSpPr/>
            <p:nvPr/>
          </p:nvSpPr>
          <p:spPr>
            <a:xfrm>
              <a:off x="1357825" y="5162425"/>
              <a:ext cx="27875" cy="48725"/>
            </a:xfrm>
            <a:custGeom>
              <a:avLst/>
              <a:gdLst/>
              <a:ahLst/>
              <a:cxnLst/>
              <a:rect l="l" t="t" r="r" b="b"/>
              <a:pathLst>
                <a:path w="1115" h="1949" extrusionOk="0">
                  <a:moveTo>
                    <a:pt x="590" y="1"/>
                  </a:moveTo>
                  <a:cubicBezTo>
                    <a:pt x="514" y="1"/>
                    <a:pt x="435" y="31"/>
                    <a:pt x="388" y="86"/>
                  </a:cubicBezTo>
                  <a:cubicBezTo>
                    <a:pt x="249" y="265"/>
                    <a:pt x="140" y="454"/>
                    <a:pt x="70" y="673"/>
                  </a:cubicBezTo>
                  <a:cubicBezTo>
                    <a:pt x="30" y="772"/>
                    <a:pt x="10" y="882"/>
                    <a:pt x="10" y="991"/>
                  </a:cubicBezTo>
                  <a:lnTo>
                    <a:pt x="10" y="1091"/>
                  </a:lnTo>
                  <a:cubicBezTo>
                    <a:pt x="0" y="1230"/>
                    <a:pt x="0" y="1369"/>
                    <a:pt x="40" y="1508"/>
                  </a:cubicBezTo>
                  <a:cubicBezTo>
                    <a:pt x="80" y="1618"/>
                    <a:pt x="129" y="1707"/>
                    <a:pt x="199" y="1797"/>
                  </a:cubicBezTo>
                  <a:cubicBezTo>
                    <a:pt x="278" y="1892"/>
                    <a:pt x="407" y="1949"/>
                    <a:pt x="536" y="1949"/>
                  </a:cubicBezTo>
                  <a:cubicBezTo>
                    <a:pt x="570" y="1949"/>
                    <a:pt x="604" y="1945"/>
                    <a:pt x="637" y="1936"/>
                  </a:cubicBezTo>
                  <a:cubicBezTo>
                    <a:pt x="1005" y="1837"/>
                    <a:pt x="1104" y="1399"/>
                    <a:pt x="1114" y="1061"/>
                  </a:cubicBezTo>
                  <a:cubicBezTo>
                    <a:pt x="1114" y="971"/>
                    <a:pt x="1114" y="872"/>
                    <a:pt x="1095" y="783"/>
                  </a:cubicBezTo>
                  <a:lnTo>
                    <a:pt x="1095" y="772"/>
                  </a:lnTo>
                  <a:cubicBezTo>
                    <a:pt x="1095" y="613"/>
                    <a:pt x="1055" y="434"/>
                    <a:pt x="965" y="315"/>
                  </a:cubicBezTo>
                  <a:cubicBezTo>
                    <a:pt x="935" y="255"/>
                    <a:pt x="905" y="195"/>
                    <a:pt x="865" y="146"/>
                  </a:cubicBezTo>
                  <a:cubicBezTo>
                    <a:pt x="816" y="66"/>
                    <a:pt x="746" y="16"/>
                    <a:pt x="647" y="7"/>
                  </a:cubicBezTo>
                  <a:cubicBezTo>
                    <a:pt x="628" y="3"/>
                    <a:pt x="609" y="1"/>
                    <a:pt x="590" y="1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7" name="Google Shape;1817;p48"/>
            <p:cNvSpPr/>
            <p:nvPr/>
          </p:nvSpPr>
          <p:spPr>
            <a:xfrm>
              <a:off x="1317275" y="5148650"/>
              <a:ext cx="15450" cy="18125"/>
            </a:xfrm>
            <a:custGeom>
              <a:avLst/>
              <a:gdLst/>
              <a:ahLst/>
              <a:cxnLst/>
              <a:rect l="l" t="t" r="r" b="b"/>
              <a:pathLst>
                <a:path w="618" h="725" extrusionOk="0">
                  <a:moveTo>
                    <a:pt x="259" y="1"/>
                  </a:moveTo>
                  <a:cubicBezTo>
                    <a:pt x="230" y="1"/>
                    <a:pt x="210" y="10"/>
                    <a:pt x="190" y="21"/>
                  </a:cubicBezTo>
                  <a:cubicBezTo>
                    <a:pt x="160" y="30"/>
                    <a:pt x="140" y="40"/>
                    <a:pt x="120" y="60"/>
                  </a:cubicBezTo>
                  <a:cubicBezTo>
                    <a:pt x="100" y="70"/>
                    <a:pt x="91" y="90"/>
                    <a:pt x="71" y="110"/>
                  </a:cubicBezTo>
                  <a:cubicBezTo>
                    <a:pt x="51" y="140"/>
                    <a:pt x="31" y="169"/>
                    <a:pt x="21" y="209"/>
                  </a:cubicBezTo>
                  <a:cubicBezTo>
                    <a:pt x="21" y="220"/>
                    <a:pt x="21" y="220"/>
                    <a:pt x="11" y="229"/>
                  </a:cubicBezTo>
                  <a:lnTo>
                    <a:pt x="11" y="249"/>
                  </a:lnTo>
                  <a:cubicBezTo>
                    <a:pt x="11" y="279"/>
                    <a:pt x="1" y="309"/>
                    <a:pt x="1" y="329"/>
                  </a:cubicBezTo>
                  <a:lnTo>
                    <a:pt x="1" y="359"/>
                  </a:lnTo>
                  <a:lnTo>
                    <a:pt x="1" y="379"/>
                  </a:lnTo>
                  <a:cubicBezTo>
                    <a:pt x="1" y="408"/>
                    <a:pt x="11" y="428"/>
                    <a:pt x="11" y="458"/>
                  </a:cubicBezTo>
                  <a:lnTo>
                    <a:pt x="11" y="478"/>
                  </a:lnTo>
                  <a:cubicBezTo>
                    <a:pt x="21" y="488"/>
                    <a:pt x="40" y="538"/>
                    <a:pt x="40" y="547"/>
                  </a:cubicBezTo>
                  <a:lnTo>
                    <a:pt x="51" y="547"/>
                  </a:lnTo>
                  <a:cubicBezTo>
                    <a:pt x="60" y="578"/>
                    <a:pt x="80" y="598"/>
                    <a:pt x="100" y="627"/>
                  </a:cubicBezTo>
                  <a:cubicBezTo>
                    <a:pt x="120" y="647"/>
                    <a:pt x="150" y="667"/>
                    <a:pt x="180" y="677"/>
                  </a:cubicBezTo>
                  <a:cubicBezTo>
                    <a:pt x="200" y="697"/>
                    <a:pt x="230" y="707"/>
                    <a:pt x="259" y="717"/>
                  </a:cubicBezTo>
                  <a:cubicBezTo>
                    <a:pt x="279" y="722"/>
                    <a:pt x="302" y="724"/>
                    <a:pt x="324" y="724"/>
                  </a:cubicBezTo>
                  <a:cubicBezTo>
                    <a:pt x="347" y="724"/>
                    <a:pt x="369" y="722"/>
                    <a:pt x="389" y="717"/>
                  </a:cubicBezTo>
                  <a:cubicBezTo>
                    <a:pt x="418" y="707"/>
                    <a:pt x="449" y="697"/>
                    <a:pt x="469" y="667"/>
                  </a:cubicBezTo>
                  <a:cubicBezTo>
                    <a:pt x="498" y="657"/>
                    <a:pt x="518" y="627"/>
                    <a:pt x="538" y="598"/>
                  </a:cubicBezTo>
                  <a:cubicBezTo>
                    <a:pt x="548" y="578"/>
                    <a:pt x="558" y="547"/>
                    <a:pt x="558" y="518"/>
                  </a:cubicBezTo>
                  <a:cubicBezTo>
                    <a:pt x="578" y="498"/>
                    <a:pt x="598" y="468"/>
                    <a:pt x="608" y="438"/>
                  </a:cubicBezTo>
                  <a:cubicBezTo>
                    <a:pt x="608" y="418"/>
                    <a:pt x="617" y="399"/>
                    <a:pt x="617" y="379"/>
                  </a:cubicBezTo>
                  <a:lnTo>
                    <a:pt x="617" y="348"/>
                  </a:lnTo>
                  <a:cubicBezTo>
                    <a:pt x="617" y="319"/>
                    <a:pt x="617" y="289"/>
                    <a:pt x="608" y="269"/>
                  </a:cubicBezTo>
                  <a:cubicBezTo>
                    <a:pt x="598" y="239"/>
                    <a:pt x="588" y="209"/>
                    <a:pt x="568" y="180"/>
                  </a:cubicBezTo>
                  <a:cubicBezTo>
                    <a:pt x="558" y="169"/>
                    <a:pt x="548" y="150"/>
                    <a:pt x="538" y="140"/>
                  </a:cubicBezTo>
                  <a:cubicBezTo>
                    <a:pt x="518" y="120"/>
                    <a:pt x="508" y="100"/>
                    <a:pt x="498" y="80"/>
                  </a:cubicBezTo>
                  <a:cubicBezTo>
                    <a:pt x="478" y="70"/>
                    <a:pt x="458" y="50"/>
                    <a:pt x="438" y="40"/>
                  </a:cubicBezTo>
                  <a:cubicBezTo>
                    <a:pt x="418" y="30"/>
                    <a:pt x="389" y="21"/>
                    <a:pt x="369" y="10"/>
                  </a:cubicBezTo>
                  <a:cubicBezTo>
                    <a:pt x="329" y="1"/>
                    <a:pt x="299" y="1"/>
                    <a:pt x="259" y="1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8" name="Google Shape;1818;p48"/>
            <p:cNvSpPr/>
            <p:nvPr/>
          </p:nvSpPr>
          <p:spPr>
            <a:xfrm>
              <a:off x="1626625" y="4979100"/>
              <a:ext cx="35600" cy="43200"/>
            </a:xfrm>
            <a:custGeom>
              <a:avLst/>
              <a:gdLst/>
              <a:ahLst/>
              <a:cxnLst/>
              <a:rect l="l" t="t" r="r" b="b"/>
              <a:pathLst>
                <a:path w="1424" h="1728" extrusionOk="0">
                  <a:moveTo>
                    <a:pt x="867" y="0"/>
                  </a:moveTo>
                  <a:cubicBezTo>
                    <a:pt x="727" y="0"/>
                    <a:pt x="588" y="61"/>
                    <a:pt x="478" y="158"/>
                  </a:cubicBezTo>
                  <a:cubicBezTo>
                    <a:pt x="449" y="188"/>
                    <a:pt x="429" y="218"/>
                    <a:pt x="398" y="247"/>
                  </a:cubicBezTo>
                  <a:cubicBezTo>
                    <a:pt x="359" y="277"/>
                    <a:pt x="319" y="317"/>
                    <a:pt x="279" y="367"/>
                  </a:cubicBezTo>
                  <a:cubicBezTo>
                    <a:pt x="160" y="516"/>
                    <a:pt x="60" y="685"/>
                    <a:pt x="31" y="874"/>
                  </a:cubicBezTo>
                  <a:cubicBezTo>
                    <a:pt x="1" y="1073"/>
                    <a:pt x="1" y="1292"/>
                    <a:pt x="110" y="1471"/>
                  </a:cubicBezTo>
                  <a:cubicBezTo>
                    <a:pt x="210" y="1637"/>
                    <a:pt x="377" y="1728"/>
                    <a:pt x="551" y="1728"/>
                  </a:cubicBezTo>
                  <a:cubicBezTo>
                    <a:pt x="637" y="1728"/>
                    <a:pt x="724" y="1706"/>
                    <a:pt x="807" y="1660"/>
                  </a:cubicBezTo>
                  <a:cubicBezTo>
                    <a:pt x="975" y="1560"/>
                    <a:pt x="1115" y="1401"/>
                    <a:pt x="1214" y="1232"/>
                  </a:cubicBezTo>
                  <a:cubicBezTo>
                    <a:pt x="1324" y="1063"/>
                    <a:pt x="1384" y="864"/>
                    <a:pt x="1404" y="665"/>
                  </a:cubicBezTo>
                  <a:cubicBezTo>
                    <a:pt x="1423" y="437"/>
                    <a:pt x="1324" y="207"/>
                    <a:pt x="1125" y="78"/>
                  </a:cubicBezTo>
                  <a:cubicBezTo>
                    <a:pt x="1044" y="25"/>
                    <a:pt x="955" y="0"/>
                    <a:pt x="867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9" name="Google Shape;1819;p48"/>
            <p:cNvSpPr/>
            <p:nvPr/>
          </p:nvSpPr>
          <p:spPr>
            <a:xfrm>
              <a:off x="1652500" y="4929750"/>
              <a:ext cx="34825" cy="35800"/>
            </a:xfrm>
            <a:custGeom>
              <a:avLst/>
              <a:gdLst/>
              <a:ahLst/>
              <a:cxnLst/>
              <a:rect l="l" t="t" r="r" b="b"/>
              <a:pathLst>
                <a:path w="1393" h="1432" extrusionOk="0">
                  <a:moveTo>
                    <a:pt x="895" y="0"/>
                  </a:moveTo>
                  <a:cubicBezTo>
                    <a:pt x="724" y="0"/>
                    <a:pt x="567" y="113"/>
                    <a:pt x="448" y="232"/>
                  </a:cubicBezTo>
                  <a:cubicBezTo>
                    <a:pt x="349" y="331"/>
                    <a:pt x="259" y="451"/>
                    <a:pt x="199" y="590"/>
                  </a:cubicBezTo>
                  <a:cubicBezTo>
                    <a:pt x="189" y="600"/>
                    <a:pt x="179" y="610"/>
                    <a:pt x="179" y="620"/>
                  </a:cubicBezTo>
                  <a:cubicBezTo>
                    <a:pt x="130" y="700"/>
                    <a:pt x="80" y="779"/>
                    <a:pt x="60" y="868"/>
                  </a:cubicBezTo>
                  <a:cubicBezTo>
                    <a:pt x="0" y="1117"/>
                    <a:pt x="159" y="1366"/>
                    <a:pt x="408" y="1416"/>
                  </a:cubicBezTo>
                  <a:cubicBezTo>
                    <a:pt x="455" y="1426"/>
                    <a:pt x="503" y="1431"/>
                    <a:pt x="551" y="1431"/>
                  </a:cubicBezTo>
                  <a:cubicBezTo>
                    <a:pt x="684" y="1431"/>
                    <a:pt x="818" y="1392"/>
                    <a:pt x="935" y="1326"/>
                  </a:cubicBezTo>
                  <a:cubicBezTo>
                    <a:pt x="1074" y="1246"/>
                    <a:pt x="1194" y="1117"/>
                    <a:pt x="1273" y="978"/>
                  </a:cubicBezTo>
                  <a:cubicBezTo>
                    <a:pt x="1363" y="809"/>
                    <a:pt x="1393" y="630"/>
                    <a:pt x="1363" y="441"/>
                  </a:cubicBezTo>
                  <a:cubicBezTo>
                    <a:pt x="1343" y="252"/>
                    <a:pt x="1204" y="83"/>
                    <a:pt x="1025" y="23"/>
                  </a:cubicBezTo>
                  <a:cubicBezTo>
                    <a:pt x="981" y="7"/>
                    <a:pt x="937" y="0"/>
                    <a:pt x="895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0" name="Google Shape;1820;p48"/>
            <p:cNvSpPr/>
            <p:nvPr/>
          </p:nvSpPr>
          <p:spPr>
            <a:xfrm>
              <a:off x="1620925" y="4949225"/>
              <a:ext cx="17675" cy="18650"/>
            </a:xfrm>
            <a:custGeom>
              <a:avLst/>
              <a:gdLst/>
              <a:ahLst/>
              <a:cxnLst/>
              <a:rect l="l" t="t" r="r" b="b"/>
              <a:pathLst>
                <a:path w="707" h="746" extrusionOk="0">
                  <a:moveTo>
                    <a:pt x="368" y="0"/>
                  </a:moveTo>
                  <a:cubicBezTo>
                    <a:pt x="328" y="10"/>
                    <a:pt x="299" y="20"/>
                    <a:pt x="259" y="40"/>
                  </a:cubicBezTo>
                  <a:cubicBezTo>
                    <a:pt x="229" y="60"/>
                    <a:pt x="199" y="80"/>
                    <a:pt x="169" y="109"/>
                  </a:cubicBezTo>
                  <a:lnTo>
                    <a:pt x="139" y="140"/>
                  </a:lnTo>
                  <a:cubicBezTo>
                    <a:pt x="120" y="159"/>
                    <a:pt x="100" y="189"/>
                    <a:pt x="80" y="219"/>
                  </a:cubicBezTo>
                  <a:cubicBezTo>
                    <a:pt x="69" y="229"/>
                    <a:pt x="69" y="239"/>
                    <a:pt x="60" y="259"/>
                  </a:cubicBezTo>
                  <a:lnTo>
                    <a:pt x="60" y="268"/>
                  </a:lnTo>
                  <a:cubicBezTo>
                    <a:pt x="50" y="288"/>
                    <a:pt x="40" y="299"/>
                    <a:pt x="30" y="319"/>
                  </a:cubicBezTo>
                  <a:cubicBezTo>
                    <a:pt x="10" y="358"/>
                    <a:pt x="0" y="398"/>
                    <a:pt x="0" y="438"/>
                  </a:cubicBezTo>
                  <a:cubicBezTo>
                    <a:pt x="10" y="467"/>
                    <a:pt x="10" y="498"/>
                    <a:pt x="10" y="518"/>
                  </a:cubicBezTo>
                  <a:cubicBezTo>
                    <a:pt x="20" y="557"/>
                    <a:pt x="40" y="597"/>
                    <a:pt x="69" y="627"/>
                  </a:cubicBezTo>
                  <a:cubicBezTo>
                    <a:pt x="80" y="646"/>
                    <a:pt x="100" y="666"/>
                    <a:pt x="120" y="677"/>
                  </a:cubicBezTo>
                  <a:cubicBezTo>
                    <a:pt x="149" y="706"/>
                    <a:pt x="189" y="726"/>
                    <a:pt x="229" y="736"/>
                  </a:cubicBezTo>
                  <a:cubicBezTo>
                    <a:pt x="259" y="736"/>
                    <a:pt x="279" y="736"/>
                    <a:pt x="308" y="746"/>
                  </a:cubicBezTo>
                  <a:cubicBezTo>
                    <a:pt x="368" y="746"/>
                    <a:pt x="418" y="726"/>
                    <a:pt x="458" y="706"/>
                  </a:cubicBezTo>
                  <a:cubicBezTo>
                    <a:pt x="478" y="697"/>
                    <a:pt x="487" y="686"/>
                    <a:pt x="498" y="686"/>
                  </a:cubicBezTo>
                  <a:cubicBezTo>
                    <a:pt x="507" y="677"/>
                    <a:pt x="527" y="666"/>
                    <a:pt x="537" y="646"/>
                  </a:cubicBezTo>
                  <a:cubicBezTo>
                    <a:pt x="557" y="637"/>
                    <a:pt x="567" y="627"/>
                    <a:pt x="587" y="617"/>
                  </a:cubicBezTo>
                  <a:lnTo>
                    <a:pt x="587" y="607"/>
                  </a:lnTo>
                  <a:lnTo>
                    <a:pt x="597" y="607"/>
                  </a:lnTo>
                  <a:lnTo>
                    <a:pt x="646" y="547"/>
                  </a:lnTo>
                  <a:lnTo>
                    <a:pt x="646" y="527"/>
                  </a:lnTo>
                  <a:cubicBezTo>
                    <a:pt x="657" y="527"/>
                    <a:pt x="657" y="527"/>
                    <a:pt x="657" y="518"/>
                  </a:cubicBezTo>
                  <a:cubicBezTo>
                    <a:pt x="677" y="478"/>
                    <a:pt x="686" y="448"/>
                    <a:pt x="697" y="408"/>
                  </a:cubicBezTo>
                  <a:lnTo>
                    <a:pt x="697" y="368"/>
                  </a:lnTo>
                  <a:cubicBezTo>
                    <a:pt x="697" y="338"/>
                    <a:pt x="706" y="319"/>
                    <a:pt x="706" y="299"/>
                  </a:cubicBezTo>
                  <a:cubicBezTo>
                    <a:pt x="706" y="268"/>
                    <a:pt x="697" y="239"/>
                    <a:pt x="697" y="219"/>
                  </a:cubicBezTo>
                  <a:cubicBezTo>
                    <a:pt x="686" y="189"/>
                    <a:pt x="677" y="169"/>
                    <a:pt x="666" y="149"/>
                  </a:cubicBezTo>
                  <a:cubicBezTo>
                    <a:pt x="646" y="109"/>
                    <a:pt x="626" y="80"/>
                    <a:pt x="587" y="60"/>
                  </a:cubicBezTo>
                  <a:cubicBezTo>
                    <a:pt x="567" y="40"/>
                    <a:pt x="547" y="30"/>
                    <a:pt x="527" y="20"/>
                  </a:cubicBezTo>
                  <a:cubicBezTo>
                    <a:pt x="498" y="10"/>
                    <a:pt x="478" y="0"/>
                    <a:pt x="447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1" name="Google Shape;1821;p48"/>
            <p:cNvSpPr/>
            <p:nvPr/>
          </p:nvSpPr>
          <p:spPr>
            <a:xfrm>
              <a:off x="1368775" y="4943750"/>
              <a:ext cx="13450" cy="15125"/>
            </a:xfrm>
            <a:custGeom>
              <a:avLst/>
              <a:gdLst/>
              <a:ahLst/>
              <a:cxnLst/>
              <a:rect l="l" t="t" r="r" b="b"/>
              <a:pathLst>
                <a:path w="538" h="605" extrusionOk="0">
                  <a:moveTo>
                    <a:pt x="368" y="0"/>
                  </a:moveTo>
                  <a:cubicBezTo>
                    <a:pt x="338" y="0"/>
                    <a:pt x="308" y="10"/>
                    <a:pt x="288" y="20"/>
                  </a:cubicBezTo>
                  <a:cubicBezTo>
                    <a:pt x="279" y="20"/>
                    <a:pt x="279" y="30"/>
                    <a:pt x="268" y="30"/>
                  </a:cubicBezTo>
                  <a:cubicBezTo>
                    <a:pt x="248" y="40"/>
                    <a:pt x="219" y="50"/>
                    <a:pt x="199" y="60"/>
                  </a:cubicBezTo>
                  <a:cubicBezTo>
                    <a:pt x="169" y="80"/>
                    <a:pt x="139" y="100"/>
                    <a:pt x="119" y="129"/>
                  </a:cubicBezTo>
                  <a:cubicBezTo>
                    <a:pt x="109" y="129"/>
                    <a:pt x="109" y="140"/>
                    <a:pt x="100" y="149"/>
                  </a:cubicBezTo>
                  <a:cubicBezTo>
                    <a:pt x="80" y="169"/>
                    <a:pt x="60" y="189"/>
                    <a:pt x="49" y="209"/>
                  </a:cubicBezTo>
                  <a:cubicBezTo>
                    <a:pt x="40" y="239"/>
                    <a:pt x="30" y="269"/>
                    <a:pt x="20" y="289"/>
                  </a:cubicBezTo>
                  <a:cubicBezTo>
                    <a:pt x="10" y="319"/>
                    <a:pt x="0" y="339"/>
                    <a:pt x="0" y="378"/>
                  </a:cubicBezTo>
                  <a:cubicBezTo>
                    <a:pt x="0" y="398"/>
                    <a:pt x="10" y="418"/>
                    <a:pt x="10" y="438"/>
                  </a:cubicBezTo>
                  <a:cubicBezTo>
                    <a:pt x="20" y="458"/>
                    <a:pt x="30" y="468"/>
                    <a:pt x="30" y="487"/>
                  </a:cubicBezTo>
                  <a:cubicBezTo>
                    <a:pt x="49" y="507"/>
                    <a:pt x="60" y="518"/>
                    <a:pt x="69" y="538"/>
                  </a:cubicBezTo>
                  <a:cubicBezTo>
                    <a:pt x="89" y="557"/>
                    <a:pt x="109" y="577"/>
                    <a:pt x="139" y="587"/>
                  </a:cubicBezTo>
                  <a:cubicBezTo>
                    <a:pt x="159" y="597"/>
                    <a:pt x="179" y="597"/>
                    <a:pt x="199" y="597"/>
                  </a:cubicBezTo>
                  <a:cubicBezTo>
                    <a:pt x="209" y="602"/>
                    <a:pt x="219" y="604"/>
                    <a:pt x="229" y="604"/>
                  </a:cubicBezTo>
                  <a:cubicBezTo>
                    <a:pt x="239" y="604"/>
                    <a:pt x="249" y="602"/>
                    <a:pt x="259" y="597"/>
                  </a:cubicBezTo>
                  <a:cubicBezTo>
                    <a:pt x="279" y="597"/>
                    <a:pt x="299" y="597"/>
                    <a:pt x="318" y="587"/>
                  </a:cubicBezTo>
                  <a:cubicBezTo>
                    <a:pt x="348" y="577"/>
                    <a:pt x="368" y="557"/>
                    <a:pt x="388" y="538"/>
                  </a:cubicBezTo>
                  <a:cubicBezTo>
                    <a:pt x="418" y="507"/>
                    <a:pt x="438" y="478"/>
                    <a:pt x="458" y="448"/>
                  </a:cubicBezTo>
                  <a:cubicBezTo>
                    <a:pt x="467" y="418"/>
                    <a:pt x="478" y="378"/>
                    <a:pt x="497" y="348"/>
                  </a:cubicBezTo>
                  <a:lnTo>
                    <a:pt x="497" y="319"/>
                  </a:lnTo>
                  <a:cubicBezTo>
                    <a:pt x="507" y="308"/>
                    <a:pt x="507" y="299"/>
                    <a:pt x="517" y="269"/>
                  </a:cubicBezTo>
                  <a:lnTo>
                    <a:pt x="517" y="239"/>
                  </a:lnTo>
                  <a:cubicBezTo>
                    <a:pt x="517" y="229"/>
                    <a:pt x="517" y="219"/>
                    <a:pt x="527" y="209"/>
                  </a:cubicBezTo>
                  <a:cubicBezTo>
                    <a:pt x="537" y="160"/>
                    <a:pt x="527" y="109"/>
                    <a:pt x="507" y="80"/>
                  </a:cubicBezTo>
                  <a:cubicBezTo>
                    <a:pt x="497" y="60"/>
                    <a:pt x="497" y="50"/>
                    <a:pt x="487" y="40"/>
                  </a:cubicBezTo>
                  <a:cubicBezTo>
                    <a:pt x="478" y="40"/>
                    <a:pt x="478" y="30"/>
                    <a:pt x="467" y="30"/>
                  </a:cubicBezTo>
                  <a:lnTo>
                    <a:pt x="458" y="30"/>
                  </a:lnTo>
                  <a:lnTo>
                    <a:pt x="447" y="20"/>
                  </a:lnTo>
                  <a:cubicBezTo>
                    <a:pt x="427" y="10"/>
                    <a:pt x="398" y="0"/>
                    <a:pt x="368" y="0"/>
                  </a:cubicBezTo>
                  <a:close/>
                </a:path>
              </a:pathLst>
            </a:custGeom>
            <a:solidFill>
              <a:srgbClr val="537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2" name="Google Shape;1822;p48"/>
            <p:cNvSpPr/>
            <p:nvPr/>
          </p:nvSpPr>
          <p:spPr>
            <a:xfrm>
              <a:off x="1518475" y="5070300"/>
              <a:ext cx="86550" cy="116900"/>
            </a:xfrm>
            <a:custGeom>
              <a:avLst/>
              <a:gdLst/>
              <a:ahLst/>
              <a:cxnLst/>
              <a:rect l="l" t="t" r="r" b="b"/>
              <a:pathLst>
                <a:path w="3462" h="4676" extrusionOk="0">
                  <a:moveTo>
                    <a:pt x="2905" y="1"/>
                  </a:moveTo>
                  <a:cubicBezTo>
                    <a:pt x="2840" y="1"/>
                    <a:pt x="2776" y="17"/>
                    <a:pt x="2726" y="51"/>
                  </a:cubicBezTo>
                  <a:cubicBezTo>
                    <a:pt x="2348" y="280"/>
                    <a:pt x="2178" y="697"/>
                    <a:pt x="1950" y="1066"/>
                  </a:cubicBezTo>
                  <a:cubicBezTo>
                    <a:pt x="1701" y="1484"/>
                    <a:pt x="1462" y="1911"/>
                    <a:pt x="1203" y="2309"/>
                  </a:cubicBezTo>
                  <a:cubicBezTo>
                    <a:pt x="965" y="2677"/>
                    <a:pt x="657" y="2976"/>
                    <a:pt x="398" y="3334"/>
                  </a:cubicBezTo>
                  <a:cubicBezTo>
                    <a:pt x="159" y="3661"/>
                    <a:pt x="80" y="3980"/>
                    <a:pt x="20" y="4368"/>
                  </a:cubicBezTo>
                  <a:cubicBezTo>
                    <a:pt x="0" y="4468"/>
                    <a:pt x="40" y="4547"/>
                    <a:pt x="139" y="4577"/>
                  </a:cubicBezTo>
                  <a:cubicBezTo>
                    <a:pt x="322" y="4645"/>
                    <a:pt x="496" y="4676"/>
                    <a:pt x="662" y="4676"/>
                  </a:cubicBezTo>
                  <a:cubicBezTo>
                    <a:pt x="1463" y="4676"/>
                    <a:pt x="2073" y="3958"/>
                    <a:pt x="2527" y="3274"/>
                  </a:cubicBezTo>
                  <a:cubicBezTo>
                    <a:pt x="2825" y="2816"/>
                    <a:pt x="3073" y="2329"/>
                    <a:pt x="3203" y="1791"/>
                  </a:cubicBezTo>
                  <a:cubicBezTo>
                    <a:pt x="3322" y="1274"/>
                    <a:pt x="3462" y="668"/>
                    <a:pt x="3223" y="180"/>
                  </a:cubicBezTo>
                  <a:cubicBezTo>
                    <a:pt x="3164" y="62"/>
                    <a:pt x="3031" y="1"/>
                    <a:pt x="2905" y="1"/>
                  </a:cubicBezTo>
                  <a:close/>
                </a:path>
              </a:pathLst>
            </a:custGeom>
            <a:solidFill>
              <a:srgbClr val="CF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3" name="Google Shape;1823;p48"/>
            <p:cNvSpPr/>
            <p:nvPr/>
          </p:nvSpPr>
          <p:spPr>
            <a:xfrm>
              <a:off x="1448575" y="5201100"/>
              <a:ext cx="44300" cy="28425"/>
            </a:xfrm>
            <a:custGeom>
              <a:avLst/>
              <a:gdLst/>
              <a:ahLst/>
              <a:cxnLst/>
              <a:rect l="l" t="t" r="r" b="b"/>
              <a:pathLst>
                <a:path w="1772" h="1137" extrusionOk="0">
                  <a:moveTo>
                    <a:pt x="1042" y="1"/>
                  </a:moveTo>
                  <a:cubicBezTo>
                    <a:pt x="897" y="1"/>
                    <a:pt x="747" y="42"/>
                    <a:pt x="617" y="111"/>
                  </a:cubicBezTo>
                  <a:cubicBezTo>
                    <a:pt x="319" y="260"/>
                    <a:pt x="170" y="489"/>
                    <a:pt x="31" y="787"/>
                  </a:cubicBezTo>
                  <a:cubicBezTo>
                    <a:pt x="1" y="847"/>
                    <a:pt x="1" y="936"/>
                    <a:pt x="71" y="976"/>
                  </a:cubicBezTo>
                  <a:cubicBezTo>
                    <a:pt x="277" y="1073"/>
                    <a:pt x="470" y="1136"/>
                    <a:pt x="676" y="1136"/>
                  </a:cubicBezTo>
                  <a:cubicBezTo>
                    <a:pt x="788" y="1136"/>
                    <a:pt x="903" y="1117"/>
                    <a:pt x="1026" y="1075"/>
                  </a:cubicBezTo>
                  <a:cubicBezTo>
                    <a:pt x="1314" y="986"/>
                    <a:pt x="1771" y="588"/>
                    <a:pt x="1532" y="240"/>
                  </a:cubicBezTo>
                  <a:cubicBezTo>
                    <a:pt x="1414" y="71"/>
                    <a:pt x="1232" y="1"/>
                    <a:pt x="1042" y="1"/>
                  </a:cubicBezTo>
                  <a:close/>
                </a:path>
              </a:pathLst>
            </a:custGeom>
            <a:solidFill>
              <a:srgbClr val="CF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4" name="Google Shape;1824;p48"/>
            <p:cNvSpPr/>
            <p:nvPr/>
          </p:nvSpPr>
          <p:spPr>
            <a:xfrm>
              <a:off x="1471450" y="4534750"/>
              <a:ext cx="44550" cy="44200"/>
            </a:xfrm>
            <a:custGeom>
              <a:avLst/>
              <a:gdLst/>
              <a:ahLst/>
              <a:cxnLst/>
              <a:rect l="l" t="t" r="r" b="b"/>
              <a:pathLst>
                <a:path w="1782" h="1768" extrusionOk="0">
                  <a:moveTo>
                    <a:pt x="911" y="0"/>
                  </a:moveTo>
                  <a:cubicBezTo>
                    <a:pt x="865" y="0"/>
                    <a:pt x="820" y="6"/>
                    <a:pt x="777" y="17"/>
                  </a:cubicBezTo>
                  <a:cubicBezTo>
                    <a:pt x="657" y="28"/>
                    <a:pt x="548" y="57"/>
                    <a:pt x="449" y="127"/>
                  </a:cubicBezTo>
                  <a:lnTo>
                    <a:pt x="438" y="127"/>
                  </a:lnTo>
                  <a:cubicBezTo>
                    <a:pt x="310" y="207"/>
                    <a:pt x="200" y="306"/>
                    <a:pt x="120" y="445"/>
                  </a:cubicBezTo>
                  <a:cubicBezTo>
                    <a:pt x="41" y="585"/>
                    <a:pt x="1" y="724"/>
                    <a:pt x="1" y="883"/>
                  </a:cubicBezTo>
                  <a:lnTo>
                    <a:pt x="31" y="1122"/>
                  </a:lnTo>
                  <a:cubicBezTo>
                    <a:pt x="80" y="1271"/>
                    <a:pt x="150" y="1400"/>
                    <a:pt x="259" y="1509"/>
                  </a:cubicBezTo>
                  <a:cubicBezTo>
                    <a:pt x="339" y="1599"/>
                    <a:pt x="438" y="1659"/>
                    <a:pt x="548" y="1688"/>
                  </a:cubicBezTo>
                  <a:cubicBezTo>
                    <a:pt x="648" y="1748"/>
                    <a:pt x="767" y="1768"/>
                    <a:pt x="886" y="1768"/>
                  </a:cubicBezTo>
                  <a:cubicBezTo>
                    <a:pt x="1046" y="1768"/>
                    <a:pt x="1194" y="1728"/>
                    <a:pt x="1324" y="1649"/>
                  </a:cubicBezTo>
                  <a:cubicBezTo>
                    <a:pt x="1463" y="1569"/>
                    <a:pt x="1563" y="1460"/>
                    <a:pt x="1642" y="1330"/>
                  </a:cubicBezTo>
                  <a:lnTo>
                    <a:pt x="1652" y="1330"/>
                  </a:lnTo>
                  <a:cubicBezTo>
                    <a:pt x="1682" y="1251"/>
                    <a:pt x="1712" y="1182"/>
                    <a:pt x="1742" y="1111"/>
                  </a:cubicBezTo>
                  <a:cubicBezTo>
                    <a:pt x="1771" y="1002"/>
                    <a:pt x="1782" y="883"/>
                    <a:pt x="1751" y="764"/>
                  </a:cubicBezTo>
                  <a:cubicBezTo>
                    <a:pt x="1751" y="684"/>
                    <a:pt x="1732" y="614"/>
                    <a:pt x="1692" y="545"/>
                  </a:cubicBezTo>
                  <a:cubicBezTo>
                    <a:pt x="1662" y="435"/>
                    <a:pt x="1592" y="336"/>
                    <a:pt x="1513" y="256"/>
                  </a:cubicBezTo>
                  <a:cubicBezTo>
                    <a:pt x="1453" y="216"/>
                    <a:pt x="1393" y="167"/>
                    <a:pt x="1334" y="127"/>
                  </a:cubicBezTo>
                  <a:lnTo>
                    <a:pt x="1125" y="37"/>
                  </a:lnTo>
                  <a:cubicBezTo>
                    <a:pt x="1053" y="13"/>
                    <a:pt x="981" y="0"/>
                    <a:pt x="911" y="0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5" name="Google Shape;1825;p48"/>
            <p:cNvSpPr/>
            <p:nvPr/>
          </p:nvSpPr>
          <p:spPr>
            <a:xfrm>
              <a:off x="1372250" y="4624600"/>
              <a:ext cx="23400" cy="23275"/>
            </a:xfrm>
            <a:custGeom>
              <a:avLst/>
              <a:gdLst/>
              <a:ahLst/>
              <a:cxnLst/>
              <a:rect l="l" t="t" r="r" b="b"/>
              <a:pathLst>
                <a:path w="936" h="931" extrusionOk="0">
                  <a:moveTo>
                    <a:pt x="460" y="1"/>
                  </a:moveTo>
                  <a:cubicBezTo>
                    <a:pt x="422" y="1"/>
                    <a:pt x="385" y="5"/>
                    <a:pt x="348" y="15"/>
                  </a:cubicBezTo>
                  <a:cubicBezTo>
                    <a:pt x="189" y="64"/>
                    <a:pt x="70" y="183"/>
                    <a:pt x="30" y="342"/>
                  </a:cubicBezTo>
                  <a:cubicBezTo>
                    <a:pt x="0" y="422"/>
                    <a:pt x="0" y="502"/>
                    <a:pt x="30" y="581"/>
                  </a:cubicBezTo>
                  <a:cubicBezTo>
                    <a:pt x="50" y="661"/>
                    <a:pt x="89" y="731"/>
                    <a:pt x="140" y="780"/>
                  </a:cubicBezTo>
                  <a:cubicBezTo>
                    <a:pt x="169" y="820"/>
                    <a:pt x="209" y="850"/>
                    <a:pt x="249" y="870"/>
                  </a:cubicBezTo>
                  <a:cubicBezTo>
                    <a:pt x="299" y="899"/>
                    <a:pt x="348" y="919"/>
                    <a:pt x="408" y="919"/>
                  </a:cubicBezTo>
                  <a:cubicBezTo>
                    <a:pt x="433" y="928"/>
                    <a:pt x="459" y="931"/>
                    <a:pt x="484" y="931"/>
                  </a:cubicBezTo>
                  <a:cubicBezTo>
                    <a:pt x="518" y="931"/>
                    <a:pt x="553" y="925"/>
                    <a:pt x="587" y="919"/>
                  </a:cubicBezTo>
                  <a:cubicBezTo>
                    <a:pt x="657" y="890"/>
                    <a:pt x="726" y="860"/>
                    <a:pt x="776" y="800"/>
                  </a:cubicBezTo>
                  <a:lnTo>
                    <a:pt x="786" y="800"/>
                  </a:lnTo>
                  <a:cubicBezTo>
                    <a:pt x="795" y="782"/>
                    <a:pt x="827" y="749"/>
                    <a:pt x="827" y="749"/>
                  </a:cubicBezTo>
                  <a:lnTo>
                    <a:pt x="827" y="749"/>
                  </a:lnTo>
                  <a:cubicBezTo>
                    <a:pt x="827" y="749"/>
                    <a:pt x="827" y="749"/>
                    <a:pt x="826" y="751"/>
                  </a:cubicBezTo>
                  <a:cubicBezTo>
                    <a:pt x="816" y="751"/>
                    <a:pt x="845" y="720"/>
                    <a:pt x="856" y="700"/>
                  </a:cubicBezTo>
                  <a:lnTo>
                    <a:pt x="865" y="700"/>
                  </a:lnTo>
                  <a:lnTo>
                    <a:pt x="865" y="691"/>
                  </a:lnTo>
                  <a:cubicBezTo>
                    <a:pt x="876" y="671"/>
                    <a:pt x="905" y="601"/>
                    <a:pt x="905" y="581"/>
                  </a:cubicBezTo>
                  <a:cubicBezTo>
                    <a:pt x="935" y="502"/>
                    <a:pt x="935" y="422"/>
                    <a:pt x="905" y="342"/>
                  </a:cubicBezTo>
                  <a:cubicBezTo>
                    <a:pt x="885" y="263"/>
                    <a:pt x="845" y="194"/>
                    <a:pt x="796" y="134"/>
                  </a:cubicBezTo>
                  <a:cubicBezTo>
                    <a:pt x="704" y="50"/>
                    <a:pt x="583" y="1"/>
                    <a:pt x="460" y="1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6" name="Google Shape;1826;p48"/>
            <p:cNvSpPr/>
            <p:nvPr/>
          </p:nvSpPr>
          <p:spPr>
            <a:xfrm>
              <a:off x="1177025" y="4998700"/>
              <a:ext cx="45550" cy="45325"/>
            </a:xfrm>
            <a:custGeom>
              <a:avLst/>
              <a:gdLst/>
              <a:ahLst/>
              <a:cxnLst/>
              <a:rect l="l" t="t" r="r" b="b"/>
              <a:pathLst>
                <a:path w="1822" h="1813" extrusionOk="0">
                  <a:moveTo>
                    <a:pt x="916" y="0"/>
                  </a:moveTo>
                  <a:cubicBezTo>
                    <a:pt x="787" y="0"/>
                    <a:pt x="668" y="20"/>
                    <a:pt x="558" y="80"/>
                  </a:cubicBezTo>
                  <a:cubicBezTo>
                    <a:pt x="449" y="120"/>
                    <a:pt x="349" y="179"/>
                    <a:pt x="270" y="269"/>
                  </a:cubicBezTo>
                  <a:cubicBezTo>
                    <a:pt x="180" y="349"/>
                    <a:pt x="120" y="448"/>
                    <a:pt x="80" y="557"/>
                  </a:cubicBezTo>
                  <a:cubicBezTo>
                    <a:pt x="31" y="667"/>
                    <a:pt x="1" y="787"/>
                    <a:pt x="1" y="906"/>
                  </a:cubicBezTo>
                  <a:cubicBezTo>
                    <a:pt x="21" y="985"/>
                    <a:pt x="31" y="1075"/>
                    <a:pt x="40" y="1154"/>
                  </a:cubicBezTo>
                  <a:cubicBezTo>
                    <a:pt x="80" y="1304"/>
                    <a:pt x="160" y="1433"/>
                    <a:pt x="270" y="1552"/>
                  </a:cubicBezTo>
                  <a:cubicBezTo>
                    <a:pt x="329" y="1602"/>
                    <a:pt x="389" y="1642"/>
                    <a:pt x="458" y="1691"/>
                  </a:cubicBezTo>
                  <a:cubicBezTo>
                    <a:pt x="597" y="1771"/>
                    <a:pt x="747" y="1811"/>
                    <a:pt x="916" y="1811"/>
                  </a:cubicBezTo>
                  <a:cubicBezTo>
                    <a:pt x="932" y="1812"/>
                    <a:pt x="947" y="1813"/>
                    <a:pt x="963" y="1813"/>
                  </a:cubicBezTo>
                  <a:cubicBezTo>
                    <a:pt x="1066" y="1813"/>
                    <a:pt x="1169" y="1784"/>
                    <a:pt x="1264" y="1741"/>
                  </a:cubicBezTo>
                  <a:cubicBezTo>
                    <a:pt x="1373" y="1702"/>
                    <a:pt x="1473" y="1642"/>
                    <a:pt x="1552" y="1552"/>
                  </a:cubicBezTo>
                  <a:cubicBezTo>
                    <a:pt x="1642" y="1472"/>
                    <a:pt x="1702" y="1373"/>
                    <a:pt x="1742" y="1254"/>
                  </a:cubicBezTo>
                  <a:cubicBezTo>
                    <a:pt x="1791" y="1154"/>
                    <a:pt x="1821" y="1035"/>
                    <a:pt x="1821" y="906"/>
                  </a:cubicBezTo>
                  <a:cubicBezTo>
                    <a:pt x="1811" y="826"/>
                    <a:pt x="1791" y="747"/>
                    <a:pt x="1782" y="667"/>
                  </a:cubicBezTo>
                  <a:cubicBezTo>
                    <a:pt x="1742" y="518"/>
                    <a:pt x="1662" y="378"/>
                    <a:pt x="1552" y="269"/>
                  </a:cubicBezTo>
                  <a:cubicBezTo>
                    <a:pt x="1493" y="219"/>
                    <a:pt x="1433" y="170"/>
                    <a:pt x="1364" y="130"/>
                  </a:cubicBezTo>
                  <a:cubicBezTo>
                    <a:pt x="1225" y="50"/>
                    <a:pt x="1075" y="0"/>
                    <a:pt x="916" y="0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7" name="Google Shape;1827;p48"/>
            <p:cNvSpPr/>
            <p:nvPr/>
          </p:nvSpPr>
          <p:spPr>
            <a:xfrm>
              <a:off x="1165825" y="5121800"/>
              <a:ext cx="25650" cy="24225"/>
            </a:xfrm>
            <a:custGeom>
              <a:avLst/>
              <a:gdLst/>
              <a:ahLst/>
              <a:cxnLst/>
              <a:rect l="l" t="t" r="r" b="b"/>
              <a:pathLst>
                <a:path w="1026" h="969" extrusionOk="0">
                  <a:moveTo>
                    <a:pt x="528" y="0"/>
                  </a:moveTo>
                  <a:cubicBezTo>
                    <a:pt x="469" y="0"/>
                    <a:pt x="409" y="10"/>
                    <a:pt x="360" y="30"/>
                  </a:cubicBezTo>
                  <a:cubicBezTo>
                    <a:pt x="320" y="40"/>
                    <a:pt x="280" y="60"/>
                    <a:pt x="240" y="70"/>
                  </a:cubicBezTo>
                  <a:cubicBezTo>
                    <a:pt x="190" y="100"/>
                    <a:pt x="141" y="140"/>
                    <a:pt x="110" y="199"/>
                  </a:cubicBezTo>
                  <a:cubicBezTo>
                    <a:pt x="51" y="279"/>
                    <a:pt x="1" y="378"/>
                    <a:pt x="11" y="487"/>
                  </a:cubicBezTo>
                  <a:cubicBezTo>
                    <a:pt x="11" y="567"/>
                    <a:pt x="31" y="647"/>
                    <a:pt x="71" y="726"/>
                  </a:cubicBezTo>
                  <a:cubicBezTo>
                    <a:pt x="130" y="836"/>
                    <a:pt x="250" y="905"/>
                    <a:pt x="360" y="945"/>
                  </a:cubicBezTo>
                  <a:cubicBezTo>
                    <a:pt x="396" y="960"/>
                    <a:pt x="437" y="969"/>
                    <a:pt x="480" y="969"/>
                  </a:cubicBezTo>
                  <a:cubicBezTo>
                    <a:pt x="496" y="969"/>
                    <a:pt x="512" y="968"/>
                    <a:pt x="528" y="965"/>
                  </a:cubicBezTo>
                  <a:cubicBezTo>
                    <a:pt x="658" y="965"/>
                    <a:pt x="777" y="916"/>
                    <a:pt x="877" y="826"/>
                  </a:cubicBezTo>
                  <a:cubicBezTo>
                    <a:pt x="956" y="746"/>
                    <a:pt x="1026" y="607"/>
                    <a:pt x="1016" y="487"/>
                  </a:cubicBezTo>
                  <a:cubicBezTo>
                    <a:pt x="1006" y="359"/>
                    <a:pt x="966" y="229"/>
                    <a:pt x="877" y="140"/>
                  </a:cubicBezTo>
                  <a:lnTo>
                    <a:pt x="777" y="70"/>
                  </a:lnTo>
                  <a:cubicBezTo>
                    <a:pt x="698" y="20"/>
                    <a:pt x="618" y="0"/>
                    <a:pt x="528" y="0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8" name="Google Shape;1828;p48"/>
            <p:cNvSpPr/>
            <p:nvPr/>
          </p:nvSpPr>
          <p:spPr>
            <a:xfrm>
              <a:off x="1761400" y="5260925"/>
              <a:ext cx="40825" cy="40550"/>
            </a:xfrm>
            <a:custGeom>
              <a:avLst/>
              <a:gdLst/>
              <a:ahLst/>
              <a:cxnLst/>
              <a:rect l="l" t="t" r="r" b="b"/>
              <a:pathLst>
                <a:path w="1633" h="1622" extrusionOk="0">
                  <a:moveTo>
                    <a:pt x="832" y="0"/>
                  </a:moveTo>
                  <a:cubicBezTo>
                    <a:pt x="797" y="0"/>
                    <a:pt x="762" y="5"/>
                    <a:pt x="727" y="15"/>
                  </a:cubicBezTo>
                  <a:cubicBezTo>
                    <a:pt x="688" y="15"/>
                    <a:pt x="657" y="26"/>
                    <a:pt x="618" y="35"/>
                  </a:cubicBezTo>
                  <a:lnTo>
                    <a:pt x="608" y="35"/>
                  </a:lnTo>
                  <a:cubicBezTo>
                    <a:pt x="548" y="45"/>
                    <a:pt x="498" y="65"/>
                    <a:pt x="449" y="95"/>
                  </a:cubicBezTo>
                  <a:cubicBezTo>
                    <a:pt x="438" y="105"/>
                    <a:pt x="429" y="115"/>
                    <a:pt x="409" y="115"/>
                  </a:cubicBezTo>
                  <a:cubicBezTo>
                    <a:pt x="319" y="165"/>
                    <a:pt x="240" y="234"/>
                    <a:pt x="180" y="324"/>
                  </a:cubicBezTo>
                  <a:cubicBezTo>
                    <a:pt x="131" y="373"/>
                    <a:pt x="100" y="433"/>
                    <a:pt x="80" y="503"/>
                  </a:cubicBezTo>
                  <a:cubicBezTo>
                    <a:pt x="41" y="563"/>
                    <a:pt x="21" y="632"/>
                    <a:pt x="21" y="702"/>
                  </a:cubicBezTo>
                  <a:cubicBezTo>
                    <a:pt x="1" y="811"/>
                    <a:pt x="1" y="921"/>
                    <a:pt x="41" y="1030"/>
                  </a:cubicBezTo>
                  <a:cubicBezTo>
                    <a:pt x="71" y="1090"/>
                    <a:pt x="91" y="1160"/>
                    <a:pt x="120" y="1219"/>
                  </a:cubicBezTo>
                  <a:cubicBezTo>
                    <a:pt x="160" y="1279"/>
                    <a:pt x="200" y="1328"/>
                    <a:pt x="250" y="1388"/>
                  </a:cubicBezTo>
                  <a:cubicBezTo>
                    <a:pt x="319" y="1467"/>
                    <a:pt x="409" y="1518"/>
                    <a:pt x="508" y="1557"/>
                  </a:cubicBezTo>
                  <a:cubicBezTo>
                    <a:pt x="568" y="1587"/>
                    <a:pt x="637" y="1607"/>
                    <a:pt x="707" y="1607"/>
                  </a:cubicBezTo>
                  <a:cubicBezTo>
                    <a:pt x="747" y="1617"/>
                    <a:pt x="784" y="1622"/>
                    <a:pt x="820" y="1622"/>
                  </a:cubicBezTo>
                  <a:cubicBezTo>
                    <a:pt x="856" y="1622"/>
                    <a:pt x="891" y="1617"/>
                    <a:pt x="926" y="1607"/>
                  </a:cubicBezTo>
                  <a:cubicBezTo>
                    <a:pt x="1035" y="1607"/>
                    <a:pt x="1135" y="1567"/>
                    <a:pt x="1225" y="1507"/>
                  </a:cubicBezTo>
                  <a:cubicBezTo>
                    <a:pt x="1284" y="1467"/>
                    <a:pt x="1334" y="1428"/>
                    <a:pt x="1393" y="1388"/>
                  </a:cubicBezTo>
                  <a:cubicBezTo>
                    <a:pt x="1433" y="1328"/>
                    <a:pt x="1473" y="1279"/>
                    <a:pt x="1513" y="1219"/>
                  </a:cubicBezTo>
                  <a:cubicBezTo>
                    <a:pt x="1543" y="1160"/>
                    <a:pt x="1572" y="1090"/>
                    <a:pt x="1603" y="1030"/>
                  </a:cubicBezTo>
                  <a:cubicBezTo>
                    <a:pt x="1632" y="921"/>
                    <a:pt x="1632" y="811"/>
                    <a:pt x="1612" y="702"/>
                  </a:cubicBezTo>
                  <a:cubicBezTo>
                    <a:pt x="1603" y="603"/>
                    <a:pt x="1572" y="503"/>
                    <a:pt x="1513" y="404"/>
                  </a:cubicBezTo>
                  <a:cubicBezTo>
                    <a:pt x="1503" y="373"/>
                    <a:pt x="1463" y="334"/>
                    <a:pt x="1453" y="314"/>
                  </a:cubicBezTo>
                  <a:cubicBezTo>
                    <a:pt x="1444" y="304"/>
                    <a:pt x="1404" y="254"/>
                    <a:pt x="1384" y="225"/>
                  </a:cubicBezTo>
                  <a:lnTo>
                    <a:pt x="1225" y="105"/>
                  </a:lnTo>
                  <a:cubicBezTo>
                    <a:pt x="1135" y="55"/>
                    <a:pt x="1035" y="15"/>
                    <a:pt x="936" y="15"/>
                  </a:cubicBezTo>
                  <a:cubicBezTo>
                    <a:pt x="901" y="5"/>
                    <a:pt x="866" y="0"/>
                    <a:pt x="832" y="0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9" name="Google Shape;1829;p48"/>
            <p:cNvSpPr/>
            <p:nvPr/>
          </p:nvSpPr>
          <p:spPr>
            <a:xfrm>
              <a:off x="1727850" y="4893650"/>
              <a:ext cx="34350" cy="33950"/>
            </a:xfrm>
            <a:custGeom>
              <a:avLst/>
              <a:gdLst/>
              <a:ahLst/>
              <a:cxnLst/>
              <a:rect l="l" t="t" r="r" b="b"/>
              <a:pathLst>
                <a:path w="1374" h="1358" extrusionOk="0">
                  <a:moveTo>
                    <a:pt x="687" y="0"/>
                  </a:moveTo>
                  <a:cubicBezTo>
                    <a:pt x="657" y="0"/>
                    <a:pt x="627" y="5"/>
                    <a:pt x="597" y="15"/>
                  </a:cubicBezTo>
                  <a:cubicBezTo>
                    <a:pt x="538" y="15"/>
                    <a:pt x="478" y="25"/>
                    <a:pt x="428" y="55"/>
                  </a:cubicBezTo>
                  <a:cubicBezTo>
                    <a:pt x="339" y="84"/>
                    <a:pt x="269" y="134"/>
                    <a:pt x="209" y="194"/>
                  </a:cubicBezTo>
                  <a:lnTo>
                    <a:pt x="209" y="204"/>
                  </a:lnTo>
                  <a:cubicBezTo>
                    <a:pt x="120" y="283"/>
                    <a:pt x="60" y="383"/>
                    <a:pt x="30" y="502"/>
                  </a:cubicBezTo>
                  <a:cubicBezTo>
                    <a:pt x="0" y="592"/>
                    <a:pt x="0" y="681"/>
                    <a:pt x="20" y="771"/>
                  </a:cubicBezTo>
                  <a:cubicBezTo>
                    <a:pt x="20" y="860"/>
                    <a:pt x="50" y="950"/>
                    <a:pt x="100" y="1019"/>
                  </a:cubicBezTo>
                  <a:cubicBezTo>
                    <a:pt x="160" y="1129"/>
                    <a:pt x="239" y="1209"/>
                    <a:pt x="339" y="1268"/>
                  </a:cubicBezTo>
                  <a:lnTo>
                    <a:pt x="348" y="1268"/>
                  </a:lnTo>
                  <a:cubicBezTo>
                    <a:pt x="398" y="1288"/>
                    <a:pt x="458" y="1318"/>
                    <a:pt x="507" y="1338"/>
                  </a:cubicBezTo>
                  <a:cubicBezTo>
                    <a:pt x="567" y="1348"/>
                    <a:pt x="627" y="1348"/>
                    <a:pt x="686" y="1358"/>
                  </a:cubicBezTo>
                  <a:cubicBezTo>
                    <a:pt x="746" y="1348"/>
                    <a:pt x="806" y="1348"/>
                    <a:pt x="865" y="1338"/>
                  </a:cubicBezTo>
                  <a:cubicBezTo>
                    <a:pt x="925" y="1318"/>
                    <a:pt x="975" y="1288"/>
                    <a:pt x="1035" y="1268"/>
                  </a:cubicBezTo>
                  <a:cubicBezTo>
                    <a:pt x="1075" y="1229"/>
                    <a:pt x="1124" y="1198"/>
                    <a:pt x="1174" y="1159"/>
                  </a:cubicBezTo>
                  <a:cubicBezTo>
                    <a:pt x="1204" y="1119"/>
                    <a:pt x="1243" y="1069"/>
                    <a:pt x="1274" y="1019"/>
                  </a:cubicBezTo>
                  <a:cubicBezTo>
                    <a:pt x="1303" y="970"/>
                    <a:pt x="1323" y="920"/>
                    <a:pt x="1343" y="860"/>
                  </a:cubicBezTo>
                  <a:cubicBezTo>
                    <a:pt x="1373" y="771"/>
                    <a:pt x="1373" y="681"/>
                    <a:pt x="1353" y="592"/>
                  </a:cubicBezTo>
                  <a:cubicBezTo>
                    <a:pt x="1353" y="532"/>
                    <a:pt x="1343" y="473"/>
                    <a:pt x="1313" y="423"/>
                  </a:cubicBezTo>
                  <a:cubicBezTo>
                    <a:pt x="1293" y="363"/>
                    <a:pt x="1263" y="313"/>
                    <a:pt x="1223" y="263"/>
                  </a:cubicBezTo>
                  <a:cubicBezTo>
                    <a:pt x="1194" y="214"/>
                    <a:pt x="1154" y="174"/>
                    <a:pt x="1104" y="144"/>
                  </a:cubicBezTo>
                  <a:cubicBezTo>
                    <a:pt x="1055" y="104"/>
                    <a:pt x="1005" y="75"/>
                    <a:pt x="955" y="55"/>
                  </a:cubicBezTo>
                  <a:cubicBezTo>
                    <a:pt x="896" y="25"/>
                    <a:pt x="836" y="15"/>
                    <a:pt x="776" y="15"/>
                  </a:cubicBezTo>
                  <a:cubicBezTo>
                    <a:pt x="746" y="5"/>
                    <a:pt x="717" y="0"/>
                    <a:pt x="687" y="0"/>
                  </a:cubicBezTo>
                  <a:close/>
                </a:path>
              </a:pathLst>
            </a:custGeom>
            <a:solidFill>
              <a:srgbClr val="97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30" name="Google Shape;1830;p48"/>
          <p:cNvGrpSpPr/>
          <p:nvPr/>
        </p:nvGrpSpPr>
        <p:grpSpPr>
          <a:xfrm rot="474269">
            <a:off x="3867556" y="2844481"/>
            <a:ext cx="1730271" cy="1500656"/>
            <a:chOff x="2013550" y="4533625"/>
            <a:chExt cx="1012125" cy="841850"/>
          </a:xfrm>
        </p:grpSpPr>
        <p:sp>
          <p:nvSpPr>
            <p:cNvPr id="1831" name="Google Shape;1831;p48"/>
            <p:cNvSpPr/>
            <p:nvPr/>
          </p:nvSpPr>
          <p:spPr>
            <a:xfrm>
              <a:off x="2013550" y="4592300"/>
              <a:ext cx="1012125" cy="783175"/>
            </a:xfrm>
            <a:custGeom>
              <a:avLst/>
              <a:gdLst/>
              <a:ahLst/>
              <a:cxnLst/>
              <a:rect l="l" t="t" r="r" b="b"/>
              <a:pathLst>
                <a:path w="40485" h="31327" extrusionOk="0">
                  <a:moveTo>
                    <a:pt x="20507" y="1"/>
                  </a:moveTo>
                  <a:cubicBezTo>
                    <a:pt x="20072" y="1"/>
                    <a:pt x="19636" y="177"/>
                    <a:pt x="19348" y="531"/>
                  </a:cubicBezTo>
                  <a:cubicBezTo>
                    <a:pt x="14623" y="6320"/>
                    <a:pt x="1" y="31326"/>
                    <a:pt x="20511" y="31326"/>
                  </a:cubicBezTo>
                  <a:cubicBezTo>
                    <a:pt x="40485" y="31326"/>
                    <a:pt x="26390" y="6320"/>
                    <a:pt x="21665" y="531"/>
                  </a:cubicBezTo>
                  <a:cubicBezTo>
                    <a:pt x="21377" y="177"/>
                    <a:pt x="20942" y="1"/>
                    <a:pt x="20507" y="1"/>
                  </a:cubicBezTo>
                  <a:close/>
                </a:path>
              </a:pathLst>
            </a:custGeom>
            <a:solidFill>
              <a:srgbClr val="ACE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2" name="Google Shape;1832;p48"/>
            <p:cNvSpPr/>
            <p:nvPr/>
          </p:nvSpPr>
          <p:spPr>
            <a:xfrm>
              <a:off x="2263975" y="4632900"/>
              <a:ext cx="734850" cy="742575"/>
            </a:xfrm>
            <a:custGeom>
              <a:avLst/>
              <a:gdLst/>
              <a:ahLst/>
              <a:cxnLst/>
              <a:rect l="l" t="t" r="r" b="b"/>
              <a:pathLst>
                <a:path w="29394" h="29703" extrusionOk="0">
                  <a:moveTo>
                    <a:pt x="12484" y="1"/>
                  </a:moveTo>
                  <a:cubicBezTo>
                    <a:pt x="12633" y="319"/>
                    <a:pt x="12762" y="647"/>
                    <a:pt x="12892" y="965"/>
                  </a:cubicBezTo>
                  <a:cubicBezTo>
                    <a:pt x="13608" y="2846"/>
                    <a:pt x="14364" y="4765"/>
                    <a:pt x="14802" y="6734"/>
                  </a:cubicBezTo>
                  <a:cubicBezTo>
                    <a:pt x="15249" y="8744"/>
                    <a:pt x="15707" y="10743"/>
                    <a:pt x="15806" y="12812"/>
                  </a:cubicBezTo>
                  <a:cubicBezTo>
                    <a:pt x="15905" y="14752"/>
                    <a:pt x="15677" y="16562"/>
                    <a:pt x="15220" y="18432"/>
                  </a:cubicBezTo>
                  <a:cubicBezTo>
                    <a:pt x="14722" y="20432"/>
                    <a:pt x="13767" y="21874"/>
                    <a:pt x="12136" y="23127"/>
                  </a:cubicBezTo>
                  <a:cubicBezTo>
                    <a:pt x="10420" y="24447"/>
                    <a:pt x="8094" y="25042"/>
                    <a:pt x="5886" y="25042"/>
                  </a:cubicBezTo>
                  <a:cubicBezTo>
                    <a:pt x="5433" y="25042"/>
                    <a:pt x="4984" y="25017"/>
                    <a:pt x="4546" y="24968"/>
                  </a:cubicBezTo>
                  <a:cubicBezTo>
                    <a:pt x="2846" y="24778"/>
                    <a:pt x="1264" y="23943"/>
                    <a:pt x="1" y="22809"/>
                  </a:cubicBezTo>
                  <a:lnTo>
                    <a:pt x="1" y="22809"/>
                  </a:lnTo>
                  <a:cubicBezTo>
                    <a:pt x="627" y="26827"/>
                    <a:pt x="3542" y="29702"/>
                    <a:pt x="10494" y="29702"/>
                  </a:cubicBezTo>
                  <a:cubicBezTo>
                    <a:pt x="29393" y="29702"/>
                    <a:pt x="17795" y="7311"/>
                    <a:pt x="12484" y="1"/>
                  </a:cubicBezTo>
                  <a:close/>
                </a:path>
              </a:pathLst>
            </a:custGeom>
            <a:solidFill>
              <a:srgbClr val="9CE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3" name="Google Shape;1833;p48"/>
            <p:cNvSpPr/>
            <p:nvPr/>
          </p:nvSpPr>
          <p:spPr>
            <a:xfrm>
              <a:off x="2385325" y="4883800"/>
              <a:ext cx="466775" cy="491675"/>
            </a:xfrm>
            <a:custGeom>
              <a:avLst/>
              <a:gdLst/>
              <a:ahLst/>
              <a:cxnLst/>
              <a:rect l="l" t="t" r="r" b="b"/>
              <a:pathLst>
                <a:path w="18671" h="19667" extrusionOk="0">
                  <a:moveTo>
                    <a:pt x="13290" y="1"/>
                  </a:moveTo>
                  <a:lnTo>
                    <a:pt x="13290" y="1"/>
                  </a:lnTo>
                  <a:cubicBezTo>
                    <a:pt x="13558" y="1155"/>
                    <a:pt x="13787" y="2319"/>
                    <a:pt x="13927" y="3522"/>
                  </a:cubicBezTo>
                  <a:cubicBezTo>
                    <a:pt x="14234" y="6119"/>
                    <a:pt x="14314" y="8585"/>
                    <a:pt x="13708" y="11132"/>
                  </a:cubicBezTo>
                  <a:cubicBezTo>
                    <a:pt x="13419" y="12365"/>
                    <a:pt x="13091" y="13250"/>
                    <a:pt x="12364" y="14315"/>
                  </a:cubicBezTo>
                  <a:cubicBezTo>
                    <a:pt x="11429" y="15677"/>
                    <a:pt x="10455" y="16682"/>
                    <a:pt x="8933" y="17388"/>
                  </a:cubicBezTo>
                  <a:cubicBezTo>
                    <a:pt x="7561" y="18025"/>
                    <a:pt x="6058" y="18274"/>
                    <a:pt x="4576" y="18433"/>
                  </a:cubicBezTo>
                  <a:cubicBezTo>
                    <a:pt x="3065" y="18602"/>
                    <a:pt x="1533" y="18711"/>
                    <a:pt x="1" y="18791"/>
                  </a:cubicBezTo>
                  <a:cubicBezTo>
                    <a:pt x="1483" y="19358"/>
                    <a:pt x="3343" y="19666"/>
                    <a:pt x="5640" y="19666"/>
                  </a:cubicBezTo>
                  <a:cubicBezTo>
                    <a:pt x="18671" y="19666"/>
                    <a:pt x="17199" y="9013"/>
                    <a:pt x="13290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4" name="Google Shape;1834;p48"/>
            <p:cNvSpPr/>
            <p:nvPr/>
          </p:nvSpPr>
          <p:spPr>
            <a:xfrm>
              <a:off x="2405225" y="4659500"/>
              <a:ext cx="111425" cy="153750"/>
            </a:xfrm>
            <a:custGeom>
              <a:avLst/>
              <a:gdLst/>
              <a:ahLst/>
              <a:cxnLst/>
              <a:rect l="l" t="t" r="r" b="b"/>
              <a:pathLst>
                <a:path w="4457" h="6150" extrusionOk="0">
                  <a:moveTo>
                    <a:pt x="3494" y="1"/>
                  </a:moveTo>
                  <a:cubicBezTo>
                    <a:pt x="3348" y="1"/>
                    <a:pt x="3198" y="41"/>
                    <a:pt x="3054" y="130"/>
                  </a:cubicBezTo>
                  <a:cubicBezTo>
                    <a:pt x="2238" y="657"/>
                    <a:pt x="1811" y="1642"/>
                    <a:pt x="1334" y="2458"/>
                  </a:cubicBezTo>
                  <a:cubicBezTo>
                    <a:pt x="876" y="3243"/>
                    <a:pt x="1" y="4428"/>
                    <a:pt x="319" y="5352"/>
                  </a:cubicBezTo>
                  <a:cubicBezTo>
                    <a:pt x="485" y="5810"/>
                    <a:pt x="888" y="6149"/>
                    <a:pt x="1364" y="6149"/>
                  </a:cubicBezTo>
                  <a:cubicBezTo>
                    <a:pt x="1458" y="6149"/>
                    <a:pt x="1554" y="6136"/>
                    <a:pt x="1652" y="6108"/>
                  </a:cubicBezTo>
                  <a:cubicBezTo>
                    <a:pt x="2647" y="5820"/>
                    <a:pt x="3054" y="4556"/>
                    <a:pt x="3452" y="3691"/>
                  </a:cubicBezTo>
                  <a:cubicBezTo>
                    <a:pt x="3830" y="2846"/>
                    <a:pt x="4457" y="1871"/>
                    <a:pt x="4407" y="906"/>
                  </a:cubicBezTo>
                  <a:cubicBezTo>
                    <a:pt x="4384" y="413"/>
                    <a:pt x="3962" y="1"/>
                    <a:pt x="3494" y="1"/>
                  </a:cubicBezTo>
                  <a:close/>
                </a:path>
              </a:pathLst>
            </a:custGeom>
            <a:solidFill>
              <a:srgbClr val="D8E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5" name="Google Shape;1835;p48"/>
            <p:cNvSpPr/>
            <p:nvPr/>
          </p:nvSpPr>
          <p:spPr>
            <a:xfrm>
              <a:off x="2362450" y="4829950"/>
              <a:ext cx="75375" cy="92725"/>
            </a:xfrm>
            <a:custGeom>
              <a:avLst/>
              <a:gdLst/>
              <a:ahLst/>
              <a:cxnLst/>
              <a:rect l="l" t="t" r="r" b="b"/>
              <a:pathLst>
                <a:path w="3015" h="3709" extrusionOk="0">
                  <a:moveTo>
                    <a:pt x="1860" y="0"/>
                  </a:moveTo>
                  <a:cubicBezTo>
                    <a:pt x="1777" y="0"/>
                    <a:pt x="1691" y="12"/>
                    <a:pt x="1602" y="37"/>
                  </a:cubicBezTo>
                  <a:cubicBezTo>
                    <a:pt x="1085" y="176"/>
                    <a:pt x="777" y="563"/>
                    <a:pt x="547" y="1021"/>
                  </a:cubicBezTo>
                  <a:cubicBezTo>
                    <a:pt x="368" y="1409"/>
                    <a:pt x="140" y="1827"/>
                    <a:pt x="70" y="2245"/>
                  </a:cubicBezTo>
                  <a:cubicBezTo>
                    <a:pt x="1" y="2632"/>
                    <a:pt x="30" y="3100"/>
                    <a:pt x="359" y="3368"/>
                  </a:cubicBezTo>
                  <a:cubicBezTo>
                    <a:pt x="609" y="3573"/>
                    <a:pt x="882" y="3708"/>
                    <a:pt x="1187" y="3708"/>
                  </a:cubicBezTo>
                  <a:cubicBezTo>
                    <a:pt x="1282" y="3708"/>
                    <a:pt x="1381" y="3695"/>
                    <a:pt x="1482" y="3667"/>
                  </a:cubicBezTo>
                  <a:cubicBezTo>
                    <a:pt x="2010" y="3518"/>
                    <a:pt x="2229" y="3060"/>
                    <a:pt x="2398" y="2593"/>
                  </a:cubicBezTo>
                  <a:cubicBezTo>
                    <a:pt x="2607" y="2016"/>
                    <a:pt x="3014" y="1310"/>
                    <a:pt x="2766" y="693"/>
                  </a:cubicBezTo>
                  <a:cubicBezTo>
                    <a:pt x="2608" y="295"/>
                    <a:pt x="2277" y="0"/>
                    <a:pt x="1860" y="0"/>
                  </a:cubicBezTo>
                  <a:close/>
                </a:path>
              </a:pathLst>
            </a:custGeom>
            <a:solidFill>
              <a:srgbClr val="D8E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6" name="Google Shape;1836;p48"/>
            <p:cNvSpPr/>
            <p:nvPr/>
          </p:nvSpPr>
          <p:spPr>
            <a:xfrm>
              <a:off x="2372150" y="4601550"/>
              <a:ext cx="59475" cy="58800"/>
            </a:xfrm>
            <a:custGeom>
              <a:avLst/>
              <a:gdLst/>
              <a:ahLst/>
              <a:cxnLst/>
              <a:rect l="l" t="t" r="r" b="b"/>
              <a:pathLst>
                <a:path w="2379" h="2352" extrusionOk="0">
                  <a:moveTo>
                    <a:pt x="1149" y="1"/>
                  </a:moveTo>
                  <a:cubicBezTo>
                    <a:pt x="1064" y="1"/>
                    <a:pt x="980" y="13"/>
                    <a:pt x="896" y="41"/>
                  </a:cubicBezTo>
                  <a:cubicBezTo>
                    <a:pt x="886" y="41"/>
                    <a:pt x="886" y="51"/>
                    <a:pt x="876" y="51"/>
                  </a:cubicBezTo>
                  <a:cubicBezTo>
                    <a:pt x="787" y="91"/>
                    <a:pt x="697" y="130"/>
                    <a:pt x="597" y="170"/>
                  </a:cubicBezTo>
                  <a:cubicBezTo>
                    <a:pt x="458" y="240"/>
                    <a:pt x="349" y="340"/>
                    <a:pt x="269" y="469"/>
                  </a:cubicBezTo>
                  <a:cubicBezTo>
                    <a:pt x="199" y="539"/>
                    <a:pt x="150" y="628"/>
                    <a:pt x="120" y="727"/>
                  </a:cubicBezTo>
                  <a:cubicBezTo>
                    <a:pt x="70" y="817"/>
                    <a:pt x="40" y="917"/>
                    <a:pt x="40" y="1026"/>
                  </a:cubicBezTo>
                  <a:cubicBezTo>
                    <a:pt x="0" y="1185"/>
                    <a:pt x="11" y="1334"/>
                    <a:pt x="60" y="1494"/>
                  </a:cubicBezTo>
                  <a:cubicBezTo>
                    <a:pt x="100" y="1583"/>
                    <a:pt x="140" y="1682"/>
                    <a:pt x="179" y="1772"/>
                  </a:cubicBezTo>
                  <a:lnTo>
                    <a:pt x="358" y="2011"/>
                  </a:lnTo>
                  <a:cubicBezTo>
                    <a:pt x="468" y="2120"/>
                    <a:pt x="597" y="2210"/>
                    <a:pt x="736" y="2250"/>
                  </a:cubicBezTo>
                  <a:cubicBezTo>
                    <a:pt x="826" y="2309"/>
                    <a:pt x="926" y="2329"/>
                    <a:pt x="1035" y="2329"/>
                  </a:cubicBezTo>
                  <a:cubicBezTo>
                    <a:pt x="1090" y="2344"/>
                    <a:pt x="1142" y="2351"/>
                    <a:pt x="1193" y="2351"/>
                  </a:cubicBezTo>
                  <a:cubicBezTo>
                    <a:pt x="1244" y="2351"/>
                    <a:pt x="1294" y="2344"/>
                    <a:pt x="1344" y="2329"/>
                  </a:cubicBezTo>
                  <a:cubicBezTo>
                    <a:pt x="1503" y="2329"/>
                    <a:pt x="1651" y="2279"/>
                    <a:pt x="1781" y="2190"/>
                  </a:cubicBezTo>
                  <a:lnTo>
                    <a:pt x="2020" y="2011"/>
                  </a:lnTo>
                  <a:cubicBezTo>
                    <a:pt x="2080" y="1931"/>
                    <a:pt x="2149" y="1852"/>
                    <a:pt x="2209" y="1772"/>
                  </a:cubicBezTo>
                  <a:cubicBezTo>
                    <a:pt x="2248" y="1682"/>
                    <a:pt x="2288" y="1583"/>
                    <a:pt x="2328" y="1494"/>
                  </a:cubicBezTo>
                  <a:cubicBezTo>
                    <a:pt x="2368" y="1334"/>
                    <a:pt x="2378" y="1185"/>
                    <a:pt x="2348" y="1026"/>
                  </a:cubicBezTo>
                  <a:cubicBezTo>
                    <a:pt x="2338" y="867"/>
                    <a:pt x="2288" y="718"/>
                    <a:pt x="2209" y="588"/>
                  </a:cubicBezTo>
                  <a:lnTo>
                    <a:pt x="2199" y="578"/>
                  </a:lnTo>
                  <a:lnTo>
                    <a:pt x="2020" y="340"/>
                  </a:lnTo>
                  <a:cubicBezTo>
                    <a:pt x="1910" y="230"/>
                    <a:pt x="1791" y="150"/>
                    <a:pt x="1642" y="101"/>
                  </a:cubicBezTo>
                  <a:cubicBezTo>
                    <a:pt x="1552" y="51"/>
                    <a:pt x="1453" y="21"/>
                    <a:pt x="1353" y="21"/>
                  </a:cubicBezTo>
                  <a:cubicBezTo>
                    <a:pt x="1284" y="8"/>
                    <a:pt x="1216" y="1"/>
                    <a:pt x="1149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7" name="Google Shape;1837;p48"/>
            <p:cNvSpPr/>
            <p:nvPr/>
          </p:nvSpPr>
          <p:spPr>
            <a:xfrm>
              <a:off x="2445525" y="4533625"/>
              <a:ext cx="34075" cy="33675"/>
            </a:xfrm>
            <a:custGeom>
              <a:avLst/>
              <a:gdLst/>
              <a:ahLst/>
              <a:cxnLst/>
              <a:rect l="l" t="t" r="r" b="b"/>
              <a:pathLst>
                <a:path w="1363" h="1347" extrusionOk="0">
                  <a:moveTo>
                    <a:pt x="691" y="0"/>
                  </a:moveTo>
                  <a:cubicBezTo>
                    <a:pt x="634" y="0"/>
                    <a:pt x="577" y="8"/>
                    <a:pt x="517" y="23"/>
                  </a:cubicBezTo>
                  <a:cubicBezTo>
                    <a:pt x="407" y="53"/>
                    <a:pt x="308" y="112"/>
                    <a:pt x="228" y="192"/>
                  </a:cubicBezTo>
                  <a:cubicBezTo>
                    <a:pt x="219" y="202"/>
                    <a:pt x="209" y="221"/>
                    <a:pt x="199" y="232"/>
                  </a:cubicBezTo>
                  <a:cubicBezTo>
                    <a:pt x="129" y="291"/>
                    <a:pt x="89" y="361"/>
                    <a:pt x="60" y="440"/>
                  </a:cubicBezTo>
                  <a:cubicBezTo>
                    <a:pt x="20" y="520"/>
                    <a:pt x="0" y="599"/>
                    <a:pt x="0" y="689"/>
                  </a:cubicBezTo>
                  <a:cubicBezTo>
                    <a:pt x="0" y="789"/>
                    <a:pt x="20" y="868"/>
                    <a:pt x="60" y="948"/>
                  </a:cubicBezTo>
                  <a:cubicBezTo>
                    <a:pt x="89" y="1028"/>
                    <a:pt x="129" y="1097"/>
                    <a:pt x="199" y="1156"/>
                  </a:cubicBezTo>
                  <a:cubicBezTo>
                    <a:pt x="312" y="1269"/>
                    <a:pt x="469" y="1347"/>
                    <a:pt x="629" y="1347"/>
                  </a:cubicBezTo>
                  <a:cubicBezTo>
                    <a:pt x="638" y="1347"/>
                    <a:pt x="647" y="1346"/>
                    <a:pt x="657" y="1346"/>
                  </a:cubicBezTo>
                  <a:cubicBezTo>
                    <a:pt x="716" y="1346"/>
                    <a:pt x="776" y="1336"/>
                    <a:pt x="836" y="1326"/>
                  </a:cubicBezTo>
                  <a:cubicBezTo>
                    <a:pt x="945" y="1296"/>
                    <a:pt x="1044" y="1236"/>
                    <a:pt x="1124" y="1156"/>
                  </a:cubicBezTo>
                  <a:cubicBezTo>
                    <a:pt x="1134" y="1147"/>
                    <a:pt x="1144" y="1137"/>
                    <a:pt x="1163" y="1127"/>
                  </a:cubicBezTo>
                  <a:cubicBezTo>
                    <a:pt x="1243" y="1047"/>
                    <a:pt x="1293" y="948"/>
                    <a:pt x="1333" y="838"/>
                  </a:cubicBezTo>
                  <a:cubicBezTo>
                    <a:pt x="1362" y="719"/>
                    <a:pt x="1362" y="599"/>
                    <a:pt x="1333" y="480"/>
                  </a:cubicBezTo>
                  <a:lnTo>
                    <a:pt x="1323" y="480"/>
                  </a:lnTo>
                  <a:cubicBezTo>
                    <a:pt x="1283" y="272"/>
                    <a:pt x="1084" y="62"/>
                    <a:pt x="875" y="23"/>
                  </a:cubicBezTo>
                  <a:lnTo>
                    <a:pt x="865" y="23"/>
                  </a:lnTo>
                  <a:cubicBezTo>
                    <a:pt x="805" y="8"/>
                    <a:pt x="748" y="0"/>
                    <a:pt x="691" y="0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8" name="Google Shape;1838;p48"/>
            <p:cNvSpPr/>
            <p:nvPr/>
          </p:nvSpPr>
          <p:spPr>
            <a:xfrm>
              <a:off x="2714325" y="4808475"/>
              <a:ext cx="57975" cy="58950"/>
            </a:xfrm>
            <a:custGeom>
              <a:avLst/>
              <a:gdLst/>
              <a:ahLst/>
              <a:cxnLst/>
              <a:rect l="l" t="t" r="r" b="b"/>
              <a:pathLst>
                <a:path w="2319" h="2358" extrusionOk="0">
                  <a:moveTo>
                    <a:pt x="1134" y="0"/>
                  </a:moveTo>
                  <a:cubicBezTo>
                    <a:pt x="846" y="20"/>
                    <a:pt x="548" y="109"/>
                    <a:pt x="349" y="328"/>
                  </a:cubicBezTo>
                  <a:lnTo>
                    <a:pt x="170" y="557"/>
                  </a:lnTo>
                  <a:cubicBezTo>
                    <a:pt x="70" y="736"/>
                    <a:pt x="20" y="925"/>
                    <a:pt x="20" y="1124"/>
                  </a:cubicBezTo>
                  <a:cubicBezTo>
                    <a:pt x="0" y="1343"/>
                    <a:pt x="80" y="1601"/>
                    <a:pt x="190" y="1780"/>
                  </a:cubicBezTo>
                  <a:cubicBezTo>
                    <a:pt x="338" y="2039"/>
                    <a:pt x="577" y="2238"/>
                    <a:pt x="866" y="2318"/>
                  </a:cubicBezTo>
                  <a:cubicBezTo>
                    <a:pt x="985" y="2348"/>
                    <a:pt x="1065" y="2357"/>
                    <a:pt x="1144" y="2357"/>
                  </a:cubicBezTo>
                  <a:lnTo>
                    <a:pt x="1234" y="2357"/>
                  </a:lnTo>
                  <a:cubicBezTo>
                    <a:pt x="1333" y="2348"/>
                    <a:pt x="1433" y="2337"/>
                    <a:pt x="1522" y="2318"/>
                  </a:cubicBezTo>
                  <a:cubicBezTo>
                    <a:pt x="1612" y="2288"/>
                    <a:pt x="1691" y="2248"/>
                    <a:pt x="1781" y="2209"/>
                  </a:cubicBezTo>
                  <a:cubicBezTo>
                    <a:pt x="1850" y="2158"/>
                    <a:pt x="1930" y="2099"/>
                    <a:pt x="2000" y="2049"/>
                  </a:cubicBezTo>
                  <a:cubicBezTo>
                    <a:pt x="2099" y="1950"/>
                    <a:pt x="2179" y="1831"/>
                    <a:pt x="2219" y="1701"/>
                  </a:cubicBezTo>
                  <a:cubicBezTo>
                    <a:pt x="2268" y="1612"/>
                    <a:pt x="2298" y="1522"/>
                    <a:pt x="2298" y="1422"/>
                  </a:cubicBezTo>
                  <a:cubicBezTo>
                    <a:pt x="2318" y="1333"/>
                    <a:pt x="2318" y="1234"/>
                    <a:pt x="2298" y="1144"/>
                  </a:cubicBezTo>
                  <a:cubicBezTo>
                    <a:pt x="2298" y="1064"/>
                    <a:pt x="2278" y="985"/>
                    <a:pt x="2239" y="915"/>
                  </a:cubicBezTo>
                  <a:cubicBezTo>
                    <a:pt x="2239" y="896"/>
                    <a:pt x="2228" y="865"/>
                    <a:pt x="2219" y="845"/>
                  </a:cubicBezTo>
                  <a:cubicBezTo>
                    <a:pt x="2169" y="657"/>
                    <a:pt x="2069" y="478"/>
                    <a:pt x="1930" y="328"/>
                  </a:cubicBezTo>
                  <a:cubicBezTo>
                    <a:pt x="1830" y="219"/>
                    <a:pt x="1711" y="149"/>
                    <a:pt x="1572" y="100"/>
                  </a:cubicBezTo>
                  <a:cubicBezTo>
                    <a:pt x="1433" y="30"/>
                    <a:pt x="1293" y="0"/>
                    <a:pt x="1134" y="0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2787675" y="4952700"/>
              <a:ext cx="26900" cy="25900"/>
            </a:xfrm>
            <a:custGeom>
              <a:avLst/>
              <a:gdLst/>
              <a:ahLst/>
              <a:cxnLst/>
              <a:rect l="l" t="t" r="r" b="b"/>
              <a:pathLst>
                <a:path w="1076" h="1036" extrusionOk="0">
                  <a:moveTo>
                    <a:pt x="548" y="1"/>
                  </a:moveTo>
                  <a:cubicBezTo>
                    <a:pt x="498" y="10"/>
                    <a:pt x="458" y="10"/>
                    <a:pt x="408" y="20"/>
                  </a:cubicBezTo>
                  <a:cubicBezTo>
                    <a:pt x="319" y="40"/>
                    <a:pt x="249" y="90"/>
                    <a:pt x="180" y="149"/>
                  </a:cubicBezTo>
                  <a:cubicBezTo>
                    <a:pt x="150" y="189"/>
                    <a:pt x="130" y="219"/>
                    <a:pt x="100" y="259"/>
                  </a:cubicBezTo>
                  <a:cubicBezTo>
                    <a:pt x="1" y="408"/>
                    <a:pt x="1" y="627"/>
                    <a:pt x="100" y="776"/>
                  </a:cubicBezTo>
                  <a:cubicBezTo>
                    <a:pt x="150" y="866"/>
                    <a:pt x="200" y="916"/>
                    <a:pt x="289" y="965"/>
                  </a:cubicBezTo>
                  <a:cubicBezTo>
                    <a:pt x="319" y="985"/>
                    <a:pt x="369" y="1005"/>
                    <a:pt x="408" y="1015"/>
                  </a:cubicBezTo>
                  <a:cubicBezTo>
                    <a:pt x="451" y="1027"/>
                    <a:pt x="494" y="1036"/>
                    <a:pt x="537" y="1036"/>
                  </a:cubicBezTo>
                  <a:cubicBezTo>
                    <a:pt x="564" y="1036"/>
                    <a:pt x="591" y="1032"/>
                    <a:pt x="618" y="1025"/>
                  </a:cubicBezTo>
                  <a:cubicBezTo>
                    <a:pt x="687" y="1025"/>
                    <a:pt x="747" y="1005"/>
                    <a:pt x="806" y="965"/>
                  </a:cubicBezTo>
                  <a:cubicBezTo>
                    <a:pt x="886" y="916"/>
                    <a:pt x="945" y="856"/>
                    <a:pt x="996" y="776"/>
                  </a:cubicBezTo>
                  <a:lnTo>
                    <a:pt x="1045" y="657"/>
                  </a:lnTo>
                  <a:cubicBezTo>
                    <a:pt x="1075" y="567"/>
                    <a:pt x="1075" y="468"/>
                    <a:pt x="1045" y="379"/>
                  </a:cubicBezTo>
                  <a:cubicBezTo>
                    <a:pt x="1035" y="309"/>
                    <a:pt x="1005" y="259"/>
                    <a:pt x="956" y="209"/>
                  </a:cubicBezTo>
                  <a:cubicBezTo>
                    <a:pt x="916" y="149"/>
                    <a:pt x="866" y="100"/>
                    <a:pt x="806" y="70"/>
                  </a:cubicBezTo>
                  <a:cubicBezTo>
                    <a:pt x="727" y="20"/>
                    <a:pt x="638" y="1"/>
                    <a:pt x="548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0" name="Google Shape;1840;p48"/>
            <p:cNvSpPr/>
            <p:nvPr/>
          </p:nvSpPr>
          <p:spPr>
            <a:xfrm>
              <a:off x="2214975" y="5243150"/>
              <a:ext cx="39575" cy="39550"/>
            </a:xfrm>
            <a:custGeom>
              <a:avLst/>
              <a:gdLst/>
              <a:ahLst/>
              <a:cxnLst/>
              <a:rect l="l" t="t" r="r" b="b"/>
              <a:pathLst>
                <a:path w="1583" h="1582" extrusionOk="0">
                  <a:moveTo>
                    <a:pt x="787" y="1"/>
                  </a:moveTo>
                  <a:cubicBezTo>
                    <a:pt x="677" y="1"/>
                    <a:pt x="578" y="20"/>
                    <a:pt x="489" y="70"/>
                  </a:cubicBezTo>
                  <a:cubicBezTo>
                    <a:pt x="389" y="100"/>
                    <a:pt x="299" y="160"/>
                    <a:pt x="230" y="239"/>
                  </a:cubicBezTo>
                  <a:cubicBezTo>
                    <a:pt x="160" y="308"/>
                    <a:pt x="100" y="388"/>
                    <a:pt x="71" y="488"/>
                  </a:cubicBezTo>
                  <a:cubicBezTo>
                    <a:pt x="21" y="587"/>
                    <a:pt x="1" y="686"/>
                    <a:pt x="1" y="796"/>
                  </a:cubicBezTo>
                  <a:lnTo>
                    <a:pt x="31" y="1005"/>
                  </a:lnTo>
                  <a:cubicBezTo>
                    <a:pt x="71" y="1134"/>
                    <a:pt x="131" y="1254"/>
                    <a:pt x="230" y="1353"/>
                  </a:cubicBezTo>
                  <a:cubicBezTo>
                    <a:pt x="290" y="1393"/>
                    <a:pt x="339" y="1433"/>
                    <a:pt x="389" y="1473"/>
                  </a:cubicBezTo>
                  <a:cubicBezTo>
                    <a:pt x="518" y="1542"/>
                    <a:pt x="648" y="1582"/>
                    <a:pt x="787" y="1582"/>
                  </a:cubicBezTo>
                  <a:cubicBezTo>
                    <a:pt x="896" y="1582"/>
                    <a:pt x="996" y="1562"/>
                    <a:pt x="1095" y="1512"/>
                  </a:cubicBezTo>
                  <a:cubicBezTo>
                    <a:pt x="1195" y="1482"/>
                    <a:pt x="1274" y="1423"/>
                    <a:pt x="1344" y="1353"/>
                  </a:cubicBezTo>
                  <a:cubicBezTo>
                    <a:pt x="1424" y="1274"/>
                    <a:pt x="1483" y="1194"/>
                    <a:pt x="1513" y="1095"/>
                  </a:cubicBezTo>
                  <a:cubicBezTo>
                    <a:pt x="1563" y="1005"/>
                    <a:pt x="1583" y="905"/>
                    <a:pt x="1583" y="796"/>
                  </a:cubicBezTo>
                  <a:lnTo>
                    <a:pt x="1553" y="587"/>
                  </a:lnTo>
                  <a:cubicBezTo>
                    <a:pt x="1513" y="448"/>
                    <a:pt x="1444" y="339"/>
                    <a:pt x="1344" y="239"/>
                  </a:cubicBezTo>
                  <a:cubicBezTo>
                    <a:pt x="1294" y="189"/>
                    <a:pt x="1245" y="149"/>
                    <a:pt x="1185" y="110"/>
                  </a:cubicBezTo>
                  <a:cubicBezTo>
                    <a:pt x="1066" y="40"/>
                    <a:pt x="936" y="1"/>
                    <a:pt x="787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Google Shape;2543;p57"/>
          <p:cNvGrpSpPr/>
          <p:nvPr/>
        </p:nvGrpSpPr>
        <p:grpSpPr>
          <a:xfrm>
            <a:off x="5678410" y="468461"/>
            <a:ext cx="2855990" cy="1581235"/>
            <a:chOff x="4367433" y="1164893"/>
            <a:chExt cx="2224073" cy="1196026"/>
          </a:xfrm>
        </p:grpSpPr>
        <p:sp>
          <p:nvSpPr>
            <p:cNvPr id="52" name="Google Shape;2544;p57"/>
            <p:cNvSpPr/>
            <p:nvPr/>
          </p:nvSpPr>
          <p:spPr>
            <a:xfrm>
              <a:off x="4367433" y="1164893"/>
              <a:ext cx="2224073" cy="1196026"/>
            </a:xfrm>
            <a:custGeom>
              <a:avLst/>
              <a:gdLst/>
              <a:ahLst/>
              <a:cxnLst/>
              <a:rect l="l" t="t" r="r" b="b"/>
              <a:pathLst>
                <a:path w="38913" h="20926" extrusionOk="0">
                  <a:moveTo>
                    <a:pt x="12980" y="1"/>
                  </a:moveTo>
                  <a:cubicBezTo>
                    <a:pt x="8932" y="1"/>
                    <a:pt x="4943" y="788"/>
                    <a:pt x="3318" y="3215"/>
                  </a:cubicBezTo>
                  <a:cubicBezTo>
                    <a:pt x="1" y="8151"/>
                    <a:pt x="857" y="15214"/>
                    <a:pt x="1379" y="15735"/>
                  </a:cubicBezTo>
                  <a:cubicBezTo>
                    <a:pt x="1445" y="15789"/>
                    <a:pt x="1633" y="15856"/>
                    <a:pt x="1927" y="15922"/>
                  </a:cubicBezTo>
                  <a:lnTo>
                    <a:pt x="1914" y="15990"/>
                  </a:lnTo>
                  <a:cubicBezTo>
                    <a:pt x="1606" y="17126"/>
                    <a:pt x="2301" y="19521"/>
                    <a:pt x="4388" y="19908"/>
                  </a:cubicBezTo>
                  <a:cubicBezTo>
                    <a:pt x="6462" y="20297"/>
                    <a:pt x="11251" y="20925"/>
                    <a:pt x="16414" y="20925"/>
                  </a:cubicBezTo>
                  <a:cubicBezTo>
                    <a:pt x="21577" y="20925"/>
                    <a:pt x="32692" y="17167"/>
                    <a:pt x="33536" y="10706"/>
                  </a:cubicBezTo>
                  <a:cubicBezTo>
                    <a:pt x="33536" y="10706"/>
                    <a:pt x="36036" y="10318"/>
                    <a:pt x="37094" y="8553"/>
                  </a:cubicBezTo>
                  <a:cubicBezTo>
                    <a:pt x="38164" y="6773"/>
                    <a:pt x="38913" y="3777"/>
                    <a:pt x="38471" y="3777"/>
                  </a:cubicBezTo>
                  <a:cubicBezTo>
                    <a:pt x="38030" y="3777"/>
                    <a:pt x="34017" y="5101"/>
                    <a:pt x="33147" y="7589"/>
                  </a:cubicBezTo>
                  <a:cubicBezTo>
                    <a:pt x="33147" y="7589"/>
                    <a:pt x="33027" y="5944"/>
                    <a:pt x="32358" y="4593"/>
                  </a:cubicBezTo>
                  <a:cubicBezTo>
                    <a:pt x="31610" y="3072"/>
                    <a:pt x="30753" y="2042"/>
                    <a:pt x="30416" y="2042"/>
                  </a:cubicBezTo>
                  <a:cubicBezTo>
                    <a:pt x="30397" y="2042"/>
                    <a:pt x="30380" y="2045"/>
                    <a:pt x="30365" y="2052"/>
                  </a:cubicBezTo>
                  <a:cubicBezTo>
                    <a:pt x="29977" y="2225"/>
                    <a:pt x="28988" y="4874"/>
                    <a:pt x="29348" y="6894"/>
                  </a:cubicBezTo>
                  <a:cubicBezTo>
                    <a:pt x="29723" y="8913"/>
                    <a:pt x="31488" y="10291"/>
                    <a:pt x="31488" y="10291"/>
                  </a:cubicBezTo>
                  <a:cubicBezTo>
                    <a:pt x="31488" y="10291"/>
                    <a:pt x="29875" y="12905"/>
                    <a:pt x="28254" y="12905"/>
                  </a:cubicBezTo>
                  <a:cubicBezTo>
                    <a:pt x="28038" y="12905"/>
                    <a:pt x="27822" y="12858"/>
                    <a:pt x="27609" y="12753"/>
                  </a:cubicBezTo>
                  <a:cubicBezTo>
                    <a:pt x="25817" y="11856"/>
                    <a:pt x="26660" y="3042"/>
                    <a:pt x="23182" y="1583"/>
                  </a:cubicBezTo>
                  <a:cubicBezTo>
                    <a:pt x="21415" y="842"/>
                    <a:pt x="17165" y="1"/>
                    <a:pt x="12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45;p57"/>
            <p:cNvSpPr/>
            <p:nvPr/>
          </p:nvSpPr>
          <p:spPr>
            <a:xfrm>
              <a:off x="5021114" y="1841780"/>
              <a:ext cx="217189" cy="217132"/>
            </a:xfrm>
            <a:custGeom>
              <a:avLst/>
              <a:gdLst/>
              <a:ahLst/>
              <a:cxnLst/>
              <a:rect l="l" t="t" r="r" b="b"/>
              <a:pathLst>
                <a:path w="3800" h="3799" extrusionOk="0">
                  <a:moveTo>
                    <a:pt x="1900" y="0"/>
                  </a:moveTo>
                  <a:cubicBezTo>
                    <a:pt x="843" y="0"/>
                    <a:pt x="1" y="842"/>
                    <a:pt x="1" y="1900"/>
                  </a:cubicBezTo>
                  <a:cubicBezTo>
                    <a:pt x="1" y="2943"/>
                    <a:pt x="843" y="3799"/>
                    <a:pt x="1900" y="3799"/>
                  </a:cubicBezTo>
                  <a:cubicBezTo>
                    <a:pt x="2944" y="3799"/>
                    <a:pt x="3800" y="2943"/>
                    <a:pt x="3800" y="1900"/>
                  </a:cubicBezTo>
                  <a:cubicBezTo>
                    <a:pt x="3800" y="842"/>
                    <a:pt x="2944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46;p57"/>
            <p:cNvSpPr/>
            <p:nvPr/>
          </p:nvSpPr>
          <p:spPr>
            <a:xfrm>
              <a:off x="4443163" y="1943345"/>
              <a:ext cx="694262" cy="154547"/>
            </a:xfrm>
            <a:custGeom>
              <a:avLst/>
              <a:gdLst/>
              <a:ahLst/>
              <a:cxnLst/>
              <a:rect l="l" t="t" r="r" b="b"/>
              <a:pathLst>
                <a:path w="12147" h="2704" extrusionOk="0">
                  <a:moveTo>
                    <a:pt x="12000" y="0"/>
                  </a:moveTo>
                  <a:cubicBezTo>
                    <a:pt x="11969" y="0"/>
                    <a:pt x="11940" y="13"/>
                    <a:pt x="11918" y="42"/>
                  </a:cubicBezTo>
                  <a:lnTo>
                    <a:pt x="11905" y="55"/>
                  </a:lnTo>
                  <a:cubicBezTo>
                    <a:pt x="11905" y="55"/>
                    <a:pt x="11879" y="96"/>
                    <a:pt x="11825" y="162"/>
                  </a:cubicBezTo>
                  <a:cubicBezTo>
                    <a:pt x="11798" y="189"/>
                    <a:pt x="11758" y="242"/>
                    <a:pt x="11731" y="283"/>
                  </a:cubicBezTo>
                  <a:lnTo>
                    <a:pt x="11570" y="444"/>
                  </a:lnTo>
                  <a:cubicBezTo>
                    <a:pt x="11544" y="483"/>
                    <a:pt x="11517" y="510"/>
                    <a:pt x="11477" y="537"/>
                  </a:cubicBezTo>
                  <a:cubicBezTo>
                    <a:pt x="11451" y="577"/>
                    <a:pt x="11410" y="604"/>
                    <a:pt x="11370" y="631"/>
                  </a:cubicBezTo>
                  <a:cubicBezTo>
                    <a:pt x="11330" y="670"/>
                    <a:pt x="11290" y="697"/>
                    <a:pt x="11249" y="738"/>
                  </a:cubicBezTo>
                  <a:cubicBezTo>
                    <a:pt x="11210" y="765"/>
                    <a:pt x="11156" y="804"/>
                    <a:pt x="11116" y="831"/>
                  </a:cubicBezTo>
                  <a:cubicBezTo>
                    <a:pt x="11062" y="872"/>
                    <a:pt x="11023" y="911"/>
                    <a:pt x="10969" y="938"/>
                  </a:cubicBezTo>
                  <a:cubicBezTo>
                    <a:pt x="10915" y="979"/>
                    <a:pt x="10862" y="1005"/>
                    <a:pt x="10808" y="1045"/>
                  </a:cubicBezTo>
                  <a:lnTo>
                    <a:pt x="10447" y="1246"/>
                  </a:lnTo>
                  <a:cubicBezTo>
                    <a:pt x="10313" y="1312"/>
                    <a:pt x="10179" y="1366"/>
                    <a:pt x="10033" y="1433"/>
                  </a:cubicBezTo>
                  <a:cubicBezTo>
                    <a:pt x="9885" y="1500"/>
                    <a:pt x="9738" y="1553"/>
                    <a:pt x="9578" y="1607"/>
                  </a:cubicBezTo>
                  <a:cubicBezTo>
                    <a:pt x="9270" y="1728"/>
                    <a:pt x="8922" y="1821"/>
                    <a:pt x="8574" y="1915"/>
                  </a:cubicBezTo>
                  <a:cubicBezTo>
                    <a:pt x="8213" y="2008"/>
                    <a:pt x="7852" y="2088"/>
                    <a:pt x="7464" y="2142"/>
                  </a:cubicBezTo>
                  <a:cubicBezTo>
                    <a:pt x="7090" y="2209"/>
                    <a:pt x="6701" y="2263"/>
                    <a:pt x="6314" y="2302"/>
                  </a:cubicBezTo>
                  <a:cubicBezTo>
                    <a:pt x="5913" y="2343"/>
                    <a:pt x="5524" y="2370"/>
                    <a:pt x="5137" y="2396"/>
                  </a:cubicBezTo>
                  <a:cubicBezTo>
                    <a:pt x="4748" y="2423"/>
                    <a:pt x="4374" y="2436"/>
                    <a:pt x="3999" y="2436"/>
                  </a:cubicBezTo>
                  <a:cubicBezTo>
                    <a:pt x="3264" y="2436"/>
                    <a:pt x="2582" y="2423"/>
                    <a:pt x="1993" y="2383"/>
                  </a:cubicBezTo>
                  <a:cubicBezTo>
                    <a:pt x="1699" y="2370"/>
                    <a:pt x="1431" y="2343"/>
                    <a:pt x="1190" y="2316"/>
                  </a:cubicBezTo>
                  <a:cubicBezTo>
                    <a:pt x="950" y="2289"/>
                    <a:pt x="749" y="2263"/>
                    <a:pt x="575" y="2222"/>
                  </a:cubicBezTo>
                  <a:cubicBezTo>
                    <a:pt x="415" y="2195"/>
                    <a:pt x="281" y="2156"/>
                    <a:pt x="201" y="2129"/>
                  </a:cubicBezTo>
                  <a:cubicBezTo>
                    <a:pt x="174" y="2115"/>
                    <a:pt x="161" y="2115"/>
                    <a:pt x="147" y="2102"/>
                  </a:cubicBezTo>
                  <a:cubicBezTo>
                    <a:pt x="134" y="2102"/>
                    <a:pt x="120" y="2102"/>
                    <a:pt x="120" y="2088"/>
                  </a:cubicBezTo>
                  <a:lnTo>
                    <a:pt x="94" y="2075"/>
                  </a:lnTo>
                  <a:lnTo>
                    <a:pt x="81" y="2062"/>
                  </a:lnTo>
                  <a:cubicBezTo>
                    <a:pt x="77" y="2058"/>
                    <a:pt x="72" y="2056"/>
                    <a:pt x="66" y="2056"/>
                  </a:cubicBezTo>
                  <a:cubicBezTo>
                    <a:pt x="51" y="2056"/>
                    <a:pt x="32" y="2066"/>
                    <a:pt x="13" y="2075"/>
                  </a:cubicBezTo>
                  <a:cubicBezTo>
                    <a:pt x="0" y="2102"/>
                    <a:pt x="0" y="2129"/>
                    <a:pt x="27" y="2142"/>
                  </a:cubicBezTo>
                  <a:cubicBezTo>
                    <a:pt x="27" y="2142"/>
                    <a:pt x="27" y="2156"/>
                    <a:pt x="54" y="2169"/>
                  </a:cubicBezTo>
                  <a:cubicBezTo>
                    <a:pt x="67" y="2182"/>
                    <a:pt x="81" y="2195"/>
                    <a:pt x="94" y="2195"/>
                  </a:cubicBezTo>
                  <a:cubicBezTo>
                    <a:pt x="120" y="2209"/>
                    <a:pt x="134" y="2222"/>
                    <a:pt x="161" y="2236"/>
                  </a:cubicBezTo>
                  <a:cubicBezTo>
                    <a:pt x="241" y="2276"/>
                    <a:pt x="375" y="2316"/>
                    <a:pt x="548" y="2356"/>
                  </a:cubicBezTo>
                  <a:cubicBezTo>
                    <a:pt x="723" y="2396"/>
                    <a:pt x="923" y="2436"/>
                    <a:pt x="1164" y="2477"/>
                  </a:cubicBezTo>
                  <a:cubicBezTo>
                    <a:pt x="1404" y="2516"/>
                    <a:pt x="1672" y="2557"/>
                    <a:pt x="1966" y="2584"/>
                  </a:cubicBezTo>
                  <a:cubicBezTo>
                    <a:pt x="2274" y="2623"/>
                    <a:pt x="2595" y="2650"/>
                    <a:pt x="2929" y="2664"/>
                  </a:cubicBezTo>
                  <a:cubicBezTo>
                    <a:pt x="3277" y="2691"/>
                    <a:pt x="3639" y="2704"/>
                    <a:pt x="3999" y="2704"/>
                  </a:cubicBezTo>
                  <a:cubicBezTo>
                    <a:pt x="4374" y="2704"/>
                    <a:pt x="4762" y="2704"/>
                    <a:pt x="5150" y="2677"/>
                  </a:cubicBezTo>
                  <a:cubicBezTo>
                    <a:pt x="5538" y="2664"/>
                    <a:pt x="5940" y="2637"/>
                    <a:pt x="6341" y="2610"/>
                  </a:cubicBezTo>
                  <a:cubicBezTo>
                    <a:pt x="6728" y="2570"/>
                    <a:pt x="7129" y="2516"/>
                    <a:pt x="7518" y="2450"/>
                  </a:cubicBezTo>
                  <a:cubicBezTo>
                    <a:pt x="7905" y="2383"/>
                    <a:pt x="8280" y="2302"/>
                    <a:pt x="8654" y="2222"/>
                  </a:cubicBezTo>
                  <a:cubicBezTo>
                    <a:pt x="8829" y="2169"/>
                    <a:pt x="9002" y="2129"/>
                    <a:pt x="9177" y="2062"/>
                  </a:cubicBezTo>
                  <a:cubicBezTo>
                    <a:pt x="9350" y="2022"/>
                    <a:pt x="9524" y="1955"/>
                    <a:pt x="9685" y="1901"/>
                  </a:cubicBezTo>
                  <a:cubicBezTo>
                    <a:pt x="9845" y="1835"/>
                    <a:pt x="10006" y="1767"/>
                    <a:pt x="10153" y="1714"/>
                  </a:cubicBezTo>
                  <a:cubicBezTo>
                    <a:pt x="10300" y="1633"/>
                    <a:pt x="10447" y="1580"/>
                    <a:pt x="10581" y="1500"/>
                  </a:cubicBezTo>
                  <a:cubicBezTo>
                    <a:pt x="10714" y="1433"/>
                    <a:pt x="10835" y="1366"/>
                    <a:pt x="10955" y="1286"/>
                  </a:cubicBezTo>
                  <a:lnTo>
                    <a:pt x="11116" y="1166"/>
                  </a:lnTo>
                  <a:cubicBezTo>
                    <a:pt x="11169" y="1139"/>
                    <a:pt x="11223" y="1098"/>
                    <a:pt x="11276" y="1059"/>
                  </a:cubicBezTo>
                  <a:cubicBezTo>
                    <a:pt x="11330" y="1018"/>
                    <a:pt x="11370" y="979"/>
                    <a:pt x="11424" y="952"/>
                  </a:cubicBezTo>
                  <a:lnTo>
                    <a:pt x="11544" y="831"/>
                  </a:lnTo>
                  <a:cubicBezTo>
                    <a:pt x="11584" y="791"/>
                    <a:pt x="11624" y="765"/>
                    <a:pt x="11651" y="724"/>
                  </a:cubicBezTo>
                  <a:cubicBezTo>
                    <a:pt x="11691" y="697"/>
                    <a:pt x="11718" y="658"/>
                    <a:pt x="11758" y="631"/>
                  </a:cubicBezTo>
                  <a:cubicBezTo>
                    <a:pt x="11811" y="563"/>
                    <a:pt x="11865" y="497"/>
                    <a:pt x="11918" y="444"/>
                  </a:cubicBezTo>
                  <a:cubicBezTo>
                    <a:pt x="11959" y="390"/>
                    <a:pt x="11986" y="337"/>
                    <a:pt x="12012" y="296"/>
                  </a:cubicBezTo>
                  <a:cubicBezTo>
                    <a:pt x="12079" y="230"/>
                    <a:pt x="12105" y="176"/>
                    <a:pt x="12105" y="176"/>
                  </a:cubicBezTo>
                  <a:cubicBezTo>
                    <a:pt x="12146" y="135"/>
                    <a:pt x="12132" y="55"/>
                    <a:pt x="12079" y="28"/>
                  </a:cubicBezTo>
                  <a:cubicBezTo>
                    <a:pt x="12054" y="10"/>
                    <a:pt x="12026" y="0"/>
                    <a:pt x="12000" y="0"/>
                  </a:cubicBezTo>
                  <a:close/>
                </a:path>
              </a:pathLst>
            </a:custGeom>
            <a:solidFill>
              <a:srgbClr val="000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47;p57"/>
            <p:cNvSpPr/>
            <p:nvPr/>
          </p:nvSpPr>
          <p:spPr>
            <a:xfrm>
              <a:off x="4936239" y="1850125"/>
              <a:ext cx="68872" cy="68872"/>
            </a:xfrm>
            <a:custGeom>
              <a:avLst/>
              <a:gdLst/>
              <a:ahLst/>
              <a:cxnLst/>
              <a:rect l="l" t="t" r="r" b="b"/>
              <a:pathLst>
                <a:path w="1205" h="1205" extrusionOk="0">
                  <a:moveTo>
                    <a:pt x="603" y="1"/>
                  </a:moveTo>
                  <a:cubicBezTo>
                    <a:pt x="268" y="1"/>
                    <a:pt x="1" y="268"/>
                    <a:pt x="1" y="603"/>
                  </a:cubicBezTo>
                  <a:cubicBezTo>
                    <a:pt x="1" y="937"/>
                    <a:pt x="268" y="1205"/>
                    <a:pt x="603" y="1205"/>
                  </a:cubicBezTo>
                  <a:cubicBezTo>
                    <a:pt x="937" y="1205"/>
                    <a:pt x="1204" y="937"/>
                    <a:pt x="1204" y="603"/>
                  </a:cubicBezTo>
                  <a:cubicBezTo>
                    <a:pt x="1204" y="268"/>
                    <a:pt x="937" y="1"/>
                    <a:pt x="603" y="1"/>
                  </a:cubicBezTo>
                  <a:close/>
                </a:path>
              </a:pathLst>
            </a:custGeom>
            <a:solidFill>
              <a:srgbClr val="000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48;p57"/>
            <p:cNvSpPr/>
            <p:nvPr/>
          </p:nvSpPr>
          <p:spPr>
            <a:xfrm>
              <a:off x="5129709" y="1185812"/>
              <a:ext cx="89448" cy="3898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776" y="0"/>
                  </a:moveTo>
                  <a:cubicBezTo>
                    <a:pt x="348" y="0"/>
                    <a:pt x="0" y="161"/>
                    <a:pt x="0" y="348"/>
                  </a:cubicBezTo>
                  <a:cubicBezTo>
                    <a:pt x="0" y="535"/>
                    <a:pt x="348" y="682"/>
                    <a:pt x="776" y="682"/>
                  </a:cubicBezTo>
                  <a:cubicBezTo>
                    <a:pt x="1217" y="682"/>
                    <a:pt x="1565" y="535"/>
                    <a:pt x="1565" y="348"/>
                  </a:cubicBezTo>
                  <a:cubicBezTo>
                    <a:pt x="1565" y="161"/>
                    <a:pt x="1217" y="0"/>
                    <a:pt x="776" y="0"/>
                  </a:cubicBezTo>
                  <a:close/>
                </a:path>
              </a:pathLst>
            </a:custGeom>
            <a:solidFill>
              <a:srgbClr val="004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49;p57"/>
            <p:cNvSpPr/>
            <p:nvPr/>
          </p:nvSpPr>
          <p:spPr>
            <a:xfrm>
              <a:off x="5102160" y="1910538"/>
              <a:ext cx="77274" cy="51268"/>
            </a:xfrm>
            <a:custGeom>
              <a:avLst/>
              <a:gdLst/>
              <a:ahLst/>
              <a:cxnLst/>
              <a:rect l="l" t="t" r="r" b="b"/>
              <a:pathLst>
                <a:path w="1352" h="897" extrusionOk="0">
                  <a:moveTo>
                    <a:pt x="81" y="1"/>
                  </a:moveTo>
                  <a:cubicBezTo>
                    <a:pt x="28" y="14"/>
                    <a:pt x="1" y="54"/>
                    <a:pt x="1" y="94"/>
                  </a:cubicBezTo>
                  <a:lnTo>
                    <a:pt x="1" y="174"/>
                  </a:lnTo>
                  <a:cubicBezTo>
                    <a:pt x="14" y="215"/>
                    <a:pt x="14" y="281"/>
                    <a:pt x="40" y="362"/>
                  </a:cubicBezTo>
                  <a:cubicBezTo>
                    <a:pt x="54" y="388"/>
                    <a:pt x="54" y="402"/>
                    <a:pt x="67" y="429"/>
                  </a:cubicBezTo>
                  <a:cubicBezTo>
                    <a:pt x="67" y="442"/>
                    <a:pt x="81" y="469"/>
                    <a:pt x="94" y="495"/>
                  </a:cubicBezTo>
                  <a:lnTo>
                    <a:pt x="174" y="616"/>
                  </a:lnTo>
                  <a:cubicBezTo>
                    <a:pt x="215" y="670"/>
                    <a:pt x="254" y="709"/>
                    <a:pt x="308" y="736"/>
                  </a:cubicBezTo>
                  <a:cubicBezTo>
                    <a:pt x="349" y="777"/>
                    <a:pt x="402" y="804"/>
                    <a:pt x="456" y="830"/>
                  </a:cubicBezTo>
                  <a:cubicBezTo>
                    <a:pt x="509" y="857"/>
                    <a:pt x="563" y="870"/>
                    <a:pt x="629" y="884"/>
                  </a:cubicBezTo>
                  <a:cubicBezTo>
                    <a:pt x="682" y="884"/>
                    <a:pt x="736" y="897"/>
                    <a:pt x="789" y="897"/>
                  </a:cubicBezTo>
                  <a:cubicBezTo>
                    <a:pt x="843" y="897"/>
                    <a:pt x="896" y="884"/>
                    <a:pt x="937" y="884"/>
                  </a:cubicBezTo>
                  <a:cubicBezTo>
                    <a:pt x="977" y="870"/>
                    <a:pt x="1030" y="857"/>
                    <a:pt x="1057" y="843"/>
                  </a:cubicBezTo>
                  <a:cubicBezTo>
                    <a:pt x="1098" y="843"/>
                    <a:pt x="1137" y="830"/>
                    <a:pt x="1164" y="816"/>
                  </a:cubicBezTo>
                  <a:lnTo>
                    <a:pt x="1244" y="777"/>
                  </a:lnTo>
                  <a:cubicBezTo>
                    <a:pt x="1285" y="763"/>
                    <a:pt x="1298" y="750"/>
                    <a:pt x="1298" y="750"/>
                  </a:cubicBezTo>
                  <a:cubicBezTo>
                    <a:pt x="1325" y="736"/>
                    <a:pt x="1351" y="709"/>
                    <a:pt x="1338" y="670"/>
                  </a:cubicBezTo>
                  <a:cubicBezTo>
                    <a:pt x="1338" y="629"/>
                    <a:pt x="1312" y="589"/>
                    <a:pt x="1258" y="589"/>
                  </a:cubicBezTo>
                  <a:lnTo>
                    <a:pt x="1244" y="589"/>
                  </a:lnTo>
                  <a:cubicBezTo>
                    <a:pt x="1244" y="589"/>
                    <a:pt x="1231" y="589"/>
                    <a:pt x="1191" y="602"/>
                  </a:cubicBezTo>
                  <a:lnTo>
                    <a:pt x="1110" y="602"/>
                  </a:lnTo>
                  <a:cubicBezTo>
                    <a:pt x="1084" y="602"/>
                    <a:pt x="1057" y="616"/>
                    <a:pt x="1017" y="616"/>
                  </a:cubicBezTo>
                  <a:lnTo>
                    <a:pt x="910" y="616"/>
                  </a:lnTo>
                  <a:cubicBezTo>
                    <a:pt x="870" y="616"/>
                    <a:pt x="843" y="602"/>
                    <a:pt x="803" y="602"/>
                  </a:cubicBezTo>
                  <a:cubicBezTo>
                    <a:pt x="763" y="602"/>
                    <a:pt x="723" y="589"/>
                    <a:pt x="682" y="589"/>
                  </a:cubicBezTo>
                  <a:cubicBezTo>
                    <a:pt x="643" y="576"/>
                    <a:pt x="616" y="563"/>
                    <a:pt x="575" y="549"/>
                  </a:cubicBezTo>
                  <a:cubicBezTo>
                    <a:pt x="549" y="536"/>
                    <a:pt x="509" y="522"/>
                    <a:pt x="482" y="495"/>
                  </a:cubicBezTo>
                  <a:cubicBezTo>
                    <a:pt x="456" y="482"/>
                    <a:pt x="429" y="456"/>
                    <a:pt x="402" y="429"/>
                  </a:cubicBezTo>
                  <a:lnTo>
                    <a:pt x="361" y="388"/>
                  </a:lnTo>
                  <a:lnTo>
                    <a:pt x="322" y="349"/>
                  </a:lnTo>
                  <a:cubicBezTo>
                    <a:pt x="308" y="322"/>
                    <a:pt x="281" y="295"/>
                    <a:pt x="268" y="268"/>
                  </a:cubicBezTo>
                  <a:lnTo>
                    <a:pt x="228" y="188"/>
                  </a:lnTo>
                  <a:cubicBezTo>
                    <a:pt x="215" y="161"/>
                    <a:pt x="201" y="148"/>
                    <a:pt x="188" y="121"/>
                  </a:cubicBezTo>
                  <a:cubicBezTo>
                    <a:pt x="174" y="94"/>
                    <a:pt x="161" y="81"/>
                    <a:pt x="161" y="67"/>
                  </a:cubicBezTo>
                  <a:cubicBezTo>
                    <a:pt x="161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000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0;p57"/>
            <p:cNvSpPr/>
            <p:nvPr/>
          </p:nvSpPr>
          <p:spPr>
            <a:xfrm>
              <a:off x="5394965" y="1978266"/>
              <a:ext cx="392255" cy="229935"/>
            </a:xfrm>
            <a:custGeom>
              <a:avLst/>
              <a:gdLst/>
              <a:ahLst/>
              <a:cxnLst/>
              <a:rect l="l" t="t" r="r" b="b"/>
              <a:pathLst>
                <a:path w="6863" h="4023" extrusionOk="0">
                  <a:moveTo>
                    <a:pt x="2905" y="0"/>
                  </a:moveTo>
                  <a:cubicBezTo>
                    <a:pt x="2817" y="0"/>
                    <a:pt x="2734" y="6"/>
                    <a:pt x="2663" y="6"/>
                  </a:cubicBezTo>
                  <a:cubicBezTo>
                    <a:pt x="2542" y="6"/>
                    <a:pt x="2435" y="20"/>
                    <a:pt x="2342" y="20"/>
                  </a:cubicBezTo>
                  <a:cubicBezTo>
                    <a:pt x="2155" y="33"/>
                    <a:pt x="2007" y="59"/>
                    <a:pt x="1900" y="73"/>
                  </a:cubicBezTo>
                  <a:cubicBezTo>
                    <a:pt x="1807" y="86"/>
                    <a:pt x="1753" y="86"/>
                    <a:pt x="1753" y="86"/>
                  </a:cubicBezTo>
                  <a:cubicBezTo>
                    <a:pt x="1713" y="100"/>
                    <a:pt x="1673" y="127"/>
                    <a:pt x="1673" y="180"/>
                  </a:cubicBezTo>
                  <a:cubicBezTo>
                    <a:pt x="1686" y="220"/>
                    <a:pt x="1726" y="247"/>
                    <a:pt x="1766" y="247"/>
                  </a:cubicBezTo>
                  <a:cubicBezTo>
                    <a:pt x="1766" y="247"/>
                    <a:pt x="1980" y="234"/>
                    <a:pt x="2355" y="207"/>
                  </a:cubicBezTo>
                  <a:lnTo>
                    <a:pt x="2663" y="207"/>
                  </a:lnTo>
                  <a:cubicBezTo>
                    <a:pt x="2770" y="207"/>
                    <a:pt x="2890" y="207"/>
                    <a:pt x="3023" y="220"/>
                  </a:cubicBezTo>
                  <a:cubicBezTo>
                    <a:pt x="3144" y="234"/>
                    <a:pt x="3291" y="234"/>
                    <a:pt x="3425" y="261"/>
                  </a:cubicBezTo>
                  <a:cubicBezTo>
                    <a:pt x="3572" y="287"/>
                    <a:pt x="3719" y="314"/>
                    <a:pt x="3880" y="341"/>
                  </a:cubicBezTo>
                  <a:cubicBezTo>
                    <a:pt x="3947" y="368"/>
                    <a:pt x="4027" y="380"/>
                    <a:pt x="4107" y="407"/>
                  </a:cubicBezTo>
                  <a:cubicBezTo>
                    <a:pt x="4147" y="421"/>
                    <a:pt x="4188" y="434"/>
                    <a:pt x="4227" y="434"/>
                  </a:cubicBezTo>
                  <a:lnTo>
                    <a:pt x="4348" y="475"/>
                  </a:lnTo>
                  <a:cubicBezTo>
                    <a:pt x="4428" y="514"/>
                    <a:pt x="4509" y="541"/>
                    <a:pt x="4589" y="568"/>
                  </a:cubicBezTo>
                  <a:cubicBezTo>
                    <a:pt x="4669" y="608"/>
                    <a:pt x="4750" y="635"/>
                    <a:pt x="4830" y="675"/>
                  </a:cubicBezTo>
                  <a:cubicBezTo>
                    <a:pt x="5164" y="822"/>
                    <a:pt x="5485" y="1022"/>
                    <a:pt x="5793" y="1263"/>
                  </a:cubicBezTo>
                  <a:cubicBezTo>
                    <a:pt x="5939" y="1384"/>
                    <a:pt x="6087" y="1518"/>
                    <a:pt x="6234" y="1665"/>
                  </a:cubicBezTo>
                  <a:cubicBezTo>
                    <a:pt x="6301" y="1732"/>
                    <a:pt x="6368" y="1812"/>
                    <a:pt x="6448" y="1892"/>
                  </a:cubicBezTo>
                  <a:lnTo>
                    <a:pt x="6501" y="1946"/>
                  </a:lnTo>
                  <a:lnTo>
                    <a:pt x="6528" y="1973"/>
                  </a:lnTo>
                  <a:lnTo>
                    <a:pt x="6542" y="1999"/>
                  </a:lnTo>
                  <a:cubicBezTo>
                    <a:pt x="6542" y="1999"/>
                    <a:pt x="6555" y="2039"/>
                    <a:pt x="6555" y="2066"/>
                  </a:cubicBezTo>
                  <a:cubicBezTo>
                    <a:pt x="6569" y="2146"/>
                    <a:pt x="6555" y="2226"/>
                    <a:pt x="6515" y="2321"/>
                  </a:cubicBezTo>
                  <a:cubicBezTo>
                    <a:pt x="6488" y="2401"/>
                    <a:pt x="6448" y="2494"/>
                    <a:pt x="6394" y="2574"/>
                  </a:cubicBezTo>
                  <a:cubicBezTo>
                    <a:pt x="6287" y="2735"/>
                    <a:pt x="6141" y="2882"/>
                    <a:pt x="5980" y="3002"/>
                  </a:cubicBezTo>
                  <a:cubicBezTo>
                    <a:pt x="5672" y="3257"/>
                    <a:pt x="5285" y="3430"/>
                    <a:pt x="4896" y="3537"/>
                  </a:cubicBezTo>
                  <a:cubicBezTo>
                    <a:pt x="4696" y="3591"/>
                    <a:pt x="4495" y="3644"/>
                    <a:pt x="4295" y="3671"/>
                  </a:cubicBezTo>
                  <a:cubicBezTo>
                    <a:pt x="4201" y="3685"/>
                    <a:pt x="4107" y="3698"/>
                    <a:pt x="4000" y="3712"/>
                  </a:cubicBezTo>
                  <a:cubicBezTo>
                    <a:pt x="3947" y="3712"/>
                    <a:pt x="3893" y="3724"/>
                    <a:pt x="3853" y="3724"/>
                  </a:cubicBezTo>
                  <a:lnTo>
                    <a:pt x="3773" y="3724"/>
                  </a:lnTo>
                  <a:lnTo>
                    <a:pt x="3706" y="3738"/>
                  </a:lnTo>
                  <a:cubicBezTo>
                    <a:pt x="3608" y="3738"/>
                    <a:pt x="3512" y="3741"/>
                    <a:pt x="3419" y="3741"/>
                  </a:cubicBezTo>
                  <a:cubicBezTo>
                    <a:pt x="3322" y="3741"/>
                    <a:pt x="3226" y="3738"/>
                    <a:pt x="3130" y="3724"/>
                  </a:cubicBezTo>
                  <a:cubicBezTo>
                    <a:pt x="3037" y="3712"/>
                    <a:pt x="2943" y="3712"/>
                    <a:pt x="2850" y="3698"/>
                  </a:cubicBezTo>
                  <a:cubicBezTo>
                    <a:pt x="2756" y="3685"/>
                    <a:pt x="2676" y="3658"/>
                    <a:pt x="2583" y="3644"/>
                  </a:cubicBezTo>
                  <a:cubicBezTo>
                    <a:pt x="2235" y="3564"/>
                    <a:pt x="1914" y="3444"/>
                    <a:pt x="1646" y="3296"/>
                  </a:cubicBezTo>
                  <a:cubicBezTo>
                    <a:pt x="1512" y="3230"/>
                    <a:pt x="1392" y="3136"/>
                    <a:pt x="1272" y="3056"/>
                  </a:cubicBezTo>
                  <a:cubicBezTo>
                    <a:pt x="1218" y="3016"/>
                    <a:pt x="1151" y="2975"/>
                    <a:pt x="1097" y="2936"/>
                  </a:cubicBezTo>
                  <a:cubicBezTo>
                    <a:pt x="1070" y="2909"/>
                    <a:pt x="1044" y="2895"/>
                    <a:pt x="1031" y="2868"/>
                  </a:cubicBezTo>
                  <a:cubicBezTo>
                    <a:pt x="1004" y="2842"/>
                    <a:pt x="977" y="2829"/>
                    <a:pt x="951" y="2802"/>
                  </a:cubicBezTo>
                  <a:cubicBezTo>
                    <a:pt x="763" y="2642"/>
                    <a:pt x="616" y="2467"/>
                    <a:pt x="496" y="2333"/>
                  </a:cubicBezTo>
                  <a:cubicBezTo>
                    <a:pt x="375" y="2187"/>
                    <a:pt x="295" y="2066"/>
                    <a:pt x="241" y="1986"/>
                  </a:cubicBezTo>
                  <a:cubicBezTo>
                    <a:pt x="214" y="1946"/>
                    <a:pt x="202" y="1905"/>
                    <a:pt x="188" y="1892"/>
                  </a:cubicBezTo>
                  <a:cubicBezTo>
                    <a:pt x="175" y="1866"/>
                    <a:pt x="175" y="1852"/>
                    <a:pt x="175" y="1852"/>
                  </a:cubicBezTo>
                  <a:lnTo>
                    <a:pt x="161" y="1852"/>
                  </a:lnTo>
                  <a:cubicBezTo>
                    <a:pt x="153" y="1826"/>
                    <a:pt x="127" y="1811"/>
                    <a:pt x="103" y="1811"/>
                  </a:cubicBezTo>
                  <a:cubicBezTo>
                    <a:pt x="90" y="1811"/>
                    <a:pt x="77" y="1816"/>
                    <a:pt x="68" y="1825"/>
                  </a:cubicBezTo>
                  <a:cubicBezTo>
                    <a:pt x="27" y="1839"/>
                    <a:pt x="0" y="1892"/>
                    <a:pt x="27" y="1932"/>
                  </a:cubicBezTo>
                  <a:cubicBezTo>
                    <a:pt x="27" y="1932"/>
                    <a:pt x="27" y="1946"/>
                    <a:pt x="41" y="1959"/>
                  </a:cubicBezTo>
                  <a:cubicBezTo>
                    <a:pt x="54" y="1986"/>
                    <a:pt x="68" y="2026"/>
                    <a:pt x="95" y="2066"/>
                  </a:cubicBezTo>
                  <a:cubicBezTo>
                    <a:pt x="148" y="2160"/>
                    <a:pt x="228" y="2294"/>
                    <a:pt x="348" y="2440"/>
                  </a:cubicBezTo>
                  <a:cubicBezTo>
                    <a:pt x="469" y="2601"/>
                    <a:pt x="603" y="2775"/>
                    <a:pt x="803" y="2963"/>
                  </a:cubicBezTo>
                  <a:cubicBezTo>
                    <a:pt x="830" y="2989"/>
                    <a:pt x="856" y="3016"/>
                    <a:pt x="883" y="3029"/>
                  </a:cubicBezTo>
                  <a:cubicBezTo>
                    <a:pt x="910" y="3056"/>
                    <a:pt x="937" y="3082"/>
                    <a:pt x="963" y="3096"/>
                  </a:cubicBezTo>
                  <a:cubicBezTo>
                    <a:pt x="1017" y="3150"/>
                    <a:pt x="1070" y="3203"/>
                    <a:pt x="1124" y="3243"/>
                  </a:cubicBezTo>
                  <a:cubicBezTo>
                    <a:pt x="1258" y="3323"/>
                    <a:pt x="1379" y="3430"/>
                    <a:pt x="1525" y="3510"/>
                  </a:cubicBezTo>
                  <a:cubicBezTo>
                    <a:pt x="1820" y="3685"/>
                    <a:pt x="2155" y="3805"/>
                    <a:pt x="2529" y="3912"/>
                  </a:cubicBezTo>
                  <a:cubicBezTo>
                    <a:pt x="2622" y="3926"/>
                    <a:pt x="2716" y="3952"/>
                    <a:pt x="2809" y="3965"/>
                  </a:cubicBezTo>
                  <a:cubicBezTo>
                    <a:pt x="2904" y="3992"/>
                    <a:pt x="3011" y="3992"/>
                    <a:pt x="3104" y="4006"/>
                  </a:cubicBezTo>
                  <a:cubicBezTo>
                    <a:pt x="3202" y="4019"/>
                    <a:pt x="3301" y="4022"/>
                    <a:pt x="3401" y="4022"/>
                  </a:cubicBezTo>
                  <a:cubicBezTo>
                    <a:pt x="3504" y="4022"/>
                    <a:pt x="3610" y="4019"/>
                    <a:pt x="3719" y="4019"/>
                  </a:cubicBezTo>
                  <a:lnTo>
                    <a:pt x="3799" y="4019"/>
                  </a:lnTo>
                  <a:cubicBezTo>
                    <a:pt x="3826" y="4019"/>
                    <a:pt x="3853" y="4019"/>
                    <a:pt x="3880" y="4006"/>
                  </a:cubicBezTo>
                  <a:lnTo>
                    <a:pt x="4027" y="4006"/>
                  </a:lnTo>
                  <a:lnTo>
                    <a:pt x="4348" y="3965"/>
                  </a:lnTo>
                  <a:cubicBezTo>
                    <a:pt x="4548" y="3926"/>
                    <a:pt x="4762" y="3885"/>
                    <a:pt x="4976" y="3832"/>
                  </a:cubicBezTo>
                  <a:cubicBezTo>
                    <a:pt x="5392" y="3712"/>
                    <a:pt x="5820" y="3537"/>
                    <a:pt x="6180" y="3243"/>
                  </a:cubicBezTo>
                  <a:cubicBezTo>
                    <a:pt x="6355" y="3096"/>
                    <a:pt x="6515" y="2936"/>
                    <a:pt x="6649" y="2735"/>
                  </a:cubicBezTo>
                  <a:cubicBezTo>
                    <a:pt x="6702" y="2642"/>
                    <a:pt x="6756" y="2535"/>
                    <a:pt x="6796" y="2414"/>
                  </a:cubicBezTo>
                  <a:cubicBezTo>
                    <a:pt x="6836" y="2307"/>
                    <a:pt x="6863" y="2187"/>
                    <a:pt x="6849" y="2039"/>
                  </a:cubicBezTo>
                  <a:cubicBezTo>
                    <a:pt x="6849" y="1973"/>
                    <a:pt x="6836" y="1892"/>
                    <a:pt x="6769" y="1812"/>
                  </a:cubicBezTo>
                  <a:lnTo>
                    <a:pt x="6742" y="1785"/>
                  </a:lnTo>
                  <a:lnTo>
                    <a:pt x="6742" y="1772"/>
                  </a:lnTo>
                  <a:lnTo>
                    <a:pt x="6715" y="1745"/>
                  </a:lnTo>
                  <a:lnTo>
                    <a:pt x="6662" y="1691"/>
                  </a:lnTo>
                  <a:cubicBezTo>
                    <a:pt x="6595" y="1611"/>
                    <a:pt x="6515" y="1531"/>
                    <a:pt x="6435" y="1464"/>
                  </a:cubicBezTo>
                  <a:cubicBezTo>
                    <a:pt x="6287" y="1304"/>
                    <a:pt x="6127" y="1170"/>
                    <a:pt x="5966" y="1036"/>
                  </a:cubicBezTo>
                  <a:cubicBezTo>
                    <a:pt x="5645" y="782"/>
                    <a:pt x="5285" y="582"/>
                    <a:pt x="4937" y="434"/>
                  </a:cubicBezTo>
                  <a:cubicBezTo>
                    <a:pt x="4857" y="394"/>
                    <a:pt x="4762" y="368"/>
                    <a:pt x="4682" y="327"/>
                  </a:cubicBezTo>
                  <a:cubicBezTo>
                    <a:pt x="4589" y="300"/>
                    <a:pt x="4509" y="273"/>
                    <a:pt x="4428" y="247"/>
                  </a:cubicBezTo>
                  <a:cubicBezTo>
                    <a:pt x="4375" y="220"/>
                    <a:pt x="4334" y="207"/>
                    <a:pt x="4295" y="193"/>
                  </a:cubicBezTo>
                  <a:cubicBezTo>
                    <a:pt x="4254" y="193"/>
                    <a:pt x="4214" y="180"/>
                    <a:pt x="4174" y="166"/>
                  </a:cubicBezTo>
                  <a:cubicBezTo>
                    <a:pt x="4081" y="154"/>
                    <a:pt x="4000" y="127"/>
                    <a:pt x="3920" y="113"/>
                  </a:cubicBezTo>
                  <a:cubicBezTo>
                    <a:pt x="3760" y="73"/>
                    <a:pt x="3612" y="59"/>
                    <a:pt x="3451" y="33"/>
                  </a:cubicBezTo>
                  <a:cubicBezTo>
                    <a:pt x="3305" y="20"/>
                    <a:pt x="3171" y="20"/>
                    <a:pt x="3037" y="6"/>
                  </a:cubicBezTo>
                  <a:cubicBezTo>
                    <a:pt x="2993" y="2"/>
                    <a:pt x="2948" y="0"/>
                    <a:pt x="2905" y="0"/>
                  </a:cubicBezTo>
                  <a:close/>
                </a:path>
              </a:pathLst>
            </a:custGeom>
            <a:solidFill>
              <a:srgbClr val="357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51;p57"/>
            <p:cNvSpPr/>
            <p:nvPr/>
          </p:nvSpPr>
          <p:spPr>
            <a:xfrm>
              <a:off x="5454578" y="2110866"/>
              <a:ext cx="23033" cy="32178"/>
            </a:xfrm>
            <a:custGeom>
              <a:avLst/>
              <a:gdLst/>
              <a:ahLst/>
              <a:cxnLst/>
              <a:rect l="l" t="t" r="r" b="b"/>
              <a:pathLst>
                <a:path w="403" h="563" extrusionOk="0">
                  <a:moveTo>
                    <a:pt x="202" y="1"/>
                  </a:moveTo>
                  <a:cubicBezTo>
                    <a:pt x="175" y="1"/>
                    <a:pt x="148" y="1"/>
                    <a:pt x="135" y="13"/>
                  </a:cubicBezTo>
                  <a:cubicBezTo>
                    <a:pt x="1" y="174"/>
                    <a:pt x="68" y="482"/>
                    <a:pt x="268" y="562"/>
                  </a:cubicBezTo>
                  <a:lnTo>
                    <a:pt x="402" y="201"/>
                  </a:lnTo>
                  <a:lnTo>
                    <a:pt x="389" y="188"/>
                  </a:lnTo>
                  <a:lnTo>
                    <a:pt x="375" y="174"/>
                  </a:lnTo>
                  <a:cubicBezTo>
                    <a:pt x="375" y="174"/>
                    <a:pt x="362" y="174"/>
                    <a:pt x="349" y="147"/>
                  </a:cubicBezTo>
                  <a:lnTo>
                    <a:pt x="349" y="134"/>
                  </a:lnTo>
                  <a:cubicBezTo>
                    <a:pt x="336" y="120"/>
                    <a:pt x="322" y="108"/>
                    <a:pt x="322" y="94"/>
                  </a:cubicBezTo>
                  <a:cubicBezTo>
                    <a:pt x="309" y="67"/>
                    <a:pt x="282" y="40"/>
                    <a:pt x="268" y="13"/>
                  </a:cubicBezTo>
                  <a:cubicBezTo>
                    <a:pt x="242" y="1"/>
                    <a:pt x="229" y="1"/>
                    <a:pt x="202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52;p57"/>
            <p:cNvSpPr/>
            <p:nvPr/>
          </p:nvSpPr>
          <p:spPr>
            <a:xfrm>
              <a:off x="5469895" y="2122297"/>
              <a:ext cx="9202" cy="20747"/>
            </a:xfrm>
            <a:custGeom>
              <a:avLst/>
              <a:gdLst/>
              <a:ahLst/>
              <a:cxnLst/>
              <a:rect l="l" t="t" r="r" b="b"/>
              <a:pathLst>
                <a:path w="161" h="363" extrusionOk="0">
                  <a:moveTo>
                    <a:pt x="134" y="1"/>
                  </a:moveTo>
                  <a:lnTo>
                    <a:pt x="0" y="362"/>
                  </a:lnTo>
                  <a:lnTo>
                    <a:pt x="41" y="362"/>
                  </a:lnTo>
                  <a:lnTo>
                    <a:pt x="161" y="15"/>
                  </a:lnTo>
                  <a:cubicBezTo>
                    <a:pt x="148" y="15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53;p57"/>
            <p:cNvSpPr/>
            <p:nvPr/>
          </p:nvSpPr>
          <p:spPr>
            <a:xfrm>
              <a:off x="5472182" y="2123097"/>
              <a:ext cx="8459" cy="19947"/>
            </a:xfrm>
            <a:custGeom>
              <a:avLst/>
              <a:gdLst/>
              <a:ahLst/>
              <a:cxnLst/>
              <a:rect l="l" t="t" r="r" b="b"/>
              <a:pathLst>
                <a:path w="148" h="349" extrusionOk="0">
                  <a:moveTo>
                    <a:pt x="121" y="1"/>
                  </a:moveTo>
                  <a:lnTo>
                    <a:pt x="1" y="348"/>
                  </a:lnTo>
                  <a:lnTo>
                    <a:pt x="41" y="348"/>
                  </a:lnTo>
                  <a:lnTo>
                    <a:pt x="148" y="27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6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54;p57"/>
            <p:cNvSpPr/>
            <p:nvPr/>
          </p:nvSpPr>
          <p:spPr>
            <a:xfrm>
              <a:off x="5474468" y="2124640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108" y="0"/>
                  </a:moveTo>
                  <a:lnTo>
                    <a:pt x="1" y="321"/>
                  </a:lnTo>
                  <a:lnTo>
                    <a:pt x="41" y="321"/>
                  </a:lnTo>
                  <a:lnTo>
                    <a:pt x="134" y="40"/>
                  </a:lnTo>
                  <a:cubicBezTo>
                    <a:pt x="134" y="27"/>
                    <a:pt x="121" y="13"/>
                    <a:pt x="108" y="0"/>
                  </a:cubicBezTo>
                  <a:close/>
                </a:path>
              </a:pathLst>
            </a:custGeom>
            <a:solidFill>
              <a:srgbClr val="76AE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55;p57"/>
            <p:cNvSpPr/>
            <p:nvPr/>
          </p:nvSpPr>
          <p:spPr>
            <a:xfrm>
              <a:off x="5476811" y="2126869"/>
              <a:ext cx="6916" cy="16175"/>
            </a:xfrm>
            <a:custGeom>
              <a:avLst/>
              <a:gdLst/>
              <a:ahLst/>
              <a:cxnLst/>
              <a:rect l="l" t="t" r="r" b="b"/>
              <a:pathLst>
                <a:path w="121" h="283" extrusionOk="0">
                  <a:moveTo>
                    <a:pt x="93" y="1"/>
                  </a:moveTo>
                  <a:lnTo>
                    <a:pt x="0" y="282"/>
                  </a:lnTo>
                  <a:cubicBezTo>
                    <a:pt x="13" y="268"/>
                    <a:pt x="40" y="268"/>
                    <a:pt x="54" y="256"/>
                  </a:cubicBezTo>
                  <a:lnTo>
                    <a:pt x="120" y="42"/>
                  </a:lnTo>
                  <a:cubicBezTo>
                    <a:pt x="120" y="28"/>
                    <a:pt x="120" y="15"/>
                    <a:pt x="107" y="15"/>
                  </a:cubicBezTo>
                  <a:cubicBezTo>
                    <a:pt x="107" y="1"/>
                    <a:pt x="107" y="1"/>
                    <a:pt x="93" y="1"/>
                  </a:cubicBezTo>
                  <a:close/>
                </a:path>
              </a:pathLst>
            </a:custGeom>
            <a:solidFill>
              <a:srgbClr val="75AE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56;p57"/>
            <p:cNvSpPr/>
            <p:nvPr/>
          </p:nvSpPr>
          <p:spPr>
            <a:xfrm>
              <a:off x="5479840" y="2129213"/>
              <a:ext cx="6173" cy="12288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67" y="1"/>
                  </a:moveTo>
                  <a:lnTo>
                    <a:pt x="1" y="215"/>
                  </a:lnTo>
                  <a:cubicBezTo>
                    <a:pt x="67" y="161"/>
                    <a:pt x="108" y="81"/>
                    <a:pt x="67" y="1"/>
                  </a:cubicBezTo>
                  <a:close/>
                </a:path>
              </a:pathLst>
            </a:custGeom>
            <a:solidFill>
              <a:srgbClr val="74A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57;p57"/>
            <p:cNvSpPr/>
            <p:nvPr/>
          </p:nvSpPr>
          <p:spPr>
            <a:xfrm>
              <a:off x="5495901" y="2128412"/>
              <a:ext cx="4630" cy="10745"/>
            </a:xfrm>
            <a:custGeom>
              <a:avLst/>
              <a:gdLst/>
              <a:ahLst/>
              <a:cxnLst/>
              <a:rect l="l" t="t" r="r" b="b"/>
              <a:pathLst>
                <a:path w="81" h="188" extrusionOk="0">
                  <a:moveTo>
                    <a:pt x="80" y="1"/>
                  </a:moveTo>
                  <a:lnTo>
                    <a:pt x="80" y="1"/>
                  </a:lnTo>
                  <a:cubicBezTo>
                    <a:pt x="54" y="15"/>
                    <a:pt x="41" y="27"/>
                    <a:pt x="27" y="54"/>
                  </a:cubicBezTo>
                  <a:cubicBezTo>
                    <a:pt x="0" y="95"/>
                    <a:pt x="0" y="134"/>
                    <a:pt x="14" y="188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71AB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58;p57"/>
            <p:cNvSpPr/>
            <p:nvPr/>
          </p:nvSpPr>
          <p:spPr>
            <a:xfrm>
              <a:off x="5496644" y="2128412"/>
              <a:ext cx="6173" cy="13832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67" y="1"/>
                  </a:moveTo>
                  <a:lnTo>
                    <a:pt x="1" y="188"/>
                  </a:lnTo>
                  <a:cubicBezTo>
                    <a:pt x="1" y="202"/>
                    <a:pt x="14" y="229"/>
                    <a:pt x="14" y="241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71AB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9;p57"/>
            <p:cNvSpPr/>
            <p:nvPr/>
          </p:nvSpPr>
          <p:spPr>
            <a:xfrm>
              <a:off x="5497387" y="2128412"/>
              <a:ext cx="7716" cy="16861"/>
            </a:xfrm>
            <a:custGeom>
              <a:avLst/>
              <a:gdLst/>
              <a:ahLst/>
              <a:cxnLst/>
              <a:rect l="l" t="t" r="r" b="b"/>
              <a:pathLst>
                <a:path w="135" h="295" extrusionOk="0">
                  <a:moveTo>
                    <a:pt x="95" y="1"/>
                  </a:moveTo>
                  <a:lnTo>
                    <a:pt x="1" y="241"/>
                  </a:lnTo>
                  <a:cubicBezTo>
                    <a:pt x="15" y="268"/>
                    <a:pt x="15" y="282"/>
                    <a:pt x="28" y="295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rgbClr val="70A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0;p57"/>
            <p:cNvSpPr/>
            <p:nvPr/>
          </p:nvSpPr>
          <p:spPr>
            <a:xfrm>
              <a:off x="5498930" y="2128412"/>
              <a:ext cx="7716" cy="19204"/>
            </a:xfrm>
            <a:custGeom>
              <a:avLst/>
              <a:gdLst/>
              <a:ahLst/>
              <a:cxnLst/>
              <a:rect l="l" t="t" r="r" b="b"/>
              <a:pathLst>
                <a:path w="135" h="336" extrusionOk="0">
                  <a:moveTo>
                    <a:pt x="108" y="1"/>
                  </a:moveTo>
                  <a:lnTo>
                    <a:pt x="1" y="295"/>
                  </a:lnTo>
                  <a:cubicBezTo>
                    <a:pt x="14" y="309"/>
                    <a:pt x="14" y="322"/>
                    <a:pt x="27" y="336"/>
                  </a:cubicBezTo>
                  <a:lnTo>
                    <a:pt x="134" y="15"/>
                  </a:lnTo>
                  <a:cubicBezTo>
                    <a:pt x="121" y="15"/>
                    <a:pt x="121" y="1"/>
                    <a:pt x="108" y="1"/>
                  </a:cubicBezTo>
                  <a:close/>
                </a:path>
              </a:pathLst>
            </a:custGeom>
            <a:solidFill>
              <a:srgbClr val="70A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61;p57"/>
            <p:cNvSpPr/>
            <p:nvPr/>
          </p:nvSpPr>
          <p:spPr>
            <a:xfrm>
              <a:off x="5500473" y="2129213"/>
              <a:ext cx="8459" cy="20690"/>
            </a:xfrm>
            <a:custGeom>
              <a:avLst/>
              <a:gdLst/>
              <a:ahLst/>
              <a:cxnLst/>
              <a:rect l="l" t="t" r="r" b="b"/>
              <a:pathLst>
                <a:path w="148" h="362" extrusionOk="0">
                  <a:moveTo>
                    <a:pt x="107" y="1"/>
                  </a:moveTo>
                  <a:lnTo>
                    <a:pt x="0" y="322"/>
                  </a:lnTo>
                  <a:cubicBezTo>
                    <a:pt x="0" y="334"/>
                    <a:pt x="0" y="334"/>
                    <a:pt x="14" y="334"/>
                  </a:cubicBezTo>
                  <a:cubicBezTo>
                    <a:pt x="14" y="348"/>
                    <a:pt x="27" y="361"/>
                    <a:pt x="27" y="361"/>
                  </a:cubicBezTo>
                  <a:lnTo>
                    <a:pt x="148" y="13"/>
                  </a:lnTo>
                  <a:cubicBezTo>
                    <a:pt x="134" y="13"/>
                    <a:pt x="121" y="13"/>
                    <a:pt x="107" y="1"/>
                  </a:cubicBezTo>
                  <a:close/>
                </a:path>
              </a:pathLst>
            </a:custGeom>
            <a:solidFill>
              <a:srgbClr val="6FA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2;p57"/>
            <p:cNvSpPr/>
            <p:nvPr/>
          </p:nvSpPr>
          <p:spPr>
            <a:xfrm>
              <a:off x="5502016" y="2129956"/>
              <a:ext cx="8459" cy="22233"/>
            </a:xfrm>
            <a:custGeom>
              <a:avLst/>
              <a:gdLst/>
              <a:ahLst/>
              <a:cxnLst/>
              <a:rect l="l" t="t" r="r" b="b"/>
              <a:pathLst>
                <a:path w="148" h="389" extrusionOk="0">
                  <a:moveTo>
                    <a:pt x="121" y="0"/>
                  </a:moveTo>
                  <a:lnTo>
                    <a:pt x="0" y="348"/>
                  </a:lnTo>
                  <a:cubicBezTo>
                    <a:pt x="14" y="362"/>
                    <a:pt x="14" y="375"/>
                    <a:pt x="27" y="389"/>
                  </a:cubicBezTo>
                  <a:lnTo>
                    <a:pt x="148" y="27"/>
                  </a:lnTo>
                  <a:cubicBezTo>
                    <a:pt x="148" y="14"/>
                    <a:pt x="134" y="14"/>
                    <a:pt x="121" y="0"/>
                  </a:cubicBezTo>
                  <a:close/>
                </a:path>
              </a:pathLst>
            </a:custGeom>
            <a:solidFill>
              <a:srgbClr val="6EA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63;p57"/>
            <p:cNvSpPr/>
            <p:nvPr/>
          </p:nvSpPr>
          <p:spPr>
            <a:xfrm>
              <a:off x="5503503" y="2131499"/>
              <a:ext cx="9259" cy="22976"/>
            </a:xfrm>
            <a:custGeom>
              <a:avLst/>
              <a:gdLst/>
              <a:ahLst/>
              <a:cxnLst/>
              <a:rect l="l" t="t" r="r" b="b"/>
              <a:pathLst>
                <a:path w="162" h="402" extrusionOk="0">
                  <a:moveTo>
                    <a:pt x="122" y="0"/>
                  </a:moveTo>
                  <a:lnTo>
                    <a:pt x="1" y="362"/>
                  </a:lnTo>
                  <a:cubicBezTo>
                    <a:pt x="15" y="375"/>
                    <a:pt x="15" y="389"/>
                    <a:pt x="28" y="401"/>
                  </a:cubicBezTo>
                  <a:lnTo>
                    <a:pt x="161" y="27"/>
                  </a:lnTo>
                  <a:cubicBezTo>
                    <a:pt x="148" y="14"/>
                    <a:pt x="135" y="0"/>
                    <a:pt x="122" y="0"/>
                  </a:cubicBezTo>
                  <a:close/>
                </a:path>
              </a:pathLst>
            </a:custGeom>
            <a:solidFill>
              <a:srgbClr val="6EA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64;p57"/>
            <p:cNvSpPr/>
            <p:nvPr/>
          </p:nvSpPr>
          <p:spPr>
            <a:xfrm>
              <a:off x="5505046" y="2132985"/>
              <a:ext cx="9259" cy="23033"/>
            </a:xfrm>
            <a:custGeom>
              <a:avLst/>
              <a:gdLst/>
              <a:ahLst/>
              <a:cxnLst/>
              <a:rect l="l" t="t" r="r" b="b"/>
              <a:pathLst>
                <a:path w="162" h="403" extrusionOk="0">
                  <a:moveTo>
                    <a:pt x="134" y="1"/>
                  </a:moveTo>
                  <a:lnTo>
                    <a:pt x="1" y="375"/>
                  </a:lnTo>
                  <a:cubicBezTo>
                    <a:pt x="14" y="389"/>
                    <a:pt x="14" y="402"/>
                    <a:pt x="27" y="402"/>
                  </a:cubicBezTo>
                  <a:lnTo>
                    <a:pt x="161" y="15"/>
                  </a:lnTo>
                  <a:cubicBezTo>
                    <a:pt x="161" y="15"/>
                    <a:pt x="148" y="1"/>
                    <a:pt x="134" y="1"/>
                  </a:cubicBezTo>
                  <a:close/>
                </a:path>
              </a:pathLst>
            </a:custGeom>
            <a:solidFill>
              <a:srgbClr val="6DA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65;p57"/>
            <p:cNvSpPr/>
            <p:nvPr/>
          </p:nvSpPr>
          <p:spPr>
            <a:xfrm>
              <a:off x="5506589" y="2133785"/>
              <a:ext cx="10002" cy="23719"/>
            </a:xfrm>
            <a:custGeom>
              <a:avLst/>
              <a:gdLst/>
              <a:ahLst/>
              <a:cxnLst/>
              <a:rect l="l" t="t" r="r" b="b"/>
              <a:pathLst>
                <a:path w="175" h="415" extrusionOk="0">
                  <a:moveTo>
                    <a:pt x="134" y="1"/>
                  </a:moveTo>
                  <a:lnTo>
                    <a:pt x="0" y="388"/>
                  </a:lnTo>
                  <a:lnTo>
                    <a:pt x="27" y="415"/>
                  </a:lnTo>
                  <a:lnTo>
                    <a:pt x="175" y="28"/>
                  </a:lnTo>
                  <a:lnTo>
                    <a:pt x="161" y="28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6CA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66;p57"/>
            <p:cNvSpPr/>
            <p:nvPr/>
          </p:nvSpPr>
          <p:spPr>
            <a:xfrm>
              <a:off x="5508132" y="2135328"/>
              <a:ext cx="10002" cy="23719"/>
            </a:xfrm>
            <a:custGeom>
              <a:avLst/>
              <a:gdLst/>
              <a:ahLst/>
              <a:cxnLst/>
              <a:rect l="l" t="t" r="r" b="b"/>
              <a:pathLst>
                <a:path w="175" h="415" extrusionOk="0">
                  <a:moveTo>
                    <a:pt x="148" y="1"/>
                  </a:moveTo>
                  <a:lnTo>
                    <a:pt x="0" y="388"/>
                  </a:lnTo>
                  <a:cubicBezTo>
                    <a:pt x="14" y="402"/>
                    <a:pt x="27" y="415"/>
                    <a:pt x="41" y="415"/>
                  </a:cubicBezTo>
                  <a:lnTo>
                    <a:pt x="175" y="27"/>
                  </a:lnTo>
                  <a:cubicBezTo>
                    <a:pt x="161" y="27"/>
                    <a:pt x="161" y="13"/>
                    <a:pt x="161" y="13"/>
                  </a:cubicBezTo>
                  <a:cubicBezTo>
                    <a:pt x="161" y="13"/>
                    <a:pt x="148" y="13"/>
                    <a:pt x="148" y="1"/>
                  </a:cubicBezTo>
                  <a:close/>
                </a:path>
              </a:pathLst>
            </a:custGeom>
            <a:solidFill>
              <a:srgbClr val="6CA8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67;p57"/>
            <p:cNvSpPr/>
            <p:nvPr/>
          </p:nvSpPr>
          <p:spPr>
            <a:xfrm>
              <a:off x="5510418" y="2136871"/>
              <a:ext cx="9259" cy="23719"/>
            </a:xfrm>
            <a:custGeom>
              <a:avLst/>
              <a:gdLst/>
              <a:ahLst/>
              <a:cxnLst/>
              <a:rect l="l" t="t" r="r" b="b"/>
              <a:pathLst>
                <a:path w="162" h="415" extrusionOk="0">
                  <a:moveTo>
                    <a:pt x="135" y="0"/>
                  </a:moveTo>
                  <a:lnTo>
                    <a:pt x="1" y="388"/>
                  </a:lnTo>
                  <a:lnTo>
                    <a:pt x="27" y="414"/>
                  </a:lnTo>
                  <a:lnTo>
                    <a:pt x="161" y="27"/>
                  </a:lnTo>
                  <a:cubicBezTo>
                    <a:pt x="161" y="13"/>
                    <a:pt x="147" y="13"/>
                    <a:pt x="135" y="0"/>
                  </a:cubicBezTo>
                  <a:close/>
                </a:path>
              </a:pathLst>
            </a:custGeom>
            <a:solidFill>
              <a:srgbClr val="6B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68;p57"/>
            <p:cNvSpPr/>
            <p:nvPr/>
          </p:nvSpPr>
          <p:spPr>
            <a:xfrm>
              <a:off x="5511961" y="2138415"/>
              <a:ext cx="9945" cy="22176"/>
            </a:xfrm>
            <a:custGeom>
              <a:avLst/>
              <a:gdLst/>
              <a:ahLst/>
              <a:cxnLst/>
              <a:rect l="l" t="t" r="r" b="b"/>
              <a:pathLst>
                <a:path w="174" h="388" extrusionOk="0">
                  <a:moveTo>
                    <a:pt x="134" y="0"/>
                  </a:moveTo>
                  <a:lnTo>
                    <a:pt x="0" y="387"/>
                  </a:lnTo>
                  <a:lnTo>
                    <a:pt x="40" y="387"/>
                  </a:lnTo>
                  <a:lnTo>
                    <a:pt x="174" y="27"/>
                  </a:lnTo>
                  <a:cubicBezTo>
                    <a:pt x="161" y="13"/>
                    <a:pt x="147" y="13"/>
                    <a:pt x="134" y="0"/>
                  </a:cubicBezTo>
                  <a:close/>
                </a:path>
              </a:pathLst>
            </a:custGeom>
            <a:solidFill>
              <a:srgbClr val="6AA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69;p57"/>
            <p:cNvSpPr/>
            <p:nvPr/>
          </p:nvSpPr>
          <p:spPr>
            <a:xfrm>
              <a:off x="5514248" y="2139901"/>
              <a:ext cx="9202" cy="21490"/>
            </a:xfrm>
            <a:custGeom>
              <a:avLst/>
              <a:gdLst/>
              <a:ahLst/>
              <a:cxnLst/>
              <a:rect l="l" t="t" r="r" b="b"/>
              <a:pathLst>
                <a:path w="161" h="376" extrusionOk="0">
                  <a:moveTo>
                    <a:pt x="134" y="1"/>
                  </a:moveTo>
                  <a:lnTo>
                    <a:pt x="0" y="361"/>
                  </a:lnTo>
                  <a:cubicBezTo>
                    <a:pt x="14" y="375"/>
                    <a:pt x="27" y="375"/>
                    <a:pt x="41" y="375"/>
                  </a:cubicBezTo>
                  <a:lnTo>
                    <a:pt x="161" y="28"/>
                  </a:lnTo>
                  <a:lnTo>
                    <a:pt x="148" y="14"/>
                  </a:lnTo>
                  <a:cubicBezTo>
                    <a:pt x="134" y="14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6A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0;p57"/>
            <p:cNvSpPr/>
            <p:nvPr/>
          </p:nvSpPr>
          <p:spPr>
            <a:xfrm>
              <a:off x="5516534" y="2141444"/>
              <a:ext cx="8459" cy="19947"/>
            </a:xfrm>
            <a:custGeom>
              <a:avLst/>
              <a:gdLst/>
              <a:ahLst/>
              <a:cxnLst/>
              <a:rect l="l" t="t" r="r" b="b"/>
              <a:pathLst>
                <a:path w="148" h="349" extrusionOk="0">
                  <a:moveTo>
                    <a:pt x="121" y="1"/>
                  </a:moveTo>
                  <a:lnTo>
                    <a:pt x="1" y="348"/>
                  </a:lnTo>
                  <a:lnTo>
                    <a:pt x="40" y="348"/>
                  </a:lnTo>
                  <a:lnTo>
                    <a:pt x="147" y="27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6A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71;p57"/>
            <p:cNvSpPr/>
            <p:nvPr/>
          </p:nvSpPr>
          <p:spPr>
            <a:xfrm>
              <a:off x="5518820" y="2142987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107" y="0"/>
                  </a:moveTo>
                  <a:lnTo>
                    <a:pt x="0" y="321"/>
                  </a:lnTo>
                  <a:cubicBezTo>
                    <a:pt x="14" y="321"/>
                    <a:pt x="14" y="307"/>
                    <a:pt x="27" y="307"/>
                  </a:cubicBezTo>
                  <a:lnTo>
                    <a:pt x="41" y="307"/>
                  </a:lnTo>
                  <a:lnTo>
                    <a:pt x="134" y="40"/>
                  </a:lnTo>
                  <a:cubicBezTo>
                    <a:pt x="134" y="27"/>
                    <a:pt x="121" y="13"/>
                    <a:pt x="107" y="0"/>
                  </a:cubicBezTo>
                  <a:close/>
                </a:path>
              </a:pathLst>
            </a:custGeom>
            <a:solidFill>
              <a:srgbClr val="6AA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72;p57"/>
            <p:cNvSpPr/>
            <p:nvPr/>
          </p:nvSpPr>
          <p:spPr>
            <a:xfrm>
              <a:off x="5521163" y="2145216"/>
              <a:ext cx="6173" cy="15375"/>
            </a:xfrm>
            <a:custGeom>
              <a:avLst/>
              <a:gdLst/>
              <a:ahLst/>
              <a:cxnLst/>
              <a:rect l="l" t="t" r="r" b="b"/>
              <a:pathLst>
                <a:path w="108" h="269" extrusionOk="0">
                  <a:moveTo>
                    <a:pt x="93" y="1"/>
                  </a:moveTo>
                  <a:lnTo>
                    <a:pt x="0" y="268"/>
                  </a:lnTo>
                  <a:cubicBezTo>
                    <a:pt x="27" y="256"/>
                    <a:pt x="40" y="256"/>
                    <a:pt x="54" y="242"/>
                  </a:cubicBezTo>
                  <a:lnTo>
                    <a:pt x="107" y="68"/>
                  </a:lnTo>
                  <a:cubicBezTo>
                    <a:pt x="107" y="42"/>
                    <a:pt x="107" y="28"/>
                    <a:pt x="93" y="1"/>
                  </a:cubicBezTo>
                  <a:close/>
                </a:path>
              </a:pathLst>
            </a:custGeom>
            <a:solidFill>
              <a:srgbClr val="69A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73;p57"/>
            <p:cNvSpPr/>
            <p:nvPr/>
          </p:nvSpPr>
          <p:spPr>
            <a:xfrm>
              <a:off x="5524193" y="2149103"/>
              <a:ext cx="3829" cy="9945"/>
            </a:xfrm>
            <a:custGeom>
              <a:avLst/>
              <a:gdLst/>
              <a:ahLst/>
              <a:cxnLst/>
              <a:rect l="l" t="t" r="r" b="b"/>
              <a:pathLst>
                <a:path w="67" h="174" extrusionOk="0">
                  <a:moveTo>
                    <a:pt x="54" y="0"/>
                  </a:moveTo>
                  <a:lnTo>
                    <a:pt x="1" y="174"/>
                  </a:lnTo>
                  <a:cubicBezTo>
                    <a:pt x="40" y="134"/>
                    <a:pt x="67" y="81"/>
                    <a:pt x="67" y="27"/>
                  </a:cubicBezTo>
                  <a:cubicBezTo>
                    <a:pt x="67" y="27"/>
                    <a:pt x="67" y="13"/>
                    <a:pt x="54" y="0"/>
                  </a:cubicBezTo>
                  <a:close/>
                </a:path>
              </a:pathLst>
            </a:custGeom>
            <a:solidFill>
              <a:srgbClr val="68A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74;p57"/>
            <p:cNvSpPr/>
            <p:nvPr/>
          </p:nvSpPr>
          <p:spPr>
            <a:xfrm>
              <a:off x="5544083" y="2139901"/>
              <a:ext cx="3086" cy="6916"/>
            </a:xfrm>
            <a:custGeom>
              <a:avLst/>
              <a:gdLst/>
              <a:ahLst/>
              <a:cxnLst/>
              <a:rect l="l" t="t" r="r" b="b"/>
              <a:pathLst>
                <a:path w="54" h="121" extrusionOk="0">
                  <a:moveTo>
                    <a:pt x="54" y="1"/>
                  </a:moveTo>
                  <a:lnTo>
                    <a:pt x="54" y="1"/>
                  </a:lnTo>
                  <a:cubicBezTo>
                    <a:pt x="13" y="28"/>
                    <a:pt x="0" y="54"/>
                    <a:pt x="0" y="94"/>
                  </a:cubicBezTo>
                  <a:lnTo>
                    <a:pt x="0" y="12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64A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75;p57"/>
            <p:cNvSpPr/>
            <p:nvPr/>
          </p:nvSpPr>
          <p:spPr>
            <a:xfrm>
              <a:off x="5544083" y="2138415"/>
              <a:ext cx="5373" cy="12974"/>
            </a:xfrm>
            <a:custGeom>
              <a:avLst/>
              <a:gdLst/>
              <a:ahLst/>
              <a:cxnLst/>
              <a:rect l="l" t="t" r="r" b="b"/>
              <a:pathLst>
                <a:path w="94" h="227" extrusionOk="0">
                  <a:moveTo>
                    <a:pt x="93" y="0"/>
                  </a:moveTo>
                  <a:lnTo>
                    <a:pt x="93" y="0"/>
                  </a:lnTo>
                  <a:cubicBezTo>
                    <a:pt x="81" y="13"/>
                    <a:pt x="67" y="13"/>
                    <a:pt x="54" y="27"/>
                  </a:cubicBezTo>
                  <a:lnTo>
                    <a:pt x="0" y="147"/>
                  </a:lnTo>
                  <a:cubicBezTo>
                    <a:pt x="13" y="173"/>
                    <a:pt x="13" y="200"/>
                    <a:pt x="27" y="227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64A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76;p57"/>
            <p:cNvSpPr/>
            <p:nvPr/>
          </p:nvSpPr>
          <p:spPr>
            <a:xfrm>
              <a:off x="5545626" y="2138415"/>
              <a:ext cx="6173" cy="16061"/>
            </a:xfrm>
            <a:custGeom>
              <a:avLst/>
              <a:gdLst/>
              <a:ahLst/>
              <a:cxnLst/>
              <a:rect l="l" t="t" r="r" b="b"/>
              <a:pathLst>
                <a:path w="108" h="281" extrusionOk="0">
                  <a:moveTo>
                    <a:pt x="66" y="0"/>
                  </a:moveTo>
                  <a:lnTo>
                    <a:pt x="0" y="227"/>
                  </a:lnTo>
                  <a:cubicBezTo>
                    <a:pt x="0" y="241"/>
                    <a:pt x="13" y="254"/>
                    <a:pt x="13" y="28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63A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77;p57"/>
            <p:cNvSpPr/>
            <p:nvPr/>
          </p:nvSpPr>
          <p:spPr>
            <a:xfrm>
              <a:off x="5546312" y="2138415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95" y="0"/>
                  </a:moveTo>
                  <a:lnTo>
                    <a:pt x="1" y="280"/>
                  </a:lnTo>
                  <a:cubicBezTo>
                    <a:pt x="15" y="294"/>
                    <a:pt x="15" y="307"/>
                    <a:pt x="28" y="321"/>
                  </a:cubicBezTo>
                  <a:lnTo>
                    <a:pt x="135" y="13"/>
                  </a:lnTo>
                  <a:cubicBezTo>
                    <a:pt x="122" y="0"/>
                    <a:pt x="108" y="0"/>
                    <a:pt x="95" y="0"/>
                  </a:cubicBezTo>
                  <a:close/>
                </a:path>
              </a:pathLst>
            </a:custGeom>
            <a:solidFill>
              <a:srgbClr val="62A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78;p57"/>
            <p:cNvSpPr/>
            <p:nvPr/>
          </p:nvSpPr>
          <p:spPr>
            <a:xfrm>
              <a:off x="5547855" y="2139100"/>
              <a:ext cx="8516" cy="19947"/>
            </a:xfrm>
            <a:custGeom>
              <a:avLst/>
              <a:gdLst/>
              <a:ahLst/>
              <a:cxnLst/>
              <a:rect l="l" t="t" r="r" b="b"/>
              <a:pathLst>
                <a:path w="149" h="349" extrusionOk="0">
                  <a:moveTo>
                    <a:pt x="108" y="1"/>
                  </a:moveTo>
                  <a:lnTo>
                    <a:pt x="1" y="309"/>
                  </a:lnTo>
                  <a:cubicBezTo>
                    <a:pt x="15" y="322"/>
                    <a:pt x="15" y="336"/>
                    <a:pt x="27" y="349"/>
                  </a:cubicBezTo>
                  <a:lnTo>
                    <a:pt x="148" y="15"/>
                  </a:lnTo>
                  <a:cubicBezTo>
                    <a:pt x="134" y="15"/>
                    <a:pt x="134" y="15"/>
                    <a:pt x="122" y="1"/>
                  </a:cubicBezTo>
                  <a:close/>
                </a:path>
              </a:pathLst>
            </a:custGeom>
            <a:solidFill>
              <a:srgbClr val="62A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79;p57"/>
            <p:cNvSpPr/>
            <p:nvPr/>
          </p:nvSpPr>
          <p:spPr>
            <a:xfrm>
              <a:off x="5549398" y="2139901"/>
              <a:ext cx="8516" cy="21490"/>
            </a:xfrm>
            <a:custGeom>
              <a:avLst/>
              <a:gdLst/>
              <a:ahLst/>
              <a:cxnLst/>
              <a:rect l="l" t="t" r="r" b="b"/>
              <a:pathLst>
                <a:path w="149" h="376" extrusionOk="0">
                  <a:moveTo>
                    <a:pt x="121" y="1"/>
                  </a:moveTo>
                  <a:lnTo>
                    <a:pt x="0" y="335"/>
                  </a:lnTo>
                  <a:cubicBezTo>
                    <a:pt x="14" y="349"/>
                    <a:pt x="14" y="361"/>
                    <a:pt x="27" y="375"/>
                  </a:cubicBezTo>
                  <a:lnTo>
                    <a:pt x="148" y="28"/>
                  </a:lnTo>
                  <a:cubicBezTo>
                    <a:pt x="134" y="14"/>
                    <a:pt x="121" y="14"/>
                    <a:pt x="121" y="1"/>
                  </a:cubicBezTo>
                  <a:close/>
                </a:path>
              </a:pathLst>
            </a:custGeom>
            <a:solidFill>
              <a:srgbClr val="62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0;p57"/>
            <p:cNvSpPr/>
            <p:nvPr/>
          </p:nvSpPr>
          <p:spPr>
            <a:xfrm>
              <a:off x="5550941" y="2141444"/>
              <a:ext cx="8459" cy="21490"/>
            </a:xfrm>
            <a:custGeom>
              <a:avLst/>
              <a:gdLst/>
              <a:ahLst/>
              <a:cxnLst/>
              <a:rect l="l" t="t" r="r" b="b"/>
              <a:pathLst>
                <a:path w="148" h="376" extrusionOk="0">
                  <a:moveTo>
                    <a:pt x="121" y="1"/>
                  </a:moveTo>
                  <a:lnTo>
                    <a:pt x="0" y="348"/>
                  </a:lnTo>
                  <a:cubicBezTo>
                    <a:pt x="14" y="361"/>
                    <a:pt x="14" y="375"/>
                    <a:pt x="27" y="375"/>
                  </a:cubicBezTo>
                  <a:lnTo>
                    <a:pt x="148" y="27"/>
                  </a:lnTo>
                  <a:cubicBezTo>
                    <a:pt x="148" y="13"/>
                    <a:pt x="134" y="13"/>
                    <a:pt x="121" y="1"/>
                  </a:cubicBezTo>
                  <a:close/>
                </a:path>
              </a:pathLst>
            </a:custGeom>
            <a:solidFill>
              <a:srgbClr val="62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81;p57"/>
            <p:cNvSpPr/>
            <p:nvPr/>
          </p:nvSpPr>
          <p:spPr>
            <a:xfrm>
              <a:off x="5552427" y="2142987"/>
              <a:ext cx="9259" cy="21433"/>
            </a:xfrm>
            <a:custGeom>
              <a:avLst/>
              <a:gdLst/>
              <a:ahLst/>
              <a:cxnLst/>
              <a:rect l="l" t="t" r="r" b="b"/>
              <a:pathLst>
                <a:path w="162" h="375" extrusionOk="0">
                  <a:moveTo>
                    <a:pt x="122" y="0"/>
                  </a:moveTo>
                  <a:lnTo>
                    <a:pt x="1" y="348"/>
                  </a:lnTo>
                  <a:cubicBezTo>
                    <a:pt x="15" y="361"/>
                    <a:pt x="15" y="361"/>
                    <a:pt x="15" y="375"/>
                  </a:cubicBezTo>
                  <a:lnTo>
                    <a:pt x="28" y="375"/>
                  </a:lnTo>
                  <a:lnTo>
                    <a:pt x="161" y="27"/>
                  </a:lnTo>
                  <a:cubicBezTo>
                    <a:pt x="149" y="13"/>
                    <a:pt x="135" y="0"/>
                    <a:pt x="122" y="0"/>
                  </a:cubicBezTo>
                  <a:close/>
                </a:path>
              </a:pathLst>
            </a:custGeom>
            <a:solidFill>
              <a:srgbClr val="61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82;p57"/>
            <p:cNvSpPr/>
            <p:nvPr/>
          </p:nvSpPr>
          <p:spPr>
            <a:xfrm>
              <a:off x="5553970" y="2144530"/>
              <a:ext cx="9259" cy="21433"/>
            </a:xfrm>
            <a:custGeom>
              <a:avLst/>
              <a:gdLst/>
              <a:ahLst/>
              <a:cxnLst/>
              <a:rect l="l" t="t" r="r" b="b"/>
              <a:pathLst>
                <a:path w="162" h="375" extrusionOk="0">
                  <a:moveTo>
                    <a:pt x="134" y="0"/>
                  </a:moveTo>
                  <a:lnTo>
                    <a:pt x="1" y="348"/>
                  </a:lnTo>
                  <a:cubicBezTo>
                    <a:pt x="15" y="361"/>
                    <a:pt x="27" y="375"/>
                    <a:pt x="41" y="375"/>
                  </a:cubicBezTo>
                  <a:lnTo>
                    <a:pt x="161" y="13"/>
                  </a:lnTo>
                  <a:cubicBezTo>
                    <a:pt x="148" y="13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60A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83;p57"/>
            <p:cNvSpPr/>
            <p:nvPr/>
          </p:nvSpPr>
          <p:spPr>
            <a:xfrm>
              <a:off x="5556314" y="2145216"/>
              <a:ext cx="9202" cy="22290"/>
            </a:xfrm>
            <a:custGeom>
              <a:avLst/>
              <a:gdLst/>
              <a:ahLst/>
              <a:cxnLst/>
              <a:rect l="l" t="t" r="r" b="b"/>
              <a:pathLst>
                <a:path w="161" h="390" extrusionOk="0">
                  <a:moveTo>
                    <a:pt x="120" y="1"/>
                  </a:moveTo>
                  <a:lnTo>
                    <a:pt x="0" y="363"/>
                  </a:lnTo>
                  <a:cubicBezTo>
                    <a:pt x="13" y="375"/>
                    <a:pt x="13" y="389"/>
                    <a:pt x="27" y="389"/>
                  </a:cubicBezTo>
                  <a:lnTo>
                    <a:pt x="161" y="28"/>
                  </a:lnTo>
                  <a:cubicBezTo>
                    <a:pt x="147" y="28"/>
                    <a:pt x="134" y="15"/>
                    <a:pt x="120" y="1"/>
                  </a:cubicBezTo>
                  <a:close/>
                </a:path>
              </a:pathLst>
            </a:custGeom>
            <a:solidFill>
              <a:srgbClr val="609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84;p57"/>
            <p:cNvSpPr/>
            <p:nvPr/>
          </p:nvSpPr>
          <p:spPr>
            <a:xfrm>
              <a:off x="5557857" y="2146759"/>
              <a:ext cx="9202" cy="22290"/>
            </a:xfrm>
            <a:custGeom>
              <a:avLst/>
              <a:gdLst/>
              <a:ahLst/>
              <a:cxnLst/>
              <a:rect l="l" t="t" r="r" b="b"/>
              <a:pathLst>
                <a:path w="161" h="390" extrusionOk="0">
                  <a:moveTo>
                    <a:pt x="134" y="1"/>
                  </a:moveTo>
                  <a:lnTo>
                    <a:pt x="0" y="362"/>
                  </a:lnTo>
                  <a:cubicBezTo>
                    <a:pt x="13" y="375"/>
                    <a:pt x="27" y="375"/>
                    <a:pt x="40" y="389"/>
                  </a:cubicBezTo>
                  <a:lnTo>
                    <a:pt x="161" y="15"/>
                  </a:lnTo>
                  <a:lnTo>
                    <a:pt x="147" y="1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5F9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85;p57"/>
            <p:cNvSpPr/>
            <p:nvPr/>
          </p:nvSpPr>
          <p:spPr>
            <a:xfrm>
              <a:off x="5560086" y="2147559"/>
              <a:ext cx="9259" cy="22176"/>
            </a:xfrm>
            <a:custGeom>
              <a:avLst/>
              <a:gdLst/>
              <a:ahLst/>
              <a:cxnLst/>
              <a:rect l="l" t="t" r="r" b="b"/>
              <a:pathLst>
                <a:path w="162" h="388" extrusionOk="0">
                  <a:moveTo>
                    <a:pt x="122" y="1"/>
                  </a:moveTo>
                  <a:lnTo>
                    <a:pt x="1" y="375"/>
                  </a:lnTo>
                  <a:cubicBezTo>
                    <a:pt x="15" y="375"/>
                    <a:pt x="15" y="388"/>
                    <a:pt x="27" y="388"/>
                  </a:cubicBezTo>
                  <a:lnTo>
                    <a:pt x="161" y="27"/>
                  </a:lnTo>
                  <a:cubicBezTo>
                    <a:pt x="148" y="13"/>
                    <a:pt x="134" y="13"/>
                    <a:pt x="122" y="1"/>
                  </a:cubicBezTo>
                  <a:close/>
                </a:path>
              </a:pathLst>
            </a:custGeom>
            <a:solidFill>
              <a:srgbClr val="5E9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86;p57"/>
            <p:cNvSpPr/>
            <p:nvPr/>
          </p:nvSpPr>
          <p:spPr>
            <a:xfrm>
              <a:off x="5561629" y="2149103"/>
              <a:ext cx="9202" cy="21433"/>
            </a:xfrm>
            <a:custGeom>
              <a:avLst/>
              <a:gdLst/>
              <a:ahLst/>
              <a:cxnLst/>
              <a:rect l="l" t="t" r="r" b="b"/>
              <a:pathLst>
                <a:path w="161" h="375" extrusionOk="0">
                  <a:moveTo>
                    <a:pt x="134" y="0"/>
                  </a:moveTo>
                  <a:lnTo>
                    <a:pt x="0" y="361"/>
                  </a:lnTo>
                  <a:cubicBezTo>
                    <a:pt x="14" y="361"/>
                    <a:pt x="27" y="375"/>
                    <a:pt x="41" y="375"/>
                  </a:cubicBezTo>
                  <a:lnTo>
                    <a:pt x="161" y="13"/>
                  </a:lnTo>
                  <a:cubicBezTo>
                    <a:pt x="161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5E9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87;p57"/>
            <p:cNvSpPr/>
            <p:nvPr/>
          </p:nvSpPr>
          <p:spPr>
            <a:xfrm>
              <a:off x="5563973" y="2149846"/>
              <a:ext cx="9202" cy="21433"/>
            </a:xfrm>
            <a:custGeom>
              <a:avLst/>
              <a:gdLst/>
              <a:ahLst/>
              <a:cxnLst/>
              <a:rect l="l" t="t" r="r" b="b"/>
              <a:pathLst>
                <a:path w="161" h="375" extrusionOk="0">
                  <a:moveTo>
                    <a:pt x="120" y="0"/>
                  </a:moveTo>
                  <a:lnTo>
                    <a:pt x="0" y="362"/>
                  </a:lnTo>
                  <a:cubicBezTo>
                    <a:pt x="13" y="362"/>
                    <a:pt x="27" y="375"/>
                    <a:pt x="40" y="375"/>
                  </a:cubicBezTo>
                  <a:lnTo>
                    <a:pt x="161" y="14"/>
                  </a:lnTo>
                  <a:cubicBezTo>
                    <a:pt x="147" y="0"/>
                    <a:pt x="134" y="0"/>
                    <a:pt x="120" y="0"/>
                  </a:cubicBezTo>
                  <a:close/>
                </a:path>
              </a:pathLst>
            </a:custGeom>
            <a:solidFill>
              <a:srgbClr val="5D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88;p57"/>
            <p:cNvSpPr/>
            <p:nvPr/>
          </p:nvSpPr>
          <p:spPr>
            <a:xfrm>
              <a:off x="5566202" y="2150646"/>
              <a:ext cx="9259" cy="20633"/>
            </a:xfrm>
            <a:custGeom>
              <a:avLst/>
              <a:gdLst/>
              <a:ahLst/>
              <a:cxnLst/>
              <a:rect l="l" t="t" r="r" b="b"/>
              <a:pathLst>
                <a:path w="162" h="361" extrusionOk="0">
                  <a:moveTo>
                    <a:pt x="122" y="0"/>
                  </a:moveTo>
                  <a:lnTo>
                    <a:pt x="1" y="361"/>
                  </a:lnTo>
                  <a:lnTo>
                    <a:pt x="27" y="361"/>
                  </a:lnTo>
                  <a:lnTo>
                    <a:pt x="161" y="13"/>
                  </a:lnTo>
                  <a:cubicBezTo>
                    <a:pt x="148" y="13"/>
                    <a:pt x="134" y="0"/>
                    <a:pt x="122" y="0"/>
                  </a:cubicBezTo>
                  <a:close/>
                </a:path>
              </a:pathLst>
            </a:custGeom>
            <a:solidFill>
              <a:srgbClr val="5C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89;p57"/>
            <p:cNvSpPr/>
            <p:nvPr/>
          </p:nvSpPr>
          <p:spPr>
            <a:xfrm>
              <a:off x="5567745" y="2151332"/>
              <a:ext cx="9202" cy="19947"/>
            </a:xfrm>
            <a:custGeom>
              <a:avLst/>
              <a:gdLst/>
              <a:ahLst/>
              <a:cxnLst/>
              <a:rect l="l" t="t" r="r" b="b"/>
              <a:pathLst>
                <a:path w="161" h="349" extrusionOk="0">
                  <a:moveTo>
                    <a:pt x="134" y="1"/>
                  </a:moveTo>
                  <a:lnTo>
                    <a:pt x="0" y="349"/>
                  </a:lnTo>
                  <a:lnTo>
                    <a:pt x="41" y="349"/>
                  </a:lnTo>
                  <a:lnTo>
                    <a:pt x="161" y="28"/>
                  </a:lnTo>
                  <a:cubicBezTo>
                    <a:pt x="148" y="15"/>
                    <a:pt x="134" y="15"/>
                    <a:pt x="134" y="1"/>
                  </a:cubicBezTo>
                  <a:close/>
                </a:path>
              </a:pathLst>
            </a:custGeom>
            <a:solidFill>
              <a:srgbClr val="5C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0;p57"/>
            <p:cNvSpPr/>
            <p:nvPr/>
          </p:nvSpPr>
          <p:spPr>
            <a:xfrm>
              <a:off x="5570088" y="2152875"/>
              <a:ext cx="8402" cy="18404"/>
            </a:xfrm>
            <a:custGeom>
              <a:avLst/>
              <a:gdLst/>
              <a:ahLst/>
              <a:cxnLst/>
              <a:rect l="l" t="t" r="r" b="b"/>
              <a:pathLst>
                <a:path w="147" h="322" extrusionOk="0">
                  <a:moveTo>
                    <a:pt x="120" y="1"/>
                  </a:moveTo>
                  <a:lnTo>
                    <a:pt x="0" y="322"/>
                  </a:lnTo>
                  <a:lnTo>
                    <a:pt x="54" y="322"/>
                  </a:lnTo>
                  <a:lnTo>
                    <a:pt x="147" y="27"/>
                  </a:lnTo>
                  <a:cubicBezTo>
                    <a:pt x="147" y="15"/>
                    <a:pt x="134" y="1"/>
                    <a:pt x="120" y="1"/>
                  </a:cubicBezTo>
                  <a:close/>
                </a:path>
              </a:pathLst>
            </a:custGeom>
            <a:solidFill>
              <a:srgbClr val="5B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91;p57"/>
            <p:cNvSpPr/>
            <p:nvPr/>
          </p:nvSpPr>
          <p:spPr>
            <a:xfrm>
              <a:off x="5573117" y="2154418"/>
              <a:ext cx="6916" cy="16861"/>
            </a:xfrm>
            <a:custGeom>
              <a:avLst/>
              <a:gdLst/>
              <a:ahLst/>
              <a:cxnLst/>
              <a:rect l="l" t="t" r="r" b="b"/>
              <a:pathLst>
                <a:path w="121" h="295" extrusionOk="0">
                  <a:moveTo>
                    <a:pt x="94" y="0"/>
                  </a:moveTo>
                  <a:lnTo>
                    <a:pt x="1" y="295"/>
                  </a:lnTo>
                  <a:cubicBezTo>
                    <a:pt x="13" y="282"/>
                    <a:pt x="27" y="282"/>
                    <a:pt x="40" y="268"/>
                  </a:cubicBezTo>
                  <a:lnTo>
                    <a:pt x="120" y="41"/>
                  </a:lnTo>
                  <a:cubicBezTo>
                    <a:pt x="120" y="41"/>
                    <a:pt x="120" y="27"/>
                    <a:pt x="108" y="27"/>
                  </a:cubicBezTo>
                  <a:cubicBezTo>
                    <a:pt x="108" y="14"/>
                    <a:pt x="108" y="14"/>
                    <a:pt x="94" y="0"/>
                  </a:cubicBezTo>
                  <a:close/>
                </a:path>
              </a:pathLst>
            </a:custGeom>
            <a:solidFill>
              <a:srgbClr val="5B9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92;p57"/>
            <p:cNvSpPr/>
            <p:nvPr/>
          </p:nvSpPr>
          <p:spPr>
            <a:xfrm>
              <a:off x="5575404" y="2156761"/>
              <a:ext cx="5430" cy="12974"/>
            </a:xfrm>
            <a:custGeom>
              <a:avLst/>
              <a:gdLst/>
              <a:ahLst/>
              <a:cxnLst/>
              <a:rect l="l" t="t" r="r" b="b"/>
              <a:pathLst>
                <a:path w="95" h="227" extrusionOk="0">
                  <a:moveTo>
                    <a:pt x="80" y="0"/>
                  </a:moveTo>
                  <a:lnTo>
                    <a:pt x="0" y="227"/>
                  </a:lnTo>
                  <a:lnTo>
                    <a:pt x="14" y="227"/>
                  </a:lnTo>
                  <a:cubicBezTo>
                    <a:pt x="27" y="200"/>
                    <a:pt x="54" y="187"/>
                    <a:pt x="68" y="161"/>
                  </a:cubicBezTo>
                  <a:lnTo>
                    <a:pt x="94" y="80"/>
                  </a:lnTo>
                  <a:cubicBezTo>
                    <a:pt x="94" y="54"/>
                    <a:pt x="94" y="27"/>
                    <a:pt x="80" y="0"/>
                  </a:cubicBezTo>
                  <a:close/>
                </a:path>
              </a:pathLst>
            </a:custGeom>
            <a:solidFill>
              <a:srgbClr val="5B9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93;p57"/>
            <p:cNvSpPr/>
            <p:nvPr/>
          </p:nvSpPr>
          <p:spPr>
            <a:xfrm>
              <a:off x="5579233" y="2161334"/>
              <a:ext cx="1600" cy="4630"/>
            </a:xfrm>
            <a:custGeom>
              <a:avLst/>
              <a:gdLst/>
              <a:ahLst/>
              <a:cxnLst/>
              <a:rect l="l" t="t" r="r" b="b"/>
              <a:pathLst>
                <a:path w="28" h="81" extrusionOk="0">
                  <a:moveTo>
                    <a:pt x="27" y="0"/>
                  </a:moveTo>
                  <a:lnTo>
                    <a:pt x="1" y="81"/>
                  </a:lnTo>
                  <a:cubicBezTo>
                    <a:pt x="13" y="54"/>
                    <a:pt x="27" y="27"/>
                    <a:pt x="27" y="0"/>
                  </a:cubicBezTo>
                  <a:close/>
                </a:path>
              </a:pathLst>
            </a:custGeom>
            <a:solidFill>
              <a:srgbClr val="5A9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94;p57"/>
            <p:cNvSpPr/>
            <p:nvPr/>
          </p:nvSpPr>
          <p:spPr>
            <a:xfrm>
              <a:off x="5598323" y="2136871"/>
              <a:ext cx="2401" cy="8402"/>
            </a:xfrm>
            <a:custGeom>
              <a:avLst/>
              <a:gdLst/>
              <a:ahLst/>
              <a:cxnLst/>
              <a:rect l="l" t="t" r="r" b="b"/>
              <a:pathLst>
                <a:path w="42" h="147" extrusionOk="0">
                  <a:moveTo>
                    <a:pt x="41" y="0"/>
                  </a:moveTo>
                  <a:cubicBezTo>
                    <a:pt x="27" y="13"/>
                    <a:pt x="0" y="27"/>
                    <a:pt x="0" y="54"/>
                  </a:cubicBezTo>
                  <a:lnTo>
                    <a:pt x="0" y="14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8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95;p57"/>
            <p:cNvSpPr/>
            <p:nvPr/>
          </p:nvSpPr>
          <p:spPr>
            <a:xfrm>
              <a:off x="5598323" y="2136071"/>
              <a:ext cx="5430" cy="13832"/>
            </a:xfrm>
            <a:custGeom>
              <a:avLst/>
              <a:gdLst/>
              <a:ahLst/>
              <a:cxnLst/>
              <a:rect l="l" t="t" r="r" b="b"/>
              <a:pathLst>
                <a:path w="95" h="242" extrusionOk="0">
                  <a:moveTo>
                    <a:pt x="81" y="0"/>
                  </a:moveTo>
                  <a:cubicBezTo>
                    <a:pt x="68" y="0"/>
                    <a:pt x="54" y="14"/>
                    <a:pt x="41" y="14"/>
                  </a:cubicBezTo>
                  <a:lnTo>
                    <a:pt x="0" y="161"/>
                  </a:lnTo>
                  <a:lnTo>
                    <a:pt x="0" y="24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579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96;p57"/>
            <p:cNvSpPr/>
            <p:nvPr/>
          </p:nvSpPr>
          <p:spPr>
            <a:xfrm>
              <a:off x="5598323" y="2136071"/>
              <a:ext cx="6973" cy="17661"/>
            </a:xfrm>
            <a:custGeom>
              <a:avLst/>
              <a:gdLst/>
              <a:ahLst/>
              <a:cxnLst/>
              <a:rect l="l" t="t" r="r" b="b"/>
              <a:pathLst>
                <a:path w="122" h="309" extrusionOk="0">
                  <a:moveTo>
                    <a:pt x="95" y="0"/>
                  </a:moveTo>
                  <a:lnTo>
                    <a:pt x="0" y="241"/>
                  </a:lnTo>
                  <a:cubicBezTo>
                    <a:pt x="14" y="268"/>
                    <a:pt x="14" y="282"/>
                    <a:pt x="27" y="309"/>
                  </a:cubicBezTo>
                  <a:lnTo>
                    <a:pt x="121" y="14"/>
                  </a:lnTo>
                  <a:cubicBezTo>
                    <a:pt x="107" y="14"/>
                    <a:pt x="107" y="0"/>
                    <a:pt x="95" y="0"/>
                  </a:cubicBezTo>
                  <a:close/>
                </a:path>
              </a:pathLst>
            </a:custGeom>
            <a:solidFill>
              <a:srgbClr val="56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97;p57"/>
            <p:cNvSpPr/>
            <p:nvPr/>
          </p:nvSpPr>
          <p:spPr>
            <a:xfrm>
              <a:off x="5599866" y="2136871"/>
              <a:ext cx="7659" cy="19947"/>
            </a:xfrm>
            <a:custGeom>
              <a:avLst/>
              <a:gdLst/>
              <a:ahLst/>
              <a:cxnLst/>
              <a:rect l="l" t="t" r="r" b="b"/>
              <a:pathLst>
                <a:path w="134" h="349" extrusionOk="0">
                  <a:moveTo>
                    <a:pt x="94" y="0"/>
                  </a:moveTo>
                  <a:lnTo>
                    <a:pt x="0" y="295"/>
                  </a:lnTo>
                  <a:cubicBezTo>
                    <a:pt x="0" y="307"/>
                    <a:pt x="14" y="321"/>
                    <a:pt x="14" y="348"/>
                  </a:cubicBezTo>
                  <a:lnTo>
                    <a:pt x="134" y="13"/>
                  </a:lnTo>
                  <a:cubicBezTo>
                    <a:pt x="121" y="13"/>
                    <a:pt x="107" y="0"/>
                    <a:pt x="94" y="0"/>
                  </a:cubicBezTo>
                  <a:close/>
                </a:path>
              </a:pathLst>
            </a:custGeom>
            <a:solidFill>
              <a:srgbClr val="56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98;p57"/>
            <p:cNvSpPr/>
            <p:nvPr/>
          </p:nvSpPr>
          <p:spPr>
            <a:xfrm>
              <a:off x="5600666" y="2137614"/>
              <a:ext cx="8402" cy="21433"/>
            </a:xfrm>
            <a:custGeom>
              <a:avLst/>
              <a:gdLst/>
              <a:ahLst/>
              <a:cxnLst/>
              <a:rect l="l" t="t" r="r" b="b"/>
              <a:pathLst>
                <a:path w="147" h="375" extrusionOk="0">
                  <a:moveTo>
                    <a:pt x="120" y="0"/>
                  </a:moveTo>
                  <a:lnTo>
                    <a:pt x="0" y="335"/>
                  </a:lnTo>
                  <a:cubicBezTo>
                    <a:pt x="13" y="335"/>
                    <a:pt x="13" y="348"/>
                    <a:pt x="13" y="348"/>
                  </a:cubicBezTo>
                  <a:cubicBezTo>
                    <a:pt x="27" y="362"/>
                    <a:pt x="27" y="362"/>
                    <a:pt x="27" y="375"/>
                  </a:cubicBezTo>
                  <a:lnTo>
                    <a:pt x="147" y="41"/>
                  </a:lnTo>
                  <a:cubicBezTo>
                    <a:pt x="147" y="27"/>
                    <a:pt x="134" y="27"/>
                    <a:pt x="134" y="27"/>
                  </a:cubicBezTo>
                  <a:cubicBezTo>
                    <a:pt x="134" y="14"/>
                    <a:pt x="120" y="14"/>
                    <a:pt x="120" y="0"/>
                  </a:cubicBezTo>
                  <a:close/>
                </a:path>
              </a:pathLst>
            </a:custGeom>
            <a:solidFill>
              <a:srgbClr val="55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99;p57"/>
            <p:cNvSpPr/>
            <p:nvPr/>
          </p:nvSpPr>
          <p:spPr>
            <a:xfrm>
              <a:off x="5602152" y="2139901"/>
              <a:ext cx="8459" cy="21490"/>
            </a:xfrm>
            <a:custGeom>
              <a:avLst/>
              <a:gdLst/>
              <a:ahLst/>
              <a:cxnLst/>
              <a:rect l="l" t="t" r="r" b="b"/>
              <a:pathLst>
                <a:path w="148" h="376" extrusionOk="0">
                  <a:moveTo>
                    <a:pt x="121" y="1"/>
                  </a:moveTo>
                  <a:lnTo>
                    <a:pt x="1" y="335"/>
                  </a:lnTo>
                  <a:cubicBezTo>
                    <a:pt x="14" y="349"/>
                    <a:pt x="28" y="361"/>
                    <a:pt x="28" y="375"/>
                  </a:cubicBezTo>
                  <a:lnTo>
                    <a:pt x="148" y="28"/>
                  </a:lnTo>
                  <a:cubicBezTo>
                    <a:pt x="135" y="28"/>
                    <a:pt x="135" y="14"/>
                    <a:pt x="121" y="1"/>
                  </a:cubicBezTo>
                  <a:close/>
                </a:path>
              </a:pathLst>
            </a:custGeom>
            <a:solidFill>
              <a:srgbClr val="549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0;p57"/>
            <p:cNvSpPr/>
            <p:nvPr/>
          </p:nvSpPr>
          <p:spPr>
            <a:xfrm>
              <a:off x="5603695" y="2141444"/>
              <a:ext cx="8459" cy="21490"/>
            </a:xfrm>
            <a:custGeom>
              <a:avLst/>
              <a:gdLst/>
              <a:ahLst/>
              <a:cxnLst/>
              <a:rect l="l" t="t" r="r" b="b"/>
              <a:pathLst>
                <a:path w="148" h="376" extrusionOk="0">
                  <a:moveTo>
                    <a:pt x="121" y="1"/>
                  </a:moveTo>
                  <a:lnTo>
                    <a:pt x="1" y="348"/>
                  </a:lnTo>
                  <a:cubicBezTo>
                    <a:pt x="13" y="348"/>
                    <a:pt x="27" y="361"/>
                    <a:pt x="40" y="375"/>
                  </a:cubicBezTo>
                  <a:lnTo>
                    <a:pt x="147" y="40"/>
                  </a:lnTo>
                  <a:cubicBezTo>
                    <a:pt x="147" y="27"/>
                    <a:pt x="134" y="13"/>
                    <a:pt x="121" y="1"/>
                  </a:cubicBezTo>
                  <a:close/>
                </a:path>
              </a:pathLst>
            </a:custGeom>
            <a:solidFill>
              <a:srgbClr val="549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01;p57"/>
            <p:cNvSpPr/>
            <p:nvPr/>
          </p:nvSpPr>
          <p:spPr>
            <a:xfrm>
              <a:off x="5605981" y="2143730"/>
              <a:ext cx="8459" cy="20690"/>
            </a:xfrm>
            <a:custGeom>
              <a:avLst/>
              <a:gdLst/>
              <a:ahLst/>
              <a:cxnLst/>
              <a:rect l="l" t="t" r="r" b="b"/>
              <a:pathLst>
                <a:path w="148" h="362" extrusionOk="0">
                  <a:moveTo>
                    <a:pt x="107" y="0"/>
                  </a:moveTo>
                  <a:lnTo>
                    <a:pt x="0" y="335"/>
                  </a:lnTo>
                  <a:cubicBezTo>
                    <a:pt x="0" y="348"/>
                    <a:pt x="14" y="348"/>
                    <a:pt x="27" y="362"/>
                  </a:cubicBezTo>
                  <a:lnTo>
                    <a:pt x="148" y="27"/>
                  </a:lnTo>
                  <a:cubicBezTo>
                    <a:pt x="134" y="14"/>
                    <a:pt x="121" y="0"/>
                    <a:pt x="107" y="0"/>
                  </a:cubicBezTo>
                  <a:close/>
                </a:path>
              </a:pathLst>
            </a:custGeom>
            <a:solidFill>
              <a:srgbClr val="549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02;p57"/>
            <p:cNvSpPr/>
            <p:nvPr/>
          </p:nvSpPr>
          <p:spPr>
            <a:xfrm>
              <a:off x="5607525" y="2145216"/>
              <a:ext cx="8459" cy="20747"/>
            </a:xfrm>
            <a:custGeom>
              <a:avLst/>
              <a:gdLst/>
              <a:ahLst/>
              <a:cxnLst/>
              <a:rect l="l" t="t" r="r" b="b"/>
              <a:pathLst>
                <a:path w="148" h="363" extrusionOk="0">
                  <a:moveTo>
                    <a:pt x="121" y="1"/>
                  </a:moveTo>
                  <a:lnTo>
                    <a:pt x="0" y="336"/>
                  </a:lnTo>
                  <a:cubicBezTo>
                    <a:pt x="14" y="336"/>
                    <a:pt x="14" y="349"/>
                    <a:pt x="27" y="363"/>
                  </a:cubicBezTo>
                  <a:lnTo>
                    <a:pt x="148" y="28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539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03;p57"/>
            <p:cNvSpPr/>
            <p:nvPr/>
          </p:nvSpPr>
          <p:spPr>
            <a:xfrm>
              <a:off x="5609011" y="2146759"/>
              <a:ext cx="8516" cy="19947"/>
            </a:xfrm>
            <a:custGeom>
              <a:avLst/>
              <a:gdLst/>
              <a:ahLst/>
              <a:cxnLst/>
              <a:rect l="l" t="t" r="r" b="b"/>
              <a:pathLst>
                <a:path w="149" h="349" extrusionOk="0">
                  <a:moveTo>
                    <a:pt x="122" y="1"/>
                  </a:moveTo>
                  <a:lnTo>
                    <a:pt x="1" y="336"/>
                  </a:lnTo>
                  <a:cubicBezTo>
                    <a:pt x="15" y="336"/>
                    <a:pt x="28" y="348"/>
                    <a:pt x="41" y="348"/>
                  </a:cubicBezTo>
                  <a:lnTo>
                    <a:pt x="148" y="15"/>
                  </a:lnTo>
                  <a:cubicBezTo>
                    <a:pt x="148" y="15"/>
                    <a:pt x="135" y="1"/>
                    <a:pt x="122" y="1"/>
                  </a:cubicBezTo>
                  <a:close/>
                </a:path>
              </a:pathLst>
            </a:custGeom>
            <a:solidFill>
              <a:srgbClr val="539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04;p57"/>
            <p:cNvSpPr/>
            <p:nvPr/>
          </p:nvSpPr>
          <p:spPr>
            <a:xfrm>
              <a:off x="5611354" y="2147559"/>
              <a:ext cx="8459" cy="19947"/>
            </a:xfrm>
            <a:custGeom>
              <a:avLst/>
              <a:gdLst/>
              <a:ahLst/>
              <a:cxnLst/>
              <a:rect l="l" t="t" r="r" b="b"/>
              <a:pathLst>
                <a:path w="148" h="349" extrusionOk="0">
                  <a:moveTo>
                    <a:pt x="107" y="1"/>
                  </a:moveTo>
                  <a:lnTo>
                    <a:pt x="0" y="334"/>
                  </a:lnTo>
                  <a:cubicBezTo>
                    <a:pt x="13" y="348"/>
                    <a:pt x="13" y="348"/>
                    <a:pt x="27" y="348"/>
                  </a:cubicBezTo>
                  <a:lnTo>
                    <a:pt x="147" y="27"/>
                  </a:lnTo>
                  <a:cubicBezTo>
                    <a:pt x="134" y="13"/>
                    <a:pt x="120" y="13"/>
                    <a:pt x="107" y="1"/>
                  </a:cubicBezTo>
                  <a:close/>
                </a:path>
              </a:pathLst>
            </a:custGeom>
            <a:solidFill>
              <a:srgbClr val="529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05;p57"/>
            <p:cNvSpPr/>
            <p:nvPr/>
          </p:nvSpPr>
          <p:spPr>
            <a:xfrm>
              <a:off x="5612897" y="2149103"/>
              <a:ext cx="9202" cy="19947"/>
            </a:xfrm>
            <a:custGeom>
              <a:avLst/>
              <a:gdLst/>
              <a:ahLst/>
              <a:cxnLst/>
              <a:rect l="l" t="t" r="r" b="b"/>
              <a:pathLst>
                <a:path w="161" h="349" extrusionOk="0">
                  <a:moveTo>
                    <a:pt x="120" y="0"/>
                  </a:moveTo>
                  <a:lnTo>
                    <a:pt x="0" y="321"/>
                  </a:lnTo>
                  <a:cubicBezTo>
                    <a:pt x="13" y="334"/>
                    <a:pt x="27" y="334"/>
                    <a:pt x="40" y="348"/>
                  </a:cubicBezTo>
                  <a:lnTo>
                    <a:pt x="161" y="13"/>
                  </a:lnTo>
                  <a:cubicBezTo>
                    <a:pt x="147" y="0"/>
                    <a:pt x="134" y="0"/>
                    <a:pt x="120" y="0"/>
                  </a:cubicBezTo>
                  <a:close/>
                </a:path>
              </a:pathLst>
            </a:custGeom>
            <a:solidFill>
              <a:srgbClr val="519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06;p57"/>
            <p:cNvSpPr/>
            <p:nvPr/>
          </p:nvSpPr>
          <p:spPr>
            <a:xfrm>
              <a:off x="5615126" y="2149846"/>
              <a:ext cx="8516" cy="19890"/>
            </a:xfrm>
            <a:custGeom>
              <a:avLst/>
              <a:gdLst/>
              <a:ahLst/>
              <a:cxnLst/>
              <a:rect l="l" t="t" r="r" b="b"/>
              <a:pathLst>
                <a:path w="149" h="348" extrusionOk="0">
                  <a:moveTo>
                    <a:pt x="122" y="0"/>
                  </a:moveTo>
                  <a:lnTo>
                    <a:pt x="1" y="335"/>
                  </a:lnTo>
                  <a:cubicBezTo>
                    <a:pt x="15" y="335"/>
                    <a:pt x="28" y="335"/>
                    <a:pt x="41" y="348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519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07;p57"/>
            <p:cNvSpPr/>
            <p:nvPr/>
          </p:nvSpPr>
          <p:spPr>
            <a:xfrm>
              <a:off x="5617470" y="2149846"/>
              <a:ext cx="8459" cy="20690"/>
            </a:xfrm>
            <a:custGeom>
              <a:avLst/>
              <a:gdLst/>
              <a:ahLst/>
              <a:cxnLst/>
              <a:rect l="l" t="t" r="r" b="b"/>
              <a:pathLst>
                <a:path w="148" h="362" extrusionOk="0">
                  <a:moveTo>
                    <a:pt x="107" y="0"/>
                  </a:moveTo>
                  <a:lnTo>
                    <a:pt x="0" y="348"/>
                  </a:lnTo>
                  <a:cubicBezTo>
                    <a:pt x="0" y="348"/>
                    <a:pt x="13" y="348"/>
                    <a:pt x="27" y="362"/>
                  </a:cubicBezTo>
                  <a:lnTo>
                    <a:pt x="147" y="14"/>
                  </a:lnTo>
                  <a:lnTo>
                    <a:pt x="120" y="1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509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08;p57"/>
            <p:cNvSpPr/>
            <p:nvPr/>
          </p:nvSpPr>
          <p:spPr>
            <a:xfrm>
              <a:off x="5619013" y="2150646"/>
              <a:ext cx="9202" cy="19890"/>
            </a:xfrm>
            <a:custGeom>
              <a:avLst/>
              <a:gdLst/>
              <a:ahLst/>
              <a:cxnLst/>
              <a:rect l="l" t="t" r="r" b="b"/>
              <a:pathLst>
                <a:path w="161" h="348" extrusionOk="0">
                  <a:moveTo>
                    <a:pt x="120" y="0"/>
                  </a:moveTo>
                  <a:lnTo>
                    <a:pt x="0" y="348"/>
                  </a:lnTo>
                  <a:lnTo>
                    <a:pt x="40" y="348"/>
                  </a:lnTo>
                  <a:lnTo>
                    <a:pt x="161" y="27"/>
                  </a:lnTo>
                  <a:cubicBezTo>
                    <a:pt x="147" y="13"/>
                    <a:pt x="134" y="13"/>
                    <a:pt x="120" y="0"/>
                  </a:cubicBezTo>
                  <a:close/>
                </a:path>
              </a:pathLst>
            </a:custGeom>
            <a:solidFill>
              <a:srgbClr val="509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09;p57"/>
            <p:cNvSpPr/>
            <p:nvPr/>
          </p:nvSpPr>
          <p:spPr>
            <a:xfrm>
              <a:off x="5621242" y="2152132"/>
              <a:ext cx="8516" cy="19147"/>
            </a:xfrm>
            <a:custGeom>
              <a:avLst/>
              <a:gdLst/>
              <a:ahLst/>
              <a:cxnLst/>
              <a:rect l="l" t="t" r="r" b="b"/>
              <a:pathLst>
                <a:path w="149" h="335" extrusionOk="0">
                  <a:moveTo>
                    <a:pt x="122" y="1"/>
                  </a:moveTo>
                  <a:lnTo>
                    <a:pt x="1" y="322"/>
                  </a:lnTo>
                  <a:cubicBezTo>
                    <a:pt x="1" y="335"/>
                    <a:pt x="15" y="335"/>
                    <a:pt x="28" y="335"/>
                  </a:cubicBezTo>
                  <a:lnTo>
                    <a:pt x="41" y="322"/>
                  </a:lnTo>
                  <a:lnTo>
                    <a:pt x="148" y="14"/>
                  </a:lnTo>
                  <a:cubicBezTo>
                    <a:pt x="135" y="14"/>
                    <a:pt x="135" y="1"/>
                    <a:pt x="122" y="1"/>
                  </a:cubicBezTo>
                  <a:close/>
                </a:path>
              </a:pathLst>
            </a:custGeom>
            <a:solidFill>
              <a:srgbClr val="4F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0;p57"/>
            <p:cNvSpPr/>
            <p:nvPr/>
          </p:nvSpPr>
          <p:spPr>
            <a:xfrm>
              <a:off x="5623585" y="2152875"/>
              <a:ext cx="7716" cy="17661"/>
            </a:xfrm>
            <a:custGeom>
              <a:avLst/>
              <a:gdLst/>
              <a:ahLst/>
              <a:cxnLst/>
              <a:rect l="l" t="t" r="r" b="b"/>
              <a:pathLst>
                <a:path w="135" h="309" extrusionOk="0">
                  <a:moveTo>
                    <a:pt x="107" y="1"/>
                  </a:moveTo>
                  <a:lnTo>
                    <a:pt x="0" y="309"/>
                  </a:lnTo>
                  <a:lnTo>
                    <a:pt x="40" y="309"/>
                  </a:lnTo>
                  <a:lnTo>
                    <a:pt x="134" y="41"/>
                  </a:lnTo>
                  <a:cubicBezTo>
                    <a:pt x="120" y="27"/>
                    <a:pt x="120" y="15"/>
                    <a:pt x="107" y="1"/>
                  </a:cubicBezTo>
                  <a:close/>
                </a:path>
              </a:pathLst>
            </a:custGeom>
            <a:solidFill>
              <a:srgbClr val="4E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11;p57"/>
            <p:cNvSpPr/>
            <p:nvPr/>
          </p:nvSpPr>
          <p:spPr>
            <a:xfrm>
              <a:off x="5625871" y="2155218"/>
              <a:ext cx="6916" cy="15318"/>
            </a:xfrm>
            <a:custGeom>
              <a:avLst/>
              <a:gdLst/>
              <a:ahLst/>
              <a:cxnLst/>
              <a:rect l="l" t="t" r="r" b="b"/>
              <a:pathLst>
                <a:path w="121" h="268" extrusionOk="0">
                  <a:moveTo>
                    <a:pt x="94" y="0"/>
                  </a:moveTo>
                  <a:lnTo>
                    <a:pt x="0" y="268"/>
                  </a:lnTo>
                  <a:cubicBezTo>
                    <a:pt x="27" y="254"/>
                    <a:pt x="41" y="241"/>
                    <a:pt x="54" y="241"/>
                  </a:cubicBezTo>
                  <a:lnTo>
                    <a:pt x="121" y="54"/>
                  </a:lnTo>
                  <a:cubicBezTo>
                    <a:pt x="107" y="27"/>
                    <a:pt x="107" y="13"/>
                    <a:pt x="94" y="0"/>
                  </a:cubicBezTo>
                  <a:close/>
                </a:path>
              </a:pathLst>
            </a:custGeom>
            <a:solidFill>
              <a:srgbClr val="4E9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12;p57"/>
            <p:cNvSpPr/>
            <p:nvPr/>
          </p:nvSpPr>
          <p:spPr>
            <a:xfrm>
              <a:off x="5628901" y="2158247"/>
              <a:ext cx="4630" cy="10802"/>
            </a:xfrm>
            <a:custGeom>
              <a:avLst/>
              <a:gdLst/>
              <a:ahLst/>
              <a:cxnLst/>
              <a:rect l="l" t="t" r="r" b="b"/>
              <a:pathLst>
                <a:path w="81" h="189" extrusionOk="0">
                  <a:moveTo>
                    <a:pt x="68" y="1"/>
                  </a:moveTo>
                  <a:lnTo>
                    <a:pt x="4" y="178"/>
                  </a:lnTo>
                  <a:lnTo>
                    <a:pt x="4" y="178"/>
                  </a:lnTo>
                  <a:cubicBezTo>
                    <a:pt x="8" y="174"/>
                    <a:pt x="14" y="174"/>
                    <a:pt x="14" y="174"/>
                  </a:cubicBezTo>
                  <a:cubicBezTo>
                    <a:pt x="14" y="161"/>
                    <a:pt x="27" y="161"/>
                    <a:pt x="27" y="161"/>
                  </a:cubicBezTo>
                  <a:cubicBezTo>
                    <a:pt x="68" y="121"/>
                    <a:pt x="81" y="54"/>
                    <a:pt x="68" y="1"/>
                  </a:cubicBezTo>
                  <a:close/>
                  <a:moveTo>
                    <a:pt x="4" y="178"/>
                  </a:moveTo>
                  <a:lnTo>
                    <a:pt x="4" y="178"/>
                  </a:lnTo>
                  <a:cubicBezTo>
                    <a:pt x="2" y="181"/>
                    <a:pt x="1" y="184"/>
                    <a:pt x="1" y="188"/>
                  </a:cubicBezTo>
                  <a:lnTo>
                    <a:pt x="4" y="178"/>
                  </a:lnTo>
                  <a:close/>
                </a:path>
              </a:pathLst>
            </a:custGeom>
            <a:solidFill>
              <a:srgbClr val="4D9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13;p57"/>
            <p:cNvSpPr/>
            <p:nvPr/>
          </p:nvSpPr>
          <p:spPr>
            <a:xfrm>
              <a:off x="5645704" y="2134528"/>
              <a:ext cx="2401" cy="5430"/>
            </a:xfrm>
            <a:custGeom>
              <a:avLst/>
              <a:gdLst/>
              <a:ahLst/>
              <a:cxnLst/>
              <a:rect l="l" t="t" r="r" b="b"/>
              <a:pathLst>
                <a:path w="42" h="95" extrusionOk="0">
                  <a:moveTo>
                    <a:pt x="28" y="1"/>
                  </a:moveTo>
                  <a:cubicBezTo>
                    <a:pt x="1" y="27"/>
                    <a:pt x="1" y="68"/>
                    <a:pt x="1" y="95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4C9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14;p57"/>
            <p:cNvSpPr/>
            <p:nvPr/>
          </p:nvSpPr>
          <p:spPr>
            <a:xfrm>
              <a:off x="5645704" y="2133785"/>
              <a:ext cx="4687" cy="10002"/>
            </a:xfrm>
            <a:custGeom>
              <a:avLst/>
              <a:gdLst/>
              <a:ahLst/>
              <a:cxnLst/>
              <a:rect l="l" t="t" r="r" b="b"/>
              <a:pathLst>
                <a:path w="82" h="175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lnTo>
                    <a:pt x="1" y="108"/>
                  </a:lnTo>
                  <a:cubicBezTo>
                    <a:pt x="1" y="135"/>
                    <a:pt x="15" y="161"/>
                    <a:pt x="15" y="174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4C9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15;p57"/>
            <p:cNvSpPr/>
            <p:nvPr/>
          </p:nvSpPr>
          <p:spPr>
            <a:xfrm>
              <a:off x="5646504" y="2133785"/>
              <a:ext cx="6173" cy="13031"/>
            </a:xfrm>
            <a:custGeom>
              <a:avLst/>
              <a:gdLst/>
              <a:ahLst/>
              <a:cxnLst/>
              <a:rect l="l" t="t" r="r" b="b"/>
              <a:pathLst>
                <a:path w="108" h="228" extrusionOk="0">
                  <a:moveTo>
                    <a:pt x="67" y="1"/>
                  </a:moveTo>
                  <a:lnTo>
                    <a:pt x="1" y="174"/>
                  </a:lnTo>
                  <a:cubicBezTo>
                    <a:pt x="14" y="201"/>
                    <a:pt x="14" y="215"/>
                    <a:pt x="27" y="22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4B9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16;p57"/>
            <p:cNvSpPr/>
            <p:nvPr/>
          </p:nvSpPr>
          <p:spPr>
            <a:xfrm>
              <a:off x="5648048" y="2133785"/>
              <a:ext cx="6173" cy="15375"/>
            </a:xfrm>
            <a:custGeom>
              <a:avLst/>
              <a:gdLst/>
              <a:ahLst/>
              <a:cxnLst/>
              <a:rect l="l" t="t" r="r" b="b"/>
              <a:pathLst>
                <a:path w="108" h="269" extrusionOk="0">
                  <a:moveTo>
                    <a:pt x="81" y="1"/>
                  </a:moveTo>
                  <a:lnTo>
                    <a:pt x="0" y="228"/>
                  </a:lnTo>
                  <a:cubicBezTo>
                    <a:pt x="13" y="242"/>
                    <a:pt x="13" y="254"/>
                    <a:pt x="27" y="268"/>
                  </a:cubicBezTo>
                  <a:lnTo>
                    <a:pt x="107" y="28"/>
                  </a:lnTo>
                  <a:cubicBezTo>
                    <a:pt x="107" y="14"/>
                    <a:pt x="94" y="14"/>
                    <a:pt x="81" y="1"/>
                  </a:cubicBezTo>
                  <a:close/>
                </a:path>
              </a:pathLst>
            </a:custGeom>
            <a:solidFill>
              <a:srgbClr val="4B9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17;p57"/>
            <p:cNvSpPr/>
            <p:nvPr/>
          </p:nvSpPr>
          <p:spPr>
            <a:xfrm>
              <a:off x="5649591" y="2135328"/>
              <a:ext cx="6916" cy="16061"/>
            </a:xfrm>
            <a:custGeom>
              <a:avLst/>
              <a:gdLst/>
              <a:ahLst/>
              <a:cxnLst/>
              <a:rect l="l" t="t" r="r" b="b"/>
              <a:pathLst>
                <a:path w="121" h="281" extrusionOk="0">
                  <a:moveTo>
                    <a:pt x="80" y="1"/>
                  </a:moveTo>
                  <a:lnTo>
                    <a:pt x="0" y="241"/>
                  </a:lnTo>
                  <a:cubicBezTo>
                    <a:pt x="0" y="254"/>
                    <a:pt x="0" y="254"/>
                    <a:pt x="13" y="254"/>
                  </a:cubicBezTo>
                  <a:cubicBezTo>
                    <a:pt x="13" y="268"/>
                    <a:pt x="13" y="281"/>
                    <a:pt x="27" y="281"/>
                  </a:cubicBezTo>
                  <a:lnTo>
                    <a:pt x="120" y="13"/>
                  </a:lnTo>
                  <a:cubicBezTo>
                    <a:pt x="107" y="13"/>
                    <a:pt x="93" y="1"/>
                    <a:pt x="80" y="1"/>
                  </a:cubicBezTo>
                  <a:close/>
                </a:path>
              </a:pathLst>
            </a:custGeom>
            <a:solidFill>
              <a:srgbClr val="4A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18;p57"/>
            <p:cNvSpPr/>
            <p:nvPr/>
          </p:nvSpPr>
          <p:spPr>
            <a:xfrm>
              <a:off x="5651077" y="2136071"/>
              <a:ext cx="6916" cy="17661"/>
            </a:xfrm>
            <a:custGeom>
              <a:avLst/>
              <a:gdLst/>
              <a:ahLst/>
              <a:cxnLst/>
              <a:rect l="l" t="t" r="r" b="b"/>
              <a:pathLst>
                <a:path w="121" h="309" extrusionOk="0">
                  <a:moveTo>
                    <a:pt x="94" y="0"/>
                  </a:moveTo>
                  <a:lnTo>
                    <a:pt x="1" y="268"/>
                  </a:lnTo>
                  <a:cubicBezTo>
                    <a:pt x="14" y="282"/>
                    <a:pt x="14" y="295"/>
                    <a:pt x="28" y="309"/>
                  </a:cubicBezTo>
                  <a:lnTo>
                    <a:pt x="121" y="27"/>
                  </a:lnTo>
                  <a:cubicBezTo>
                    <a:pt x="108" y="27"/>
                    <a:pt x="108" y="14"/>
                    <a:pt x="94" y="0"/>
                  </a:cubicBezTo>
                  <a:close/>
                </a:path>
              </a:pathLst>
            </a:custGeom>
            <a:solidFill>
              <a:srgbClr val="499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19;p57"/>
            <p:cNvSpPr/>
            <p:nvPr/>
          </p:nvSpPr>
          <p:spPr>
            <a:xfrm>
              <a:off x="5652620" y="2137614"/>
              <a:ext cx="7716" cy="17661"/>
            </a:xfrm>
            <a:custGeom>
              <a:avLst/>
              <a:gdLst/>
              <a:ahLst/>
              <a:cxnLst/>
              <a:rect l="l" t="t" r="r" b="b"/>
              <a:pathLst>
                <a:path w="135" h="309" extrusionOk="0">
                  <a:moveTo>
                    <a:pt x="94" y="0"/>
                  </a:moveTo>
                  <a:lnTo>
                    <a:pt x="1" y="282"/>
                  </a:lnTo>
                  <a:cubicBezTo>
                    <a:pt x="14" y="282"/>
                    <a:pt x="27" y="294"/>
                    <a:pt x="27" y="308"/>
                  </a:cubicBezTo>
                  <a:lnTo>
                    <a:pt x="135" y="27"/>
                  </a:lnTo>
                  <a:lnTo>
                    <a:pt x="121" y="27"/>
                  </a:lnTo>
                  <a:cubicBezTo>
                    <a:pt x="121" y="14"/>
                    <a:pt x="108" y="14"/>
                    <a:pt x="94" y="0"/>
                  </a:cubicBezTo>
                  <a:close/>
                </a:path>
              </a:pathLst>
            </a:custGeom>
            <a:solidFill>
              <a:srgbClr val="499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0;p57"/>
            <p:cNvSpPr/>
            <p:nvPr/>
          </p:nvSpPr>
          <p:spPr>
            <a:xfrm>
              <a:off x="5654163" y="2139100"/>
              <a:ext cx="7716" cy="17718"/>
            </a:xfrm>
            <a:custGeom>
              <a:avLst/>
              <a:gdLst/>
              <a:ahLst/>
              <a:cxnLst/>
              <a:rect l="l" t="t" r="r" b="b"/>
              <a:pathLst>
                <a:path w="135" h="310" extrusionOk="0">
                  <a:moveTo>
                    <a:pt x="108" y="1"/>
                  </a:moveTo>
                  <a:lnTo>
                    <a:pt x="0" y="282"/>
                  </a:lnTo>
                  <a:cubicBezTo>
                    <a:pt x="13" y="282"/>
                    <a:pt x="27" y="295"/>
                    <a:pt x="40" y="309"/>
                  </a:cubicBezTo>
                  <a:lnTo>
                    <a:pt x="134" y="15"/>
                  </a:lnTo>
                  <a:cubicBezTo>
                    <a:pt x="120" y="15"/>
                    <a:pt x="108" y="1"/>
                    <a:pt x="108" y="1"/>
                  </a:cubicBezTo>
                  <a:close/>
                </a:path>
              </a:pathLst>
            </a:custGeom>
            <a:solidFill>
              <a:srgbClr val="489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21;p57"/>
            <p:cNvSpPr/>
            <p:nvPr/>
          </p:nvSpPr>
          <p:spPr>
            <a:xfrm>
              <a:off x="5656449" y="2139901"/>
              <a:ext cx="7659" cy="17604"/>
            </a:xfrm>
            <a:custGeom>
              <a:avLst/>
              <a:gdLst/>
              <a:ahLst/>
              <a:cxnLst/>
              <a:rect l="l" t="t" r="r" b="b"/>
              <a:pathLst>
                <a:path w="134" h="308" extrusionOk="0">
                  <a:moveTo>
                    <a:pt x="94" y="1"/>
                  </a:moveTo>
                  <a:lnTo>
                    <a:pt x="0" y="295"/>
                  </a:lnTo>
                  <a:cubicBezTo>
                    <a:pt x="0" y="295"/>
                    <a:pt x="14" y="308"/>
                    <a:pt x="27" y="308"/>
                  </a:cubicBezTo>
                  <a:lnTo>
                    <a:pt x="134" y="14"/>
                  </a:lnTo>
                  <a:cubicBezTo>
                    <a:pt x="121" y="14"/>
                    <a:pt x="107" y="14"/>
                    <a:pt x="94" y="1"/>
                  </a:cubicBezTo>
                  <a:close/>
                </a:path>
              </a:pathLst>
            </a:custGeom>
            <a:solidFill>
              <a:srgbClr val="47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22;p57"/>
            <p:cNvSpPr/>
            <p:nvPr/>
          </p:nvSpPr>
          <p:spPr>
            <a:xfrm>
              <a:off x="5657935" y="2140644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108" y="1"/>
                  </a:moveTo>
                  <a:lnTo>
                    <a:pt x="1" y="295"/>
                  </a:lnTo>
                  <a:cubicBezTo>
                    <a:pt x="15" y="309"/>
                    <a:pt x="28" y="309"/>
                    <a:pt x="42" y="322"/>
                  </a:cubicBezTo>
                  <a:lnTo>
                    <a:pt x="135" y="15"/>
                  </a:lnTo>
                  <a:cubicBezTo>
                    <a:pt x="122" y="15"/>
                    <a:pt x="122" y="15"/>
                    <a:pt x="108" y="1"/>
                  </a:cubicBezTo>
                  <a:close/>
                </a:path>
              </a:pathLst>
            </a:custGeom>
            <a:solidFill>
              <a:srgbClr val="47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23;p57"/>
            <p:cNvSpPr/>
            <p:nvPr/>
          </p:nvSpPr>
          <p:spPr>
            <a:xfrm>
              <a:off x="5660279" y="2141444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94" y="1"/>
                  </a:moveTo>
                  <a:lnTo>
                    <a:pt x="1" y="308"/>
                  </a:lnTo>
                  <a:cubicBezTo>
                    <a:pt x="1" y="308"/>
                    <a:pt x="13" y="322"/>
                    <a:pt x="27" y="322"/>
                  </a:cubicBezTo>
                  <a:lnTo>
                    <a:pt x="134" y="13"/>
                  </a:lnTo>
                  <a:cubicBezTo>
                    <a:pt x="120" y="13"/>
                    <a:pt x="108" y="13"/>
                    <a:pt x="94" y="1"/>
                  </a:cubicBezTo>
                  <a:close/>
                </a:path>
              </a:pathLst>
            </a:custGeom>
            <a:solidFill>
              <a:srgbClr val="468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24;p57"/>
            <p:cNvSpPr/>
            <p:nvPr/>
          </p:nvSpPr>
          <p:spPr>
            <a:xfrm>
              <a:off x="5661822" y="2142187"/>
              <a:ext cx="8402" cy="18404"/>
            </a:xfrm>
            <a:custGeom>
              <a:avLst/>
              <a:gdLst/>
              <a:ahLst/>
              <a:cxnLst/>
              <a:rect l="l" t="t" r="r" b="b"/>
              <a:pathLst>
                <a:path w="147" h="322" extrusionOk="0">
                  <a:moveTo>
                    <a:pt x="107" y="0"/>
                  </a:moveTo>
                  <a:lnTo>
                    <a:pt x="0" y="309"/>
                  </a:lnTo>
                  <a:cubicBezTo>
                    <a:pt x="13" y="309"/>
                    <a:pt x="27" y="321"/>
                    <a:pt x="40" y="321"/>
                  </a:cubicBezTo>
                  <a:lnTo>
                    <a:pt x="147" y="14"/>
                  </a:lnTo>
                  <a:cubicBezTo>
                    <a:pt x="134" y="14"/>
                    <a:pt x="120" y="14"/>
                    <a:pt x="107" y="0"/>
                  </a:cubicBezTo>
                  <a:close/>
                </a:path>
              </a:pathLst>
            </a:custGeom>
            <a:solidFill>
              <a:srgbClr val="468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25;p57"/>
            <p:cNvSpPr/>
            <p:nvPr/>
          </p:nvSpPr>
          <p:spPr>
            <a:xfrm>
              <a:off x="5664051" y="2142987"/>
              <a:ext cx="7716" cy="18404"/>
            </a:xfrm>
            <a:custGeom>
              <a:avLst/>
              <a:gdLst/>
              <a:ahLst/>
              <a:cxnLst/>
              <a:rect l="l" t="t" r="r" b="b"/>
              <a:pathLst>
                <a:path w="135" h="322" extrusionOk="0">
                  <a:moveTo>
                    <a:pt x="108" y="0"/>
                  </a:moveTo>
                  <a:lnTo>
                    <a:pt x="1" y="307"/>
                  </a:lnTo>
                  <a:cubicBezTo>
                    <a:pt x="15" y="321"/>
                    <a:pt x="28" y="321"/>
                    <a:pt x="28" y="321"/>
                  </a:cubicBezTo>
                  <a:lnTo>
                    <a:pt x="135" y="13"/>
                  </a:lnTo>
                  <a:cubicBezTo>
                    <a:pt x="122" y="13"/>
                    <a:pt x="122" y="13"/>
                    <a:pt x="108" y="0"/>
                  </a:cubicBezTo>
                  <a:close/>
                </a:path>
              </a:pathLst>
            </a:custGeom>
            <a:solidFill>
              <a:srgbClr val="458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26;p57"/>
            <p:cNvSpPr/>
            <p:nvPr/>
          </p:nvSpPr>
          <p:spPr>
            <a:xfrm>
              <a:off x="5665594" y="2143730"/>
              <a:ext cx="8516" cy="18404"/>
            </a:xfrm>
            <a:custGeom>
              <a:avLst/>
              <a:gdLst/>
              <a:ahLst/>
              <a:cxnLst/>
              <a:rect l="l" t="t" r="r" b="b"/>
              <a:pathLst>
                <a:path w="149" h="322" extrusionOk="0">
                  <a:moveTo>
                    <a:pt x="108" y="0"/>
                  </a:moveTo>
                  <a:lnTo>
                    <a:pt x="1" y="308"/>
                  </a:lnTo>
                  <a:cubicBezTo>
                    <a:pt x="15" y="308"/>
                    <a:pt x="27" y="321"/>
                    <a:pt x="41" y="321"/>
                  </a:cubicBezTo>
                  <a:lnTo>
                    <a:pt x="148" y="14"/>
                  </a:lnTo>
                  <a:cubicBezTo>
                    <a:pt x="148" y="14"/>
                    <a:pt x="134" y="14"/>
                    <a:pt x="122" y="0"/>
                  </a:cubicBezTo>
                  <a:close/>
                </a:path>
              </a:pathLst>
            </a:custGeom>
            <a:solidFill>
              <a:srgbClr val="458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27;p57"/>
            <p:cNvSpPr/>
            <p:nvPr/>
          </p:nvSpPr>
          <p:spPr>
            <a:xfrm>
              <a:off x="5667937" y="2144530"/>
              <a:ext cx="8402" cy="17604"/>
            </a:xfrm>
            <a:custGeom>
              <a:avLst/>
              <a:gdLst/>
              <a:ahLst/>
              <a:cxnLst/>
              <a:rect l="l" t="t" r="r" b="b"/>
              <a:pathLst>
                <a:path w="147" h="308" extrusionOk="0">
                  <a:moveTo>
                    <a:pt x="107" y="0"/>
                  </a:moveTo>
                  <a:lnTo>
                    <a:pt x="0" y="307"/>
                  </a:lnTo>
                  <a:lnTo>
                    <a:pt x="40" y="307"/>
                  </a:lnTo>
                  <a:lnTo>
                    <a:pt x="147" y="27"/>
                  </a:lnTo>
                  <a:cubicBezTo>
                    <a:pt x="134" y="13"/>
                    <a:pt x="120" y="0"/>
                    <a:pt x="107" y="0"/>
                  </a:cubicBezTo>
                  <a:close/>
                </a:path>
              </a:pathLst>
            </a:custGeom>
            <a:solidFill>
              <a:srgbClr val="45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28;p57"/>
            <p:cNvSpPr/>
            <p:nvPr/>
          </p:nvSpPr>
          <p:spPr>
            <a:xfrm>
              <a:off x="5670166" y="2146016"/>
              <a:ext cx="7716" cy="16118"/>
            </a:xfrm>
            <a:custGeom>
              <a:avLst/>
              <a:gdLst/>
              <a:ahLst/>
              <a:cxnLst/>
              <a:rect l="l" t="t" r="r" b="b"/>
              <a:pathLst>
                <a:path w="135" h="282" extrusionOk="0">
                  <a:moveTo>
                    <a:pt x="108" y="1"/>
                  </a:moveTo>
                  <a:lnTo>
                    <a:pt x="1" y="281"/>
                  </a:lnTo>
                  <a:lnTo>
                    <a:pt x="42" y="281"/>
                  </a:lnTo>
                  <a:lnTo>
                    <a:pt x="135" y="28"/>
                  </a:lnTo>
                  <a:cubicBezTo>
                    <a:pt x="122" y="14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448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29;p57"/>
            <p:cNvSpPr/>
            <p:nvPr/>
          </p:nvSpPr>
          <p:spPr>
            <a:xfrm>
              <a:off x="5672510" y="2147559"/>
              <a:ext cx="6916" cy="14575"/>
            </a:xfrm>
            <a:custGeom>
              <a:avLst/>
              <a:gdLst/>
              <a:ahLst/>
              <a:cxnLst/>
              <a:rect l="l" t="t" r="r" b="b"/>
              <a:pathLst>
                <a:path w="121" h="255" extrusionOk="0">
                  <a:moveTo>
                    <a:pt x="94" y="1"/>
                  </a:moveTo>
                  <a:lnTo>
                    <a:pt x="1" y="254"/>
                  </a:lnTo>
                  <a:cubicBezTo>
                    <a:pt x="27" y="241"/>
                    <a:pt x="40" y="241"/>
                    <a:pt x="54" y="227"/>
                  </a:cubicBezTo>
                  <a:lnTo>
                    <a:pt x="120" y="40"/>
                  </a:lnTo>
                  <a:cubicBezTo>
                    <a:pt x="108" y="27"/>
                    <a:pt x="108" y="13"/>
                    <a:pt x="94" y="1"/>
                  </a:cubicBezTo>
                  <a:close/>
                </a:path>
              </a:pathLst>
            </a:custGeom>
            <a:solidFill>
              <a:srgbClr val="438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0;p57"/>
            <p:cNvSpPr/>
            <p:nvPr/>
          </p:nvSpPr>
          <p:spPr>
            <a:xfrm>
              <a:off x="5675596" y="2149846"/>
              <a:ext cx="4630" cy="10745"/>
            </a:xfrm>
            <a:custGeom>
              <a:avLst/>
              <a:gdLst/>
              <a:ahLst/>
              <a:cxnLst/>
              <a:rect l="l" t="t" r="r" b="b"/>
              <a:pathLst>
                <a:path w="81" h="188" extrusionOk="0">
                  <a:moveTo>
                    <a:pt x="66" y="0"/>
                  </a:moveTo>
                  <a:lnTo>
                    <a:pt x="0" y="187"/>
                  </a:lnTo>
                  <a:cubicBezTo>
                    <a:pt x="54" y="148"/>
                    <a:pt x="80" y="68"/>
                    <a:pt x="66" y="0"/>
                  </a:cubicBezTo>
                  <a:close/>
                </a:path>
              </a:pathLst>
            </a:custGeom>
            <a:solidFill>
              <a:srgbClr val="438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31;p57"/>
            <p:cNvSpPr/>
            <p:nvPr/>
          </p:nvSpPr>
          <p:spPr>
            <a:xfrm>
              <a:off x="5690056" y="2120068"/>
              <a:ext cx="1600" cy="4630"/>
            </a:xfrm>
            <a:custGeom>
              <a:avLst/>
              <a:gdLst/>
              <a:ahLst/>
              <a:cxnLst/>
              <a:rect l="l" t="t" r="r" b="b"/>
              <a:pathLst>
                <a:path w="28" h="81" extrusionOk="0">
                  <a:moveTo>
                    <a:pt x="27" y="0"/>
                  </a:moveTo>
                  <a:lnTo>
                    <a:pt x="27" y="0"/>
                  </a:lnTo>
                  <a:cubicBezTo>
                    <a:pt x="15" y="0"/>
                    <a:pt x="1" y="13"/>
                    <a:pt x="1" y="40"/>
                  </a:cubicBezTo>
                  <a:lnTo>
                    <a:pt x="1" y="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38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32;p57"/>
            <p:cNvSpPr/>
            <p:nvPr/>
          </p:nvSpPr>
          <p:spPr>
            <a:xfrm>
              <a:off x="5690056" y="2119268"/>
              <a:ext cx="3944" cy="9202"/>
            </a:xfrm>
            <a:custGeom>
              <a:avLst/>
              <a:gdLst/>
              <a:ahLst/>
              <a:cxnLst/>
              <a:rect l="l" t="t" r="r" b="b"/>
              <a:pathLst>
                <a:path w="69" h="161" extrusionOk="0">
                  <a:moveTo>
                    <a:pt x="54" y="0"/>
                  </a:moveTo>
                  <a:cubicBezTo>
                    <a:pt x="41" y="0"/>
                    <a:pt x="41" y="14"/>
                    <a:pt x="27" y="14"/>
                  </a:cubicBezTo>
                  <a:lnTo>
                    <a:pt x="1" y="94"/>
                  </a:lnTo>
                  <a:cubicBezTo>
                    <a:pt x="15" y="107"/>
                    <a:pt x="15" y="134"/>
                    <a:pt x="27" y="161"/>
                  </a:cubicBezTo>
                  <a:lnTo>
                    <a:pt x="68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28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33;p57"/>
            <p:cNvSpPr/>
            <p:nvPr/>
          </p:nvSpPr>
          <p:spPr>
            <a:xfrm>
              <a:off x="5691600" y="2120068"/>
              <a:ext cx="4630" cy="10745"/>
            </a:xfrm>
            <a:custGeom>
              <a:avLst/>
              <a:gdLst/>
              <a:ahLst/>
              <a:cxnLst/>
              <a:rect l="l" t="t" r="r" b="b"/>
              <a:pathLst>
                <a:path w="81" h="188" extrusionOk="0">
                  <a:moveTo>
                    <a:pt x="41" y="0"/>
                  </a:moveTo>
                  <a:lnTo>
                    <a:pt x="0" y="147"/>
                  </a:lnTo>
                  <a:cubicBezTo>
                    <a:pt x="0" y="161"/>
                    <a:pt x="14" y="173"/>
                    <a:pt x="14" y="187"/>
                  </a:cubicBezTo>
                  <a:lnTo>
                    <a:pt x="81" y="13"/>
                  </a:lnTo>
                  <a:cubicBezTo>
                    <a:pt x="68" y="13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418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34;p57"/>
            <p:cNvSpPr/>
            <p:nvPr/>
          </p:nvSpPr>
          <p:spPr>
            <a:xfrm>
              <a:off x="5692400" y="2120754"/>
              <a:ext cx="5373" cy="12288"/>
            </a:xfrm>
            <a:custGeom>
              <a:avLst/>
              <a:gdLst/>
              <a:ahLst/>
              <a:cxnLst/>
              <a:rect l="l" t="t" r="r" b="b"/>
              <a:pathLst>
                <a:path w="94" h="215" extrusionOk="0">
                  <a:moveTo>
                    <a:pt x="67" y="1"/>
                  </a:moveTo>
                  <a:lnTo>
                    <a:pt x="0" y="175"/>
                  </a:lnTo>
                  <a:cubicBezTo>
                    <a:pt x="13" y="188"/>
                    <a:pt x="27" y="202"/>
                    <a:pt x="27" y="215"/>
                  </a:cubicBezTo>
                  <a:lnTo>
                    <a:pt x="93" y="28"/>
                  </a:lnTo>
                  <a:cubicBezTo>
                    <a:pt x="93" y="15"/>
                    <a:pt x="81" y="15"/>
                    <a:pt x="67" y="1"/>
                  </a:cubicBezTo>
                  <a:close/>
                </a:path>
              </a:pathLst>
            </a:custGeom>
            <a:solidFill>
              <a:srgbClr val="418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35;p57"/>
            <p:cNvSpPr/>
            <p:nvPr/>
          </p:nvSpPr>
          <p:spPr>
            <a:xfrm>
              <a:off x="5693943" y="2122297"/>
              <a:ext cx="6173" cy="13088"/>
            </a:xfrm>
            <a:custGeom>
              <a:avLst/>
              <a:gdLst/>
              <a:ahLst/>
              <a:cxnLst/>
              <a:rect l="l" t="t" r="r" b="b"/>
              <a:pathLst>
                <a:path w="108" h="229" extrusionOk="0">
                  <a:moveTo>
                    <a:pt x="66" y="1"/>
                  </a:moveTo>
                  <a:lnTo>
                    <a:pt x="0" y="188"/>
                  </a:lnTo>
                  <a:cubicBezTo>
                    <a:pt x="13" y="202"/>
                    <a:pt x="27" y="215"/>
                    <a:pt x="27" y="229"/>
                  </a:cubicBezTo>
                  <a:lnTo>
                    <a:pt x="107" y="15"/>
                  </a:lnTo>
                  <a:cubicBezTo>
                    <a:pt x="93" y="1"/>
                    <a:pt x="80" y="1"/>
                    <a:pt x="66" y="1"/>
                  </a:cubicBezTo>
                  <a:close/>
                </a:path>
              </a:pathLst>
            </a:custGeom>
            <a:solidFill>
              <a:srgbClr val="408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36;p57"/>
            <p:cNvSpPr/>
            <p:nvPr/>
          </p:nvSpPr>
          <p:spPr>
            <a:xfrm>
              <a:off x="5695429" y="2123097"/>
              <a:ext cx="6916" cy="13832"/>
            </a:xfrm>
            <a:custGeom>
              <a:avLst/>
              <a:gdLst/>
              <a:ahLst/>
              <a:cxnLst/>
              <a:rect l="l" t="t" r="r" b="b"/>
              <a:pathLst>
                <a:path w="121" h="242" extrusionOk="0">
                  <a:moveTo>
                    <a:pt x="81" y="1"/>
                  </a:moveTo>
                  <a:lnTo>
                    <a:pt x="1" y="215"/>
                  </a:lnTo>
                  <a:cubicBezTo>
                    <a:pt x="14" y="227"/>
                    <a:pt x="28" y="227"/>
                    <a:pt x="40" y="241"/>
                  </a:cubicBezTo>
                  <a:lnTo>
                    <a:pt x="121" y="13"/>
                  </a:lnTo>
                  <a:cubicBezTo>
                    <a:pt x="108" y="1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3F8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37;p57"/>
            <p:cNvSpPr/>
            <p:nvPr/>
          </p:nvSpPr>
          <p:spPr>
            <a:xfrm>
              <a:off x="5697715" y="2123840"/>
              <a:ext cx="6973" cy="14632"/>
            </a:xfrm>
            <a:custGeom>
              <a:avLst/>
              <a:gdLst/>
              <a:ahLst/>
              <a:cxnLst/>
              <a:rect l="l" t="t" r="r" b="b"/>
              <a:pathLst>
                <a:path w="122" h="256" extrusionOk="0">
                  <a:moveTo>
                    <a:pt x="81" y="0"/>
                  </a:moveTo>
                  <a:lnTo>
                    <a:pt x="0" y="228"/>
                  </a:lnTo>
                  <a:cubicBezTo>
                    <a:pt x="14" y="228"/>
                    <a:pt x="14" y="241"/>
                    <a:pt x="27" y="255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3F8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38;p57"/>
            <p:cNvSpPr/>
            <p:nvPr/>
          </p:nvSpPr>
          <p:spPr>
            <a:xfrm>
              <a:off x="5699258" y="2123840"/>
              <a:ext cx="7659" cy="15318"/>
            </a:xfrm>
            <a:custGeom>
              <a:avLst/>
              <a:gdLst/>
              <a:ahLst/>
              <a:cxnLst/>
              <a:rect l="l" t="t" r="r" b="b"/>
              <a:pathLst>
                <a:path w="134" h="268" extrusionOk="0">
                  <a:moveTo>
                    <a:pt x="94" y="0"/>
                  </a:moveTo>
                  <a:lnTo>
                    <a:pt x="0" y="255"/>
                  </a:lnTo>
                  <a:cubicBezTo>
                    <a:pt x="14" y="255"/>
                    <a:pt x="27" y="268"/>
                    <a:pt x="41" y="26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3E8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39;p57"/>
            <p:cNvSpPr/>
            <p:nvPr/>
          </p:nvSpPr>
          <p:spPr>
            <a:xfrm>
              <a:off x="5701545" y="2123840"/>
              <a:ext cx="7716" cy="16118"/>
            </a:xfrm>
            <a:custGeom>
              <a:avLst/>
              <a:gdLst/>
              <a:ahLst/>
              <a:cxnLst/>
              <a:rect l="l" t="t" r="r" b="b"/>
              <a:pathLst>
                <a:path w="135" h="282" extrusionOk="0">
                  <a:moveTo>
                    <a:pt x="94" y="0"/>
                  </a:moveTo>
                  <a:lnTo>
                    <a:pt x="1" y="268"/>
                  </a:lnTo>
                  <a:cubicBezTo>
                    <a:pt x="14" y="268"/>
                    <a:pt x="14" y="282"/>
                    <a:pt x="28" y="282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3E88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0;p57"/>
            <p:cNvSpPr/>
            <p:nvPr/>
          </p:nvSpPr>
          <p:spPr>
            <a:xfrm>
              <a:off x="5703088" y="2123840"/>
              <a:ext cx="8459" cy="16861"/>
            </a:xfrm>
            <a:custGeom>
              <a:avLst/>
              <a:gdLst/>
              <a:ahLst/>
              <a:cxnLst/>
              <a:rect l="l" t="t" r="r" b="b"/>
              <a:pathLst>
                <a:path w="148" h="295" extrusionOk="0">
                  <a:moveTo>
                    <a:pt x="108" y="0"/>
                  </a:moveTo>
                  <a:lnTo>
                    <a:pt x="1" y="282"/>
                  </a:lnTo>
                  <a:cubicBezTo>
                    <a:pt x="13" y="282"/>
                    <a:pt x="27" y="295"/>
                    <a:pt x="40" y="295"/>
                  </a:cubicBezTo>
                  <a:lnTo>
                    <a:pt x="147" y="0"/>
                  </a:lnTo>
                  <a:close/>
                </a:path>
              </a:pathLst>
            </a:custGeom>
            <a:solidFill>
              <a:srgbClr val="3E88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41;p57"/>
            <p:cNvSpPr/>
            <p:nvPr/>
          </p:nvSpPr>
          <p:spPr>
            <a:xfrm>
              <a:off x="5705374" y="2123840"/>
              <a:ext cx="7659" cy="16861"/>
            </a:xfrm>
            <a:custGeom>
              <a:avLst/>
              <a:gdLst/>
              <a:ahLst/>
              <a:cxnLst/>
              <a:rect l="l" t="t" r="r" b="b"/>
              <a:pathLst>
                <a:path w="134" h="295" extrusionOk="0">
                  <a:moveTo>
                    <a:pt x="107" y="0"/>
                  </a:moveTo>
                  <a:lnTo>
                    <a:pt x="0" y="295"/>
                  </a:lnTo>
                  <a:lnTo>
                    <a:pt x="41" y="295"/>
                  </a:lnTo>
                  <a:lnTo>
                    <a:pt x="134" y="14"/>
                  </a:lnTo>
                  <a:cubicBezTo>
                    <a:pt x="121" y="14"/>
                    <a:pt x="107" y="14"/>
                    <a:pt x="107" y="0"/>
                  </a:cubicBezTo>
                  <a:close/>
                </a:path>
              </a:pathLst>
            </a:custGeom>
            <a:solidFill>
              <a:srgbClr val="3D87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42;p57"/>
            <p:cNvSpPr/>
            <p:nvPr/>
          </p:nvSpPr>
          <p:spPr>
            <a:xfrm>
              <a:off x="5707660" y="2124640"/>
              <a:ext cx="7716" cy="16061"/>
            </a:xfrm>
            <a:custGeom>
              <a:avLst/>
              <a:gdLst/>
              <a:ahLst/>
              <a:cxnLst/>
              <a:rect l="l" t="t" r="r" b="b"/>
              <a:pathLst>
                <a:path w="135" h="281" extrusionOk="0">
                  <a:moveTo>
                    <a:pt x="94" y="0"/>
                  </a:moveTo>
                  <a:lnTo>
                    <a:pt x="1" y="281"/>
                  </a:lnTo>
                  <a:lnTo>
                    <a:pt x="40" y="281"/>
                  </a:lnTo>
                  <a:lnTo>
                    <a:pt x="135" y="13"/>
                  </a:lnTo>
                  <a:cubicBezTo>
                    <a:pt x="121" y="1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3D8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43;p57"/>
            <p:cNvSpPr/>
            <p:nvPr/>
          </p:nvSpPr>
          <p:spPr>
            <a:xfrm>
              <a:off x="5709946" y="2125383"/>
              <a:ext cx="6973" cy="15318"/>
            </a:xfrm>
            <a:custGeom>
              <a:avLst/>
              <a:gdLst/>
              <a:ahLst/>
              <a:cxnLst/>
              <a:rect l="l" t="t" r="r" b="b"/>
              <a:pathLst>
                <a:path w="122" h="268" extrusionOk="0">
                  <a:moveTo>
                    <a:pt x="95" y="0"/>
                  </a:moveTo>
                  <a:lnTo>
                    <a:pt x="0" y="268"/>
                  </a:lnTo>
                  <a:lnTo>
                    <a:pt x="41" y="268"/>
                  </a:lnTo>
                  <a:lnTo>
                    <a:pt x="121" y="27"/>
                  </a:lnTo>
                  <a:cubicBezTo>
                    <a:pt x="121" y="14"/>
                    <a:pt x="107" y="14"/>
                    <a:pt x="95" y="0"/>
                  </a:cubicBezTo>
                  <a:close/>
                </a:path>
              </a:pathLst>
            </a:custGeom>
            <a:solidFill>
              <a:srgbClr val="3C8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44;p57"/>
            <p:cNvSpPr/>
            <p:nvPr/>
          </p:nvSpPr>
          <p:spPr>
            <a:xfrm>
              <a:off x="5712290" y="2126869"/>
              <a:ext cx="6173" cy="13832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80" y="1"/>
                  </a:moveTo>
                  <a:lnTo>
                    <a:pt x="0" y="242"/>
                  </a:lnTo>
                  <a:cubicBezTo>
                    <a:pt x="13" y="229"/>
                    <a:pt x="27" y="229"/>
                    <a:pt x="54" y="215"/>
                  </a:cubicBezTo>
                  <a:lnTo>
                    <a:pt x="107" y="42"/>
                  </a:lnTo>
                  <a:cubicBezTo>
                    <a:pt x="107" y="28"/>
                    <a:pt x="93" y="15"/>
                    <a:pt x="80" y="1"/>
                  </a:cubicBezTo>
                  <a:close/>
                </a:path>
              </a:pathLst>
            </a:custGeom>
            <a:solidFill>
              <a:srgbClr val="3B8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45;p57"/>
            <p:cNvSpPr/>
            <p:nvPr/>
          </p:nvSpPr>
          <p:spPr>
            <a:xfrm>
              <a:off x="5715319" y="2129213"/>
              <a:ext cx="4630" cy="9945"/>
            </a:xfrm>
            <a:custGeom>
              <a:avLst/>
              <a:gdLst/>
              <a:ahLst/>
              <a:cxnLst/>
              <a:rect l="l" t="t" r="r" b="b"/>
              <a:pathLst>
                <a:path w="81" h="174" extrusionOk="0">
                  <a:moveTo>
                    <a:pt x="54" y="1"/>
                  </a:moveTo>
                  <a:lnTo>
                    <a:pt x="1" y="174"/>
                  </a:lnTo>
                  <a:cubicBezTo>
                    <a:pt x="27" y="161"/>
                    <a:pt x="40" y="147"/>
                    <a:pt x="54" y="134"/>
                  </a:cubicBezTo>
                  <a:lnTo>
                    <a:pt x="67" y="67"/>
                  </a:lnTo>
                  <a:cubicBezTo>
                    <a:pt x="81" y="54"/>
                    <a:pt x="67" y="27"/>
                    <a:pt x="54" y="1"/>
                  </a:cubicBezTo>
                  <a:close/>
                </a:path>
              </a:pathLst>
            </a:custGeom>
            <a:solidFill>
              <a:srgbClr val="3B86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46;p57"/>
            <p:cNvSpPr/>
            <p:nvPr/>
          </p:nvSpPr>
          <p:spPr>
            <a:xfrm>
              <a:off x="5718405" y="2132985"/>
              <a:ext cx="743" cy="3944"/>
            </a:xfrm>
            <a:custGeom>
              <a:avLst/>
              <a:gdLst/>
              <a:ahLst/>
              <a:cxnLst/>
              <a:rect l="l" t="t" r="r" b="b"/>
              <a:pathLst>
                <a:path w="13" h="69" extrusionOk="0">
                  <a:moveTo>
                    <a:pt x="13" y="1"/>
                  </a:moveTo>
                  <a:lnTo>
                    <a:pt x="0" y="68"/>
                  </a:lnTo>
                  <a:cubicBezTo>
                    <a:pt x="13" y="54"/>
                    <a:pt x="13" y="28"/>
                    <a:pt x="13" y="1"/>
                  </a:cubicBezTo>
                  <a:close/>
                </a:path>
              </a:pathLst>
            </a:custGeom>
            <a:solidFill>
              <a:srgbClr val="3A86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47;p57"/>
            <p:cNvSpPr/>
            <p:nvPr/>
          </p:nvSpPr>
          <p:spPr>
            <a:xfrm>
              <a:off x="6079225" y="1331786"/>
              <a:ext cx="77274" cy="361734"/>
            </a:xfrm>
            <a:custGeom>
              <a:avLst/>
              <a:gdLst/>
              <a:ahLst/>
              <a:cxnLst/>
              <a:rect l="l" t="t" r="r" b="b"/>
              <a:pathLst>
                <a:path w="1352" h="6329" extrusionOk="0">
                  <a:moveTo>
                    <a:pt x="509" y="1"/>
                  </a:moveTo>
                  <a:cubicBezTo>
                    <a:pt x="495" y="1"/>
                    <a:pt x="495" y="14"/>
                    <a:pt x="495" y="14"/>
                  </a:cubicBezTo>
                  <a:cubicBezTo>
                    <a:pt x="188" y="1138"/>
                    <a:pt x="1" y="2181"/>
                    <a:pt x="81" y="3371"/>
                  </a:cubicBezTo>
                  <a:cubicBezTo>
                    <a:pt x="147" y="4348"/>
                    <a:pt x="388" y="5619"/>
                    <a:pt x="1137" y="6301"/>
                  </a:cubicBezTo>
                  <a:cubicBezTo>
                    <a:pt x="1164" y="6314"/>
                    <a:pt x="1191" y="6328"/>
                    <a:pt x="1217" y="6328"/>
                  </a:cubicBezTo>
                  <a:cubicBezTo>
                    <a:pt x="1285" y="6328"/>
                    <a:pt x="1351" y="6275"/>
                    <a:pt x="1312" y="6207"/>
                  </a:cubicBezTo>
                  <a:cubicBezTo>
                    <a:pt x="896" y="5191"/>
                    <a:pt x="536" y="4308"/>
                    <a:pt x="429" y="3211"/>
                  </a:cubicBezTo>
                  <a:cubicBezTo>
                    <a:pt x="322" y="2194"/>
                    <a:pt x="335" y="1031"/>
                    <a:pt x="522" y="27"/>
                  </a:cubicBezTo>
                  <a:cubicBezTo>
                    <a:pt x="522" y="14"/>
                    <a:pt x="509" y="1"/>
                    <a:pt x="509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48;p57"/>
            <p:cNvSpPr/>
            <p:nvPr/>
          </p:nvSpPr>
          <p:spPr>
            <a:xfrm>
              <a:off x="6108317" y="1333329"/>
              <a:ext cx="84875" cy="353275"/>
            </a:xfrm>
            <a:custGeom>
              <a:avLst/>
              <a:gdLst/>
              <a:ahLst/>
              <a:cxnLst/>
              <a:rect l="l" t="t" r="r" b="b"/>
              <a:pathLst>
                <a:path w="1485" h="6181" extrusionOk="0">
                  <a:moveTo>
                    <a:pt x="334" y="0"/>
                  </a:moveTo>
                  <a:cubicBezTo>
                    <a:pt x="321" y="0"/>
                    <a:pt x="307" y="0"/>
                    <a:pt x="307" y="14"/>
                  </a:cubicBezTo>
                  <a:cubicBezTo>
                    <a:pt x="0" y="910"/>
                    <a:pt x="227" y="2074"/>
                    <a:pt x="375" y="2984"/>
                  </a:cubicBezTo>
                  <a:cubicBezTo>
                    <a:pt x="535" y="4054"/>
                    <a:pt x="842" y="5151"/>
                    <a:pt x="1324" y="6141"/>
                  </a:cubicBezTo>
                  <a:cubicBezTo>
                    <a:pt x="1324" y="6167"/>
                    <a:pt x="1350" y="6180"/>
                    <a:pt x="1377" y="6180"/>
                  </a:cubicBezTo>
                  <a:cubicBezTo>
                    <a:pt x="1431" y="6180"/>
                    <a:pt x="1484" y="6141"/>
                    <a:pt x="1458" y="6073"/>
                  </a:cubicBezTo>
                  <a:cubicBezTo>
                    <a:pt x="1110" y="5097"/>
                    <a:pt x="829" y="4107"/>
                    <a:pt x="682" y="3077"/>
                  </a:cubicBezTo>
                  <a:cubicBezTo>
                    <a:pt x="615" y="2556"/>
                    <a:pt x="575" y="2034"/>
                    <a:pt x="535" y="1498"/>
                  </a:cubicBezTo>
                  <a:cubicBezTo>
                    <a:pt x="508" y="1017"/>
                    <a:pt x="521" y="496"/>
                    <a:pt x="361" y="14"/>
                  </a:cubicBezTo>
                  <a:cubicBezTo>
                    <a:pt x="361" y="0"/>
                    <a:pt x="348" y="0"/>
                    <a:pt x="334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49;p57"/>
            <p:cNvSpPr/>
            <p:nvPr/>
          </p:nvSpPr>
          <p:spPr>
            <a:xfrm>
              <a:off x="6148039" y="1361621"/>
              <a:ext cx="95620" cy="308123"/>
            </a:xfrm>
            <a:custGeom>
              <a:avLst/>
              <a:gdLst/>
              <a:ahLst/>
              <a:cxnLst/>
              <a:rect l="l" t="t" r="r" b="b"/>
              <a:pathLst>
                <a:path w="1673" h="5391" extrusionOk="0">
                  <a:moveTo>
                    <a:pt x="81" y="1"/>
                  </a:moveTo>
                  <a:cubicBezTo>
                    <a:pt x="67" y="1"/>
                    <a:pt x="54" y="28"/>
                    <a:pt x="40" y="40"/>
                  </a:cubicBezTo>
                  <a:cubicBezTo>
                    <a:pt x="1" y="388"/>
                    <a:pt x="161" y="709"/>
                    <a:pt x="295" y="1017"/>
                  </a:cubicBezTo>
                  <a:cubicBezTo>
                    <a:pt x="468" y="1458"/>
                    <a:pt x="589" y="1940"/>
                    <a:pt x="723" y="2395"/>
                  </a:cubicBezTo>
                  <a:cubicBezTo>
                    <a:pt x="990" y="3358"/>
                    <a:pt x="1178" y="4335"/>
                    <a:pt x="1418" y="5298"/>
                  </a:cubicBezTo>
                  <a:cubicBezTo>
                    <a:pt x="1431" y="5364"/>
                    <a:pt x="1485" y="5391"/>
                    <a:pt x="1538" y="5391"/>
                  </a:cubicBezTo>
                  <a:cubicBezTo>
                    <a:pt x="1606" y="5391"/>
                    <a:pt x="1672" y="5351"/>
                    <a:pt x="1672" y="5271"/>
                  </a:cubicBezTo>
                  <a:cubicBezTo>
                    <a:pt x="1659" y="4321"/>
                    <a:pt x="1351" y="3384"/>
                    <a:pt x="1071" y="2489"/>
                  </a:cubicBezTo>
                  <a:cubicBezTo>
                    <a:pt x="789" y="1646"/>
                    <a:pt x="468" y="843"/>
                    <a:pt x="108" y="28"/>
                  </a:cubicBezTo>
                  <a:cubicBezTo>
                    <a:pt x="108" y="14"/>
                    <a:pt x="94" y="1"/>
                    <a:pt x="81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0;p57"/>
            <p:cNvSpPr/>
            <p:nvPr/>
          </p:nvSpPr>
          <p:spPr>
            <a:xfrm>
              <a:off x="6247432" y="1428092"/>
              <a:ext cx="253082" cy="248567"/>
            </a:xfrm>
            <a:custGeom>
              <a:avLst/>
              <a:gdLst/>
              <a:ahLst/>
              <a:cxnLst/>
              <a:rect l="l" t="t" r="r" b="b"/>
              <a:pathLst>
                <a:path w="4428" h="4349" extrusionOk="0">
                  <a:moveTo>
                    <a:pt x="4374" y="1"/>
                  </a:moveTo>
                  <a:cubicBezTo>
                    <a:pt x="2408" y="336"/>
                    <a:pt x="402" y="2302"/>
                    <a:pt x="1" y="4255"/>
                  </a:cubicBezTo>
                  <a:cubicBezTo>
                    <a:pt x="1" y="4308"/>
                    <a:pt x="40" y="4349"/>
                    <a:pt x="81" y="4349"/>
                  </a:cubicBezTo>
                  <a:cubicBezTo>
                    <a:pt x="94" y="4349"/>
                    <a:pt x="120" y="4335"/>
                    <a:pt x="134" y="4308"/>
                  </a:cubicBezTo>
                  <a:cubicBezTo>
                    <a:pt x="616" y="3412"/>
                    <a:pt x="1057" y="2556"/>
                    <a:pt x="1766" y="1807"/>
                  </a:cubicBezTo>
                  <a:cubicBezTo>
                    <a:pt x="2528" y="1018"/>
                    <a:pt x="3464" y="590"/>
                    <a:pt x="4401" y="54"/>
                  </a:cubicBezTo>
                  <a:cubicBezTo>
                    <a:pt x="4428" y="42"/>
                    <a:pt x="4401" y="1"/>
                    <a:pt x="4374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51;p57"/>
            <p:cNvSpPr/>
            <p:nvPr/>
          </p:nvSpPr>
          <p:spPr>
            <a:xfrm>
              <a:off x="6311674" y="1431979"/>
              <a:ext cx="220961" cy="231649"/>
            </a:xfrm>
            <a:custGeom>
              <a:avLst/>
              <a:gdLst/>
              <a:ahLst/>
              <a:cxnLst/>
              <a:rect l="l" t="t" r="r" b="b"/>
              <a:pathLst>
                <a:path w="3866" h="4053" extrusionOk="0">
                  <a:moveTo>
                    <a:pt x="3839" y="0"/>
                  </a:moveTo>
                  <a:cubicBezTo>
                    <a:pt x="3826" y="0"/>
                    <a:pt x="3826" y="0"/>
                    <a:pt x="3826" y="13"/>
                  </a:cubicBezTo>
                  <a:cubicBezTo>
                    <a:pt x="3036" y="361"/>
                    <a:pt x="2354" y="1057"/>
                    <a:pt x="1752" y="1672"/>
                  </a:cubicBezTo>
                  <a:cubicBezTo>
                    <a:pt x="1083" y="2355"/>
                    <a:pt x="495" y="3090"/>
                    <a:pt x="27" y="3919"/>
                  </a:cubicBezTo>
                  <a:cubicBezTo>
                    <a:pt x="0" y="3987"/>
                    <a:pt x="54" y="4053"/>
                    <a:pt x="107" y="4053"/>
                  </a:cubicBezTo>
                  <a:cubicBezTo>
                    <a:pt x="134" y="4053"/>
                    <a:pt x="147" y="4053"/>
                    <a:pt x="161" y="4026"/>
                  </a:cubicBezTo>
                  <a:cubicBezTo>
                    <a:pt x="696" y="3344"/>
                    <a:pt x="1270" y="2662"/>
                    <a:pt x="1859" y="2020"/>
                  </a:cubicBezTo>
                  <a:cubicBezTo>
                    <a:pt x="2488" y="1338"/>
                    <a:pt x="3264" y="762"/>
                    <a:pt x="3852" y="54"/>
                  </a:cubicBezTo>
                  <a:cubicBezTo>
                    <a:pt x="3865" y="27"/>
                    <a:pt x="3852" y="0"/>
                    <a:pt x="3839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52;p57"/>
            <p:cNvSpPr/>
            <p:nvPr/>
          </p:nvSpPr>
          <p:spPr>
            <a:xfrm>
              <a:off x="6315446" y="1443410"/>
              <a:ext cx="230963" cy="283717"/>
            </a:xfrm>
            <a:custGeom>
              <a:avLst/>
              <a:gdLst/>
              <a:ahLst/>
              <a:cxnLst/>
              <a:rect l="l" t="t" r="r" b="b"/>
              <a:pathLst>
                <a:path w="4041" h="4964" extrusionOk="0">
                  <a:moveTo>
                    <a:pt x="4013" y="1"/>
                  </a:moveTo>
                  <a:cubicBezTo>
                    <a:pt x="4001" y="1"/>
                    <a:pt x="3987" y="14"/>
                    <a:pt x="3987" y="14"/>
                  </a:cubicBezTo>
                  <a:cubicBezTo>
                    <a:pt x="3519" y="951"/>
                    <a:pt x="3077" y="1873"/>
                    <a:pt x="2435" y="2703"/>
                  </a:cubicBezTo>
                  <a:cubicBezTo>
                    <a:pt x="1753" y="3532"/>
                    <a:pt x="924" y="4120"/>
                    <a:pt x="81" y="4776"/>
                  </a:cubicBezTo>
                  <a:cubicBezTo>
                    <a:pt x="0" y="4830"/>
                    <a:pt x="68" y="4964"/>
                    <a:pt x="148" y="4964"/>
                  </a:cubicBezTo>
                  <a:cubicBezTo>
                    <a:pt x="161" y="4964"/>
                    <a:pt x="175" y="4964"/>
                    <a:pt x="188" y="4950"/>
                  </a:cubicBezTo>
                  <a:cubicBezTo>
                    <a:pt x="2087" y="4188"/>
                    <a:pt x="3666" y="2021"/>
                    <a:pt x="4027" y="41"/>
                  </a:cubicBezTo>
                  <a:cubicBezTo>
                    <a:pt x="4040" y="14"/>
                    <a:pt x="4027" y="1"/>
                    <a:pt x="4013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53;p57"/>
            <p:cNvSpPr/>
            <p:nvPr/>
          </p:nvSpPr>
          <p:spPr>
            <a:xfrm>
              <a:off x="4967617" y="1207703"/>
              <a:ext cx="40523" cy="36351"/>
            </a:xfrm>
            <a:custGeom>
              <a:avLst/>
              <a:gdLst/>
              <a:ahLst/>
              <a:cxnLst/>
              <a:rect l="l" t="t" r="r" b="b"/>
              <a:pathLst>
                <a:path w="709" h="636" extrusionOk="0">
                  <a:moveTo>
                    <a:pt x="399" y="1"/>
                  </a:moveTo>
                  <a:cubicBezTo>
                    <a:pt x="364" y="1"/>
                    <a:pt x="328" y="7"/>
                    <a:pt x="295" y="19"/>
                  </a:cubicBezTo>
                  <a:lnTo>
                    <a:pt x="281" y="19"/>
                  </a:lnTo>
                  <a:cubicBezTo>
                    <a:pt x="295" y="19"/>
                    <a:pt x="295" y="5"/>
                    <a:pt x="295" y="5"/>
                  </a:cubicBezTo>
                  <a:lnTo>
                    <a:pt x="295" y="5"/>
                  </a:lnTo>
                  <a:cubicBezTo>
                    <a:pt x="281" y="19"/>
                    <a:pt x="281" y="19"/>
                    <a:pt x="268" y="19"/>
                  </a:cubicBezTo>
                  <a:lnTo>
                    <a:pt x="227" y="19"/>
                  </a:lnTo>
                  <a:cubicBezTo>
                    <a:pt x="94" y="58"/>
                    <a:pt x="1" y="192"/>
                    <a:pt x="1" y="326"/>
                  </a:cubicBezTo>
                  <a:cubicBezTo>
                    <a:pt x="1" y="447"/>
                    <a:pt x="94" y="607"/>
                    <a:pt x="227" y="620"/>
                  </a:cubicBezTo>
                  <a:cubicBezTo>
                    <a:pt x="273" y="628"/>
                    <a:pt x="320" y="636"/>
                    <a:pt x="366" y="636"/>
                  </a:cubicBezTo>
                  <a:cubicBezTo>
                    <a:pt x="400" y="636"/>
                    <a:pt x="434" y="631"/>
                    <a:pt x="468" y="620"/>
                  </a:cubicBezTo>
                  <a:cubicBezTo>
                    <a:pt x="548" y="580"/>
                    <a:pt x="616" y="554"/>
                    <a:pt x="655" y="473"/>
                  </a:cubicBezTo>
                  <a:cubicBezTo>
                    <a:pt x="696" y="393"/>
                    <a:pt x="709" y="313"/>
                    <a:pt x="682" y="233"/>
                  </a:cubicBezTo>
                  <a:cubicBezTo>
                    <a:pt x="669" y="152"/>
                    <a:pt x="616" y="85"/>
                    <a:pt x="548" y="45"/>
                  </a:cubicBezTo>
                  <a:cubicBezTo>
                    <a:pt x="501" y="14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54;p57"/>
            <p:cNvSpPr/>
            <p:nvPr/>
          </p:nvSpPr>
          <p:spPr>
            <a:xfrm>
              <a:off x="4885771" y="1214847"/>
              <a:ext cx="41380" cy="33721"/>
            </a:xfrm>
            <a:custGeom>
              <a:avLst/>
              <a:gdLst/>
              <a:ahLst/>
              <a:cxnLst/>
              <a:rect l="l" t="t" r="r" b="b"/>
              <a:pathLst>
                <a:path w="724" h="590" extrusionOk="0">
                  <a:moveTo>
                    <a:pt x="429" y="1"/>
                  </a:moveTo>
                  <a:cubicBezTo>
                    <a:pt x="375" y="13"/>
                    <a:pt x="322" y="1"/>
                    <a:pt x="268" y="27"/>
                  </a:cubicBezTo>
                  <a:cubicBezTo>
                    <a:pt x="68" y="81"/>
                    <a:pt x="1" y="334"/>
                    <a:pt x="148" y="495"/>
                  </a:cubicBezTo>
                  <a:cubicBezTo>
                    <a:pt x="229" y="575"/>
                    <a:pt x="322" y="589"/>
                    <a:pt x="429" y="589"/>
                  </a:cubicBezTo>
                  <a:cubicBezTo>
                    <a:pt x="435" y="590"/>
                    <a:pt x="442" y="590"/>
                    <a:pt x="448" y="590"/>
                  </a:cubicBezTo>
                  <a:cubicBezTo>
                    <a:pt x="600" y="590"/>
                    <a:pt x="723" y="449"/>
                    <a:pt x="723" y="295"/>
                  </a:cubicBezTo>
                  <a:cubicBezTo>
                    <a:pt x="723" y="147"/>
                    <a:pt x="589" y="1"/>
                    <a:pt x="429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55;p57"/>
            <p:cNvSpPr/>
            <p:nvPr/>
          </p:nvSpPr>
          <p:spPr>
            <a:xfrm>
              <a:off x="4822386" y="1232394"/>
              <a:ext cx="29835" cy="22976"/>
            </a:xfrm>
            <a:custGeom>
              <a:avLst/>
              <a:gdLst/>
              <a:ahLst/>
              <a:cxnLst/>
              <a:rect l="l" t="t" r="r" b="b"/>
              <a:pathLst>
                <a:path w="522" h="402" extrusionOk="0">
                  <a:moveTo>
                    <a:pt x="268" y="1"/>
                  </a:moveTo>
                  <a:cubicBezTo>
                    <a:pt x="0" y="1"/>
                    <a:pt x="0" y="402"/>
                    <a:pt x="268" y="402"/>
                  </a:cubicBezTo>
                  <a:cubicBezTo>
                    <a:pt x="521" y="402"/>
                    <a:pt x="521" y="1"/>
                    <a:pt x="268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56;p57"/>
            <p:cNvSpPr/>
            <p:nvPr/>
          </p:nvSpPr>
          <p:spPr>
            <a:xfrm>
              <a:off x="4817757" y="1227821"/>
              <a:ext cx="39837" cy="31435"/>
            </a:xfrm>
            <a:custGeom>
              <a:avLst/>
              <a:gdLst/>
              <a:ahLst/>
              <a:cxnLst/>
              <a:rect l="l" t="t" r="r" b="b"/>
              <a:pathLst>
                <a:path w="697" h="550" extrusionOk="0">
                  <a:moveTo>
                    <a:pt x="349" y="0"/>
                  </a:moveTo>
                  <a:cubicBezTo>
                    <a:pt x="1" y="0"/>
                    <a:pt x="1" y="549"/>
                    <a:pt x="349" y="549"/>
                  </a:cubicBezTo>
                  <a:cubicBezTo>
                    <a:pt x="696" y="549"/>
                    <a:pt x="696" y="0"/>
                    <a:pt x="349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57;p57"/>
            <p:cNvSpPr/>
            <p:nvPr/>
          </p:nvSpPr>
          <p:spPr>
            <a:xfrm>
              <a:off x="4861309" y="1258399"/>
              <a:ext cx="22290" cy="17661"/>
            </a:xfrm>
            <a:custGeom>
              <a:avLst/>
              <a:gdLst/>
              <a:ahLst/>
              <a:cxnLst/>
              <a:rect l="l" t="t" r="r" b="b"/>
              <a:pathLst>
                <a:path w="390" h="309" extrusionOk="0">
                  <a:moveTo>
                    <a:pt x="202" y="0"/>
                  </a:moveTo>
                  <a:cubicBezTo>
                    <a:pt x="1" y="0"/>
                    <a:pt x="1" y="309"/>
                    <a:pt x="202" y="309"/>
                  </a:cubicBezTo>
                  <a:cubicBezTo>
                    <a:pt x="389" y="309"/>
                    <a:pt x="389" y="0"/>
                    <a:pt x="202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58;p57"/>
            <p:cNvSpPr/>
            <p:nvPr/>
          </p:nvSpPr>
          <p:spPr>
            <a:xfrm>
              <a:off x="4935496" y="1244625"/>
              <a:ext cx="19147" cy="15375"/>
            </a:xfrm>
            <a:custGeom>
              <a:avLst/>
              <a:gdLst/>
              <a:ahLst/>
              <a:cxnLst/>
              <a:rect l="l" t="t" r="r" b="b"/>
              <a:pathLst>
                <a:path w="335" h="269" extrusionOk="0">
                  <a:moveTo>
                    <a:pt x="174" y="1"/>
                  </a:moveTo>
                  <a:cubicBezTo>
                    <a:pt x="1" y="1"/>
                    <a:pt x="1" y="268"/>
                    <a:pt x="174" y="268"/>
                  </a:cubicBezTo>
                  <a:cubicBezTo>
                    <a:pt x="335" y="268"/>
                    <a:pt x="335" y="1"/>
                    <a:pt x="174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59;p57"/>
            <p:cNvSpPr/>
            <p:nvPr/>
          </p:nvSpPr>
          <p:spPr>
            <a:xfrm>
              <a:off x="4762717" y="1254684"/>
              <a:ext cx="45953" cy="31149"/>
            </a:xfrm>
            <a:custGeom>
              <a:avLst/>
              <a:gdLst/>
              <a:ahLst/>
              <a:cxnLst/>
              <a:rect l="l" t="t" r="r" b="b"/>
              <a:pathLst>
                <a:path w="804" h="545" extrusionOk="0">
                  <a:moveTo>
                    <a:pt x="322" y="0"/>
                  </a:moveTo>
                  <a:cubicBezTo>
                    <a:pt x="282" y="0"/>
                    <a:pt x="241" y="8"/>
                    <a:pt x="201" y="26"/>
                  </a:cubicBezTo>
                  <a:cubicBezTo>
                    <a:pt x="27" y="79"/>
                    <a:pt x="1" y="293"/>
                    <a:pt x="147" y="400"/>
                  </a:cubicBezTo>
                  <a:cubicBezTo>
                    <a:pt x="188" y="413"/>
                    <a:pt x="228" y="440"/>
                    <a:pt x="254" y="454"/>
                  </a:cubicBezTo>
                  <a:cubicBezTo>
                    <a:pt x="281" y="467"/>
                    <a:pt x="308" y="481"/>
                    <a:pt x="335" y="481"/>
                  </a:cubicBezTo>
                  <a:lnTo>
                    <a:pt x="349" y="481"/>
                  </a:lnTo>
                  <a:cubicBezTo>
                    <a:pt x="375" y="494"/>
                    <a:pt x="402" y="507"/>
                    <a:pt x="429" y="507"/>
                  </a:cubicBezTo>
                  <a:cubicBezTo>
                    <a:pt x="471" y="531"/>
                    <a:pt x="515" y="545"/>
                    <a:pt x="559" y="545"/>
                  </a:cubicBezTo>
                  <a:cubicBezTo>
                    <a:pt x="613" y="545"/>
                    <a:pt x="665" y="525"/>
                    <a:pt x="709" y="481"/>
                  </a:cubicBezTo>
                  <a:cubicBezTo>
                    <a:pt x="789" y="400"/>
                    <a:pt x="803" y="240"/>
                    <a:pt x="709" y="160"/>
                  </a:cubicBezTo>
                  <a:cubicBezTo>
                    <a:pt x="696" y="146"/>
                    <a:pt x="682" y="133"/>
                    <a:pt x="656" y="119"/>
                  </a:cubicBezTo>
                  <a:cubicBezTo>
                    <a:pt x="656" y="119"/>
                    <a:pt x="656" y="106"/>
                    <a:pt x="643" y="106"/>
                  </a:cubicBezTo>
                  <a:lnTo>
                    <a:pt x="563" y="65"/>
                  </a:lnTo>
                  <a:cubicBezTo>
                    <a:pt x="482" y="30"/>
                    <a:pt x="402" y="0"/>
                    <a:pt x="322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0;p57"/>
            <p:cNvSpPr/>
            <p:nvPr/>
          </p:nvSpPr>
          <p:spPr>
            <a:xfrm>
              <a:off x="4794838" y="1302751"/>
              <a:ext cx="27606" cy="21433"/>
            </a:xfrm>
            <a:custGeom>
              <a:avLst/>
              <a:gdLst/>
              <a:ahLst/>
              <a:cxnLst/>
              <a:rect l="l" t="t" r="r" b="b"/>
              <a:pathLst>
                <a:path w="483" h="375" extrusionOk="0">
                  <a:moveTo>
                    <a:pt x="241" y="0"/>
                  </a:moveTo>
                  <a:cubicBezTo>
                    <a:pt x="1" y="0"/>
                    <a:pt x="1" y="375"/>
                    <a:pt x="241" y="375"/>
                  </a:cubicBezTo>
                  <a:cubicBezTo>
                    <a:pt x="482" y="375"/>
                    <a:pt x="482" y="0"/>
                    <a:pt x="241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61;p57"/>
            <p:cNvSpPr/>
            <p:nvPr/>
          </p:nvSpPr>
          <p:spPr>
            <a:xfrm>
              <a:off x="4682414" y="1284576"/>
              <a:ext cx="37551" cy="30178"/>
            </a:xfrm>
            <a:custGeom>
              <a:avLst/>
              <a:gdLst/>
              <a:ahLst/>
              <a:cxnLst/>
              <a:rect l="l" t="t" r="r" b="b"/>
              <a:pathLst>
                <a:path w="657" h="528" extrusionOk="0">
                  <a:moveTo>
                    <a:pt x="372" y="0"/>
                  </a:moveTo>
                  <a:cubicBezTo>
                    <a:pt x="340" y="0"/>
                    <a:pt x="310" y="7"/>
                    <a:pt x="282" y="24"/>
                  </a:cubicBezTo>
                  <a:cubicBezTo>
                    <a:pt x="268" y="24"/>
                    <a:pt x="255" y="24"/>
                    <a:pt x="255" y="38"/>
                  </a:cubicBezTo>
                  <a:lnTo>
                    <a:pt x="229" y="38"/>
                  </a:lnTo>
                  <a:cubicBezTo>
                    <a:pt x="221" y="37"/>
                    <a:pt x="214" y="36"/>
                    <a:pt x="207" y="36"/>
                  </a:cubicBezTo>
                  <a:cubicBezTo>
                    <a:pt x="121" y="36"/>
                    <a:pt x="40" y="111"/>
                    <a:pt x="27" y="198"/>
                  </a:cubicBezTo>
                  <a:cubicBezTo>
                    <a:pt x="1" y="292"/>
                    <a:pt x="41" y="372"/>
                    <a:pt x="108" y="425"/>
                  </a:cubicBezTo>
                  <a:lnTo>
                    <a:pt x="134" y="452"/>
                  </a:lnTo>
                  <a:cubicBezTo>
                    <a:pt x="175" y="479"/>
                    <a:pt x="215" y="519"/>
                    <a:pt x="268" y="519"/>
                  </a:cubicBezTo>
                  <a:cubicBezTo>
                    <a:pt x="297" y="524"/>
                    <a:pt x="326" y="527"/>
                    <a:pt x="356" y="527"/>
                  </a:cubicBezTo>
                  <a:cubicBezTo>
                    <a:pt x="409" y="527"/>
                    <a:pt x="463" y="518"/>
                    <a:pt x="523" y="493"/>
                  </a:cubicBezTo>
                  <a:cubicBezTo>
                    <a:pt x="589" y="452"/>
                    <a:pt x="657" y="345"/>
                    <a:pt x="643" y="265"/>
                  </a:cubicBezTo>
                  <a:cubicBezTo>
                    <a:pt x="630" y="185"/>
                    <a:pt x="603" y="131"/>
                    <a:pt x="562" y="78"/>
                  </a:cubicBezTo>
                  <a:cubicBezTo>
                    <a:pt x="550" y="65"/>
                    <a:pt x="536" y="51"/>
                    <a:pt x="523" y="51"/>
                  </a:cubicBezTo>
                  <a:cubicBezTo>
                    <a:pt x="509" y="51"/>
                    <a:pt x="509" y="38"/>
                    <a:pt x="509" y="38"/>
                  </a:cubicBezTo>
                  <a:cubicBezTo>
                    <a:pt x="462" y="14"/>
                    <a:pt x="416" y="0"/>
                    <a:pt x="372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62;p57"/>
            <p:cNvSpPr/>
            <p:nvPr/>
          </p:nvSpPr>
          <p:spPr>
            <a:xfrm>
              <a:off x="4706876" y="1255313"/>
              <a:ext cx="29092" cy="23033"/>
            </a:xfrm>
            <a:custGeom>
              <a:avLst/>
              <a:gdLst/>
              <a:ahLst/>
              <a:cxnLst/>
              <a:rect l="l" t="t" r="r" b="b"/>
              <a:pathLst>
                <a:path w="509" h="403" extrusionOk="0">
                  <a:moveTo>
                    <a:pt x="255" y="1"/>
                  </a:moveTo>
                  <a:cubicBezTo>
                    <a:pt x="1" y="1"/>
                    <a:pt x="1" y="402"/>
                    <a:pt x="255" y="402"/>
                  </a:cubicBezTo>
                  <a:cubicBezTo>
                    <a:pt x="509" y="402"/>
                    <a:pt x="509" y="1"/>
                    <a:pt x="255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63;p57"/>
            <p:cNvSpPr/>
            <p:nvPr/>
          </p:nvSpPr>
          <p:spPr>
            <a:xfrm>
              <a:off x="5489785" y="2012216"/>
              <a:ext cx="28349" cy="22233"/>
            </a:xfrm>
            <a:custGeom>
              <a:avLst/>
              <a:gdLst/>
              <a:ahLst/>
              <a:cxnLst/>
              <a:rect l="l" t="t" r="r" b="b"/>
              <a:pathLst>
                <a:path w="496" h="389" extrusionOk="0">
                  <a:moveTo>
                    <a:pt x="241" y="0"/>
                  </a:moveTo>
                  <a:cubicBezTo>
                    <a:pt x="0" y="0"/>
                    <a:pt x="0" y="389"/>
                    <a:pt x="241" y="389"/>
                  </a:cubicBezTo>
                  <a:cubicBezTo>
                    <a:pt x="496" y="389"/>
                    <a:pt x="496" y="0"/>
                    <a:pt x="241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64;p57"/>
            <p:cNvSpPr/>
            <p:nvPr/>
          </p:nvSpPr>
          <p:spPr>
            <a:xfrm>
              <a:off x="5525736" y="2002729"/>
              <a:ext cx="38294" cy="24291"/>
            </a:xfrm>
            <a:custGeom>
              <a:avLst/>
              <a:gdLst/>
              <a:ahLst/>
              <a:cxnLst/>
              <a:rect l="l" t="t" r="r" b="b"/>
              <a:pathLst>
                <a:path w="670" h="425" extrusionOk="0">
                  <a:moveTo>
                    <a:pt x="249" y="1"/>
                  </a:moveTo>
                  <a:cubicBezTo>
                    <a:pt x="237" y="1"/>
                    <a:pt x="226" y="2"/>
                    <a:pt x="214" y="6"/>
                  </a:cubicBezTo>
                  <a:cubicBezTo>
                    <a:pt x="203" y="4"/>
                    <a:pt x="192" y="3"/>
                    <a:pt x="181" y="3"/>
                  </a:cubicBezTo>
                  <a:cubicBezTo>
                    <a:pt x="125" y="3"/>
                    <a:pt x="74" y="29"/>
                    <a:pt x="40" y="73"/>
                  </a:cubicBezTo>
                  <a:cubicBezTo>
                    <a:pt x="0" y="140"/>
                    <a:pt x="13" y="220"/>
                    <a:pt x="67" y="273"/>
                  </a:cubicBezTo>
                  <a:cubicBezTo>
                    <a:pt x="93" y="314"/>
                    <a:pt x="107" y="341"/>
                    <a:pt x="147" y="354"/>
                  </a:cubicBezTo>
                  <a:cubicBezTo>
                    <a:pt x="224" y="385"/>
                    <a:pt x="324" y="424"/>
                    <a:pt x="415" y="424"/>
                  </a:cubicBezTo>
                  <a:cubicBezTo>
                    <a:pt x="481" y="424"/>
                    <a:pt x="544" y="403"/>
                    <a:pt x="589" y="341"/>
                  </a:cubicBezTo>
                  <a:cubicBezTo>
                    <a:pt x="669" y="234"/>
                    <a:pt x="642" y="100"/>
                    <a:pt x="509" y="47"/>
                  </a:cubicBezTo>
                  <a:cubicBezTo>
                    <a:pt x="468" y="33"/>
                    <a:pt x="428" y="33"/>
                    <a:pt x="402" y="33"/>
                  </a:cubicBezTo>
                  <a:cubicBezTo>
                    <a:pt x="375" y="33"/>
                    <a:pt x="361" y="33"/>
                    <a:pt x="334" y="20"/>
                  </a:cubicBezTo>
                  <a:cubicBezTo>
                    <a:pt x="306" y="10"/>
                    <a:pt x="277" y="1"/>
                    <a:pt x="249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65;p57"/>
            <p:cNvSpPr/>
            <p:nvPr/>
          </p:nvSpPr>
          <p:spPr>
            <a:xfrm>
              <a:off x="5580776" y="2023533"/>
              <a:ext cx="14517" cy="14746"/>
            </a:xfrm>
            <a:custGeom>
              <a:avLst/>
              <a:gdLst/>
              <a:ahLst/>
              <a:cxnLst/>
              <a:rect l="l" t="t" r="r" b="b"/>
              <a:pathLst>
                <a:path w="254" h="258" extrusionOk="0">
                  <a:moveTo>
                    <a:pt x="134" y="0"/>
                  </a:moveTo>
                  <a:cubicBezTo>
                    <a:pt x="93" y="0"/>
                    <a:pt x="53" y="23"/>
                    <a:pt x="40" y="70"/>
                  </a:cubicBezTo>
                  <a:lnTo>
                    <a:pt x="27" y="123"/>
                  </a:lnTo>
                  <a:cubicBezTo>
                    <a:pt x="0" y="191"/>
                    <a:pt x="54" y="257"/>
                    <a:pt x="134" y="257"/>
                  </a:cubicBezTo>
                  <a:cubicBezTo>
                    <a:pt x="200" y="257"/>
                    <a:pt x="254" y="191"/>
                    <a:pt x="241" y="123"/>
                  </a:cubicBezTo>
                  <a:lnTo>
                    <a:pt x="227" y="70"/>
                  </a:lnTo>
                  <a:cubicBezTo>
                    <a:pt x="214" y="23"/>
                    <a:pt x="174" y="0"/>
                    <a:pt x="134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66;p57"/>
            <p:cNvSpPr/>
            <p:nvPr/>
          </p:nvSpPr>
          <p:spPr>
            <a:xfrm>
              <a:off x="5604381" y="2014045"/>
              <a:ext cx="16918" cy="13088"/>
            </a:xfrm>
            <a:custGeom>
              <a:avLst/>
              <a:gdLst/>
              <a:ahLst/>
              <a:cxnLst/>
              <a:rect l="l" t="t" r="r" b="b"/>
              <a:pathLst>
                <a:path w="296" h="229" extrusionOk="0">
                  <a:moveTo>
                    <a:pt x="119" y="0"/>
                  </a:moveTo>
                  <a:cubicBezTo>
                    <a:pt x="1" y="0"/>
                    <a:pt x="3" y="229"/>
                    <a:pt x="126" y="229"/>
                  </a:cubicBezTo>
                  <a:cubicBezTo>
                    <a:pt x="137" y="229"/>
                    <a:pt x="149" y="227"/>
                    <a:pt x="162" y="223"/>
                  </a:cubicBezTo>
                  <a:cubicBezTo>
                    <a:pt x="176" y="223"/>
                    <a:pt x="189" y="209"/>
                    <a:pt x="203" y="209"/>
                  </a:cubicBezTo>
                  <a:cubicBezTo>
                    <a:pt x="296" y="182"/>
                    <a:pt x="296" y="49"/>
                    <a:pt x="203" y="9"/>
                  </a:cubicBezTo>
                  <a:lnTo>
                    <a:pt x="162" y="9"/>
                  </a:lnTo>
                  <a:cubicBezTo>
                    <a:pt x="146" y="3"/>
                    <a:pt x="132" y="0"/>
                    <a:pt x="119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67;p57"/>
            <p:cNvSpPr/>
            <p:nvPr/>
          </p:nvSpPr>
          <p:spPr>
            <a:xfrm>
              <a:off x="5623585" y="2026448"/>
              <a:ext cx="29092" cy="22748"/>
            </a:xfrm>
            <a:custGeom>
              <a:avLst/>
              <a:gdLst/>
              <a:ahLst/>
              <a:cxnLst/>
              <a:rect l="l" t="t" r="r" b="b"/>
              <a:pathLst>
                <a:path w="509" h="398" extrusionOk="0">
                  <a:moveTo>
                    <a:pt x="312" y="0"/>
                  </a:moveTo>
                  <a:cubicBezTo>
                    <a:pt x="284" y="0"/>
                    <a:pt x="256" y="10"/>
                    <a:pt x="227" y="19"/>
                  </a:cubicBezTo>
                  <a:cubicBezTo>
                    <a:pt x="201" y="33"/>
                    <a:pt x="188" y="60"/>
                    <a:pt x="161" y="86"/>
                  </a:cubicBezTo>
                  <a:cubicBezTo>
                    <a:pt x="161" y="86"/>
                    <a:pt x="161" y="99"/>
                    <a:pt x="147" y="99"/>
                  </a:cubicBezTo>
                  <a:cubicBezTo>
                    <a:pt x="134" y="113"/>
                    <a:pt x="120" y="113"/>
                    <a:pt x="107" y="113"/>
                  </a:cubicBezTo>
                  <a:cubicBezTo>
                    <a:pt x="40" y="126"/>
                    <a:pt x="0" y="193"/>
                    <a:pt x="0" y="247"/>
                  </a:cubicBezTo>
                  <a:cubicBezTo>
                    <a:pt x="0" y="340"/>
                    <a:pt x="67" y="381"/>
                    <a:pt x="147" y="394"/>
                  </a:cubicBezTo>
                  <a:cubicBezTo>
                    <a:pt x="159" y="396"/>
                    <a:pt x="172" y="397"/>
                    <a:pt x="185" y="397"/>
                  </a:cubicBezTo>
                  <a:cubicBezTo>
                    <a:pt x="243" y="397"/>
                    <a:pt x="307" y="373"/>
                    <a:pt x="361" y="340"/>
                  </a:cubicBezTo>
                  <a:cubicBezTo>
                    <a:pt x="455" y="287"/>
                    <a:pt x="509" y="153"/>
                    <a:pt x="428" y="60"/>
                  </a:cubicBezTo>
                  <a:cubicBezTo>
                    <a:pt x="417" y="26"/>
                    <a:pt x="397" y="2"/>
                    <a:pt x="369" y="2"/>
                  </a:cubicBezTo>
                  <a:cubicBezTo>
                    <a:pt x="362" y="2"/>
                    <a:pt x="355" y="4"/>
                    <a:pt x="348" y="6"/>
                  </a:cubicBezTo>
                  <a:cubicBezTo>
                    <a:pt x="336" y="2"/>
                    <a:pt x="324" y="0"/>
                    <a:pt x="312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68;p57"/>
            <p:cNvSpPr/>
            <p:nvPr/>
          </p:nvSpPr>
          <p:spPr>
            <a:xfrm>
              <a:off x="4629717" y="1290234"/>
              <a:ext cx="26749" cy="21719"/>
            </a:xfrm>
            <a:custGeom>
              <a:avLst/>
              <a:gdLst/>
              <a:ahLst/>
              <a:cxnLst/>
              <a:rect l="l" t="t" r="r" b="b"/>
              <a:pathLst>
                <a:path w="468" h="380" extrusionOk="0">
                  <a:moveTo>
                    <a:pt x="186" y="0"/>
                  </a:moveTo>
                  <a:cubicBezTo>
                    <a:pt x="142" y="0"/>
                    <a:pt x="97" y="15"/>
                    <a:pt x="67" y="46"/>
                  </a:cubicBezTo>
                  <a:cubicBezTo>
                    <a:pt x="27" y="86"/>
                    <a:pt x="0" y="180"/>
                    <a:pt x="40" y="233"/>
                  </a:cubicBezTo>
                  <a:cubicBezTo>
                    <a:pt x="67" y="246"/>
                    <a:pt x="81" y="273"/>
                    <a:pt x="107" y="287"/>
                  </a:cubicBezTo>
                  <a:cubicBezTo>
                    <a:pt x="120" y="340"/>
                    <a:pt x="161" y="380"/>
                    <a:pt x="214" y="380"/>
                  </a:cubicBezTo>
                  <a:lnTo>
                    <a:pt x="241" y="380"/>
                  </a:lnTo>
                  <a:cubicBezTo>
                    <a:pt x="268" y="380"/>
                    <a:pt x="295" y="367"/>
                    <a:pt x="307" y="367"/>
                  </a:cubicBezTo>
                  <a:cubicBezTo>
                    <a:pt x="402" y="340"/>
                    <a:pt x="468" y="273"/>
                    <a:pt x="455" y="166"/>
                  </a:cubicBezTo>
                  <a:cubicBezTo>
                    <a:pt x="455" y="99"/>
                    <a:pt x="402" y="32"/>
                    <a:pt x="321" y="19"/>
                  </a:cubicBezTo>
                  <a:cubicBezTo>
                    <a:pt x="295" y="5"/>
                    <a:pt x="268" y="5"/>
                    <a:pt x="241" y="5"/>
                  </a:cubicBezTo>
                  <a:lnTo>
                    <a:pt x="227" y="5"/>
                  </a:lnTo>
                  <a:cubicBezTo>
                    <a:pt x="214" y="2"/>
                    <a:pt x="200" y="0"/>
                    <a:pt x="186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69;p57"/>
            <p:cNvSpPr/>
            <p:nvPr/>
          </p:nvSpPr>
          <p:spPr>
            <a:xfrm>
              <a:off x="4607484" y="1328928"/>
              <a:ext cx="39837" cy="24634"/>
            </a:xfrm>
            <a:custGeom>
              <a:avLst/>
              <a:gdLst/>
              <a:ahLst/>
              <a:cxnLst/>
              <a:rect l="l" t="t" r="r" b="b"/>
              <a:pathLst>
                <a:path w="697" h="431" extrusionOk="0">
                  <a:moveTo>
                    <a:pt x="474" y="0"/>
                  </a:moveTo>
                  <a:cubicBezTo>
                    <a:pt x="455" y="0"/>
                    <a:pt x="435" y="4"/>
                    <a:pt x="416" y="11"/>
                  </a:cubicBezTo>
                  <a:cubicBezTo>
                    <a:pt x="375" y="24"/>
                    <a:pt x="349" y="38"/>
                    <a:pt x="309" y="51"/>
                  </a:cubicBezTo>
                  <a:cubicBezTo>
                    <a:pt x="295" y="64"/>
                    <a:pt x="282" y="64"/>
                    <a:pt x="268" y="77"/>
                  </a:cubicBezTo>
                  <a:cubicBezTo>
                    <a:pt x="268" y="77"/>
                    <a:pt x="245" y="89"/>
                    <a:pt x="241" y="89"/>
                  </a:cubicBezTo>
                  <a:cubicBezTo>
                    <a:pt x="239" y="89"/>
                    <a:pt x="242" y="86"/>
                    <a:pt x="255" y="77"/>
                  </a:cubicBezTo>
                  <a:lnTo>
                    <a:pt x="255" y="77"/>
                  </a:lnTo>
                  <a:cubicBezTo>
                    <a:pt x="188" y="104"/>
                    <a:pt x="135" y="145"/>
                    <a:pt x="81" y="184"/>
                  </a:cubicBezTo>
                  <a:cubicBezTo>
                    <a:pt x="1" y="252"/>
                    <a:pt x="54" y="386"/>
                    <a:pt x="148" y="412"/>
                  </a:cubicBezTo>
                  <a:cubicBezTo>
                    <a:pt x="196" y="424"/>
                    <a:pt x="255" y="431"/>
                    <a:pt x="315" y="431"/>
                  </a:cubicBezTo>
                  <a:cubicBezTo>
                    <a:pt x="389" y="431"/>
                    <a:pt x="464" y="421"/>
                    <a:pt x="523" y="398"/>
                  </a:cubicBezTo>
                  <a:cubicBezTo>
                    <a:pt x="630" y="372"/>
                    <a:pt x="696" y="265"/>
                    <a:pt x="657" y="158"/>
                  </a:cubicBezTo>
                  <a:cubicBezTo>
                    <a:pt x="635" y="70"/>
                    <a:pt x="559" y="0"/>
                    <a:pt x="474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0;p57"/>
            <p:cNvSpPr/>
            <p:nvPr/>
          </p:nvSpPr>
          <p:spPr>
            <a:xfrm>
              <a:off x="6119748" y="1324927"/>
              <a:ext cx="57" cy="16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7"/>
                    <a:pt x="0" y="27"/>
                    <a:pt x="0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71;p57"/>
            <p:cNvSpPr/>
            <p:nvPr/>
          </p:nvSpPr>
          <p:spPr>
            <a:xfrm>
              <a:off x="6097572" y="1308867"/>
              <a:ext cx="23033" cy="28349"/>
            </a:xfrm>
            <a:custGeom>
              <a:avLst/>
              <a:gdLst/>
              <a:ahLst/>
              <a:cxnLst/>
              <a:rect l="l" t="t" r="r" b="b"/>
              <a:pathLst>
                <a:path w="403" h="496" extrusionOk="0">
                  <a:moveTo>
                    <a:pt x="201" y="0"/>
                  </a:moveTo>
                  <a:cubicBezTo>
                    <a:pt x="81" y="0"/>
                    <a:pt x="14" y="94"/>
                    <a:pt x="1" y="201"/>
                  </a:cubicBezTo>
                  <a:cubicBezTo>
                    <a:pt x="1" y="282"/>
                    <a:pt x="14" y="415"/>
                    <a:pt x="94" y="469"/>
                  </a:cubicBezTo>
                  <a:lnTo>
                    <a:pt x="108" y="469"/>
                  </a:lnTo>
                  <a:cubicBezTo>
                    <a:pt x="128" y="489"/>
                    <a:pt x="154" y="495"/>
                    <a:pt x="181" y="495"/>
                  </a:cubicBezTo>
                  <a:cubicBezTo>
                    <a:pt x="208" y="495"/>
                    <a:pt x="235" y="489"/>
                    <a:pt x="254" y="482"/>
                  </a:cubicBezTo>
                  <a:cubicBezTo>
                    <a:pt x="308" y="469"/>
                    <a:pt x="349" y="442"/>
                    <a:pt x="361" y="402"/>
                  </a:cubicBezTo>
                  <a:cubicBezTo>
                    <a:pt x="375" y="375"/>
                    <a:pt x="388" y="348"/>
                    <a:pt x="388" y="321"/>
                  </a:cubicBezTo>
                  <a:lnTo>
                    <a:pt x="388" y="282"/>
                  </a:lnTo>
                  <a:cubicBezTo>
                    <a:pt x="402" y="255"/>
                    <a:pt x="402" y="228"/>
                    <a:pt x="402" y="201"/>
                  </a:cubicBezTo>
                  <a:cubicBezTo>
                    <a:pt x="388" y="94"/>
                    <a:pt x="308" y="0"/>
                    <a:pt x="201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72;p57"/>
            <p:cNvSpPr/>
            <p:nvPr/>
          </p:nvSpPr>
          <p:spPr>
            <a:xfrm>
              <a:off x="6119748" y="1324127"/>
              <a:ext cx="57" cy="857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73;p57"/>
            <p:cNvSpPr/>
            <p:nvPr/>
          </p:nvSpPr>
          <p:spPr>
            <a:xfrm>
              <a:off x="6122777" y="1331215"/>
              <a:ext cx="29892" cy="27892"/>
            </a:xfrm>
            <a:custGeom>
              <a:avLst/>
              <a:gdLst/>
              <a:ahLst/>
              <a:cxnLst/>
              <a:rect l="l" t="t" r="r" b="b"/>
              <a:pathLst>
                <a:path w="523" h="488" extrusionOk="0">
                  <a:moveTo>
                    <a:pt x="221" y="0"/>
                  </a:moveTo>
                  <a:cubicBezTo>
                    <a:pt x="172" y="0"/>
                    <a:pt x="122" y="36"/>
                    <a:pt x="122" y="91"/>
                  </a:cubicBezTo>
                  <a:cubicBezTo>
                    <a:pt x="108" y="105"/>
                    <a:pt x="95" y="105"/>
                    <a:pt x="81" y="118"/>
                  </a:cubicBezTo>
                  <a:cubicBezTo>
                    <a:pt x="1" y="198"/>
                    <a:pt x="15" y="319"/>
                    <a:pt x="81" y="399"/>
                  </a:cubicBezTo>
                  <a:cubicBezTo>
                    <a:pt x="134" y="451"/>
                    <a:pt x="203" y="488"/>
                    <a:pt x="269" y="488"/>
                  </a:cubicBezTo>
                  <a:cubicBezTo>
                    <a:pt x="287" y="488"/>
                    <a:pt x="305" y="485"/>
                    <a:pt x="322" y="479"/>
                  </a:cubicBezTo>
                  <a:cubicBezTo>
                    <a:pt x="509" y="426"/>
                    <a:pt x="523" y="171"/>
                    <a:pt x="362" y="105"/>
                  </a:cubicBezTo>
                  <a:lnTo>
                    <a:pt x="282" y="24"/>
                  </a:lnTo>
                  <a:cubicBezTo>
                    <a:pt x="265" y="8"/>
                    <a:pt x="243" y="0"/>
                    <a:pt x="221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74;p57"/>
            <p:cNvSpPr/>
            <p:nvPr/>
          </p:nvSpPr>
          <p:spPr>
            <a:xfrm>
              <a:off x="6151812" y="1365450"/>
              <a:ext cx="30635" cy="23776"/>
            </a:xfrm>
            <a:custGeom>
              <a:avLst/>
              <a:gdLst/>
              <a:ahLst/>
              <a:cxnLst/>
              <a:rect l="l" t="t" r="r" b="b"/>
              <a:pathLst>
                <a:path w="536" h="416" extrusionOk="0">
                  <a:moveTo>
                    <a:pt x="268" y="0"/>
                  </a:moveTo>
                  <a:cubicBezTo>
                    <a:pt x="1" y="0"/>
                    <a:pt x="1" y="415"/>
                    <a:pt x="268" y="415"/>
                  </a:cubicBezTo>
                  <a:cubicBezTo>
                    <a:pt x="536" y="415"/>
                    <a:pt x="536" y="0"/>
                    <a:pt x="268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75;p57"/>
            <p:cNvSpPr/>
            <p:nvPr/>
          </p:nvSpPr>
          <p:spPr>
            <a:xfrm>
              <a:off x="6103687" y="1363393"/>
              <a:ext cx="35493" cy="24462"/>
            </a:xfrm>
            <a:custGeom>
              <a:avLst/>
              <a:gdLst/>
              <a:ahLst/>
              <a:cxnLst/>
              <a:rect l="l" t="t" r="r" b="b"/>
              <a:pathLst>
                <a:path w="621" h="428" extrusionOk="0">
                  <a:moveTo>
                    <a:pt x="213" y="1"/>
                  </a:moveTo>
                  <a:cubicBezTo>
                    <a:pt x="171" y="1"/>
                    <a:pt x="130" y="11"/>
                    <a:pt x="94" y="36"/>
                  </a:cubicBezTo>
                  <a:cubicBezTo>
                    <a:pt x="54" y="63"/>
                    <a:pt x="28" y="90"/>
                    <a:pt x="14" y="143"/>
                  </a:cubicBezTo>
                  <a:cubicBezTo>
                    <a:pt x="1" y="211"/>
                    <a:pt x="14" y="291"/>
                    <a:pt x="67" y="330"/>
                  </a:cubicBezTo>
                  <a:cubicBezTo>
                    <a:pt x="108" y="371"/>
                    <a:pt x="161" y="398"/>
                    <a:pt x="215" y="398"/>
                  </a:cubicBezTo>
                  <a:lnTo>
                    <a:pt x="242" y="398"/>
                  </a:lnTo>
                  <a:cubicBezTo>
                    <a:pt x="281" y="398"/>
                    <a:pt x="322" y="411"/>
                    <a:pt x="361" y="425"/>
                  </a:cubicBezTo>
                  <a:cubicBezTo>
                    <a:pt x="372" y="426"/>
                    <a:pt x="382" y="427"/>
                    <a:pt x="392" y="427"/>
                  </a:cubicBezTo>
                  <a:cubicBezTo>
                    <a:pt x="525" y="427"/>
                    <a:pt x="621" y="269"/>
                    <a:pt x="509" y="157"/>
                  </a:cubicBezTo>
                  <a:cubicBezTo>
                    <a:pt x="450" y="79"/>
                    <a:pt x="327" y="1"/>
                    <a:pt x="213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76;p57"/>
            <p:cNvSpPr/>
            <p:nvPr/>
          </p:nvSpPr>
          <p:spPr>
            <a:xfrm>
              <a:off x="6420212" y="1461014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77;p57"/>
            <p:cNvSpPr/>
            <p:nvPr/>
          </p:nvSpPr>
          <p:spPr>
            <a:xfrm>
              <a:off x="6419411" y="1449925"/>
              <a:ext cx="23776" cy="23662"/>
            </a:xfrm>
            <a:custGeom>
              <a:avLst/>
              <a:gdLst/>
              <a:ahLst/>
              <a:cxnLst/>
              <a:rect l="l" t="t" r="r" b="b"/>
              <a:pathLst>
                <a:path w="416" h="414" extrusionOk="0">
                  <a:moveTo>
                    <a:pt x="23" y="192"/>
                  </a:moveTo>
                  <a:cubicBezTo>
                    <a:pt x="21" y="194"/>
                    <a:pt x="18" y="195"/>
                    <a:pt x="15" y="195"/>
                  </a:cubicBezTo>
                  <a:lnTo>
                    <a:pt x="15" y="195"/>
                  </a:lnTo>
                  <a:cubicBezTo>
                    <a:pt x="19" y="195"/>
                    <a:pt x="21" y="193"/>
                    <a:pt x="23" y="192"/>
                  </a:cubicBezTo>
                  <a:close/>
                  <a:moveTo>
                    <a:pt x="207" y="1"/>
                  </a:moveTo>
                  <a:cubicBezTo>
                    <a:pt x="134" y="1"/>
                    <a:pt x="74" y="50"/>
                    <a:pt x="41" y="127"/>
                  </a:cubicBezTo>
                  <a:cubicBezTo>
                    <a:pt x="27" y="141"/>
                    <a:pt x="27" y="154"/>
                    <a:pt x="27" y="181"/>
                  </a:cubicBezTo>
                  <a:cubicBezTo>
                    <a:pt x="27" y="181"/>
                    <a:pt x="27" y="187"/>
                    <a:pt x="23" y="192"/>
                  </a:cubicBezTo>
                  <a:lnTo>
                    <a:pt x="23" y="192"/>
                  </a:lnTo>
                  <a:cubicBezTo>
                    <a:pt x="29" y="187"/>
                    <a:pt x="31" y="177"/>
                    <a:pt x="41" y="168"/>
                  </a:cubicBezTo>
                  <a:lnTo>
                    <a:pt x="41" y="168"/>
                  </a:lnTo>
                  <a:cubicBezTo>
                    <a:pt x="15" y="221"/>
                    <a:pt x="1" y="275"/>
                    <a:pt x="27" y="341"/>
                  </a:cubicBezTo>
                  <a:cubicBezTo>
                    <a:pt x="59" y="394"/>
                    <a:pt x="115" y="413"/>
                    <a:pt x="169" y="413"/>
                  </a:cubicBezTo>
                  <a:cubicBezTo>
                    <a:pt x="184" y="413"/>
                    <a:pt x="200" y="412"/>
                    <a:pt x="215" y="409"/>
                  </a:cubicBezTo>
                  <a:cubicBezTo>
                    <a:pt x="309" y="395"/>
                    <a:pt x="348" y="288"/>
                    <a:pt x="389" y="221"/>
                  </a:cubicBezTo>
                  <a:cubicBezTo>
                    <a:pt x="416" y="127"/>
                    <a:pt x="348" y="20"/>
                    <a:pt x="255" y="7"/>
                  </a:cubicBezTo>
                  <a:cubicBezTo>
                    <a:pt x="239" y="3"/>
                    <a:pt x="223" y="1"/>
                    <a:pt x="207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78;p57"/>
            <p:cNvSpPr/>
            <p:nvPr/>
          </p:nvSpPr>
          <p:spPr>
            <a:xfrm>
              <a:off x="6454562" y="1431179"/>
              <a:ext cx="30635" cy="22976"/>
            </a:xfrm>
            <a:custGeom>
              <a:avLst/>
              <a:gdLst/>
              <a:ahLst/>
              <a:cxnLst/>
              <a:rect l="l" t="t" r="r" b="b"/>
              <a:pathLst>
                <a:path w="536" h="402" extrusionOk="0">
                  <a:moveTo>
                    <a:pt x="168" y="0"/>
                  </a:moveTo>
                  <a:cubicBezTo>
                    <a:pt x="131" y="0"/>
                    <a:pt x="94" y="15"/>
                    <a:pt x="68" y="41"/>
                  </a:cubicBezTo>
                  <a:cubicBezTo>
                    <a:pt x="28" y="68"/>
                    <a:pt x="1" y="121"/>
                    <a:pt x="1" y="175"/>
                  </a:cubicBezTo>
                  <a:cubicBezTo>
                    <a:pt x="1" y="268"/>
                    <a:pt x="54" y="322"/>
                    <a:pt x="135" y="348"/>
                  </a:cubicBezTo>
                  <a:cubicBezTo>
                    <a:pt x="149" y="348"/>
                    <a:pt x="149" y="348"/>
                    <a:pt x="161" y="362"/>
                  </a:cubicBezTo>
                  <a:cubicBezTo>
                    <a:pt x="175" y="362"/>
                    <a:pt x="188" y="362"/>
                    <a:pt x="202" y="375"/>
                  </a:cubicBezTo>
                  <a:cubicBezTo>
                    <a:pt x="256" y="389"/>
                    <a:pt x="309" y="402"/>
                    <a:pt x="363" y="402"/>
                  </a:cubicBezTo>
                  <a:cubicBezTo>
                    <a:pt x="456" y="402"/>
                    <a:pt x="536" y="322"/>
                    <a:pt x="536" y="228"/>
                  </a:cubicBezTo>
                  <a:cubicBezTo>
                    <a:pt x="536" y="154"/>
                    <a:pt x="466" y="67"/>
                    <a:pt x="381" y="67"/>
                  </a:cubicBezTo>
                  <a:cubicBezTo>
                    <a:pt x="375" y="67"/>
                    <a:pt x="369" y="67"/>
                    <a:pt x="363" y="68"/>
                  </a:cubicBezTo>
                  <a:cubicBezTo>
                    <a:pt x="349" y="54"/>
                    <a:pt x="336" y="54"/>
                    <a:pt x="336" y="54"/>
                  </a:cubicBezTo>
                  <a:cubicBezTo>
                    <a:pt x="327" y="54"/>
                    <a:pt x="300" y="42"/>
                    <a:pt x="299" y="42"/>
                  </a:cubicBezTo>
                  <a:lnTo>
                    <a:pt x="299" y="42"/>
                  </a:lnTo>
                  <a:cubicBezTo>
                    <a:pt x="298" y="42"/>
                    <a:pt x="304" y="45"/>
                    <a:pt x="322" y="54"/>
                  </a:cubicBezTo>
                  <a:cubicBezTo>
                    <a:pt x="295" y="41"/>
                    <a:pt x="268" y="27"/>
                    <a:pt x="242" y="27"/>
                  </a:cubicBezTo>
                  <a:cubicBezTo>
                    <a:pt x="242" y="27"/>
                    <a:pt x="242" y="14"/>
                    <a:pt x="229" y="14"/>
                  </a:cubicBezTo>
                  <a:cubicBezTo>
                    <a:pt x="210" y="5"/>
                    <a:pt x="189" y="0"/>
                    <a:pt x="168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79;p57"/>
            <p:cNvSpPr/>
            <p:nvPr/>
          </p:nvSpPr>
          <p:spPr>
            <a:xfrm>
              <a:off x="6462220" y="1451069"/>
              <a:ext cx="857" cy="57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0;p57"/>
            <p:cNvSpPr/>
            <p:nvPr/>
          </p:nvSpPr>
          <p:spPr>
            <a:xfrm>
              <a:off x="6462220" y="1451069"/>
              <a:ext cx="57" cy="5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81;p57"/>
            <p:cNvSpPr/>
            <p:nvPr/>
          </p:nvSpPr>
          <p:spPr>
            <a:xfrm>
              <a:off x="6488226" y="1409288"/>
              <a:ext cx="22233" cy="17832"/>
            </a:xfrm>
            <a:custGeom>
              <a:avLst/>
              <a:gdLst/>
              <a:ahLst/>
              <a:cxnLst/>
              <a:rect l="l" t="t" r="r" b="b"/>
              <a:pathLst>
                <a:path w="389" h="312" extrusionOk="0">
                  <a:moveTo>
                    <a:pt x="178" y="1"/>
                  </a:moveTo>
                  <a:cubicBezTo>
                    <a:pt x="117" y="1"/>
                    <a:pt x="62" y="37"/>
                    <a:pt x="41" y="89"/>
                  </a:cubicBezTo>
                  <a:cubicBezTo>
                    <a:pt x="1" y="116"/>
                    <a:pt x="1" y="196"/>
                    <a:pt x="41" y="223"/>
                  </a:cubicBezTo>
                  <a:cubicBezTo>
                    <a:pt x="62" y="276"/>
                    <a:pt x="116" y="312"/>
                    <a:pt x="177" y="312"/>
                  </a:cubicBezTo>
                  <a:cubicBezTo>
                    <a:pt x="194" y="312"/>
                    <a:pt x="211" y="309"/>
                    <a:pt x="228" y="303"/>
                  </a:cubicBezTo>
                  <a:lnTo>
                    <a:pt x="268" y="303"/>
                  </a:lnTo>
                  <a:cubicBezTo>
                    <a:pt x="309" y="290"/>
                    <a:pt x="335" y="276"/>
                    <a:pt x="348" y="250"/>
                  </a:cubicBezTo>
                  <a:cubicBezTo>
                    <a:pt x="362" y="237"/>
                    <a:pt x="375" y="210"/>
                    <a:pt x="375" y="196"/>
                  </a:cubicBezTo>
                  <a:lnTo>
                    <a:pt x="375" y="183"/>
                  </a:lnTo>
                  <a:lnTo>
                    <a:pt x="375" y="169"/>
                  </a:lnTo>
                  <a:cubicBezTo>
                    <a:pt x="375" y="169"/>
                    <a:pt x="389" y="157"/>
                    <a:pt x="375" y="157"/>
                  </a:cubicBezTo>
                  <a:cubicBezTo>
                    <a:pt x="389" y="157"/>
                    <a:pt x="375" y="143"/>
                    <a:pt x="375" y="143"/>
                  </a:cubicBezTo>
                  <a:lnTo>
                    <a:pt x="375" y="130"/>
                  </a:lnTo>
                  <a:lnTo>
                    <a:pt x="375" y="116"/>
                  </a:lnTo>
                  <a:cubicBezTo>
                    <a:pt x="375" y="89"/>
                    <a:pt x="362" y="76"/>
                    <a:pt x="348" y="62"/>
                  </a:cubicBezTo>
                  <a:cubicBezTo>
                    <a:pt x="335" y="36"/>
                    <a:pt x="309" y="23"/>
                    <a:pt x="268" y="9"/>
                  </a:cubicBezTo>
                  <a:lnTo>
                    <a:pt x="228" y="9"/>
                  </a:lnTo>
                  <a:cubicBezTo>
                    <a:pt x="211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82;p57"/>
            <p:cNvSpPr/>
            <p:nvPr/>
          </p:nvSpPr>
          <p:spPr>
            <a:xfrm>
              <a:off x="6523376" y="1398314"/>
              <a:ext cx="20747" cy="16118"/>
            </a:xfrm>
            <a:custGeom>
              <a:avLst/>
              <a:gdLst/>
              <a:ahLst/>
              <a:cxnLst/>
              <a:rect l="l" t="t" r="r" b="b"/>
              <a:pathLst>
                <a:path w="363" h="282" extrusionOk="0">
                  <a:moveTo>
                    <a:pt x="188" y="1"/>
                  </a:moveTo>
                  <a:cubicBezTo>
                    <a:pt x="1" y="1"/>
                    <a:pt x="1" y="281"/>
                    <a:pt x="188" y="281"/>
                  </a:cubicBezTo>
                  <a:cubicBezTo>
                    <a:pt x="363" y="281"/>
                    <a:pt x="363" y="1"/>
                    <a:pt x="188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83;p57"/>
            <p:cNvSpPr/>
            <p:nvPr/>
          </p:nvSpPr>
          <p:spPr>
            <a:xfrm>
              <a:off x="5941596" y="1911509"/>
              <a:ext cx="26806" cy="25091"/>
            </a:xfrm>
            <a:custGeom>
              <a:avLst/>
              <a:gdLst/>
              <a:ahLst/>
              <a:cxnLst/>
              <a:rect l="l" t="t" r="r" b="b"/>
              <a:pathLst>
                <a:path w="469" h="439" extrusionOk="0">
                  <a:moveTo>
                    <a:pt x="230" y="1"/>
                  </a:moveTo>
                  <a:cubicBezTo>
                    <a:pt x="181" y="1"/>
                    <a:pt x="134" y="17"/>
                    <a:pt x="94" y="50"/>
                  </a:cubicBezTo>
                  <a:cubicBezTo>
                    <a:pt x="54" y="77"/>
                    <a:pt x="41" y="131"/>
                    <a:pt x="28" y="171"/>
                  </a:cubicBezTo>
                  <a:cubicBezTo>
                    <a:pt x="1" y="305"/>
                    <a:pt x="94" y="439"/>
                    <a:pt x="228" y="439"/>
                  </a:cubicBezTo>
                  <a:cubicBezTo>
                    <a:pt x="376" y="439"/>
                    <a:pt x="469" y="305"/>
                    <a:pt x="429" y="171"/>
                  </a:cubicBezTo>
                  <a:cubicBezTo>
                    <a:pt x="429" y="131"/>
                    <a:pt x="402" y="77"/>
                    <a:pt x="376" y="50"/>
                  </a:cubicBezTo>
                  <a:cubicBezTo>
                    <a:pt x="328" y="17"/>
                    <a:pt x="278" y="1"/>
                    <a:pt x="230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84;p57"/>
            <p:cNvSpPr/>
            <p:nvPr/>
          </p:nvSpPr>
          <p:spPr>
            <a:xfrm>
              <a:off x="5989034" y="1912767"/>
              <a:ext cx="26463" cy="19318"/>
            </a:xfrm>
            <a:custGeom>
              <a:avLst/>
              <a:gdLst/>
              <a:ahLst/>
              <a:cxnLst/>
              <a:rect l="l" t="t" r="r" b="b"/>
              <a:pathLst>
                <a:path w="463" h="338" extrusionOk="0">
                  <a:moveTo>
                    <a:pt x="249" y="0"/>
                  </a:moveTo>
                  <a:cubicBezTo>
                    <a:pt x="219" y="0"/>
                    <a:pt x="189" y="9"/>
                    <a:pt x="161" y="28"/>
                  </a:cubicBezTo>
                  <a:cubicBezTo>
                    <a:pt x="120" y="42"/>
                    <a:pt x="93" y="82"/>
                    <a:pt x="81" y="122"/>
                  </a:cubicBezTo>
                  <a:cubicBezTo>
                    <a:pt x="0" y="149"/>
                    <a:pt x="0" y="269"/>
                    <a:pt x="93" y="296"/>
                  </a:cubicBezTo>
                  <a:cubicBezTo>
                    <a:pt x="107" y="296"/>
                    <a:pt x="134" y="296"/>
                    <a:pt x="147" y="310"/>
                  </a:cubicBezTo>
                  <a:cubicBezTo>
                    <a:pt x="174" y="329"/>
                    <a:pt x="204" y="337"/>
                    <a:pt x="234" y="337"/>
                  </a:cubicBezTo>
                  <a:cubicBezTo>
                    <a:pt x="351" y="337"/>
                    <a:pt x="463" y="209"/>
                    <a:pt x="388" y="82"/>
                  </a:cubicBezTo>
                  <a:cubicBezTo>
                    <a:pt x="353" y="30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85;p57"/>
            <p:cNvSpPr/>
            <p:nvPr/>
          </p:nvSpPr>
          <p:spPr>
            <a:xfrm>
              <a:off x="5967601" y="1942659"/>
              <a:ext cx="20690" cy="16118"/>
            </a:xfrm>
            <a:custGeom>
              <a:avLst/>
              <a:gdLst/>
              <a:ahLst/>
              <a:cxnLst/>
              <a:rect l="l" t="t" r="r" b="b"/>
              <a:pathLst>
                <a:path w="362" h="282" extrusionOk="0">
                  <a:moveTo>
                    <a:pt x="188" y="1"/>
                  </a:moveTo>
                  <a:cubicBezTo>
                    <a:pt x="1" y="1"/>
                    <a:pt x="1" y="281"/>
                    <a:pt x="188" y="281"/>
                  </a:cubicBezTo>
                  <a:cubicBezTo>
                    <a:pt x="361" y="281"/>
                    <a:pt x="361" y="1"/>
                    <a:pt x="188" y="1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86;p57"/>
            <p:cNvSpPr/>
            <p:nvPr/>
          </p:nvSpPr>
          <p:spPr>
            <a:xfrm>
              <a:off x="6030300" y="1902936"/>
              <a:ext cx="21490" cy="19890"/>
            </a:xfrm>
            <a:custGeom>
              <a:avLst/>
              <a:gdLst/>
              <a:ahLst/>
              <a:cxnLst/>
              <a:rect l="l" t="t" r="r" b="b"/>
              <a:pathLst>
                <a:path w="376" h="348" extrusionOk="0">
                  <a:moveTo>
                    <a:pt x="147" y="0"/>
                  </a:moveTo>
                  <a:cubicBezTo>
                    <a:pt x="134" y="13"/>
                    <a:pt x="120" y="13"/>
                    <a:pt x="108" y="27"/>
                  </a:cubicBezTo>
                  <a:cubicBezTo>
                    <a:pt x="40" y="54"/>
                    <a:pt x="1" y="147"/>
                    <a:pt x="27" y="214"/>
                  </a:cubicBezTo>
                  <a:cubicBezTo>
                    <a:pt x="27" y="227"/>
                    <a:pt x="27" y="241"/>
                    <a:pt x="40" y="254"/>
                  </a:cubicBezTo>
                  <a:cubicBezTo>
                    <a:pt x="54" y="281"/>
                    <a:pt x="67" y="294"/>
                    <a:pt x="81" y="307"/>
                  </a:cubicBezTo>
                  <a:cubicBezTo>
                    <a:pt x="94" y="307"/>
                    <a:pt x="94" y="307"/>
                    <a:pt x="94" y="321"/>
                  </a:cubicBezTo>
                  <a:cubicBezTo>
                    <a:pt x="108" y="321"/>
                    <a:pt x="120" y="334"/>
                    <a:pt x="134" y="334"/>
                  </a:cubicBezTo>
                  <a:lnTo>
                    <a:pt x="147" y="334"/>
                  </a:lnTo>
                  <a:cubicBezTo>
                    <a:pt x="161" y="348"/>
                    <a:pt x="174" y="348"/>
                    <a:pt x="188" y="348"/>
                  </a:cubicBezTo>
                  <a:lnTo>
                    <a:pt x="227" y="348"/>
                  </a:lnTo>
                  <a:cubicBezTo>
                    <a:pt x="241" y="348"/>
                    <a:pt x="241" y="348"/>
                    <a:pt x="241" y="334"/>
                  </a:cubicBezTo>
                  <a:lnTo>
                    <a:pt x="268" y="334"/>
                  </a:lnTo>
                  <a:cubicBezTo>
                    <a:pt x="268" y="321"/>
                    <a:pt x="281" y="321"/>
                    <a:pt x="281" y="321"/>
                  </a:cubicBezTo>
                  <a:cubicBezTo>
                    <a:pt x="295" y="321"/>
                    <a:pt x="295" y="307"/>
                    <a:pt x="295" y="307"/>
                  </a:cubicBezTo>
                  <a:cubicBezTo>
                    <a:pt x="308" y="307"/>
                    <a:pt x="308" y="307"/>
                    <a:pt x="308" y="294"/>
                  </a:cubicBezTo>
                  <a:cubicBezTo>
                    <a:pt x="348" y="268"/>
                    <a:pt x="375" y="227"/>
                    <a:pt x="375" y="174"/>
                  </a:cubicBezTo>
                  <a:cubicBezTo>
                    <a:pt x="375" y="174"/>
                    <a:pt x="361" y="174"/>
                    <a:pt x="361" y="161"/>
                  </a:cubicBezTo>
                  <a:lnTo>
                    <a:pt x="361" y="120"/>
                  </a:lnTo>
                  <a:lnTo>
                    <a:pt x="361" y="107"/>
                  </a:lnTo>
                  <a:cubicBezTo>
                    <a:pt x="348" y="107"/>
                    <a:pt x="348" y="93"/>
                    <a:pt x="348" y="80"/>
                  </a:cubicBezTo>
                  <a:cubicBezTo>
                    <a:pt x="348" y="80"/>
                    <a:pt x="335" y="80"/>
                    <a:pt x="335" y="67"/>
                  </a:cubicBezTo>
                  <a:lnTo>
                    <a:pt x="295" y="27"/>
                  </a:lnTo>
                  <a:lnTo>
                    <a:pt x="281" y="27"/>
                  </a:lnTo>
                  <a:cubicBezTo>
                    <a:pt x="268" y="13"/>
                    <a:pt x="268" y="13"/>
                    <a:pt x="254" y="13"/>
                  </a:cubicBezTo>
                  <a:cubicBezTo>
                    <a:pt x="241" y="13"/>
                    <a:pt x="241" y="0"/>
                    <a:pt x="241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87;p57"/>
            <p:cNvSpPr/>
            <p:nvPr/>
          </p:nvSpPr>
          <p:spPr>
            <a:xfrm>
              <a:off x="6015040" y="1931628"/>
              <a:ext cx="16061" cy="16003"/>
            </a:xfrm>
            <a:custGeom>
              <a:avLst/>
              <a:gdLst/>
              <a:ahLst/>
              <a:cxnLst/>
              <a:rect l="l" t="t" r="r" b="b"/>
              <a:pathLst>
                <a:path w="281" h="280" extrusionOk="0">
                  <a:moveTo>
                    <a:pt x="122" y="0"/>
                  </a:moveTo>
                  <a:cubicBezTo>
                    <a:pt x="59" y="0"/>
                    <a:pt x="13" y="56"/>
                    <a:pt x="13" y="126"/>
                  </a:cubicBezTo>
                  <a:cubicBezTo>
                    <a:pt x="0" y="167"/>
                    <a:pt x="27" y="207"/>
                    <a:pt x="66" y="220"/>
                  </a:cubicBezTo>
                  <a:cubicBezTo>
                    <a:pt x="66" y="233"/>
                    <a:pt x="80" y="247"/>
                    <a:pt x="80" y="247"/>
                  </a:cubicBezTo>
                  <a:cubicBezTo>
                    <a:pt x="109" y="267"/>
                    <a:pt x="132" y="279"/>
                    <a:pt x="157" y="279"/>
                  </a:cubicBezTo>
                  <a:cubicBezTo>
                    <a:pt x="167" y="279"/>
                    <a:pt x="177" y="277"/>
                    <a:pt x="187" y="274"/>
                  </a:cubicBezTo>
                  <a:cubicBezTo>
                    <a:pt x="241" y="260"/>
                    <a:pt x="280" y="220"/>
                    <a:pt x="268" y="167"/>
                  </a:cubicBezTo>
                  <a:cubicBezTo>
                    <a:pt x="268" y="113"/>
                    <a:pt x="227" y="46"/>
                    <a:pt x="187" y="19"/>
                  </a:cubicBezTo>
                  <a:cubicBezTo>
                    <a:pt x="164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88;p57"/>
            <p:cNvSpPr/>
            <p:nvPr/>
          </p:nvSpPr>
          <p:spPr>
            <a:xfrm>
              <a:off x="6063964" y="1883046"/>
              <a:ext cx="8402" cy="6916"/>
            </a:xfrm>
            <a:custGeom>
              <a:avLst/>
              <a:gdLst/>
              <a:ahLst/>
              <a:cxnLst/>
              <a:rect l="l" t="t" r="r" b="b"/>
              <a:pathLst>
                <a:path w="147" h="121" extrusionOk="0">
                  <a:moveTo>
                    <a:pt x="80" y="0"/>
                  </a:moveTo>
                  <a:cubicBezTo>
                    <a:pt x="0" y="0"/>
                    <a:pt x="0" y="120"/>
                    <a:pt x="80" y="120"/>
                  </a:cubicBezTo>
                  <a:cubicBezTo>
                    <a:pt x="147" y="120"/>
                    <a:pt x="147" y="0"/>
                    <a:pt x="80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89;p57"/>
            <p:cNvSpPr/>
            <p:nvPr/>
          </p:nvSpPr>
          <p:spPr>
            <a:xfrm>
              <a:off x="6060878" y="1883046"/>
              <a:ext cx="13832" cy="12403"/>
            </a:xfrm>
            <a:custGeom>
              <a:avLst/>
              <a:gdLst/>
              <a:ahLst/>
              <a:cxnLst/>
              <a:rect l="l" t="t" r="r" b="b"/>
              <a:pathLst>
                <a:path w="242" h="217" extrusionOk="0">
                  <a:moveTo>
                    <a:pt x="174" y="0"/>
                  </a:moveTo>
                  <a:cubicBezTo>
                    <a:pt x="147" y="0"/>
                    <a:pt x="121" y="0"/>
                    <a:pt x="108" y="13"/>
                  </a:cubicBezTo>
                  <a:cubicBezTo>
                    <a:pt x="27" y="27"/>
                    <a:pt x="1" y="134"/>
                    <a:pt x="54" y="188"/>
                  </a:cubicBezTo>
                  <a:cubicBezTo>
                    <a:pt x="74" y="207"/>
                    <a:pt x="101" y="216"/>
                    <a:pt x="127" y="216"/>
                  </a:cubicBezTo>
                  <a:cubicBezTo>
                    <a:pt x="173" y="216"/>
                    <a:pt x="219" y="190"/>
                    <a:pt x="228" y="147"/>
                  </a:cubicBezTo>
                  <a:cubicBezTo>
                    <a:pt x="241" y="120"/>
                    <a:pt x="241" y="93"/>
                    <a:pt x="241" y="67"/>
                  </a:cubicBezTo>
                  <a:cubicBezTo>
                    <a:pt x="241" y="27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0;p57"/>
            <p:cNvSpPr/>
            <p:nvPr/>
          </p:nvSpPr>
          <p:spPr>
            <a:xfrm>
              <a:off x="6091456" y="1854011"/>
              <a:ext cx="17604" cy="12974"/>
            </a:xfrm>
            <a:custGeom>
              <a:avLst/>
              <a:gdLst/>
              <a:ahLst/>
              <a:cxnLst/>
              <a:rect l="l" t="t" r="r" b="b"/>
              <a:pathLst>
                <a:path w="308" h="227" extrusionOk="0">
                  <a:moveTo>
                    <a:pt x="147" y="0"/>
                  </a:moveTo>
                  <a:cubicBezTo>
                    <a:pt x="1" y="0"/>
                    <a:pt x="1" y="227"/>
                    <a:pt x="147" y="227"/>
                  </a:cubicBezTo>
                  <a:cubicBezTo>
                    <a:pt x="308" y="227"/>
                    <a:pt x="308" y="0"/>
                    <a:pt x="147" y="0"/>
                  </a:cubicBezTo>
                  <a:close/>
                </a:path>
              </a:pathLst>
            </a:custGeom>
            <a:solidFill>
              <a:srgbClr val="CBF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691;p57"/>
            <p:cNvSpPr/>
            <p:nvPr/>
          </p:nvSpPr>
          <p:spPr>
            <a:xfrm>
              <a:off x="4521122" y="2201056"/>
              <a:ext cx="22233" cy="2223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8" y="1"/>
                  </a:moveTo>
                  <a:cubicBezTo>
                    <a:pt x="81" y="1"/>
                    <a:pt x="1" y="94"/>
                    <a:pt x="1" y="201"/>
                  </a:cubicBezTo>
                  <a:cubicBezTo>
                    <a:pt x="1" y="308"/>
                    <a:pt x="81" y="388"/>
                    <a:pt x="188" y="388"/>
                  </a:cubicBezTo>
                  <a:cubicBezTo>
                    <a:pt x="295" y="388"/>
                    <a:pt x="388" y="308"/>
                    <a:pt x="388" y="201"/>
                  </a:cubicBezTo>
                  <a:cubicBezTo>
                    <a:pt x="388" y="94"/>
                    <a:pt x="295" y="1"/>
                    <a:pt x="188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692;p57"/>
            <p:cNvSpPr/>
            <p:nvPr/>
          </p:nvSpPr>
          <p:spPr>
            <a:xfrm>
              <a:off x="4557016" y="2239293"/>
              <a:ext cx="25320" cy="23719"/>
            </a:xfrm>
            <a:custGeom>
              <a:avLst/>
              <a:gdLst/>
              <a:ahLst/>
              <a:cxnLst/>
              <a:rect l="l" t="t" r="r" b="b"/>
              <a:pathLst>
                <a:path w="443" h="415" extrusionOk="0">
                  <a:moveTo>
                    <a:pt x="122" y="1"/>
                  </a:moveTo>
                  <a:cubicBezTo>
                    <a:pt x="68" y="1"/>
                    <a:pt x="28" y="54"/>
                    <a:pt x="28" y="94"/>
                  </a:cubicBezTo>
                  <a:lnTo>
                    <a:pt x="28" y="108"/>
                  </a:lnTo>
                  <a:cubicBezTo>
                    <a:pt x="15" y="134"/>
                    <a:pt x="1" y="174"/>
                    <a:pt x="1" y="201"/>
                  </a:cubicBezTo>
                  <a:cubicBezTo>
                    <a:pt x="1" y="295"/>
                    <a:pt x="42" y="335"/>
                    <a:pt x="108" y="375"/>
                  </a:cubicBezTo>
                  <a:cubicBezTo>
                    <a:pt x="149" y="402"/>
                    <a:pt x="188" y="415"/>
                    <a:pt x="242" y="415"/>
                  </a:cubicBezTo>
                  <a:cubicBezTo>
                    <a:pt x="363" y="415"/>
                    <a:pt x="443" y="268"/>
                    <a:pt x="375" y="161"/>
                  </a:cubicBezTo>
                  <a:cubicBezTo>
                    <a:pt x="349" y="121"/>
                    <a:pt x="309" y="94"/>
                    <a:pt x="268" y="54"/>
                  </a:cubicBezTo>
                  <a:cubicBezTo>
                    <a:pt x="229" y="27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693;p57"/>
            <p:cNvSpPr/>
            <p:nvPr/>
          </p:nvSpPr>
          <p:spPr>
            <a:xfrm>
              <a:off x="4565475" y="2206429"/>
              <a:ext cx="32178" cy="26806"/>
            </a:xfrm>
            <a:custGeom>
              <a:avLst/>
              <a:gdLst/>
              <a:ahLst/>
              <a:cxnLst/>
              <a:rect l="l" t="t" r="r" b="b"/>
              <a:pathLst>
                <a:path w="563" h="469" extrusionOk="0">
                  <a:moveTo>
                    <a:pt x="174" y="0"/>
                  </a:moveTo>
                  <a:cubicBezTo>
                    <a:pt x="120" y="0"/>
                    <a:pt x="67" y="27"/>
                    <a:pt x="40" y="80"/>
                  </a:cubicBezTo>
                  <a:cubicBezTo>
                    <a:pt x="1" y="148"/>
                    <a:pt x="27" y="241"/>
                    <a:pt x="81" y="281"/>
                  </a:cubicBezTo>
                  <a:cubicBezTo>
                    <a:pt x="94" y="321"/>
                    <a:pt x="108" y="362"/>
                    <a:pt x="134" y="388"/>
                  </a:cubicBezTo>
                  <a:cubicBezTo>
                    <a:pt x="188" y="442"/>
                    <a:pt x="268" y="469"/>
                    <a:pt x="348" y="469"/>
                  </a:cubicBezTo>
                  <a:lnTo>
                    <a:pt x="415" y="469"/>
                  </a:lnTo>
                  <a:cubicBezTo>
                    <a:pt x="509" y="442"/>
                    <a:pt x="549" y="362"/>
                    <a:pt x="536" y="281"/>
                  </a:cubicBezTo>
                  <a:cubicBezTo>
                    <a:pt x="549" y="281"/>
                    <a:pt x="549" y="281"/>
                    <a:pt x="549" y="294"/>
                  </a:cubicBezTo>
                  <a:cubicBezTo>
                    <a:pt x="562" y="148"/>
                    <a:pt x="361" y="67"/>
                    <a:pt x="254" y="14"/>
                  </a:cubicBezTo>
                  <a:cubicBezTo>
                    <a:pt x="227" y="14"/>
                    <a:pt x="201" y="0"/>
                    <a:pt x="174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694;p57"/>
            <p:cNvSpPr/>
            <p:nvPr/>
          </p:nvSpPr>
          <p:spPr>
            <a:xfrm>
              <a:off x="4609827" y="2248495"/>
              <a:ext cx="23719" cy="25263"/>
            </a:xfrm>
            <a:custGeom>
              <a:avLst/>
              <a:gdLst/>
              <a:ahLst/>
              <a:cxnLst/>
              <a:rect l="l" t="t" r="r" b="b"/>
              <a:pathLst>
                <a:path w="415" h="442" extrusionOk="0">
                  <a:moveTo>
                    <a:pt x="161" y="0"/>
                  </a:moveTo>
                  <a:cubicBezTo>
                    <a:pt x="107" y="0"/>
                    <a:pt x="40" y="27"/>
                    <a:pt x="27" y="93"/>
                  </a:cubicBezTo>
                  <a:cubicBezTo>
                    <a:pt x="27" y="174"/>
                    <a:pt x="0" y="281"/>
                    <a:pt x="40" y="348"/>
                  </a:cubicBezTo>
                  <a:cubicBezTo>
                    <a:pt x="67" y="388"/>
                    <a:pt x="107" y="428"/>
                    <a:pt x="147" y="441"/>
                  </a:cubicBezTo>
                  <a:lnTo>
                    <a:pt x="188" y="441"/>
                  </a:lnTo>
                  <a:cubicBezTo>
                    <a:pt x="268" y="441"/>
                    <a:pt x="321" y="402"/>
                    <a:pt x="361" y="334"/>
                  </a:cubicBezTo>
                  <a:cubicBezTo>
                    <a:pt x="415" y="268"/>
                    <a:pt x="375" y="147"/>
                    <a:pt x="308" y="107"/>
                  </a:cubicBezTo>
                  <a:lnTo>
                    <a:pt x="308" y="93"/>
                  </a:lnTo>
                  <a:cubicBezTo>
                    <a:pt x="295" y="27"/>
                    <a:pt x="227" y="0"/>
                    <a:pt x="161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695;p57"/>
            <p:cNvSpPr/>
            <p:nvPr/>
          </p:nvSpPr>
          <p:spPr>
            <a:xfrm>
              <a:off x="4663324" y="2268385"/>
              <a:ext cx="28349" cy="22176"/>
            </a:xfrm>
            <a:custGeom>
              <a:avLst/>
              <a:gdLst/>
              <a:ahLst/>
              <a:cxnLst/>
              <a:rect l="l" t="t" r="r" b="b"/>
              <a:pathLst>
                <a:path w="496" h="388" extrusionOk="0">
                  <a:moveTo>
                    <a:pt x="254" y="0"/>
                  </a:moveTo>
                  <a:cubicBezTo>
                    <a:pt x="1" y="0"/>
                    <a:pt x="1" y="387"/>
                    <a:pt x="254" y="387"/>
                  </a:cubicBezTo>
                  <a:cubicBezTo>
                    <a:pt x="495" y="387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96;p57"/>
            <p:cNvSpPr/>
            <p:nvPr/>
          </p:nvSpPr>
          <p:spPr>
            <a:xfrm>
              <a:off x="4627374" y="2223233"/>
              <a:ext cx="32978" cy="22233"/>
            </a:xfrm>
            <a:custGeom>
              <a:avLst/>
              <a:gdLst/>
              <a:ahLst/>
              <a:cxnLst/>
              <a:rect l="l" t="t" r="r" b="b"/>
              <a:pathLst>
                <a:path w="577" h="389" extrusionOk="0">
                  <a:moveTo>
                    <a:pt x="336" y="0"/>
                  </a:moveTo>
                  <a:cubicBezTo>
                    <a:pt x="309" y="0"/>
                    <a:pt x="295" y="14"/>
                    <a:pt x="282" y="14"/>
                  </a:cubicBezTo>
                  <a:cubicBezTo>
                    <a:pt x="229" y="27"/>
                    <a:pt x="202" y="54"/>
                    <a:pt x="175" y="94"/>
                  </a:cubicBezTo>
                  <a:lnTo>
                    <a:pt x="161" y="94"/>
                  </a:lnTo>
                  <a:cubicBezTo>
                    <a:pt x="1" y="107"/>
                    <a:pt x="14" y="335"/>
                    <a:pt x="161" y="335"/>
                  </a:cubicBezTo>
                  <a:cubicBezTo>
                    <a:pt x="175" y="348"/>
                    <a:pt x="188" y="348"/>
                    <a:pt x="202" y="348"/>
                  </a:cubicBezTo>
                  <a:lnTo>
                    <a:pt x="229" y="348"/>
                  </a:lnTo>
                  <a:cubicBezTo>
                    <a:pt x="255" y="348"/>
                    <a:pt x="282" y="362"/>
                    <a:pt x="295" y="362"/>
                  </a:cubicBezTo>
                  <a:cubicBezTo>
                    <a:pt x="322" y="375"/>
                    <a:pt x="362" y="389"/>
                    <a:pt x="389" y="389"/>
                  </a:cubicBezTo>
                  <a:lnTo>
                    <a:pt x="429" y="389"/>
                  </a:lnTo>
                  <a:cubicBezTo>
                    <a:pt x="550" y="362"/>
                    <a:pt x="576" y="228"/>
                    <a:pt x="536" y="134"/>
                  </a:cubicBezTo>
                  <a:cubicBezTo>
                    <a:pt x="496" y="54"/>
                    <a:pt x="416" y="0"/>
                    <a:pt x="336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97;p57"/>
            <p:cNvSpPr/>
            <p:nvPr/>
          </p:nvSpPr>
          <p:spPr>
            <a:xfrm>
              <a:off x="4682414" y="2237007"/>
              <a:ext cx="19947" cy="15318"/>
            </a:xfrm>
            <a:custGeom>
              <a:avLst/>
              <a:gdLst/>
              <a:ahLst/>
              <a:cxnLst/>
              <a:rect l="l" t="t" r="r" b="b"/>
              <a:pathLst>
                <a:path w="349" h="268" extrusionOk="0">
                  <a:moveTo>
                    <a:pt x="175" y="0"/>
                  </a:moveTo>
                  <a:cubicBezTo>
                    <a:pt x="1" y="0"/>
                    <a:pt x="1" y="268"/>
                    <a:pt x="175" y="268"/>
                  </a:cubicBezTo>
                  <a:cubicBezTo>
                    <a:pt x="348" y="268"/>
                    <a:pt x="348" y="0"/>
                    <a:pt x="175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98;p57"/>
            <p:cNvSpPr/>
            <p:nvPr/>
          </p:nvSpPr>
          <p:spPr>
            <a:xfrm>
              <a:off x="4713792" y="2274501"/>
              <a:ext cx="29092" cy="24519"/>
            </a:xfrm>
            <a:custGeom>
              <a:avLst/>
              <a:gdLst/>
              <a:ahLst/>
              <a:cxnLst/>
              <a:rect l="l" t="t" r="r" b="b"/>
              <a:pathLst>
                <a:path w="509" h="429" extrusionOk="0">
                  <a:moveTo>
                    <a:pt x="335" y="0"/>
                  </a:moveTo>
                  <a:cubicBezTo>
                    <a:pt x="322" y="0"/>
                    <a:pt x="295" y="13"/>
                    <a:pt x="281" y="13"/>
                  </a:cubicBezTo>
                  <a:lnTo>
                    <a:pt x="161" y="13"/>
                  </a:lnTo>
                  <a:cubicBezTo>
                    <a:pt x="67" y="27"/>
                    <a:pt x="1" y="120"/>
                    <a:pt x="1" y="214"/>
                  </a:cubicBezTo>
                  <a:cubicBezTo>
                    <a:pt x="1" y="321"/>
                    <a:pt x="94" y="387"/>
                    <a:pt x="174" y="414"/>
                  </a:cubicBezTo>
                  <a:cubicBezTo>
                    <a:pt x="201" y="414"/>
                    <a:pt x="215" y="428"/>
                    <a:pt x="227" y="428"/>
                  </a:cubicBezTo>
                  <a:cubicBezTo>
                    <a:pt x="281" y="428"/>
                    <a:pt x="335" y="387"/>
                    <a:pt x="361" y="348"/>
                  </a:cubicBezTo>
                  <a:cubicBezTo>
                    <a:pt x="442" y="334"/>
                    <a:pt x="509" y="280"/>
                    <a:pt x="509" y="187"/>
                  </a:cubicBezTo>
                  <a:lnTo>
                    <a:pt x="509" y="173"/>
                  </a:lnTo>
                  <a:cubicBezTo>
                    <a:pt x="495" y="80"/>
                    <a:pt x="429" y="0"/>
                    <a:pt x="335" y="0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99;p57"/>
            <p:cNvSpPr/>
            <p:nvPr/>
          </p:nvSpPr>
          <p:spPr>
            <a:xfrm>
              <a:off x="4765803" y="2293533"/>
              <a:ext cx="16061" cy="12288"/>
            </a:xfrm>
            <a:custGeom>
              <a:avLst/>
              <a:gdLst/>
              <a:ahLst/>
              <a:cxnLst/>
              <a:rect l="l" t="t" r="r" b="b"/>
              <a:pathLst>
                <a:path w="281" h="215" extrusionOk="0">
                  <a:moveTo>
                    <a:pt x="134" y="1"/>
                  </a:moveTo>
                  <a:cubicBezTo>
                    <a:pt x="0" y="1"/>
                    <a:pt x="0" y="215"/>
                    <a:pt x="134" y="215"/>
                  </a:cubicBezTo>
                  <a:cubicBezTo>
                    <a:pt x="281" y="215"/>
                    <a:pt x="281" y="1"/>
                    <a:pt x="134" y="1"/>
                  </a:cubicBezTo>
                  <a:close/>
                </a:path>
              </a:pathLst>
            </a:custGeom>
            <a:solidFill>
              <a:srgbClr val="77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97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5" grpId="0" build="p"/>
      <p:bldP spid="17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4"/>
          <p:cNvSpPr txBox="1">
            <a:spLocks noGrp="1"/>
          </p:cNvSpPr>
          <p:nvPr>
            <p:ph type="title"/>
          </p:nvPr>
        </p:nvSpPr>
        <p:spPr>
          <a:xfrm>
            <a:off x="678605" y="1419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 CẦN ĐẠT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4" name="Google Shape;494;p34"/>
          <p:cNvSpPr txBox="1">
            <a:spLocks noGrp="1"/>
          </p:cNvSpPr>
          <p:nvPr>
            <p:ph type="subTitle" idx="1"/>
          </p:nvPr>
        </p:nvSpPr>
        <p:spPr>
          <a:xfrm>
            <a:off x="105102" y="1654118"/>
            <a:ext cx="2866511" cy="1658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Cambria" panose="02040503050406030204" pitchFamily="18" charset="0"/>
                <a:ea typeface="Cambria" panose="02040503050406030204" pitchFamily="18" charset="0"/>
              </a:rPr>
              <a:t>HS nhận biết được sự khác nhau giữa VB văn học và VB thông tin khi cùng viết về 1 chủ đề.</a:t>
            </a:r>
            <a:endParaRPr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5" name="Google Shape;495;p34"/>
          <p:cNvSpPr txBox="1">
            <a:spLocks noGrp="1"/>
          </p:cNvSpPr>
          <p:nvPr>
            <p:ph type="title" idx="2"/>
          </p:nvPr>
        </p:nvSpPr>
        <p:spPr>
          <a:xfrm>
            <a:off x="2686350" y="1707688"/>
            <a:ext cx="1444800" cy="11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7" name="Google Shape;497;p34"/>
          <p:cNvSpPr txBox="1">
            <a:spLocks noGrp="1"/>
          </p:cNvSpPr>
          <p:nvPr>
            <p:ph type="title" idx="4"/>
          </p:nvPr>
        </p:nvSpPr>
        <p:spPr>
          <a:xfrm>
            <a:off x="2686350" y="3403075"/>
            <a:ext cx="1444800" cy="11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8" name="Google Shape;498;p34"/>
          <p:cNvSpPr txBox="1">
            <a:spLocks noGrp="1"/>
          </p:cNvSpPr>
          <p:nvPr>
            <p:ph type="subTitle" idx="5"/>
          </p:nvPr>
        </p:nvSpPr>
        <p:spPr>
          <a:xfrm>
            <a:off x="4097456" y="3747003"/>
            <a:ext cx="3448972" cy="1069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Cambria" panose="02040503050406030204" pitchFamily="18" charset="0"/>
                <a:ea typeface="Cambria" panose="02040503050406030204" pitchFamily="18" charset="0"/>
              </a:rPr>
              <a:t>HS xây dựng được ý thức trách nhiệm với Trái Đất và môi trường sống.</a:t>
            </a:r>
            <a:endParaRPr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0" name="Google Shape;500;p34"/>
          <p:cNvSpPr txBox="1">
            <a:spLocks noGrp="1"/>
          </p:cNvSpPr>
          <p:nvPr>
            <p:ph type="title" idx="7"/>
          </p:nvPr>
        </p:nvSpPr>
        <p:spPr>
          <a:xfrm>
            <a:off x="5059175" y="1707688"/>
            <a:ext cx="1444800" cy="11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1" name="Google Shape;501;p34"/>
          <p:cNvSpPr txBox="1">
            <a:spLocks noGrp="1"/>
          </p:cNvSpPr>
          <p:nvPr>
            <p:ph type="subTitle" idx="8"/>
          </p:nvPr>
        </p:nvSpPr>
        <p:spPr>
          <a:xfrm>
            <a:off x="6503975" y="1654118"/>
            <a:ext cx="2391093" cy="1206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 thái độ của nhân vật trữ tình trong bài thơ.</a:t>
            </a:r>
            <a:endParaRPr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06" name="Google Shape;506;p34"/>
          <p:cNvGrpSpPr/>
          <p:nvPr/>
        </p:nvGrpSpPr>
        <p:grpSpPr>
          <a:xfrm flipH="1">
            <a:off x="3899638" y="2835850"/>
            <a:ext cx="1018501" cy="678398"/>
            <a:chOff x="2538525" y="2779100"/>
            <a:chExt cx="1018501" cy="678398"/>
          </a:xfrm>
        </p:grpSpPr>
        <p:sp>
          <p:nvSpPr>
            <p:cNvPr id="507" name="Google Shape;507;p34"/>
            <p:cNvSpPr/>
            <p:nvPr/>
          </p:nvSpPr>
          <p:spPr>
            <a:xfrm>
              <a:off x="2686157" y="2886720"/>
              <a:ext cx="356485" cy="175828"/>
            </a:xfrm>
            <a:custGeom>
              <a:avLst/>
              <a:gdLst/>
              <a:ahLst/>
              <a:cxnLst/>
              <a:rect l="l" t="t" r="r" b="b"/>
              <a:pathLst>
                <a:path w="4134" h="2039" extrusionOk="0">
                  <a:moveTo>
                    <a:pt x="2281" y="0"/>
                  </a:moveTo>
                  <a:cubicBezTo>
                    <a:pt x="1795" y="0"/>
                    <a:pt x="1324" y="154"/>
                    <a:pt x="990" y="407"/>
                  </a:cubicBezTo>
                  <a:cubicBezTo>
                    <a:pt x="348" y="888"/>
                    <a:pt x="67" y="1825"/>
                    <a:pt x="0" y="2039"/>
                  </a:cubicBezTo>
                  <a:cubicBezTo>
                    <a:pt x="54" y="1985"/>
                    <a:pt x="120" y="1932"/>
                    <a:pt x="174" y="1878"/>
                  </a:cubicBezTo>
                  <a:cubicBezTo>
                    <a:pt x="241" y="1825"/>
                    <a:pt x="295" y="1771"/>
                    <a:pt x="361" y="1718"/>
                  </a:cubicBezTo>
                  <a:cubicBezTo>
                    <a:pt x="682" y="1463"/>
                    <a:pt x="1057" y="1290"/>
                    <a:pt x="1431" y="1169"/>
                  </a:cubicBezTo>
                  <a:cubicBezTo>
                    <a:pt x="1725" y="1076"/>
                    <a:pt x="2034" y="1022"/>
                    <a:pt x="2341" y="995"/>
                  </a:cubicBezTo>
                  <a:cubicBezTo>
                    <a:pt x="2476" y="986"/>
                    <a:pt x="2609" y="982"/>
                    <a:pt x="2739" y="982"/>
                  </a:cubicBezTo>
                  <a:cubicBezTo>
                    <a:pt x="2996" y="982"/>
                    <a:pt x="3238" y="999"/>
                    <a:pt x="3451" y="1035"/>
                  </a:cubicBezTo>
                  <a:cubicBezTo>
                    <a:pt x="3719" y="1062"/>
                    <a:pt x="3960" y="1129"/>
                    <a:pt x="4133" y="1195"/>
                  </a:cubicBezTo>
                  <a:cubicBezTo>
                    <a:pt x="3757" y="340"/>
                    <a:pt x="3004" y="0"/>
                    <a:pt x="2281" y="0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2759973" y="2893187"/>
              <a:ext cx="69245" cy="116328"/>
            </a:xfrm>
            <a:custGeom>
              <a:avLst/>
              <a:gdLst/>
              <a:ahLst/>
              <a:cxnLst/>
              <a:rect l="l" t="t" r="r" b="b"/>
              <a:pathLst>
                <a:path w="803" h="1349" extrusionOk="0">
                  <a:moveTo>
                    <a:pt x="783" y="0"/>
                  </a:moveTo>
                  <a:cubicBezTo>
                    <a:pt x="776" y="0"/>
                    <a:pt x="769" y="4"/>
                    <a:pt x="762" y="11"/>
                  </a:cubicBezTo>
                  <a:cubicBezTo>
                    <a:pt x="762" y="11"/>
                    <a:pt x="749" y="24"/>
                    <a:pt x="709" y="50"/>
                  </a:cubicBezTo>
                  <a:cubicBezTo>
                    <a:pt x="696" y="50"/>
                    <a:pt x="669" y="64"/>
                    <a:pt x="642" y="91"/>
                  </a:cubicBezTo>
                  <a:cubicBezTo>
                    <a:pt x="616" y="104"/>
                    <a:pt x="602" y="131"/>
                    <a:pt x="562" y="157"/>
                  </a:cubicBezTo>
                  <a:cubicBezTo>
                    <a:pt x="522" y="211"/>
                    <a:pt x="455" y="264"/>
                    <a:pt x="402" y="345"/>
                  </a:cubicBezTo>
                  <a:cubicBezTo>
                    <a:pt x="348" y="412"/>
                    <a:pt x="295" y="505"/>
                    <a:pt x="254" y="585"/>
                  </a:cubicBezTo>
                  <a:cubicBezTo>
                    <a:pt x="214" y="666"/>
                    <a:pt x="174" y="760"/>
                    <a:pt x="134" y="840"/>
                  </a:cubicBezTo>
                  <a:cubicBezTo>
                    <a:pt x="107" y="933"/>
                    <a:pt x="81" y="1013"/>
                    <a:pt x="54" y="1081"/>
                  </a:cubicBezTo>
                  <a:cubicBezTo>
                    <a:pt x="13" y="1215"/>
                    <a:pt x="0" y="1308"/>
                    <a:pt x="0" y="1308"/>
                  </a:cubicBezTo>
                  <a:cubicBezTo>
                    <a:pt x="0" y="1322"/>
                    <a:pt x="13" y="1334"/>
                    <a:pt x="27" y="1348"/>
                  </a:cubicBezTo>
                  <a:cubicBezTo>
                    <a:pt x="40" y="1348"/>
                    <a:pt x="54" y="1334"/>
                    <a:pt x="54" y="1322"/>
                  </a:cubicBezTo>
                  <a:cubicBezTo>
                    <a:pt x="54" y="1322"/>
                    <a:pt x="81" y="1241"/>
                    <a:pt x="134" y="1108"/>
                  </a:cubicBezTo>
                  <a:cubicBezTo>
                    <a:pt x="161" y="1040"/>
                    <a:pt x="188" y="960"/>
                    <a:pt x="227" y="880"/>
                  </a:cubicBezTo>
                  <a:cubicBezTo>
                    <a:pt x="241" y="840"/>
                    <a:pt x="254" y="799"/>
                    <a:pt x="281" y="760"/>
                  </a:cubicBezTo>
                  <a:cubicBezTo>
                    <a:pt x="295" y="719"/>
                    <a:pt x="321" y="680"/>
                    <a:pt x="348" y="626"/>
                  </a:cubicBezTo>
                  <a:cubicBezTo>
                    <a:pt x="388" y="546"/>
                    <a:pt x="428" y="466"/>
                    <a:pt x="482" y="398"/>
                  </a:cubicBezTo>
                  <a:cubicBezTo>
                    <a:pt x="509" y="359"/>
                    <a:pt x="535" y="332"/>
                    <a:pt x="548" y="291"/>
                  </a:cubicBezTo>
                  <a:lnTo>
                    <a:pt x="629" y="211"/>
                  </a:lnTo>
                  <a:cubicBezTo>
                    <a:pt x="655" y="184"/>
                    <a:pt x="669" y="157"/>
                    <a:pt x="696" y="144"/>
                  </a:cubicBezTo>
                  <a:cubicBezTo>
                    <a:pt x="709" y="118"/>
                    <a:pt x="736" y="104"/>
                    <a:pt x="749" y="91"/>
                  </a:cubicBezTo>
                  <a:lnTo>
                    <a:pt x="789" y="50"/>
                  </a:lnTo>
                  <a:lnTo>
                    <a:pt x="803" y="50"/>
                  </a:lnTo>
                  <a:lnTo>
                    <a:pt x="803" y="11"/>
                  </a:lnTo>
                  <a:cubicBezTo>
                    <a:pt x="796" y="4"/>
                    <a:pt x="789" y="0"/>
                    <a:pt x="783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2838359" y="2884822"/>
              <a:ext cx="58897" cy="98133"/>
            </a:xfrm>
            <a:custGeom>
              <a:avLst/>
              <a:gdLst/>
              <a:ahLst/>
              <a:cxnLst/>
              <a:rect l="l" t="t" r="r" b="b"/>
              <a:pathLst>
                <a:path w="683" h="1138" extrusionOk="0">
                  <a:moveTo>
                    <a:pt x="643" y="1"/>
                  </a:moveTo>
                  <a:lnTo>
                    <a:pt x="590" y="27"/>
                  </a:lnTo>
                  <a:cubicBezTo>
                    <a:pt x="549" y="54"/>
                    <a:pt x="522" y="81"/>
                    <a:pt x="469" y="121"/>
                  </a:cubicBezTo>
                  <a:cubicBezTo>
                    <a:pt x="442" y="147"/>
                    <a:pt x="429" y="174"/>
                    <a:pt x="402" y="201"/>
                  </a:cubicBezTo>
                  <a:cubicBezTo>
                    <a:pt x="376" y="228"/>
                    <a:pt x="349" y="254"/>
                    <a:pt x="335" y="281"/>
                  </a:cubicBezTo>
                  <a:cubicBezTo>
                    <a:pt x="281" y="348"/>
                    <a:pt x="242" y="415"/>
                    <a:pt x="201" y="495"/>
                  </a:cubicBezTo>
                  <a:cubicBezTo>
                    <a:pt x="174" y="563"/>
                    <a:pt x="135" y="643"/>
                    <a:pt x="108" y="709"/>
                  </a:cubicBezTo>
                  <a:cubicBezTo>
                    <a:pt x="81" y="777"/>
                    <a:pt x="54" y="843"/>
                    <a:pt x="41" y="910"/>
                  </a:cubicBezTo>
                  <a:cubicBezTo>
                    <a:pt x="14" y="1030"/>
                    <a:pt x="1" y="1110"/>
                    <a:pt x="1" y="1110"/>
                  </a:cubicBezTo>
                  <a:cubicBezTo>
                    <a:pt x="1" y="1110"/>
                    <a:pt x="1" y="1124"/>
                    <a:pt x="14" y="1137"/>
                  </a:cubicBezTo>
                  <a:cubicBezTo>
                    <a:pt x="28" y="1137"/>
                    <a:pt x="41" y="1137"/>
                    <a:pt x="54" y="1124"/>
                  </a:cubicBezTo>
                  <a:cubicBezTo>
                    <a:pt x="54" y="1124"/>
                    <a:pt x="81" y="1044"/>
                    <a:pt x="121" y="937"/>
                  </a:cubicBezTo>
                  <a:cubicBezTo>
                    <a:pt x="162" y="830"/>
                    <a:pt x="228" y="682"/>
                    <a:pt x="295" y="536"/>
                  </a:cubicBezTo>
                  <a:lnTo>
                    <a:pt x="415" y="335"/>
                  </a:lnTo>
                  <a:cubicBezTo>
                    <a:pt x="429" y="308"/>
                    <a:pt x="456" y="281"/>
                    <a:pt x="469" y="254"/>
                  </a:cubicBezTo>
                  <a:cubicBezTo>
                    <a:pt x="495" y="228"/>
                    <a:pt x="509" y="201"/>
                    <a:pt x="522" y="188"/>
                  </a:cubicBezTo>
                  <a:cubicBezTo>
                    <a:pt x="563" y="134"/>
                    <a:pt x="602" y="108"/>
                    <a:pt x="629" y="81"/>
                  </a:cubicBezTo>
                  <a:cubicBezTo>
                    <a:pt x="656" y="67"/>
                    <a:pt x="670" y="54"/>
                    <a:pt x="670" y="54"/>
                  </a:cubicBezTo>
                  <a:lnTo>
                    <a:pt x="670" y="40"/>
                  </a:lnTo>
                  <a:cubicBezTo>
                    <a:pt x="683" y="40"/>
                    <a:pt x="683" y="27"/>
                    <a:pt x="670" y="14"/>
                  </a:cubicBezTo>
                  <a:cubicBezTo>
                    <a:pt x="670" y="1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2909933" y="2902069"/>
              <a:ext cx="55447" cy="67520"/>
            </a:xfrm>
            <a:custGeom>
              <a:avLst/>
              <a:gdLst/>
              <a:ahLst/>
              <a:cxnLst/>
              <a:rect l="l" t="t" r="r" b="b"/>
              <a:pathLst>
                <a:path w="643" h="783" extrusionOk="0">
                  <a:moveTo>
                    <a:pt x="602" y="1"/>
                  </a:moveTo>
                  <a:cubicBezTo>
                    <a:pt x="602" y="1"/>
                    <a:pt x="548" y="28"/>
                    <a:pt x="468" y="81"/>
                  </a:cubicBezTo>
                  <a:cubicBezTo>
                    <a:pt x="441" y="81"/>
                    <a:pt x="428" y="108"/>
                    <a:pt x="402" y="122"/>
                  </a:cubicBezTo>
                  <a:cubicBezTo>
                    <a:pt x="388" y="135"/>
                    <a:pt x="361" y="148"/>
                    <a:pt x="334" y="175"/>
                  </a:cubicBezTo>
                  <a:lnTo>
                    <a:pt x="268" y="242"/>
                  </a:lnTo>
                  <a:cubicBezTo>
                    <a:pt x="254" y="256"/>
                    <a:pt x="227" y="282"/>
                    <a:pt x="214" y="309"/>
                  </a:cubicBezTo>
                  <a:cubicBezTo>
                    <a:pt x="174" y="349"/>
                    <a:pt x="147" y="416"/>
                    <a:pt x="107" y="456"/>
                  </a:cubicBezTo>
                  <a:cubicBezTo>
                    <a:pt x="81" y="509"/>
                    <a:pt x="54" y="563"/>
                    <a:pt x="40" y="603"/>
                  </a:cubicBezTo>
                  <a:cubicBezTo>
                    <a:pt x="27" y="643"/>
                    <a:pt x="13" y="684"/>
                    <a:pt x="13" y="710"/>
                  </a:cubicBezTo>
                  <a:cubicBezTo>
                    <a:pt x="0" y="737"/>
                    <a:pt x="0" y="750"/>
                    <a:pt x="0" y="750"/>
                  </a:cubicBezTo>
                  <a:cubicBezTo>
                    <a:pt x="0" y="764"/>
                    <a:pt x="0" y="777"/>
                    <a:pt x="13" y="777"/>
                  </a:cubicBezTo>
                  <a:cubicBezTo>
                    <a:pt x="17" y="781"/>
                    <a:pt x="21" y="782"/>
                    <a:pt x="25" y="782"/>
                  </a:cubicBezTo>
                  <a:cubicBezTo>
                    <a:pt x="35" y="782"/>
                    <a:pt x="44" y="773"/>
                    <a:pt x="54" y="764"/>
                  </a:cubicBezTo>
                  <a:cubicBezTo>
                    <a:pt x="54" y="764"/>
                    <a:pt x="54" y="750"/>
                    <a:pt x="67" y="723"/>
                  </a:cubicBezTo>
                  <a:cubicBezTo>
                    <a:pt x="81" y="710"/>
                    <a:pt x="93" y="670"/>
                    <a:pt x="120" y="630"/>
                  </a:cubicBezTo>
                  <a:cubicBezTo>
                    <a:pt x="134" y="589"/>
                    <a:pt x="161" y="550"/>
                    <a:pt x="188" y="509"/>
                  </a:cubicBezTo>
                  <a:cubicBezTo>
                    <a:pt x="227" y="456"/>
                    <a:pt x="254" y="416"/>
                    <a:pt x="295" y="363"/>
                  </a:cubicBezTo>
                  <a:cubicBezTo>
                    <a:pt x="307" y="349"/>
                    <a:pt x="334" y="322"/>
                    <a:pt x="348" y="295"/>
                  </a:cubicBezTo>
                  <a:lnTo>
                    <a:pt x="402" y="242"/>
                  </a:lnTo>
                  <a:cubicBezTo>
                    <a:pt x="428" y="229"/>
                    <a:pt x="441" y="202"/>
                    <a:pt x="455" y="188"/>
                  </a:cubicBezTo>
                  <a:cubicBezTo>
                    <a:pt x="482" y="175"/>
                    <a:pt x="495" y="148"/>
                    <a:pt x="509" y="148"/>
                  </a:cubicBezTo>
                  <a:cubicBezTo>
                    <a:pt x="589" y="95"/>
                    <a:pt x="628" y="54"/>
                    <a:pt x="628" y="54"/>
                  </a:cubicBezTo>
                  <a:cubicBezTo>
                    <a:pt x="642" y="41"/>
                    <a:pt x="642" y="28"/>
                    <a:pt x="642" y="15"/>
                  </a:cubicBezTo>
                  <a:cubicBezTo>
                    <a:pt x="628" y="1"/>
                    <a:pt x="616" y="1"/>
                    <a:pt x="602" y="1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2887944" y="2971315"/>
              <a:ext cx="229723" cy="401499"/>
            </a:xfrm>
            <a:custGeom>
              <a:avLst/>
              <a:gdLst/>
              <a:ahLst/>
              <a:cxnLst/>
              <a:rect l="l" t="t" r="r" b="b"/>
              <a:pathLst>
                <a:path w="2664" h="4656" extrusionOk="0">
                  <a:moveTo>
                    <a:pt x="399" y="1"/>
                  </a:moveTo>
                  <a:cubicBezTo>
                    <a:pt x="269" y="1"/>
                    <a:pt x="136" y="5"/>
                    <a:pt x="1" y="14"/>
                  </a:cubicBezTo>
                  <a:cubicBezTo>
                    <a:pt x="161" y="95"/>
                    <a:pt x="1218" y="616"/>
                    <a:pt x="1165" y="1833"/>
                  </a:cubicBezTo>
                  <a:cubicBezTo>
                    <a:pt x="1097" y="3251"/>
                    <a:pt x="1352" y="4134"/>
                    <a:pt x="1994" y="4655"/>
                  </a:cubicBezTo>
                  <a:cubicBezTo>
                    <a:pt x="2235" y="4535"/>
                    <a:pt x="2462" y="4402"/>
                    <a:pt x="2663" y="4268"/>
                  </a:cubicBezTo>
                  <a:cubicBezTo>
                    <a:pt x="2101" y="4000"/>
                    <a:pt x="1793" y="3064"/>
                    <a:pt x="1860" y="1726"/>
                  </a:cubicBezTo>
                  <a:cubicBezTo>
                    <a:pt x="1900" y="749"/>
                    <a:pt x="1111" y="54"/>
                    <a:pt x="1111" y="54"/>
                  </a:cubicBezTo>
                  <a:cubicBezTo>
                    <a:pt x="898" y="18"/>
                    <a:pt x="656" y="1"/>
                    <a:pt x="399" y="1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2983749" y="2975885"/>
              <a:ext cx="212304" cy="363470"/>
            </a:xfrm>
            <a:custGeom>
              <a:avLst/>
              <a:gdLst/>
              <a:ahLst/>
              <a:cxnLst/>
              <a:rect l="l" t="t" r="r" b="b"/>
              <a:pathLst>
                <a:path w="2462" h="42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89" y="696"/>
                    <a:pt x="749" y="1673"/>
                  </a:cubicBezTo>
                  <a:cubicBezTo>
                    <a:pt x="682" y="3011"/>
                    <a:pt x="990" y="3947"/>
                    <a:pt x="1552" y="4215"/>
                  </a:cubicBezTo>
                  <a:cubicBezTo>
                    <a:pt x="1927" y="3974"/>
                    <a:pt x="2234" y="3707"/>
                    <a:pt x="2462" y="3466"/>
                  </a:cubicBezTo>
                  <a:lnTo>
                    <a:pt x="2462" y="3466"/>
                  </a:lnTo>
                  <a:cubicBezTo>
                    <a:pt x="2453" y="3466"/>
                    <a:pt x="2443" y="3466"/>
                    <a:pt x="2433" y="3466"/>
                  </a:cubicBezTo>
                  <a:cubicBezTo>
                    <a:pt x="2116" y="3466"/>
                    <a:pt x="1302" y="3257"/>
                    <a:pt x="1458" y="2141"/>
                  </a:cubicBezTo>
                  <a:cubicBezTo>
                    <a:pt x="1632" y="924"/>
                    <a:pt x="1204" y="349"/>
                    <a:pt x="1204" y="349"/>
                  </a:cubicBezTo>
                  <a:lnTo>
                    <a:pt x="1204" y="336"/>
                  </a:lnTo>
                  <a:cubicBezTo>
                    <a:pt x="1030" y="282"/>
                    <a:pt x="843" y="215"/>
                    <a:pt x="682" y="161"/>
                  </a:cubicBezTo>
                  <a:cubicBezTo>
                    <a:pt x="509" y="95"/>
                    <a:pt x="268" y="28"/>
                    <a:pt x="0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2809557" y="2972522"/>
              <a:ext cx="250419" cy="429179"/>
            </a:xfrm>
            <a:custGeom>
              <a:avLst/>
              <a:gdLst/>
              <a:ahLst/>
              <a:cxnLst/>
              <a:rect l="l" t="t" r="r" b="b"/>
              <a:pathLst>
                <a:path w="2904" h="4977" extrusionOk="0">
                  <a:moveTo>
                    <a:pt x="910" y="0"/>
                  </a:moveTo>
                  <a:cubicBezTo>
                    <a:pt x="603" y="27"/>
                    <a:pt x="294" y="81"/>
                    <a:pt x="0" y="174"/>
                  </a:cubicBezTo>
                  <a:cubicBezTo>
                    <a:pt x="161" y="281"/>
                    <a:pt x="1418" y="1217"/>
                    <a:pt x="1311" y="2448"/>
                  </a:cubicBezTo>
                  <a:cubicBezTo>
                    <a:pt x="1150" y="4213"/>
                    <a:pt x="1792" y="4534"/>
                    <a:pt x="2140" y="4976"/>
                  </a:cubicBezTo>
                  <a:cubicBezTo>
                    <a:pt x="2194" y="4962"/>
                    <a:pt x="2247" y="4936"/>
                    <a:pt x="2315" y="4909"/>
                  </a:cubicBezTo>
                  <a:cubicBezTo>
                    <a:pt x="2515" y="4829"/>
                    <a:pt x="2716" y="4736"/>
                    <a:pt x="2903" y="4641"/>
                  </a:cubicBezTo>
                  <a:cubicBezTo>
                    <a:pt x="2261" y="4120"/>
                    <a:pt x="2006" y="3237"/>
                    <a:pt x="2074" y="1819"/>
                  </a:cubicBezTo>
                  <a:cubicBezTo>
                    <a:pt x="2127" y="602"/>
                    <a:pt x="1070" y="81"/>
                    <a:pt x="910" y="0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3087575" y="3004773"/>
              <a:ext cx="200749" cy="270080"/>
            </a:xfrm>
            <a:custGeom>
              <a:avLst/>
              <a:gdLst/>
              <a:ahLst/>
              <a:cxnLst/>
              <a:rect l="l" t="t" r="r" b="b"/>
              <a:pathLst>
                <a:path w="2328" h="3132" extrusionOk="0">
                  <a:moveTo>
                    <a:pt x="0" y="1"/>
                  </a:moveTo>
                  <a:lnTo>
                    <a:pt x="0" y="14"/>
                  </a:lnTo>
                  <a:cubicBezTo>
                    <a:pt x="0" y="14"/>
                    <a:pt x="428" y="589"/>
                    <a:pt x="254" y="1806"/>
                  </a:cubicBezTo>
                  <a:cubicBezTo>
                    <a:pt x="98" y="2922"/>
                    <a:pt x="912" y="3131"/>
                    <a:pt x="1229" y="3131"/>
                  </a:cubicBezTo>
                  <a:cubicBezTo>
                    <a:pt x="1239" y="3131"/>
                    <a:pt x="1249" y="3131"/>
                    <a:pt x="1258" y="3131"/>
                  </a:cubicBezTo>
                  <a:cubicBezTo>
                    <a:pt x="1752" y="2635"/>
                    <a:pt x="1966" y="2207"/>
                    <a:pt x="2046" y="2061"/>
                  </a:cubicBezTo>
                  <a:cubicBezTo>
                    <a:pt x="2060" y="2020"/>
                    <a:pt x="2073" y="1993"/>
                    <a:pt x="2073" y="1993"/>
                  </a:cubicBezTo>
                  <a:cubicBezTo>
                    <a:pt x="2073" y="1993"/>
                    <a:pt x="2328" y="1633"/>
                    <a:pt x="2127" y="1485"/>
                  </a:cubicBezTo>
                  <a:cubicBezTo>
                    <a:pt x="2051" y="1433"/>
                    <a:pt x="1920" y="1416"/>
                    <a:pt x="1782" y="1416"/>
                  </a:cubicBezTo>
                  <a:cubicBezTo>
                    <a:pt x="1531" y="1416"/>
                    <a:pt x="1258" y="1472"/>
                    <a:pt x="1258" y="1472"/>
                  </a:cubicBezTo>
                  <a:cubicBezTo>
                    <a:pt x="1258" y="1472"/>
                    <a:pt x="1900" y="670"/>
                    <a:pt x="1270" y="308"/>
                  </a:cubicBezTo>
                  <a:cubicBezTo>
                    <a:pt x="1270" y="308"/>
                    <a:pt x="628" y="188"/>
                    <a:pt x="0" y="1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2701075" y="2987440"/>
              <a:ext cx="293104" cy="440734"/>
            </a:xfrm>
            <a:custGeom>
              <a:avLst/>
              <a:gdLst/>
              <a:ahLst/>
              <a:cxnLst/>
              <a:rect l="l" t="t" r="r" b="b"/>
              <a:pathLst>
                <a:path w="3399" h="5111" extrusionOk="0">
                  <a:moveTo>
                    <a:pt x="1258" y="1"/>
                  </a:moveTo>
                  <a:cubicBezTo>
                    <a:pt x="884" y="122"/>
                    <a:pt x="509" y="295"/>
                    <a:pt x="188" y="550"/>
                  </a:cubicBezTo>
                  <a:cubicBezTo>
                    <a:pt x="122" y="603"/>
                    <a:pt x="68" y="657"/>
                    <a:pt x="1" y="710"/>
                  </a:cubicBezTo>
                  <a:lnTo>
                    <a:pt x="1" y="723"/>
                  </a:lnTo>
                  <a:cubicBezTo>
                    <a:pt x="1" y="723"/>
                    <a:pt x="2542" y="1793"/>
                    <a:pt x="1513" y="5084"/>
                  </a:cubicBezTo>
                  <a:lnTo>
                    <a:pt x="1513" y="5110"/>
                  </a:lnTo>
                  <a:cubicBezTo>
                    <a:pt x="2128" y="5110"/>
                    <a:pt x="2770" y="5030"/>
                    <a:pt x="3398" y="4803"/>
                  </a:cubicBezTo>
                  <a:cubicBezTo>
                    <a:pt x="3050" y="4361"/>
                    <a:pt x="2408" y="4040"/>
                    <a:pt x="2569" y="2275"/>
                  </a:cubicBezTo>
                  <a:cubicBezTo>
                    <a:pt x="2676" y="1044"/>
                    <a:pt x="1419" y="108"/>
                    <a:pt x="1258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3186743" y="2779100"/>
              <a:ext cx="370282" cy="415727"/>
            </a:xfrm>
            <a:custGeom>
              <a:avLst/>
              <a:gdLst/>
              <a:ahLst/>
              <a:cxnLst/>
              <a:rect l="l" t="t" r="r" b="b"/>
              <a:pathLst>
                <a:path w="4294" h="4821" extrusionOk="0">
                  <a:moveTo>
                    <a:pt x="2521" y="1"/>
                  </a:moveTo>
                  <a:cubicBezTo>
                    <a:pt x="2225" y="1"/>
                    <a:pt x="1523" y="402"/>
                    <a:pt x="723" y="1213"/>
                  </a:cubicBezTo>
                  <a:cubicBezTo>
                    <a:pt x="1" y="1949"/>
                    <a:pt x="120" y="2925"/>
                    <a:pt x="120" y="2925"/>
                  </a:cubicBezTo>
                  <a:cubicBezTo>
                    <a:pt x="750" y="3287"/>
                    <a:pt x="108" y="4089"/>
                    <a:pt x="108" y="4089"/>
                  </a:cubicBezTo>
                  <a:cubicBezTo>
                    <a:pt x="108" y="4089"/>
                    <a:pt x="381" y="4033"/>
                    <a:pt x="632" y="4033"/>
                  </a:cubicBezTo>
                  <a:cubicBezTo>
                    <a:pt x="770" y="4033"/>
                    <a:pt x="901" y="4050"/>
                    <a:pt x="977" y="4102"/>
                  </a:cubicBezTo>
                  <a:cubicBezTo>
                    <a:pt x="1178" y="4250"/>
                    <a:pt x="923" y="4610"/>
                    <a:pt x="923" y="4610"/>
                  </a:cubicBezTo>
                  <a:cubicBezTo>
                    <a:pt x="923" y="4610"/>
                    <a:pt x="910" y="4637"/>
                    <a:pt x="896" y="4678"/>
                  </a:cubicBezTo>
                  <a:cubicBezTo>
                    <a:pt x="1205" y="4778"/>
                    <a:pt x="1509" y="4820"/>
                    <a:pt x="1801" y="4820"/>
                  </a:cubicBezTo>
                  <a:cubicBezTo>
                    <a:pt x="3182" y="4820"/>
                    <a:pt x="4294" y="3880"/>
                    <a:pt x="4294" y="3715"/>
                  </a:cubicBezTo>
                  <a:cubicBezTo>
                    <a:pt x="4294" y="3608"/>
                    <a:pt x="3545" y="3166"/>
                    <a:pt x="2836" y="3073"/>
                  </a:cubicBezTo>
                  <a:cubicBezTo>
                    <a:pt x="2567" y="3031"/>
                    <a:pt x="2333" y="3015"/>
                    <a:pt x="2135" y="3015"/>
                  </a:cubicBezTo>
                  <a:cubicBezTo>
                    <a:pt x="1575" y="3015"/>
                    <a:pt x="1298" y="3139"/>
                    <a:pt x="1298" y="3139"/>
                  </a:cubicBezTo>
                  <a:cubicBezTo>
                    <a:pt x="2890" y="1976"/>
                    <a:pt x="2810" y="183"/>
                    <a:pt x="2635" y="36"/>
                  </a:cubicBezTo>
                  <a:cubicBezTo>
                    <a:pt x="2610" y="12"/>
                    <a:pt x="2571" y="1"/>
                    <a:pt x="2521" y="1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2538525" y="3048666"/>
              <a:ext cx="381838" cy="379509"/>
            </a:xfrm>
            <a:custGeom>
              <a:avLst/>
              <a:gdLst/>
              <a:ahLst/>
              <a:cxnLst/>
              <a:rect l="l" t="t" r="r" b="b"/>
              <a:pathLst>
                <a:path w="4428" h="4401" extrusionOk="0">
                  <a:moveTo>
                    <a:pt x="1886" y="0"/>
                  </a:moveTo>
                  <a:cubicBezTo>
                    <a:pt x="1832" y="54"/>
                    <a:pt x="1766" y="107"/>
                    <a:pt x="1712" y="161"/>
                  </a:cubicBezTo>
                  <a:cubicBezTo>
                    <a:pt x="696" y="1204"/>
                    <a:pt x="0" y="2943"/>
                    <a:pt x="161" y="3371"/>
                  </a:cubicBezTo>
                  <a:cubicBezTo>
                    <a:pt x="281" y="3705"/>
                    <a:pt x="1712" y="4388"/>
                    <a:pt x="3398" y="4400"/>
                  </a:cubicBezTo>
                  <a:lnTo>
                    <a:pt x="3398" y="4374"/>
                  </a:lnTo>
                  <a:cubicBezTo>
                    <a:pt x="4427" y="1083"/>
                    <a:pt x="1886" y="13"/>
                    <a:pt x="1886" y="13"/>
                  </a:cubicBezTo>
                  <a:lnTo>
                    <a:pt x="1886" y="0"/>
                  </a:ln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2686157" y="3256231"/>
              <a:ext cx="83128" cy="83128"/>
            </a:xfrm>
            <a:custGeom>
              <a:avLst/>
              <a:gdLst/>
              <a:ahLst/>
              <a:cxnLst/>
              <a:rect l="l" t="t" r="r" b="b"/>
              <a:pathLst>
                <a:path w="964" h="964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50"/>
                    <a:pt x="214" y="964"/>
                    <a:pt x="482" y="964"/>
                  </a:cubicBezTo>
                  <a:cubicBezTo>
                    <a:pt x="749" y="964"/>
                    <a:pt x="963" y="750"/>
                    <a:pt x="963" y="482"/>
                  </a:cubicBezTo>
                  <a:cubicBezTo>
                    <a:pt x="963" y="215"/>
                    <a:pt x="749" y="1"/>
                    <a:pt x="482" y="1"/>
                  </a:cubicBezTo>
                  <a:close/>
                </a:path>
              </a:pathLst>
            </a:custGeom>
            <a:solidFill>
              <a:srgbClr val="F47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2629588" y="3230533"/>
              <a:ext cx="53119" cy="46997"/>
            </a:xfrm>
            <a:custGeom>
              <a:avLst/>
              <a:gdLst/>
              <a:ahLst/>
              <a:cxnLst/>
              <a:rect l="l" t="t" r="r" b="b"/>
              <a:pathLst>
                <a:path w="616" h="545" extrusionOk="0">
                  <a:moveTo>
                    <a:pt x="546" y="1"/>
                  </a:moveTo>
                  <a:cubicBezTo>
                    <a:pt x="522" y="1"/>
                    <a:pt x="496" y="22"/>
                    <a:pt x="496" y="44"/>
                  </a:cubicBezTo>
                  <a:cubicBezTo>
                    <a:pt x="496" y="44"/>
                    <a:pt x="482" y="58"/>
                    <a:pt x="482" y="85"/>
                  </a:cubicBezTo>
                  <a:cubicBezTo>
                    <a:pt x="469" y="112"/>
                    <a:pt x="469" y="138"/>
                    <a:pt x="455" y="178"/>
                  </a:cubicBezTo>
                  <a:cubicBezTo>
                    <a:pt x="442" y="205"/>
                    <a:pt x="428" y="219"/>
                    <a:pt x="428" y="245"/>
                  </a:cubicBezTo>
                  <a:cubicBezTo>
                    <a:pt x="416" y="258"/>
                    <a:pt x="402" y="272"/>
                    <a:pt x="389" y="299"/>
                  </a:cubicBezTo>
                  <a:lnTo>
                    <a:pt x="362" y="326"/>
                  </a:lnTo>
                  <a:cubicBezTo>
                    <a:pt x="348" y="326"/>
                    <a:pt x="348" y="338"/>
                    <a:pt x="335" y="338"/>
                  </a:cubicBezTo>
                  <a:lnTo>
                    <a:pt x="282" y="338"/>
                  </a:lnTo>
                  <a:cubicBezTo>
                    <a:pt x="268" y="338"/>
                    <a:pt x="255" y="326"/>
                    <a:pt x="241" y="312"/>
                  </a:cubicBezTo>
                  <a:cubicBezTo>
                    <a:pt x="214" y="299"/>
                    <a:pt x="188" y="258"/>
                    <a:pt x="175" y="219"/>
                  </a:cubicBezTo>
                  <a:cubicBezTo>
                    <a:pt x="148" y="192"/>
                    <a:pt x="134" y="151"/>
                    <a:pt x="121" y="124"/>
                  </a:cubicBezTo>
                  <a:cubicBezTo>
                    <a:pt x="107" y="112"/>
                    <a:pt x="107" y="98"/>
                    <a:pt x="107" y="98"/>
                  </a:cubicBezTo>
                  <a:cubicBezTo>
                    <a:pt x="95" y="71"/>
                    <a:pt x="81" y="71"/>
                    <a:pt x="54" y="58"/>
                  </a:cubicBezTo>
                  <a:cubicBezTo>
                    <a:pt x="27" y="58"/>
                    <a:pt x="0" y="85"/>
                    <a:pt x="0" y="112"/>
                  </a:cubicBezTo>
                  <a:lnTo>
                    <a:pt x="0" y="165"/>
                  </a:lnTo>
                  <a:cubicBezTo>
                    <a:pt x="0" y="192"/>
                    <a:pt x="0" y="231"/>
                    <a:pt x="14" y="285"/>
                  </a:cubicBezTo>
                  <a:cubicBezTo>
                    <a:pt x="27" y="326"/>
                    <a:pt x="54" y="392"/>
                    <a:pt x="107" y="445"/>
                  </a:cubicBezTo>
                  <a:cubicBezTo>
                    <a:pt x="121" y="486"/>
                    <a:pt x="161" y="513"/>
                    <a:pt x="202" y="526"/>
                  </a:cubicBezTo>
                  <a:cubicBezTo>
                    <a:pt x="239" y="536"/>
                    <a:pt x="277" y="545"/>
                    <a:pt x="310" y="545"/>
                  </a:cubicBezTo>
                  <a:cubicBezTo>
                    <a:pt x="324" y="545"/>
                    <a:pt x="337" y="543"/>
                    <a:pt x="348" y="540"/>
                  </a:cubicBezTo>
                  <a:lnTo>
                    <a:pt x="375" y="540"/>
                  </a:lnTo>
                  <a:cubicBezTo>
                    <a:pt x="389" y="540"/>
                    <a:pt x="402" y="526"/>
                    <a:pt x="416" y="526"/>
                  </a:cubicBezTo>
                  <a:cubicBezTo>
                    <a:pt x="442" y="513"/>
                    <a:pt x="455" y="499"/>
                    <a:pt x="482" y="486"/>
                  </a:cubicBezTo>
                  <a:cubicBezTo>
                    <a:pt x="509" y="459"/>
                    <a:pt x="535" y="419"/>
                    <a:pt x="549" y="392"/>
                  </a:cubicBezTo>
                  <a:cubicBezTo>
                    <a:pt x="589" y="326"/>
                    <a:pt x="603" y="258"/>
                    <a:pt x="603" y="219"/>
                  </a:cubicBezTo>
                  <a:cubicBezTo>
                    <a:pt x="616" y="165"/>
                    <a:pt x="603" y="124"/>
                    <a:pt x="603" y="98"/>
                  </a:cubicBezTo>
                  <a:lnTo>
                    <a:pt x="603" y="44"/>
                  </a:lnTo>
                  <a:cubicBezTo>
                    <a:pt x="589" y="31"/>
                    <a:pt x="576" y="5"/>
                    <a:pt x="562" y="5"/>
                  </a:cubicBezTo>
                  <a:cubicBezTo>
                    <a:pt x="557" y="2"/>
                    <a:pt x="552" y="1"/>
                    <a:pt x="546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2899499" y="3279428"/>
              <a:ext cx="323631" cy="178070"/>
            </a:xfrm>
            <a:custGeom>
              <a:avLst/>
              <a:gdLst/>
              <a:ahLst/>
              <a:cxnLst/>
              <a:rect l="l" t="t" r="r" b="b"/>
              <a:pathLst>
                <a:path w="3753" h="2065" extrusionOk="0">
                  <a:moveTo>
                    <a:pt x="390" y="1"/>
                  </a:moveTo>
                  <a:cubicBezTo>
                    <a:pt x="308" y="1"/>
                    <a:pt x="242" y="23"/>
                    <a:pt x="175" y="80"/>
                  </a:cubicBezTo>
                  <a:cubicBezTo>
                    <a:pt x="0" y="200"/>
                    <a:pt x="54" y="1685"/>
                    <a:pt x="1071" y="2019"/>
                  </a:cubicBezTo>
                  <a:cubicBezTo>
                    <a:pt x="1165" y="2050"/>
                    <a:pt x="1266" y="2064"/>
                    <a:pt x="1370" y="2064"/>
                  </a:cubicBezTo>
                  <a:cubicBezTo>
                    <a:pt x="2386" y="2064"/>
                    <a:pt x="3753" y="711"/>
                    <a:pt x="3425" y="481"/>
                  </a:cubicBezTo>
                  <a:cubicBezTo>
                    <a:pt x="3198" y="320"/>
                    <a:pt x="2729" y="440"/>
                    <a:pt x="1606" y="267"/>
                  </a:cubicBezTo>
                  <a:cubicBezTo>
                    <a:pt x="912" y="151"/>
                    <a:pt x="600" y="1"/>
                    <a:pt x="390" y="1"/>
                  </a:cubicBezTo>
                  <a:close/>
                </a:path>
              </a:pathLst>
            </a:custGeom>
            <a:solidFill>
              <a:srgbClr val="F4B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2912262" y="3296157"/>
              <a:ext cx="144181" cy="111240"/>
            </a:xfrm>
            <a:custGeom>
              <a:avLst/>
              <a:gdLst/>
              <a:ahLst/>
              <a:cxnLst/>
              <a:rect l="l" t="t" r="r" b="b"/>
              <a:pathLst>
                <a:path w="1672" h="1290" extrusionOk="0">
                  <a:moveTo>
                    <a:pt x="55" y="0"/>
                  </a:moveTo>
                  <a:cubicBezTo>
                    <a:pt x="49" y="0"/>
                    <a:pt x="44" y="2"/>
                    <a:pt x="40" y="6"/>
                  </a:cubicBezTo>
                  <a:cubicBezTo>
                    <a:pt x="13" y="19"/>
                    <a:pt x="0" y="46"/>
                    <a:pt x="13" y="73"/>
                  </a:cubicBezTo>
                  <a:cubicBezTo>
                    <a:pt x="13" y="73"/>
                    <a:pt x="27" y="113"/>
                    <a:pt x="54" y="153"/>
                  </a:cubicBezTo>
                  <a:cubicBezTo>
                    <a:pt x="80" y="207"/>
                    <a:pt x="120" y="273"/>
                    <a:pt x="187" y="353"/>
                  </a:cubicBezTo>
                  <a:cubicBezTo>
                    <a:pt x="241" y="421"/>
                    <a:pt x="307" y="514"/>
                    <a:pt x="387" y="608"/>
                  </a:cubicBezTo>
                  <a:cubicBezTo>
                    <a:pt x="468" y="688"/>
                    <a:pt x="562" y="781"/>
                    <a:pt x="669" y="862"/>
                  </a:cubicBezTo>
                  <a:cubicBezTo>
                    <a:pt x="722" y="902"/>
                    <a:pt x="762" y="942"/>
                    <a:pt x="815" y="969"/>
                  </a:cubicBezTo>
                  <a:cubicBezTo>
                    <a:pt x="869" y="1009"/>
                    <a:pt x="923" y="1049"/>
                    <a:pt x="976" y="1076"/>
                  </a:cubicBezTo>
                  <a:lnTo>
                    <a:pt x="1137" y="1156"/>
                  </a:lnTo>
                  <a:cubicBezTo>
                    <a:pt x="1190" y="1170"/>
                    <a:pt x="1231" y="1197"/>
                    <a:pt x="1284" y="1209"/>
                  </a:cubicBezTo>
                  <a:cubicBezTo>
                    <a:pt x="1324" y="1223"/>
                    <a:pt x="1377" y="1236"/>
                    <a:pt x="1404" y="1250"/>
                  </a:cubicBezTo>
                  <a:cubicBezTo>
                    <a:pt x="1445" y="1263"/>
                    <a:pt x="1484" y="1263"/>
                    <a:pt x="1511" y="1277"/>
                  </a:cubicBezTo>
                  <a:cubicBezTo>
                    <a:pt x="1565" y="1277"/>
                    <a:pt x="1591" y="1290"/>
                    <a:pt x="1591" y="1290"/>
                  </a:cubicBezTo>
                  <a:cubicBezTo>
                    <a:pt x="1618" y="1290"/>
                    <a:pt x="1645" y="1277"/>
                    <a:pt x="1659" y="1250"/>
                  </a:cubicBezTo>
                  <a:cubicBezTo>
                    <a:pt x="1672" y="1223"/>
                    <a:pt x="1659" y="1197"/>
                    <a:pt x="1632" y="1183"/>
                  </a:cubicBezTo>
                  <a:lnTo>
                    <a:pt x="1618" y="1183"/>
                  </a:lnTo>
                  <a:lnTo>
                    <a:pt x="1538" y="1143"/>
                  </a:lnTo>
                  <a:cubicBezTo>
                    <a:pt x="1525" y="1143"/>
                    <a:pt x="1484" y="1129"/>
                    <a:pt x="1458" y="1116"/>
                  </a:cubicBezTo>
                  <a:cubicBezTo>
                    <a:pt x="1418" y="1102"/>
                    <a:pt x="1391" y="1076"/>
                    <a:pt x="1338" y="1063"/>
                  </a:cubicBezTo>
                  <a:cubicBezTo>
                    <a:pt x="1297" y="1049"/>
                    <a:pt x="1257" y="1022"/>
                    <a:pt x="1217" y="995"/>
                  </a:cubicBezTo>
                  <a:cubicBezTo>
                    <a:pt x="1163" y="969"/>
                    <a:pt x="1124" y="942"/>
                    <a:pt x="1083" y="915"/>
                  </a:cubicBezTo>
                  <a:cubicBezTo>
                    <a:pt x="1030" y="888"/>
                    <a:pt x="990" y="849"/>
                    <a:pt x="936" y="808"/>
                  </a:cubicBezTo>
                  <a:cubicBezTo>
                    <a:pt x="883" y="781"/>
                    <a:pt x="842" y="742"/>
                    <a:pt x="789" y="701"/>
                  </a:cubicBezTo>
                  <a:cubicBezTo>
                    <a:pt x="696" y="621"/>
                    <a:pt x="615" y="541"/>
                    <a:pt x="535" y="460"/>
                  </a:cubicBezTo>
                  <a:cubicBezTo>
                    <a:pt x="441" y="394"/>
                    <a:pt x="375" y="314"/>
                    <a:pt x="307" y="246"/>
                  </a:cubicBezTo>
                  <a:cubicBezTo>
                    <a:pt x="241" y="180"/>
                    <a:pt x="187" y="126"/>
                    <a:pt x="161" y="86"/>
                  </a:cubicBezTo>
                  <a:cubicBezTo>
                    <a:pt x="120" y="46"/>
                    <a:pt x="107" y="19"/>
                    <a:pt x="107" y="19"/>
                  </a:cubicBezTo>
                  <a:cubicBezTo>
                    <a:pt x="88" y="10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2926059" y="3286930"/>
              <a:ext cx="175397" cy="69762"/>
            </a:xfrm>
            <a:custGeom>
              <a:avLst/>
              <a:gdLst/>
              <a:ahLst/>
              <a:cxnLst/>
              <a:rect l="l" t="t" r="r" b="b"/>
              <a:pathLst>
                <a:path w="2034" h="809" extrusionOk="0">
                  <a:moveTo>
                    <a:pt x="66" y="0"/>
                  </a:moveTo>
                  <a:cubicBezTo>
                    <a:pt x="53" y="0"/>
                    <a:pt x="36" y="10"/>
                    <a:pt x="27" y="19"/>
                  </a:cubicBezTo>
                  <a:cubicBezTo>
                    <a:pt x="1" y="46"/>
                    <a:pt x="13" y="86"/>
                    <a:pt x="40" y="100"/>
                  </a:cubicBezTo>
                  <a:cubicBezTo>
                    <a:pt x="40" y="100"/>
                    <a:pt x="67" y="126"/>
                    <a:pt x="108" y="153"/>
                  </a:cubicBezTo>
                  <a:cubicBezTo>
                    <a:pt x="161" y="180"/>
                    <a:pt x="227" y="220"/>
                    <a:pt x="308" y="273"/>
                  </a:cubicBezTo>
                  <a:cubicBezTo>
                    <a:pt x="402" y="314"/>
                    <a:pt x="495" y="367"/>
                    <a:pt x="602" y="421"/>
                  </a:cubicBezTo>
                  <a:cubicBezTo>
                    <a:pt x="709" y="474"/>
                    <a:pt x="830" y="514"/>
                    <a:pt x="950" y="567"/>
                  </a:cubicBezTo>
                  <a:cubicBezTo>
                    <a:pt x="1071" y="621"/>
                    <a:pt x="1204" y="661"/>
                    <a:pt x="1311" y="688"/>
                  </a:cubicBezTo>
                  <a:cubicBezTo>
                    <a:pt x="1431" y="728"/>
                    <a:pt x="1538" y="755"/>
                    <a:pt x="1632" y="768"/>
                  </a:cubicBezTo>
                  <a:cubicBezTo>
                    <a:pt x="1740" y="781"/>
                    <a:pt x="1820" y="795"/>
                    <a:pt x="1873" y="795"/>
                  </a:cubicBezTo>
                  <a:cubicBezTo>
                    <a:pt x="1927" y="808"/>
                    <a:pt x="1966" y="808"/>
                    <a:pt x="1966" y="808"/>
                  </a:cubicBezTo>
                  <a:cubicBezTo>
                    <a:pt x="1993" y="808"/>
                    <a:pt x="2007" y="795"/>
                    <a:pt x="2020" y="768"/>
                  </a:cubicBezTo>
                  <a:cubicBezTo>
                    <a:pt x="2034" y="742"/>
                    <a:pt x="2007" y="715"/>
                    <a:pt x="1980" y="701"/>
                  </a:cubicBezTo>
                  <a:cubicBezTo>
                    <a:pt x="1980" y="701"/>
                    <a:pt x="1954" y="688"/>
                    <a:pt x="1900" y="674"/>
                  </a:cubicBezTo>
                  <a:cubicBezTo>
                    <a:pt x="1847" y="661"/>
                    <a:pt x="1766" y="635"/>
                    <a:pt x="1672" y="621"/>
                  </a:cubicBezTo>
                  <a:cubicBezTo>
                    <a:pt x="1592" y="581"/>
                    <a:pt x="1485" y="554"/>
                    <a:pt x="1378" y="514"/>
                  </a:cubicBezTo>
                  <a:cubicBezTo>
                    <a:pt x="1324" y="487"/>
                    <a:pt x="1258" y="474"/>
                    <a:pt x="1204" y="447"/>
                  </a:cubicBezTo>
                  <a:cubicBezTo>
                    <a:pt x="1151" y="421"/>
                    <a:pt x="1084" y="407"/>
                    <a:pt x="1030" y="380"/>
                  </a:cubicBezTo>
                  <a:cubicBezTo>
                    <a:pt x="789" y="287"/>
                    <a:pt x="562" y="193"/>
                    <a:pt x="388" y="126"/>
                  </a:cubicBezTo>
                  <a:cubicBezTo>
                    <a:pt x="201" y="59"/>
                    <a:pt x="81" y="5"/>
                    <a:pt x="81" y="5"/>
                  </a:cubicBezTo>
                  <a:cubicBezTo>
                    <a:pt x="77" y="2"/>
                    <a:pt x="72" y="0"/>
                    <a:pt x="66" y="0"/>
                  </a:cubicBezTo>
                  <a:close/>
                </a:path>
              </a:pathLst>
            </a:custGeom>
            <a:solidFill>
              <a:srgbClr val="D18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2548787" y="3279686"/>
              <a:ext cx="184710" cy="69762"/>
            </a:xfrm>
            <a:custGeom>
              <a:avLst/>
              <a:gdLst/>
              <a:ahLst/>
              <a:cxnLst/>
              <a:rect l="l" t="t" r="r" b="b"/>
              <a:pathLst>
                <a:path w="2142" h="809" extrusionOk="0">
                  <a:moveTo>
                    <a:pt x="2094" y="1"/>
                  </a:moveTo>
                  <a:cubicBezTo>
                    <a:pt x="2082" y="1"/>
                    <a:pt x="2069" y="7"/>
                    <a:pt x="2061" y="23"/>
                  </a:cubicBezTo>
                  <a:lnTo>
                    <a:pt x="1995" y="89"/>
                  </a:lnTo>
                  <a:cubicBezTo>
                    <a:pt x="1981" y="116"/>
                    <a:pt x="1954" y="143"/>
                    <a:pt x="1927" y="170"/>
                  </a:cubicBezTo>
                  <a:cubicBezTo>
                    <a:pt x="1888" y="210"/>
                    <a:pt x="1861" y="237"/>
                    <a:pt x="1820" y="264"/>
                  </a:cubicBezTo>
                  <a:cubicBezTo>
                    <a:pt x="1781" y="304"/>
                    <a:pt x="1740" y="330"/>
                    <a:pt x="1686" y="371"/>
                  </a:cubicBezTo>
                  <a:cubicBezTo>
                    <a:pt x="1647" y="398"/>
                    <a:pt x="1579" y="424"/>
                    <a:pt x="1526" y="451"/>
                  </a:cubicBezTo>
                  <a:cubicBezTo>
                    <a:pt x="1472" y="491"/>
                    <a:pt x="1406" y="505"/>
                    <a:pt x="1353" y="531"/>
                  </a:cubicBezTo>
                  <a:cubicBezTo>
                    <a:pt x="1285" y="558"/>
                    <a:pt x="1219" y="571"/>
                    <a:pt x="1151" y="598"/>
                  </a:cubicBezTo>
                  <a:lnTo>
                    <a:pt x="951" y="638"/>
                  </a:lnTo>
                  <a:cubicBezTo>
                    <a:pt x="884" y="638"/>
                    <a:pt x="817" y="651"/>
                    <a:pt x="750" y="651"/>
                  </a:cubicBezTo>
                  <a:cubicBezTo>
                    <a:pt x="684" y="665"/>
                    <a:pt x="630" y="665"/>
                    <a:pt x="563" y="665"/>
                  </a:cubicBezTo>
                  <a:cubicBezTo>
                    <a:pt x="536" y="672"/>
                    <a:pt x="506" y="672"/>
                    <a:pt x="476" y="672"/>
                  </a:cubicBezTo>
                  <a:cubicBezTo>
                    <a:pt x="446" y="672"/>
                    <a:pt x="416" y="672"/>
                    <a:pt x="389" y="678"/>
                  </a:cubicBezTo>
                  <a:cubicBezTo>
                    <a:pt x="295" y="665"/>
                    <a:pt x="202" y="665"/>
                    <a:pt x="149" y="665"/>
                  </a:cubicBezTo>
                  <a:cubicBezTo>
                    <a:pt x="81" y="651"/>
                    <a:pt x="42" y="651"/>
                    <a:pt x="42" y="651"/>
                  </a:cubicBezTo>
                  <a:cubicBezTo>
                    <a:pt x="28" y="651"/>
                    <a:pt x="15" y="665"/>
                    <a:pt x="1" y="678"/>
                  </a:cubicBezTo>
                  <a:cubicBezTo>
                    <a:pt x="1" y="705"/>
                    <a:pt x="15" y="719"/>
                    <a:pt x="28" y="732"/>
                  </a:cubicBezTo>
                  <a:cubicBezTo>
                    <a:pt x="28" y="732"/>
                    <a:pt x="175" y="772"/>
                    <a:pt x="389" y="799"/>
                  </a:cubicBezTo>
                  <a:lnTo>
                    <a:pt x="563" y="799"/>
                  </a:lnTo>
                  <a:cubicBezTo>
                    <a:pt x="597" y="805"/>
                    <a:pt x="630" y="809"/>
                    <a:pt x="663" y="809"/>
                  </a:cubicBezTo>
                  <a:cubicBezTo>
                    <a:pt x="697" y="809"/>
                    <a:pt x="730" y="805"/>
                    <a:pt x="764" y="799"/>
                  </a:cubicBezTo>
                  <a:cubicBezTo>
                    <a:pt x="830" y="799"/>
                    <a:pt x="898" y="799"/>
                    <a:pt x="978" y="785"/>
                  </a:cubicBezTo>
                  <a:cubicBezTo>
                    <a:pt x="1044" y="772"/>
                    <a:pt x="1112" y="758"/>
                    <a:pt x="1192" y="745"/>
                  </a:cubicBezTo>
                  <a:cubicBezTo>
                    <a:pt x="1258" y="719"/>
                    <a:pt x="1326" y="705"/>
                    <a:pt x="1392" y="678"/>
                  </a:cubicBezTo>
                  <a:cubicBezTo>
                    <a:pt x="1460" y="651"/>
                    <a:pt x="1540" y="625"/>
                    <a:pt x="1593" y="585"/>
                  </a:cubicBezTo>
                  <a:cubicBezTo>
                    <a:pt x="1660" y="544"/>
                    <a:pt x="1713" y="518"/>
                    <a:pt x="1767" y="478"/>
                  </a:cubicBezTo>
                  <a:cubicBezTo>
                    <a:pt x="1807" y="437"/>
                    <a:pt x="1861" y="398"/>
                    <a:pt x="1900" y="357"/>
                  </a:cubicBezTo>
                  <a:cubicBezTo>
                    <a:pt x="1941" y="317"/>
                    <a:pt x="1968" y="277"/>
                    <a:pt x="2007" y="250"/>
                  </a:cubicBezTo>
                  <a:cubicBezTo>
                    <a:pt x="2034" y="210"/>
                    <a:pt x="2048" y="184"/>
                    <a:pt x="2075" y="157"/>
                  </a:cubicBezTo>
                  <a:cubicBezTo>
                    <a:pt x="2102" y="103"/>
                    <a:pt x="2128" y="63"/>
                    <a:pt x="2128" y="63"/>
                  </a:cubicBezTo>
                  <a:cubicBezTo>
                    <a:pt x="2141" y="50"/>
                    <a:pt x="2128" y="23"/>
                    <a:pt x="2114" y="9"/>
                  </a:cubicBezTo>
                  <a:cubicBezTo>
                    <a:pt x="2109" y="4"/>
                    <a:pt x="2102" y="1"/>
                    <a:pt x="2094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3215545" y="2808851"/>
              <a:ext cx="143663" cy="243779"/>
            </a:xfrm>
            <a:custGeom>
              <a:avLst/>
              <a:gdLst/>
              <a:ahLst/>
              <a:cxnLst/>
              <a:rect l="l" t="t" r="r" b="b"/>
              <a:pathLst>
                <a:path w="1666" h="2827" extrusionOk="0">
                  <a:moveTo>
                    <a:pt x="1631" y="1"/>
                  </a:moveTo>
                  <a:cubicBezTo>
                    <a:pt x="1623" y="1"/>
                    <a:pt x="1613" y="4"/>
                    <a:pt x="1606" y="12"/>
                  </a:cubicBezTo>
                  <a:cubicBezTo>
                    <a:pt x="1299" y="467"/>
                    <a:pt x="737" y="641"/>
                    <a:pt x="416" y="1069"/>
                  </a:cubicBezTo>
                  <a:cubicBezTo>
                    <a:pt x="1" y="1617"/>
                    <a:pt x="309" y="2205"/>
                    <a:pt x="375" y="2821"/>
                  </a:cubicBezTo>
                  <a:cubicBezTo>
                    <a:pt x="375" y="2821"/>
                    <a:pt x="381" y="2827"/>
                    <a:pt x="385" y="2827"/>
                  </a:cubicBezTo>
                  <a:cubicBezTo>
                    <a:pt x="387" y="2827"/>
                    <a:pt x="389" y="2825"/>
                    <a:pt x="389" y="2821"/>
                  </a:cubicBezTo>
                  <a:cubicBezTo>
                    <a:pt x="589" y="2166"/>
                    <a:pt x="134" y="1551"/>
                    <a:pt x="696" y="989"/>
                  </a:cubicBezTo>
                  <a:cubicBezTo>
                    <a:pt x="1017" y="654"/>
                    <a:pt x="1432" y="467"/>
                    <a:pt x="1646" y="38"/>
                  </a:cubicBezTo>
                  <a:cubicBezTo>
                    <a:pt x="1665" y="20"/>
                    <a:pt x="1650" y="1"/>
                    <a:pt x="1631" y="1"/>
                  </a:cubicBezTo>
                  <a:close/>
                </a:path>
              </a:pathLst>
            </a:custGeom>
            <a:solidFill>
              <a:srgbClr val="EAA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3258576" y="2803935"/>
              <a:ext cx="141594" cy="255593"/>
            </a:xfrm>
            <a:custGeom>
              <a:avLst/>
              <a:gdLst/>
              <a:ahLst/>
              <a:cxnLst/>
              <a:rect l="l" t="t" r="r" b="b"/>
              <a:pathLst>
                <a:path w="1642" h="2964" extrusionOk="0">
                  <a:moveTo>
                    <a:pt x="1611" y="1"/>
                  </a:moveTo>
                  <a:cubicBezTo>
                    <a:pt x="1602" y="1"/>
                    <a:pt x="1593" y="5"/>
                    <a:pt x="1588" y="15"/>
                  </a:cubicBezTo>
                  <a:cubicBezTo>
                    <a:pt x="1374" y="511"/>
                    <a:pt x="933" y="725"/>
                    <a:pt x="652" y="1166"/>
                  </a:cubicBezTo>
                  <a:cubicBezTo>
                    <a:pt x="304" y="1727"/>
                    <a:pt x="479" y="2464"/>
                    <a:pt x="10" y="2945"/>
                  </a:cubicBezTo>
                  <a:cubicBezTo>
                    <a:pt x="1" y="2954"/>
                    <a:pt x="4" y="2964"/>
                    <a:pt x="12" y="2964"/>
                  </a:cubicBezTo>
                  <a:cubicBezTo>
                    <a:pt x="16" y="2964"/>
                    <a:pt x="20" y="2962"/>
                    <a:pt x="24" y="2958"/>
                  </a:cubicBezTo>
                  <a:cubicBezTo>
                    <a:pt x="572" y="2530"/>
                    <a:pt x="411" y="1915"/>
                    <a:pt x="705" y="1340"/>
                  </a:cubicBezTo>
                  <a:cubicBezTo>
                    <a:pt x="946" y="832"/>
                    <a:pt x="1602" y="644"/>
                    <a:pt x="1642" y="29"/>
                  </a:cubicBezTo>
                  <a:cubicBezTo>
                    <a:pt x="1642" y="12"/>
                    <a:pt x="1626" y="1"/>
                    <a:pt x="1611" y="1"/>
                  </a:cubicBezTo>
                  <a:close/>
                </a:path>
              </a:pathLst>
            </a:custGeom>
            <a:solidFill>
              <a:srgbClr val="EAA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3314369" y="2880511"/>
              <a:ext cx="68555" cy="116759"/>
            </a:xfrm>
            <a:custGeom>
              <a:avLst/>
              <a:gdLst/>
              <a:ahLst/>
              <a:cxnLst/>
              <a:rect l="l" t="t" r="r" b="b"/>
              <a:pathLst>
                <a:path w="795" h="1354" extrusionOk="0">
                  <a:moveTo>
                    <a:pt x="788" y="0"/>
                  </a:moveTo>
                  <a:cubicBezTo>
                    <a:pt x="784" y="0"/>
                    <a:pt x="781" y="4"/>
                    <a:pt x="781" y="10"/>
                  </a:cubicBezTo>
                  <a:cubicBezTo>
                    <a:pt x="768" y="479"/>
                    <a:pt x="393" y="973"/>
                    <a:pt x="46" y="1267"/>
                  </a:cubicBezTo>
                  <a:cubicBezTo>
                    <a:pt x="1" y="1302"/>
                    <a:pt x="40" y="1354"/>
                    <a:pt x="78" y="1354"/>
                  </a:cubicBezTo>
                  <a:cubicBezTo>
                    <a:pt x="85" y="1354"/>
                    <a:pt x="93" y="1352"/>
                    <a:pt x="99" y="1348"/>
                  </a:cubicBezTo>
                  <a:cubicBezTo>
                    <a:pt x="593" y="1107"/>
                    <a:pt x="781" y="518"/>
                    <a:pt x="795" y="10"/>
                  </a:cubicBezTo>
                  <a:cubicBezTo>
                    <a:pt x="795" y="4"/>
                    <a:pt x="791" y="0"/>
                    <a:pt x="788" y="0"/>
                  </a:cubicBezTo>
                  <a:close/>
                </a:path>
              </a:pathLst>
            </a:custGeom>
            <a:solidFill>
              <a:srgbClr val="EAA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3247021" y="3052461"/>
              <a:ext cx="268183" cy="44410"/>
            </a:xfrm>
            <a:custGeom>
              <a:avLst/>
              <a:gdLst/>
              <a:ahLst/>
              <a:cxnLst/>
              <a:rect l="l" t="t" r="r" b="b"/>
              <a:pathLst>
                <a:path w="3110" h="515" extrusionOk="0">
                  <a:moveTo>
                    <a:pt x="985" y="1"/>
                  </a:moveTo>
                  <a:cubicBezTo>
                    <a:pt x="615" y="1"/>
                    <a:pt x="280" y="193"/>
                    <a:pt x="10" y="451"/>
                  </a:cubicBezTo>
                  <a:cubicBezTo>
                    <a:pt x="1" y="460"/>
                    <a:pt x="5" y="470"/>
                    <a:pt x="13" y="470"/>
                  </a:cubicBezTo>
                  <a:cubicBezTo>
                    <a:pt x="16" y="470"/>
                    <a:pt x="20" y="468"/>
                    <a:pt x="24" y="464"/>
                  </a:cubicBezTo>
                  <a:cubicBezTo>
                    <a:pt x="351" y="306"/>
                    <a:pt x="622" y="138"/>
                    <a:pt x="972" y="138"/>
                  </a:cubicBezTo>
                  <a:cubicBezTo>
                    <a:pt x="1037" y="138"/>
                    <a:pt x="1104" y="144"/>
                    <a:pt x="1174" y="156"/>
                  </a:cubicBezTo>
                  <a:cubicBezTo>
                    <a:pt x="1455" y="197"/>
                    <a:pt x="1736" y="357"/>
                    <a:pt x="2016" y="424"/>
                  </a:cubicBezTo>
                  <a:cubicBezTo>
                    <a:pt x="2178" y="472"/>
                    <a:pt x="2364" y="514"/>
                    <a:pt x="2541" y="514"/>
                  </a:cubicBezTo>
                  <a:cubicBezTo>
                    <a:pt x="2758" y="514"/>
                    <a:pt x="2961" y="450"/>
                    <a:pt x="3087" y="250"/>
                  </a:cubicBezTo>
                  <a:cubicBezTo>
                    <a:pt x="3110" y="215"/>
                    <a:pt x="3072" y="181"/>
                    <a:pt x="3036" y="181"/>
                  </a:cubicBezTo>
                  <a:cubicBezTo>
                    <a:pt x="3031" y="181"/>
                    <a:pt x="3025" y="181"/>
                    <a:pt x="3020" y="183"/>
                  </a:cubicBezTo>
                  <a:cubicBezTo>
                    <a:pt x="2848" y="273"/>
                    <a:pt x="2672" y="307"/>
                    <a:pt x="2495" y="307"/>
                  </a:cubicBezTo>
                  <a:cubicBezTo>
                    <a:pt x="2066" y="307"/>
                    <a:pt x="1627" y="108"/>
                    <a:pt x="1201" y="22"/>
                  </a:cubicBezTo>
                  <a:cubicBezTo>
                    <a:pt x="1128" y="8"/>
                    <a:pt x="1056" y="1"/>
                    <a:pt x="985" y="1"/>
                  </a:cubicBezTo>
                  <a:close/>
                </a:path>
              </a:pathLst>
            </a:custGeom>
            <a:solidFill>
              <a:srgbClr val="EAA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3269786" y="3091956"/>
              <a:ext cx="245245" cy="50101"/>
            </a:xfrm>
            <a:custGeom>
              <a:avLst/>
              <a:gdLst/>
              <a:ahLst/>
              <a:cxnLst/>
              <a:rect l="l" t="t" r="r" b="b"/>
              <a:pathLst>
                <a:path w="2844" h="581" extrusionOk="0">
                  <a:moveTo>
                    <a:pt x="2781" y="0"/>
                  </a:moveTo>
                  <a:cubicBezTo>
                    <a:pt x="2773" y="0"/>
                    <a:pt x="2765" y="2"/>
                    <a:pt x="2756" y="6"/>
                  </a:cubicBezTo>
                  <a:cubicBezTo>
                    <a:pt x="2439" y="225"/>
                    <a:pt x="2108" y="356"/>
                    <a:pt x="1768" y="356"/>
                  </a:cubicBezTo>
                  <a:cubicBezTo>
                    <a:pt x="1548" y="356"/>
                    <a:pt x="1324" y="301"/>
                    <a:pt x="1098" y="180"/>
                  </a:cubicBezTo>
                  <a:cubicBezTo>
                    <a:pt x="961" y="107"/>
                    <a:pt x="829" y="80"/>
                    <a:pt x="698" y="80"/>
                  </a:cubicBezTo>
                  <a:cubicBezTo>
                    <a:pt x="471" y="80"/>
                    <a:pt x="247" y="161"/>
                    <a:pt x="1" y="220"/>
                  </a:cubicBezTo>
                  <a:cubicBezTo>
                    <a:pt x="1" y="220"/>
                    <a:pt x="1" y="233"/>
                    <a:pt x="14" y="233"/>
                  </a:cubicBezTo>
                  <a:cubicBezTo>
                    <a:pt x="43" y="236"/>
                    <a:pt x="73" y="237"/>
                    <a:pt x="103" y="237"/>
                  </a:cubicBezTo>
                  <a:cubicBezTo>
                    <a:pt x="275" y="237"/>
                    <a:pt x="451" y="204"/>
                    <a:pt x="622" y="204"/>
                  </a:cubicBezTo>
                  <a:cubicBezTo>
                    <a:pt x="759" y="204"/>
                    <a:pt x="892" y="225"/>
                    <a:pt x="1017" y="301"/>
                  </a:cubicBezTo>
                  <a:cubicBezTo>
                    <a:pt x="1231" y="434"/>
                    <a:pt x="1445" y="528"/>
                    <a:pt x="1699" y="568"/>
                  </a:cubicBezTo>
                  <a:cubicBezTo>
                    <a:pt x="1755" y="576"/>
                    <a:pt x="1810" y="580"/>
                    <a:pt x="1863" y="580"/>
                  </a:cubicBezTo>
                  <a:cubicBezTo>
                    <a:pt x="2247" y="580"/>
                    <a:pt x="2575" y="380"/>
                    <a:pt x="2810" y="87"/>
                  </a:cubicBezTo>
                  <a:cubicBezTo>
                    <a:pt x="2843" y="53"/>
                    <a:pt x="2820" y="0"/>
                    <a:pt x="2781" y="0"/>
                  </a:cubicBezTo>
                  <a:close/>
                </a:path>
              </a:pathLst>
            </a:custGeom>
            <a:solidFill>
              <a:srgbClr val="EAA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3298588" y="3135072"/>
              <a:ext cx="100461" cy="38632"/>
            </a:xfrm>
            <a:custGeom>
              <a:avLst/>
              <a:gdLst/>
              <a:ahLst/>
              <a:cxnLst/>
              <a:rect l="l" t="t" r="r" b="b"/>
              <a:pathLst>
                <a:path w="1165" h="448" extrusionOk="0">
                  <a:moveTo>
                    <a:pt x="15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34" y="334"/>
                    <a:pt x="332" y="448"/>
                    <a:pt x="636" y="448"/>
                  </a:cubicBezTo>
                  <a:cubicBezTo>
                    <a:pt x="815" y="448"/>
                    <a:pt x="995" y="408"/>
                    <a:pt x="1124" y="349"/>
                  </a:cubicBezTo>
                  <a:cubicBezTo>
                    <a:pt x="1165" y="322"/>
                    <a:pt x="1138" y="268"/>
                    <a:pt x="1085" y="268"/>
                  </a:cubicBezTo>
                  <a:cubicBezTo>
                    <a:pt x="1000" y="287"/>
                    <a:pt x="913" y="294"/>
                    <a:pt x="826" y="294"/>
                  </a:cubicBezTo>
                  <a:cubicBezTo>
                    <a:pt x="719" y="294"/>
                    <a:pt x="612" y="283"/>
                    <a:pt x="509" y="268"/>
                  </a:cubicBezTo>
                  <a:cubicBezTo>
                    <a:pt x="309" y="242"/>
                    <a:pt x="175" y="108"/>
                    <a:pt x="15" y="1"/>
                  </a:cubicBezTo>
                  <a:close/>
                </a:path>
              </a:pathLst>
            </a:custGeom>
            <a:solidFill>
              <a:srgbClr val="EAA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2731085" y="3065913"/>
              <a:ext cx="15091" cy="10520"/>
            </a:xfrm>
            <a:custGeom>
              <a:avLst/>
              <a:gdLst/>
              <a:ahLst/>
              <a:cxnLst/>
              <a:rect l="l" t="t" r="r" b="b"/>
              <a:pathLst>
                <a:path w="175" h="122" extrusionOk="0">
                  <a:moveTo>
                    <a:pt x="0" y="0"/>
                  </a:moveTo>
                  <a:cubicBezTo>
                    <a:pt x="54" y="41"/>
                    <a:pt x="107" y="81"/>
                    <a:pt x="175" y="121"/>
                  </a:cubicBezTo>
                  <a:cubicBezTo>
                    <a:pt x="148" y="54"/>
                    <a:pt x="81" y="14"/>
                    <a:pt x="0" y="0"/>
                  </a:cubicBezTo>
                  <a:close/>
                </a:path>
              </a:pathLst>
            </a:custGeom>
            <a:solidFill>
              <a:srgbClr val="B0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2706939" y="3065913"/>
              <a:ext cx="41564" cy="39322"/>
            </a:xfrm>
            <a:custGeom>
              <a:avLst/>
              <a:gdLst/>
              <a:ahLst/>
              <a:cxnLst/>
              <a:rect l="l" t="t" r="r" b="b"/>
              <a:pathLst>
                <a:path w="482" h="456" extrusionOk="0">
                  <a:moveTo>
                    <a:pt x="268" y="0"/>
                  </a:moveTo>
                  <a:cubicBezTo>
                    <a:pt x="187" y="0"/>
                    <a:pt x="120" y="41"/>
                    <a:pt x="66" y="94"/>
                  </a:cubicBezTo>
                  <a:cubicBezTo>
                    <a:pt x="54" y="121"/>
                    <a:pt x="40" y="134"/>
                    <a:pt x="27" y="161"/>
                  </a:cubicBezTo>
                  <a:cubicBezTo>
                    <a:pt x="0" y="188"/>
                    <a:pt x="0" y="228"/>
                    <a:pt x="0" y="255"/>
                  </a:cubicBezTo>
                  <a:lnTo>
                    <a:pt x="0" y="268"/>
                  </a:lnTo>
                  <a:cubicBezTo>
                    <a:pt x="13" y="362"/>
                    <a:pt x="66" y="455"/>
                    <a:pt x="161" y="455"/>
                  </a:cubicBezTo>
                  <a:lnTo>
                    <a:pt x="173" y="455"/>
                  </a:lnTo>
                  <a:cubicBezTo>
                    <a:pt x="147" y="442"/>
                    <a:pt x="134" y="442"/>
                    <a:pt x="134" y="442"/>
                  </a:cubicBezTo>
                  <a:lnTo>
                    <a:pt x="134" y="442"/>
                  </a:lnTo>
                  <a:cubicBezTo>
                    <a:pt x="134" y="442"/>
                    <a:pt x="161" y="442"/>
                    <a:pt x="187" y="455"/>
                  </a:cubicBezTo>
                  <a:cubicBezTo>
                    <a:pt x="214" y="455"/>
                    <a:pt x="241" y="442"/>
                    <a:pt x="268" y="442"/>
                  </a:cubicBezTo>
                  <a:cubicBezTo>
                    <a:pt x="321" y="428"/>
                    <a:pt x="375" y="402"/>
                    <a:pt x="414" y="362"/>
                  </a:cubicBezTo>
                  <a:cubicBezTo>
                    <a:pt x="482" y="295"/>
                    <a:pt x="482" y="201"/>
                    <a:pt x="455" y="121"/>
                  </a:cubicBezTo>
                  <a:cubicBezTo>
                    <a:pt x="387" y="81"/>
                    <a:pt x="334" y="41"/>
                    <a:pt x="280" y="0"/>
                  </a:cubicBezTo>
                  <a:close/>
                </a:path>
              </a:pathLst>
            </a:custGeom>
            <a:solidFill>
              <a:srgbClr val="FCE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2774891" y="3045131"/>
              <a:ext cx="34752" cy="31302"/>
            </a:xfrm>
            <a:custGeom>
              <a:avLst/>
              <a:gdLst/>
              <a:ahLst/>
              <a:cxnLst/>
              <a:rect l="l" t="t" r="r" b="b"/>
              <a:pathLst>
                <a:path w="403" h="363" extrusionOk="0">
                  <a:moveTo>
                    <a:pt x="202" y="0"/>
                  </a:moveTo>
                  <a:cubicBezTo>
                    <a:pt x="161" y="0"/>
                    <a:pt x="122" y="27"/>
                    <a:pt x="81" y="54"/>
                  </a:cubicBezTo>
                  <a:cubicBezTo>
                    <a:pt x="15" y="134"/>
                    <a:pt x="1" y="228"/>
                    <a:pt x="68" y="309"/>
                  </a:cubicBezTo>
                  <a:cubicBezTo>
                    <a:pt x="95" y="348"/>
                    <a:pt x="148" y="362"/>
                    <a:pt x="202" y="362"/>
                  </a:cubicBezTo>
                  <a:lnTo>
                    <a:pt x="215" y="362"/>
                  </a:lnTo>
                  <a:cubicBezTo>
                    <a:pt x="282" y="362"/>
                    <a:pt x="375" y="322"/>
                    <a:pt x="389" y="228"/>
                  </a:cubicBezTo>
                  <a:cubicBezTo>
                    <a:pt x="402" y="161"/>
                    <a:pt x="375" y="68"/>
                    <a:pt x="309" y="27"/>
                  </a:cubicBezTo>
                  <a:cubicBezTo>
                    <a:pt x="268" y="14"/>
                    <a:pt x="242" y="0"/>
                    <a:pt x="202" y="0"/>
                  </a:cubicBezTo>
                  <a:close/>
                </a:path>
              </a:pathLst>
            </a:custGeom>
            <a:solidFill>
              <a:srgbClr val="B0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2776099" y="3010551"/>
              <a:ext cx="33544" cy="31216"/>
            </a:xfrm>
            <a:custGeom>
              <a:avLst/>
              <a:gdLst/>
              <a:ahLst/>
              <a:cxnLst/>
              <a:rect l="l" t="t" r="r" b="b"/>
              <a:pathLst>
                <a:path w="389" h="362" extrusionOk="0">
                  <a:moveTo>
                    <a:pt x="215" y="0"/>
                  </a:moveTo>
                  <a:cubicBezTo>
                    <a:pt x="174" y="0"/>
                    <a:pt x="134" y="14"/>
                    <a:pt x="94" y="41"/>
                  </a:cubicBezTo>
                  <a:cubicBezTo>
                    <a:pt x="40" y="94"/>
                    <a:pt x="1" y="148"/>
                    <a:pt x="1" y="228"/>
                  </a:cubicBezTo>
                  <a:cubicBezTo>
                    <a:pt x="1" y="282"/>
                    <a:pt x="27" y="335"/>
                    <a:pt x="81" y="348"/>
                  </a:cubicBezTo>
                  <a:cubicBezTo>
                    <a:pt x="108" y="348"/>
                    <a:pt x="121" y="362"/>
                    <a:pt x="134" y="362"/>
                  </a:cubicBezTo>
                  <a:cubicBezTo>
                    <a:pt x="215" y="362"/>
                    <a:pt x="268" y="321"/>
                    <a:pt x="322" y="268"/>
                  </a:cubicBezTo>
                  <a:cubicBezTo>
                    <a:pt x="375" y="201"/>
                    <a:pt x="388" y="107"/>
                    <a:pt x="322" y="41"/>
                  </a:cubicBezTo>
                  <a:cubicBezTo>
                    <a:pt x="295" y="14"/>
                    <a:pt x="254" y="0"/>
                    <a:pt x="215" y="0"/>
                  </a:cubicBezTo>
                  <a:close/>
                </a:path>
              </a:pathLst>
            </a:custGeom>
            <a:solidFill>
              <a:srgbClr val="B0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2840688" y="3019778"/>
              <a:ext cx="1207" cy="129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14" y="0"/>
                  </a:moveTo>
                  <a:lnTo>
                    <a:pt x="1" y="14"/>
                  </a:lnTo>
                  <a:cubicBezTo>
                    <a:pt x="14" y="14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B0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2846465" y="3017450"/>
              <a:ext cx="19747" cy="18540"/>
            </a:xfrm>
            <a:custGeom>
              <a:avLst/>
              <a:gdLst/>
              <a:ahLst/>
              <a:cxnLst/>
              <a:rect l="l" t="t" r="r" b="b"/>
              <a:pathLst>
                <a:path w="229" h="215" extrusionOk="0">
                  <a:moveTo>
                    <a:pt x="0" y="0"/>
                  </a:moveTo>
                  <a:lnTo>
                    <a:pt x="0" y="14"/>
                  </a:lnTo>
                  <a:cubicBezTo>
                    <a:pt x="54" y="68"/>
                    <a:pt x="134" y="134"/>
                    <a:pt x="201" y="214"/>
                  </a:cubicBezTo>
                  <a:cubicBezTo>
                    <a:pt x="214" y="188"/>
                    <a:pt x="228" y="148"/>
                    <a:pt x="214" y="107"/>
                  </a:cubicBezTo>
                  <a:cubicBezTo>
                    <a:pt x="187" y="27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2836117" y="3018657"/>
              <a:ext cx="27767" cy="24231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20" y="0"/>
                  </a:moveTo>
                  <a:cubicBezTo>
                    <a:pt x="107" y="0"/>
                    <a:pt x="67" y="27"/>
                    <a:pt x="54" y="27"/>
                  </a:cubicBezTo>
                  <a:cubicBezTo>
                    <a:pt x="27" y="54"/>
                    <a:pt x="0" y="93"/>
                    <a:pt x="0" y="134"/>
                  </a:cubicBezTo>
                  <a:cubicBezTo>
                    <a:pt x="0" y="227"/>
                    <a:pt x="80" y="281"/>
                    <a:pt x="161" y="281"/>
                  </a:cubicBezTo>
                  <a:cubicBezTo>
                    <a:pt x="200" y="281"/>
                    <a:pt x="227" y="281"/>
                    <a:pt x="268" y="254"/>
                  </a:cubicBezTo>
                  <a:cubicBezTo>
                    <a:pt x="281" y="241"/>
                    <a:pt x="307" y="227"/>
                    <a:pt x="321" y="200"/>
                  </a:cubicBezTo>
                  <a:cubicBezTo>
                    <a:pt x="254" y="120"/>
                    <a:pt x="174" y="54"/>
                    <a:pt x="120" y="0"/>
                  </a:cubicBezTo>
                  <a:close/>
                </a:path>
              </a:pathLst>
            </a:custGeom>
            <a:solidFill>
              <a:srgbClr val="B0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2901827" y="3037111"/>
              <a:ext cx="17419" cy="20868"/>
            </a:xfrm>
            <a:custGeom>
              <a:avLst/>
              <a:gdLst/>
              <a:ahLst/>
              <a:cxnLst/>
              <a:rect l="l" t="t" r="r" b="b"/>
              <a:pathLst>
                <a:path w="202" h="242" extrusionOk="0">
                  <a:moveTo>
                    <a:pt x="107" y="0"/>
                  </a:moveTo>
                  <a:cubicBezTo>
                    <a:pt x="68" y="0"/>
                    <a:pt x="27" y="27"/>
                    <a:pt x="14" y="54"/>
                  </a:cubicBezTo>
                  <a:cubicBezTo>
                    <a:pt x="0" y="81"/>
                    <a:pt x="0" y="107"/>
                    <a:pt x="0" y="134"/>
                  </a:cubicBezTo>
                  <a:cubicBezTo>
                    <a:pt x="0" y="200"/>
                    <a:pt x="54" y="241"/>
                    <a:pt x="107" y="241"/>
                  </a:cubicBezTo>
                  <a:cubicBezTo>
                    <a:pt x="148" y="241"/>
                    <a:pt x="201" y="200"/>
                    <a:pt x="201" y="134"/>
                  </a:cubicBezTo>
                  <a:cubicBezTo>
                    <a:pt x="201" y="107"/>
                    <a:pt x="201" y="81"/>
                    <a:pt x="187" y="54"/>
                  </a:cubicBezTo>
                  <a:cubicBezTo>
                    <a:pt x="175" y="27"/>
                    <a:pt x="134" y="0"/>
                    <a:pt x="107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2874146" y="2985112"/>
              <a:ext cx="41564" cy="28974"/>
            </a:xfrm>
            <a:custGeom>
              <a:avLst/>
              <a:gdLst/>
              <a:ahLst/>
              <a:cxnLst/>
              <a:rect l="l" t="t" r="r" b="b"/>
              <a:pathLst>
                <a:path w="482" h="336" extrusionOk="0">
                  <a:moveTo>
                    <a:pt x="282" y="1"/>
                  </a:moveTo>
                  <a:cubicBezTo>
                    <a:pt x="201" y="1"/>
                    <a:pt x="121" y="68"/>
                    <a:pt x="54" y="108"/>
                  </a:cubicBezTo>
                  <a:cubicBezTo>
                    <a:pt x="0" y="161"/>
                    <a:pt x="27" y="256"/>
                    <a:pt x="80" y="295"/>
                  </a:cubicBezTo>
                  <a:cubicBezTo>
                    <a:pt x="121" y="322"/>
                    <a:pt x="187" y="336"/>
                    <a:pt x="241" y="336"/>
                  </a:cubicBezTo>
                  <a:cubicBezTo>
                    <a:pt x="321" y="336"/>
                    <a:pt x="401" y="309"/>
                    <a:pt x="442" y="242"/>
                  </a:cubicBezTo>
                  <a:cubicBezTo>
                    <a:pt x="482" y="149"/>
                    <a:pt x="442" y="54"/>
                    <a:pt x="348" y="15"/>
                  </a:cubicBezTo>
                  <a:cubicBezTo>
                    <a:pt x="321" y="1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2951412" y="3004773"/>
              <a:ext cx="32423" cy="26560"/>
            </a:xfrm>
            <a:custGeom>
              <a:avLst/>
              <a:gdLst/>
              <a:ahLst/>
              <a:cxnLst/>
              <a:rect l="l" t="t" r="r" b="b"/>
              <a:pathLst>
                <a:path w="376" h="308" extrusionOk="0">
                  <a:moveTo>
                    <a:pt x="161" y="1"/>
                  </a:moveTo>
                  <a:cubicBezTo>
                    <a:pt x="94" y="14"/>
                    <a:pt x="54" y="54"/>
                    <a:pt x="28" y="108"/>
                  </a:cubicBezTo>
                  <a:cubicBezTo>
                    <a:pt x="1" y="135"/>
                    <a:pt x="1" y="161"/>
                    <a:pt x="1" y="201"/>
                  </a:cubicBezTo>
                  <a:cubicBezTo>
                    <a:pt x="28" y="228"/>
                    <a:pt x="54" y="254"/>
                    <a:pt x="81" y="295"/>
                  </a:cubicBezTo>
                  <a:cubicBezTo>
                    <a:pt x="94" y="295"/>
                    <a:pt x="108" y="308"/>
                    <a:pt x="135" y="308"/>
                  </a:cubicBezTo>
                  <a:cubicBezTo>
                    <a:pt x="152" y="308"/>
                    <a:pt x="163" y="303"/>
                    <a:pt x="176" y="295"/>
                  </a:cubicBezTo>
                  <a:lnTo>
                    <a:pt x="201" y="295"/>
                  </a:lnTo>
                  <a:cubicBezTo>
                    <a:pt x="242" y="295"/>
                    <a:pt x="281" y="281"/>
                    <a:pt x="322" y="254"/>
                  </a:cubicBezTo>
                  <a:cubicBezTo>
                    <a:pt x="361" y="201"/>
                    <a:pt x="375" y="135"/>
                    <a:pt x="349" y="81"/>
                  </a:cubicBezTo>
                  <a:cubicBezTo>
                    <a:pt x="322" y="28"/>
                    <a:pt x="254" y="1"/>
                    <a:pt x="201" y="1"/>
                  </a:cubicBezTo>
                  <a:close/>
                </a:path>
              </a:pathLst>
            </a:custGeom>
            <a:solidFill>
              <a:srgbClr val="FCE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2951412" y="3022020"/>
              <a:ext cx="7071" cy="8278"/>
            </a:xfrm>
            <a:custGeom>
              <a:avLst/>
              <a:gdLst/>
              <a:ahLst/>
              <a:cxnLst/>
              <a:rect l="l" t="t" r="r" b="b"/>
              <a:pathLst>
                <a:path w="82" h="96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8"/>
                    <a:pt x="28" y="54"/>
                    <a:pt x="40" y="68"/>
                  </a:cubicBezTo>
                  <a:cubicBezTo>
                    <a:pt x="54" y="81"/>
                    <a:pt x="67" y="81"/>
                    <a:pt x="81" y="95"/>
                  </a:cubicBezTo>
                  <a:cubicBezTo>
                    <a:pt x="54" y="54"/>
                    <a:pt x="28" y="28"/>
                    <a:pt x="1" y="1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3016001" y="3023227"/>
              <a:ext cx="18540" cy="25525"/>
            </a:xfrm>
            <a:custGeom>
              <a:avLst/>
              <a:gdLst/>
              <a:ahLst/>
              <a:cxnLst/>
              <a:rect l="l" t="t" r="r" b="b"/>
              <a:pathLst>
                <a:path w="215" h="296" extrusionOk="0">
                  <a:moveTo>
                    <a:pt x="67" y="1"/>
                  </a:moveTo>
                  <a:cubicBezTo>
                    <a:pt x="14" y="54"/>
                    <a:pt x="1" y="161"/>
                    <a:pt x="67" y="215"/>
                  </a:cubicBezTo>
                  <a:cubicBezTo>
                    <a:pt x="121" y="254"/>
                    <a:pt x="161" y="281"/>
                    <a:pt x="215" y="295"/>
                  </a:cubicBezTo>
                  <a:cubicBezTo>
                    <a:pt x="174" y="188"/>
                    <a:pt x="121" y="94"/>
                    <a:pt x="67" y="1"/>
                  </a:cubicBezTo>
                  <a:close/>
                </a:path>
              </a:pathLst>
            </a:custGeom>
            <a:solidFill>
              <a:srgbClr val="FCE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3021778" y="3019778"/>
              <a:ext cx="33544" cy="28974"/>
            </a:xfrm>
            <a:custGeom>
              <a:avLst/>
              <a:gdLst/>
              <a:ahLst/>
              <a:cxnLst/>
              <a:rect l="l" t="t" r="r" b="b"/>
              <a:pathLst>
                <a:path w="389" h="336" extrusionOk="0">
                  <a:moveTo>
                    <a:pt x="389" y="161"/>
                  </a:moveTo>
                  <a:cubicBezTo>
                    <a:pt x="389" y="161"/>
                    <a:pt x="386" y="168"/>
                    <a:pt x="384" y="177"/>
                  </a:cubicBezTo>
                  <a:lnTo>
                    <a:pt x="384" y="177"/>
                  </a:lnTo>
                  <a:cubicBezTo>
                    <a:pt x="389" y="168"/>
                    <a:pt x="389" y="161"/>
                    <a:pt x="389" y="161"/>
                  </a:cubicBezTo>
                  <a:close/>
                  <a:moveTo>
                    <a:pt x="94" y="0"/>
                  </a:moveTo>
                  <a:cubicBezTo>
                    <a:pt x="54" y="0"/>
                    <a:pt x="27" y="14"/>
                    <a:pt x="0" y="41"/>
                  </a:cubicBezTo>
                  <a:cubicBezTo>
                    <a:pt x="54" y="134"/>
                    <a:pt x="107" y="228"/>
                    <a:pt x="148" y="335"/>
                  </a:cubicBezTo>
                  <a:lnTo>
                    <a:pt x="201" y="335"/>
                  </a:lnTo>
                  <a:cubicBezTo>
                    <a:pt x="241" y="335"/>
                    <a:pt x="295" y="321"/>
                    <a:pt x="335" y="282"/>
                  </a:cubicBezTo>
                  <a:cubicBezTo>
                    <a:pt x="348" y="268"/>
                    <a:pt x="362" y="241"/>
                    <a:pt x="375" y="214"/>
                  </a:cubicBezTo>
                  <a:cubicBezTo>
                    <a:pt x="375" y="207"/>
                    <a:pt x="380" y="190"/>
                    <a:pt x="384" y="177"/>
                  </a:cubicBezTo>
                  <a:lnTo>
                    <a:pt x="384" y="177"/>
                  </a:lnTo>
                  <a:cubicBezTo>
                    <a:pt x="382" y="180"/>
                    <a:pt x="379" y="184"/>
                    <a:pt x="375" y="187"/>
                  </a:cubicBezTo>
                  <a:cubicBezTo>
                    <a:pt x="389" y="134"/>
                    <a:pt x="375" y="80"/>
                    <a:pt x="335" y="54"/>
                  </a:cubicBezTo>
                  <a:lnTo>
                    <a:pt x="335" y="41"/>
                  </a:lnTo>
                  <a:cubicBezTo>
                    <a:pt x="308" y="14"/>
                    <a:pt x="255" y="0"/>
                    <a:pt x="214" y="0"/>
                  </a:cubicBezTo>
                  <a:close/>
                </a:path>
              </a:pathLst>
            </a:custGeom>
            <a:solidFill>
              <a:srgbClr val="B0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2966416" y="2980542"/>
              <a:ext cx="28974" cy="19747"/>
            </a:xfrm>
            <a:custGeom>
              <a:avLst/>
              <a:gdLst/>
              <a:ahLst/>
              <a:cxnLst/>
              <a:rect l="l" t="t" r="r" b="b"/>
              <a:pathLst>
                <a:path w="336" h="229" extrusionOk="0">
                  <a:moveTo>
                    <a:pt x="161" y="0"/>
                  </a:moveTo>
                  <a:cubicBezTo>
                    <a:pt x="134" y="0"/>
                    <a:pt x="107" y="0"/>
                    <a:pt x="94" y="14"/>
                  </a:cubicBezTo>
                  <a:cubicBezTo>
                    <a:pt x="80" y="27"/>
                    <a:pt x="68" y="41"/>
                    <a:pt x="54" y="41"/>
                  </a:cubicBezTo>
                  <a:cubicBezTo>
                    <a:pt x="14" y="41"/>
                    <a:pt x="0" y="95"/>
                    <a:pt x="14" y="121"/>
                  </a:cubicBezTo>
                  <a:cubicBezTo>
                    <a:pt x="54" y="188"/>
                    <a:pt x="94" y="228"/>
                    <a:pt x="161" y="228"/>
                  </a:cubicBezTo>
                  <a:cubicBezTo>
                    <a:pt x="187" y="228"/>
                    <a:pt x="214" y="214"/>
                    <a:pt x="241" y="202"/>
                  </a:cubicBezTo>
                  <a:cubicBezTo>
                    <a:pt x="335" y="148"/>
                    <a:pt x="282" y="0"/>
                    <a:pt x="187" y="0"/>
                  </a:cubicBezTo>
                  <a:close/>
                </a:path>
              </a:pathLst>
            </a:custGeom>
            <a:solidFill>
              <a:srgbClr val="FCE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2968658" y="3042802"/>
              <a:ext cx="24404" cy="20868"/>
            </a:xfrm>
            <a:custGeom>
              <a:avLst/>
              <a:gdLst/>
              <a:ahLst/>
              <a:cxnLst/>
              <a:rect l="l" t="t" r="r" b="b"/>
              <a:pathLst>
                <a:path w="283" h="242" extrusionOk="0">
                  <a:moveTo>
                    <a:pt x="95" y="1"/>
                  </a:moveTo>
                  <a:cubicBezTo>
                    <a:pt x="81" y="1"/>
                    <a:pt x="54" y="15"/>
                    <a:pt x="28" y="27"/>
                  </a:cubicBezTo>
                  <a:lnTo>
                    <a:pt x="1" y="27"/>
                  </a:lnTo>
                  <a:cubicBezTo>
                    <a:pt x="28" y="95"/>
                    <a:pt x="68" y="161"/>
                    <a:pt x="95" y="229"/>
                  </a:cubicBezTo>
                  <a:cubicBezTo>
                    <a:pt x="108" y="229"/>
                    <a:pt x="108" y="241"/>
                    <a:pt x="122" y="241"/>
                  </a:cubicBezTo>
                  <a:cubicBezTo>
                    <a:pt x="229" y="241"/>
                    <a:pt x="282" y="68"/>
                    <a:pt x="175" y="27"/>
                  </a:cubicBezTo>
                  <a:cubicBezTo>
                    <a:pt x="149" y="15"/>
                    <a:pt x="122" y="1"/>
                    <a:pt x="95" y="1"/>
                  </a:cubicBezTo>
                  <a:close/>
                </a:path>
              </a:pathLst>
            </a:custGeom>
            <a:solidFill>
              <a:srgbClr val="FCE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2962967" y="3045131"/>
              <a:ext cx="13970" cy="17419"/>
            </a:xfrm>
            <a:custGeom>
              <a:avLst/>
              <a:gdLst/>
              <a:ahLst/>
              <a:cxnLst/>
              <a:rect l="l" t="t" r="r" b="b"/>
              <a:pathLst>
                <a:path w="162" h="202" extrusionOk="0">
                  <a:moveTo>
                    <a:pt x="67" y="0"/>
                  </a:moveTo>
                  <a:cubicBezTo>
                    <a:pt x="40" y="14"/>
                    <a:pt x="27" y="14"/>
                    <a:pt x="13" y="27"/>
                  </a:cubicBezTo>
                  <a:cubicBezTo>
                    <a:pt x="1" y="41"/>
                    <a:pt x="1" y="68"/>
                    <a:pt x="1" y="81"/>
                  </a:cubicBezTo>
                  <a:cubicBezTo>
                    <a:pt x="13" y="148"/>
                    <a:pt x="94" y="188"/>
                    <a:pt x="161" y="202"/>
                  </a:cubicBezTo>
                  <a:cubicBezTo>
                    <a:pt x="134" y="134"/>
                    <a:pt x="94" y="68"/>
                    <a:pt x="67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3044803" y="3084367"/>
              <a:ext cx="2415" cy="6985"/>
            </a:xfrm>
            <a:custGeom>
              <a:avLst/>
              <a:gdLst/>
              <a:ahLst/>
              <a:cxnLst/>
              <a:rect l="l" t="t" r="r" b="b"/>
              <a:pathLst>
                <a:path w="28" h="81" extrusionOk="0">
                  <a:moveTo>
                    <a:pt x="15" y="0"/>
                  </a:moveTo>
                  <a:cubicBezTo>
                    <a:pt x="1" y="27"/>
                    <a:pt x="15" y="54"/>
                    <a:pt x="28" y="81"/>
                  </a:cubicBezTo>
                  <a:cubicBezTo>
                    <a:pt x="15" y="54"/>
                    <a:pt x="15" y="27"/>
                    <a:pt x="15" y="0"/>
                  </a:cubicBezTo>
                  <a:close/>
                </a:path>
              </a:pathLst>
            </a:custGeom>
            <a:solidFill>
              <a:srgbClr val="FCE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3046010" y="3069362"/>
              <a:ext cx="41650" cy="31216"/>
            </a:xfrm>
            <a:custGeom>
              <a:avLst/>
              <a:gdLst/>
              <a:ahLst/>
              <a:cxnLst/>
              <a:rect l="l" t="t" r="r" b="b"/>
              <a:pathLst>
                <a:path w="483" h="362" extrusionOk="0">
                  <a:moveTo>
                    <a:pt x="295" y="1"/>
                  </a:moveTo>
                  <a:cubicBezTo>
                    <a:pt x="254" y="1"/>
                    <a:pt x="215" y="28"/>
                    <a:pt x="161" y="41"/>
                  </a:cubicBezTo>
                  <a:lnTo>
                    <a:pt x="121" y="41"/>
                  </a:lnTo>
                  <a:cubicBezTo>
                    <a:pt x="54" y="41"/>
                    <a:pt x="1" y="108"/>
                    <a:pt x="1" y="174"/>
                  </a:cubicBezTo>
                  <a:cubicBezTo>
                    <a:pt x="1" y="201"/>
                    <a:pt x="1" y="228"/>
                    <a:pt x="14" y="255"/>
                  </a:cubicBezTo>
                  <a:cubicBezTo>
                    <a:pt x="14" y="281"/>
                    <a:pt x="40" y="295"/>
                    <a:pt x="67" y="308"/>
                  </a:cubicBezTo>
                  <a:cubicBezTo>
                    <a:pt x="121" y="335"/>
                    <a:pt x="188" y="349"/>
                    <a:pt x="254" y="362"/>
                  </a:cubicBezTo>
                  <a:cubicBezTo>
                    <a:pt x="361" y="362"/>
                    <a:pt x="482" y="268"/>
                    <a:pt x="482" y="161"/>
                  </a:cubicBezTo>
                  <a:cubicBezTo>
                    <a:pt x="482" y="67"/>
                    <a:pt x="402" y="1"/>
                    <a:pt x="308" y="1"/>
                  </a:cubicBezTo>
                  <a:close/>
                </a:path>
              </a:pathLst>
            </a:custGeom>
            <a:solidFill>
              <a:srgbClr val="B0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3064464" y="3029005"/>
              <a:ext cx="32423" cy="23110"/>
            </a:xfrm>
            <a:custGeom>
              <a:avLst/>
              <a:gdLst/>
              <a:ahLst/>
              <a:cxnLst/>
              <a:rect l="l" t="t" r="r" b="b"/>
              <a:pathLst>
                <a:path w="376" h="268" extrusionOk="0">
                  <a:moveTo>
                    <a:pt x="201" y="0"/>
                  </a:moveTo>
                  <a:cubicBezTo>
                    <a:pt x="188" y="0"/>
                    <a:pt x="161" y="14"/>
                    <a:pt x="147" y="14"/>
                  </a:cubicBezTo>
                  <a:cubicBezTo>
                    <a:pt x="94" y="41"/>
                    <a:pt x="1" y="54"/>
                    <a:pt x="14" y="134"/>
                  </a:cubicBezTo>
                  <a:cubicBezTo>
                    <a:pt x="27" y="214"/>
                    <a:pt x="135" y="268"/>
                    <a:pt x="201" y="268"/>
                  </a:cubicBezTo>
                  <a:cubicBezTo>
                    <a:pt x="281" y="268"/>
                    <a:pt x="375" y="187"/>
                    <a:pt x="349" y="94"/>
                  </a:cubicBezTo>
                  <a:cubicBezTo>
                    <a:pt x="335" y="41"/>
                    <a:pt x="268" y="0"/>
                    <a:pt x="201" y="0"/>
                  </a:cubicBezTo>
                  <a:close/>
                </a:path>
              </a:pathLst>
            </a:custGeom>
            <a:solidFill>
              <a:srgbClr val="B0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3148628" y="3063585"/>
              <a:ext cx="1293" cy="86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3139401" y="3062464"/>
              <a:ext cx="28974" cy="23197"/>
            </a:xfrm>
            <a:custGeom>
              <a:avLst/>
              <a:gdLst/>
              <a:ahLst/>
              <a:cxnLst/>
              <a:rect l="l" t="t" r="r" b="b"/>
              <a:pathLst>
                <a:path w="336" h="269" extrusionOk="0">
                  <a:moveTo>
                    <a:pt x="202" y="1"/>
                  </a:moveTo>
                  <a:cubicBezTo>
                    <a:pt x="161" y="1"/>
                    <a:pt x="134" y="1"/>
                    <a:pt x="108" y="13"/>
                  </a:cubicBezTo>
                  <a:cubicBezTo>
                    <a:pt x="95" y="13"/>
                    <a:pt x="95" y="27"/>
                    <a:pt x="81" y="27"/>
                  </a:cubicBezTo>
                  <a:lnTo>
                    <a:pt x="95" y="27"/>
                  </a:lnTo>
                  <a:cubicBezTo>
                    <a:pt x="95" y="27"/>
                    <a:pt x="81" y="27"/>
                    <a:pt x="68" y="40"/>
                  </a:cubicBezTo>
                  <a:cubicBezTo>
                    <a:pt x="41" y="54"/>
                    <a:pt x="1" y="94"/>
                    <a:pt x="15" y="134"/>
                  </a:cubicBezTo>
                  <a:cubicBezTo>
                    <a:pt x="15" y="228"/>
                    <a:pt x="81" y="268"/>
                    <a:pt x="161" y="268"/>
                  </a:cubicBezTo>
                  <a:lnTo>
                    <a:pt x="202" y="268"/>
                  </a:lnTo>
                  <a:cubicBezTo>
                    <a:pt x="282" y="254"/>
                    <a:pt x="336" y="174"/>
                    <a:pt x="336" y="81"/>
                  </a:cubicBezTo>
                  <a:cubicBezTo>
                    <a:pt x="336" y="40"/>
                    <a:pt x="295" y="1"/>
                    <a:pt x="241" y="1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3148628" y="3063585"/>
              <a:ext cx="86" cy="8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E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3120947" y="3050908"/>
              <a:ext cx="26646" cy="20868"/>
            </a:xfrm>
            <a:custGeom>
              <a:avLst/>
              <a:gdLst/>
              <a:ahLst/>
              <a:cxnLst/>
              <a:rect l="l" t="t" r="r" b="b"/>
              <a:pathLst>
                <a:path w="309" h="242" extrusionOk="0">
                  <a:moveTo>
                    <a:pt x="134" y="1"/>
                  </a:moveTo>
                  <a:cubicBezTo>
                    <a:pt x="122" y="1"/>
                    <a:pt x="108" y="1"/>
                    <a:pt x="95" y="14"/>
                  </a:cubicBezTo>
                  <a:cubicBezTo>
                    <a:pt x="68" y="14"/>
                    <a:pt x="41" y="40"/>
                    <a:pt x="27" y="67"/>
                  </a:cubicBezTo>
                  <a:cubicBezTo>
                    <a:pt x="1" y="94"/>
                    <a:pt x="15" y="147"/>
                    <a:pt x="27" y="174"/>
                  </a:cubicBezTo>
                  <a:cubicBezTo>
                    <a:pt x="41" y="215"/>
                    <a:pt x="81" y="242"/>
                    <a:pt x="122" y="242"/>
                  </a:cubicBezTo>
                  <a:lnTo>
                    <a:pt x="134" y="242"/>
                  </a:lnTo>
                  <a:cubicBezTo>
                    <a:pt x="215" y="228"/>
                    <a:pt x="309" y="147"/>
                    <a:pt x="255" y="54"/>
                  </a:cubicBezTo>
                  <a:cubicBezTo>
                    <a:pt x="255" y="40"/>
                    <a:pt x="241" y="40"/>
                    <a:pt x="229" y="28"/>
                  </a:cubicBezTo>
                  <a:cubicBezTo>
                    <a:pt x="215" y="14"/>
                    <a:pt x="188" y="1"/>
                    <a:pt x="161" y="1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3140608" y="3053237"/>
              <a:ext cx="1207" cy="86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2983749" y="3085574"/>
              <a:ext cx="11641" cy="24231"/>
            </a:xfrm>
            <a:custGeom>
              <a:avLst/>
              <a:gdLst/>
              <a:ahLst/>
              <a:cxnLst/>
              <a:rect l="l" t="t" r="r" b="b"/>
              <a:pathLst>
                <a:path w="135" h="281" extrusionOk="0">
                  <a:moveTo>
                    <a:pt x="0" y="0"/>
                  </a:moveTo>
                  <a:cubicBezTo>
                    <a:pt x="27" y="93"/>
                    <a:pt x="40" y="187"/>
                    <a:pt x="54" y="281"/>
                  </a:cubicBezTo>
                  <a:cubicBezTo>
                    <a:pt x="67" y="268"/>
                    <a:pt x="67" y="254"/>
                    <a:pt x="81" y="241"/>
                  </a:cubicBezTo>
                  <a:cubicBezTo>
                    <a:pt x="134" y="161"/>
                    <a:pt x="81" y="54"/>
                    <a:pt x="0" y="0"/>
                  </a:cubicBezTo>
                  <a:close/>
                </a:path>
              </a:pathLst>
            </a:custGeom>
            <a:solidFill>
              <a:srgbClr val="FCE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2950204" y="3082039"/>
              <a:ext cx="38201" cy="32423"/>
            </a:xfrm>
            <a:custGeom>
              <a:avLst/>
              <a:gdLst/>
              <a:ahLst/>
              <a:cxnLst/>
              <a:rect l="l" t="t" r="r" b="b"/>
              <a:pathLst>
                <a:path w="443" h="376" extrusionOk="0">
                  <a:moveTo>
                    <a:pt x="202" y="1"/>
                  </a:moveTo>
                  <a:cubicBezTo>
                    <a:pt x="188" y="1"/>
                    <a:pt x="188" y="1"/>
                    <a:pt x="175" y="14"/>
                  </a:cubicBezTo>
                  <a:cubicBezTo>
                    <a:pt x="81" y="14"/>
                    <a:pt x="1" y="121"/>
                    <a:pt x="54" y="215"/>
                  </a:cubicBezTo>
                  <a:cubicBezTo>
                    <a:pt x="108" y="309"/>
                    <a:pt x="215" y="375"/>
                    <a:pt x="309" y="375"/>
                  </a:cubicBezTo>
                  <a:cubicBezTo>
                    <a:pt x="363" y="375"/>
                    <a:pt x="402" y="362"/>
                    <a:pt x="443" y="322"/>
                  </a:cubicBezTo>
                  <a:cubicBezTo>
                    <a:pt x="429" y="228"/>
                    <a:pt x="416" y="134"/>
                    <a:pt x="389" y="41"/>
                  </a:cubicBezTo>
                  <a:cubicBezTo>
                    <a:pt x="349" y="14"/>
                    <a:pt x="295" y="1"/>
                    <a:pt x="256" y="1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3058686" y="3106270"/>
              <a:ext cx="40529" cy="30095"/>
            </a:xfrm>
            <a:custGeom>
              <a:avLst/>
              <a:gdLst/>
              <a:ahLst/>
              <a:cxnLst/>
              <a:rect l="l" t="t" r="r" b="b"/>
              <a:pathLst>
                <a:path w="470" h="349" extrusionOk="0">
                  <a:moveTo>
                    <a:pt x="121" y="1"/>
                  </a:moveTo>
                  <a:cubicBezTo>
                    <a:pt x="68" y="14"/>
                    <a:pt x="27" y="54"/>
                    <a:pt x="14" y="108"/>
                  </a:cubicBezTo>
                  <a:lnTo>
                    <a:pt x="14" y="121"/>
                  </a:lnTo>
                  <a:lnTo>
                    <a:pt x="14" y="135"/>
                  </a:lnTo>
                  <a:cubicBezTo>
                    <a:pt x="0" y="255"/>
                    <a:pt x="121" y="349"/>
                    <a:pt x="241" y="349"/>
                  </a:cubicBezTo>
                  <a:cubicBezTo>
                    <a:pt x="402" y="349"/>
                    <a:pt x="469" y="108"/>
                    <a:pt x="321" y="41"/>
                  </a:cubicBezTo>
                  <a:cubicBezTo>
                    <a:pt x="282" y="14"/>
                    <a:pt x="255" y="14"/>
                    <a:pt x="202" y="1"/>
                  </a:cubicBezTo>
                  <a:close/>
                </a:path>
              </a:pathLst>
            </a:custGeom>
            <a:solidFill>
              <a:srgbClr val="B0E8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3131381" y="3094801"/>
              <a:ext cx="26560" cy="23110"/>
            </a:xfrm>
            <a:custGeom>
              <a:avLst/>
              <a:gdLst/>
              <a:ahLst/>
              <a:cxnLst/>
              <a:rect l="l" t="t" r="r" b="b"/>
              <a:pathLst>
                <a:path w="308" h="268" extrusionOk="0">
                  <a:moveTo>
                    <a:pt x="134" y="0"/>
                  </a:moveTo>
                  <a:cubicBezTo>
                    <a:pt x="94" y="0"/>
                    <a:pt x="54" y="13"/>
                    <a:pt x="40" y="67"/>
                  </a:cubicBezTo>
                  <a:cubicBezTo>
                    <a:pt x="13" y="107"/>
                    <a:pt x="1" y="147"/>
                    <a:pt x="40" y="187"/>
                  </a:cubicBezTo>
                  <a:cubicBezTo>
                    <a:pt x="67" y="241"/>
                    <a:pt x="94" y="254"/>
                    <a:pt x="161" y="268"/>
                  </a:cubicBezTo>
                  <a:cubicBezTo>
                    <a:pt x="201" y="268"/>
                    <a:pt x="241" y="241"/>
                    <a:pt x="268" y="200"/>
                  </a:cubicBezTo>
                  <a:cubicBezTo>
                    <a:pt x="308" y="134"/>
                    <a:pt x="268" y="54"/>
                    <a:pt x="201" y="13"/>
                  </a:cubicBezTo>
                  <a:cubicBezTo>
                    <a:pt x="174" y="0"/>
                    <a:pt x="147" y="0"/>
                    <a:pt x="134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58" name="Google Shape;558;p34"/>
          <p:cNvGrpSpPr/>
          <p:nvPr/>
        </p:nvGrpSpPr>
        <p:grpSpPr>
          <a:xfrm>
            <a:off x="4673175" y="1671175"/>
            <a:ext cx="347275" cy="1485900"/>
            <a:chOff x="4673175" y="1671175"/>
            <a:chExt cx="347275" cy="1485900"/>
          </a:xfrm>
        </p:grpSpPr>
        <p:sp>
          <p:nvSpPr>
            <p:cNvPr id="559" name="Google Shape;559;p34"/>
            <p:cNvSpPr/>
            <p:nvPr/>
          </p:nvSpPr>
          <p:spPr>
            <a:xfrm>
              <a:off x="4829475" y="2679550"/>
              <a:ext cx="156300" cy="156300"/>
            </a:xfrm>
            <a:prstGeom prst="ellipse">
              <a:avLst/>
            </a:prstGeom>
            <a:solidFill>
              <a:srgbClr val="E9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4673175" y="2468500"/>
              <a:ext cx="102300" cy="102300"/>
            </a:xfrm>
            <a:prstGeom prst="ellipse">
              <a:avLst/>
            </a:prstGeom>
            <a:solidFill>
              <a:srgbClr val="E9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4829475" y="2171450"/>
              <a:ext cx="156300" cy="156300"/>
            </a:xfrm>
            <a:prstGeom prst="ellipse">
              <a:avLst/>
            </a:prstGeom>
            <a:solidFill>
              <a:srgbClr val="E9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4918150" y="1882250"/>
              <a:ext cx="102300" cy="102300"/>
            </a:xfrm>
            <a:prstGeom prst="ellipse">
              <a:avLst/>
            </a:prstGeom>
            <a:solidFill>
              <a:srgbClr val="E9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4727175" y="1671175"/>
              <a:ext cx="102300" cy="102300"/>
            </a:xfrm>
            <a:prstGeom prst="ellipse">
              <a:avLst/>
            </a:prstGeom>
            <a:solidFill>
              <a:srgbClr val="E9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4918150" y="3054775"/>
              <a:ext cx="102300" cy="102300"/>
            </a:xfrm>
            <a:prstGeom prst="ellipse">
              <a:avLst/>
            </a:prstGeom>
            <a:solidFill>
              <a:srgbClr val="E9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0"/>
      <p:bldP spid="494" grpId="0" build="p"/>
      <p:bldP spid="495" grpId="0"/>
      <p:bldP spid="497" grpId="0"/>
      <p:bldP spid="498" grpId="0" build="p"/>
      <p:bldP spid="500" grpId="0"/>
      <p:bldP spid="5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6"/>
          <p:cNvSpPr txBox="1">
            <a:spLocks noGrp="1"/>
          </p:cNvSpPr>
          <p:nvPr>
            <p:ph type="title" idx="2"/>
          </p:nvPr>
        </p:nvSpPr>
        <p:spPr>
          <a:xfrm>
            <a:off x="486753" y="1642853"/>
            <a:ext cx="5217968" cy="1882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ĐỌC </a:t>
            </a:r>
            <a:br>
              <a:rPr lang="e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VĂN BẢN</a:t>
            </a: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81" name="Google Shape;881;p36"/>
          <p:cNvGrpSpPr/>
          <p:nvPr/>
        </p:nvGrpSpPr>
        <p:grpSpPr>
          <a:xfrm>
            <a:off x="6439634" y="2897395"/>
            <a:ext cx="2935459" cy="2754068"/>
            <a:chOff x="3548425" y="3934025"/>
            <a:chExt cx="636400" cy="597075"/>
          </a:xfrm>
        </p:grpSpPr>
        <p:sp>
          <p:nvSpPr>
            <p:cNvPr id="882" name="Google Shape;882;p36"/>
            <p:cNvSpPr/>
            <p:nvPr/>
          </p:nvSpPr>
          <p:spPr>
            <a:xfrm>
              <a:off x="3548425" y="3995900"/>
              <a:ext cx="622350" cy="444075"/>
            </a:xfrm>
            <a:custGeom>
              <a:avLst/>
              <a:gdLst/>
              <a:ahLst/>
              <a:cxnLst/>
              <a:rect l="l" t="t" r="r" b="b"/>
              <a:pathLst>
                <a:path w="24894" h="17763" extrusionOk="0">
                  <a:moveTo>
                    <a:pt x="17358" y="0"/>
                  </a:moveTo>
                  <a:cubicBezTo>
                    <a:pt x="17165" y="0"/>
                    <a:pt x="16958" y="11"/>
                    <a:pt x="16734" y="34"/>
                  </a:cubicBezTo>
                  <a:cubicBezTo>
                    <a:pt x="14211" y="295"/>
                    <a:pt x="14614" y="4736"/>
                    <a:pt x="11860" y="4736"/>
                  </a:cubicBezTo>
                  <a:cubicBezTo>
                    <a:pt x="11797" y="4736"/>
                    <a:pt x="11732" y="4734"/>
                    <a:pt x="11665" y="4729"/>
                  </a:cubicBezTo>
                  <a:cubicBezTo>
                    <a:pt x="11550" y="4721"/>
                    <a:pt x="11439" y="4717"/>
                    <a:pt x="11330" y="4717"/>
                  </a:cubicBezTo>
                  <a:cubicBezTo>
                    <a:pt x="8609" y="4717"/>
                    <a:pt x="7543" y="7208"/>
                    <a:pt x="7183" y="8300"/>
                  </a:cubicBezTo>
                  <a:cubicBezTo>
                    <a:pt x="6809" y="9424"/>
                    <a:pt x="5512" y="9691"/>
                    <a:pt x="3518" y="11096"/>
                  </a:cubicBezTo>
                  <a:cubicBezTo>
                    <a:pt x="1" y="13584"/>
                    <a:pt x="1030" y="16875"/>
                    <a:pt x="1030" y="16875"/>
                  </a:cubicBezTo>
                  <a:cubicBezTo>
                    <a:pt x="1446" y="17532"/>
                    <a:pt x="5718" y="17762"/>
                    <a:pt x="10425" y="17762"/>
                  </a:cubicBezTo>
                  <a:cubicBezTo>
                    <a:pt x="16165" y="17762"/>
                    <a:pt x="22552" y="17419"/>
                    <a:pt x="23382" y="17089"/>
                  </a:cubicBezTo>
                  <a:cubicBezTo>
                    <a:pt x="24893" y="16500"/>
                    <a:pt x="24131" y="6896"/>
                    <a:pt x="23971" y="4890"/>
                  </a:cubicBezTo>
                  <a:cubicBezTo>
                    <a:pt x="23810" y="2896"/>
                    <a:pt x="23810" y="1706"/>
                    <a:pt x="21763" y="1439"/>
                  </a:cubicBezTo>
                  <a:cubicBezTo>
                    <a:pt x="19881" y="1194"/>
                    <a:pt x="19406" y="0"/>
                    <a:pt x="17358" y="0"/>
                  </a:cubicBezTo>
                  <a:close/>
                </a:path>
              </a:pathLst>
            </a:custGeom>
            <a:solidFill>
              <a:srgbClr val="B0A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3902225" y="4045125"/>
              <a:ext cx="29100" cy="19850"/>
            </a:xfrm>
            <a:custGeom>
              <a:avLst/>
              <a:gdLst/>
              <a:ahLst/>
              <a:cxnLst/>
              <a:rect l="l" t="t" r="r" b="b"/>
              <a:pathLst>
                <a:path w="1164" h="794" extrusionOk="0">
                  <a:moveTo>
                    <a:pt x="63" y="1"/>
                  </a:moveTo>
                  <a:cubicBezTo>
                    <a:pt x="42" y="1"/>
                    <a:pt x="21" y="2"/>
                    <a:pt x="1" y="5"/>
                  </a:cubicBezTo>
                  <a:cubicBezTo>
                    <a:pt x="1" y="5"/>
                    <a:pt x="228" y="727"/>
                    <a:pt x="1164" y="793"/>
                  </a:cubicBezTo>
                  <a:cubicBezTo>
                    <a:pt x="1139" y="439"/>
                    <a:pt x="454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3840025" y="4004125"/>
              <a:ext cx="36150" cy="11700"/>
            </a:xfrm>
            <a:custGeom>
              <a:avLst/>
              <a:gdLst/>
              <a:ahLst/>
              <a:cxnLst/>
              <a:rect l="l" t="t" r="r" b="b"/>
              <a:pathLst>
                <a:path w="1446" h="468" extrusionOk="0">
                  <a:moveTo>
                    <a:pt x="937" y="1"/>
                  </a:moveTo>
                  <a:cubicBezTo>
                    <a:pt x="692" y="1"/>
                    <a:pt x="392" y="80"/>
                    <a:pt x="81" y="280"/>
                  </a:cubicBezTo>
                  <a:cubicBezTo>
                    <a:pt x="54" y="293"/>
                    <a:pt x="27" y="320"/>
                    <a:pt x="1" y="361"/>
                  </a:cubicBezTo>
                  <a:lnTo>
                    <a:pt x="14" y="374"/>
                  </a:lnTo>
                  <a:cubicBezTo>
                    <a:pt x="179" y="441"/>
                    <a:pt x="344" y="467"/>
                    <a:pt x="498" y="467"/>
                  </a:cubicBezTo>
                  <a:cubicBezTo>
                    <a:pt x="1018" y="467"/>
                    <a:pt x="1431" y="173"/>
                    <a:pt x="1431" y="173"/>
                  </a:cubicBezTo>
                  <a:lnTo>
                    <a:pt x="1445" y="173"/>
                  </a:lnTo>
                  <a:cubicBezTo>
                    <a:pt x="1348" y="70"/>
                    <a:pt x="1167" y="1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3808250" y="4086800"/>
              <a:ext cx="30125" cy="19325"/>
            </a:xfrm>
            <a:custGeom>
              <a:avLst/>
              <a:gdLst/>
              <a:ahLst/>
              <a:cxnLst/>
              <a:rect l="l" t="t" r="r" b="b"/>
              <a:pathLst>
                <a:path w="1205" h="773" extrusionOk="0">
                  <a:moveTo>
                    <a:pt x="1054" y="0"/>
                  </a:moveTo>
                  <a:cubicBezTo>
                    <a:pt x="703" y="0"/>
                    <a:pt x="249" y="327"/>
                    <a:pt x="27" y="665"/>
                  </a:cubicBezTo>
                  <a:cubicBezTo>
                    <a:pt x="14" y="692"/>
                    <a:pt x="0" y="732"/>
                    <a:pt x="0" y="772"/>
                  </a:cubicBezTo>
                  <a:cubicBezTo>
                    <a:pt x="0" y="772"/>
                    <a:pt x="977" y="692"/>
                    <a:pt x="1204" y="23"/>
                  </a:cubicBezTo>
                  <a:cubicBezTo>
                    <a:pt x="1157" y="7"/>
                    <a:pt x="1107" y="0"/>
                    <a:pt x="1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3807925" y="4008450"/>
              <a:ext cx="124075" cy="169075"/>
            </a:xfrm>
            <a:custGeom>
              <a:avLst/>
              <a:gdLst/>
              <a:ahLst/>
              <a:cxnLst/>
              <a:rect l="l" t="t" r="r" b="b"/>
              <a:pathLst>
                <a:path w="4963" h="6763" extrusionOk="0">
                  <a:moveTo>
                    <a:pt x="2715" y="0"/>
                  </a:moveTo>
                  <a:cubicBezTo>
                    <a:pt x="2715" y="0"/>
                    <a:pt x="2302" y="294"/>
                    <a:pt x="1782" y="294"/>
                  </a:cubicBezTo>
                  <a:cubicBezTo>
                    <a:pt x="1628" y="294"/>
                    <a:pt x="1463" y="268"/>
                    <a:pt x="1298" y="201"/>
                  </a:cubicBezTo>
                  <a:lnTo>
                    <a:pt x="1285" y="188"/>
                  </a:lnTo>
                  <a:lnTo>
                    <a:pt x="1285" y="188"/>
                  </a:lnTo>
                  <a:cubicBezTo>
                    <a:pt x="816" y="937"/>
                    <a:pt x="2435" y="4816"/>
                    <a:pt x="2501" y="4950"/>
                  </a:cubicBezTo>
                  <a:cubicBezTo>
                    <a:pt x="2448" y="4869"/>
                    <a:pt x="1713" y="3598"/>
                    <a:pt x="1392" y="3264"/>
                  </a:cubicBezTo>
                  <a:cubicBezTo>
                    <a:pt x="1351" y="3211"/>
                    <a:pt x="1285" y="3170"/>
                    <a:pt x="1217" y="3157"/>
                  </a:cubicBezTo>
                  <a:cubicBezTo>
                    <a:pt x="990" y="3826"/>
                    <a:pt x="13" y="3906"/>
                    <a:pt x="13" y="3906"/>
                  </a:cubicBezTo>
                  <a:cubicBezTo>
                    <a:pt x="1" y="4522"/>
                    <a:pt x="1740" y="6368"/>
                    <a:pt x="1740" y="6368"/>
                  </a:cubicBezTo>
                  <a:cubicBezTo>
                    <a:pt x="1740" y="6368"/>
                    <a:pt x="3233" y="6763"/>
                    <a:pt x="4113" y="6763"/>
                  </a:cubicBezTo>
                  <a:cubicBezTo>
                    <a:pt x="4422" y="6763"/>
                    <a:pt x="4656" y="6714"/>
                    <a:pt x="4722" y="6582"/>
                  </a:cubicBezTo>
                  <a:cubicBezTo>
                    <a:pt x="4870" y="6300"/>
                    <a:pt x="4575" y="5391"/>
                    <a:pt x="4575" y="5391"/>
                  </a:cubicBezTo>
                  <a:cubicBezTo>
                    <a:pt x="4361" y="4441"/>
                    <a:pt x="4963" y="2635"/>
                    <a:pt x="4936" y="2260"/>
                  </a:cubicBezTo>
                  <a:cubicBezTo>
                    <a:pt x="4000" y="2194"/>
                    <a:pt x="3773" y="1472"/>
                    <a:pt x="3773" y="1472"/>
                  </a:cubicBezTo>
                  <a:cubicBezTo>
                    <a:pt x="3398" y="1525"/>
                    <a:pt x="3251" y="3090"/>
                    <a:pt x="3251" y="3090"/>
                  </a:cubicBezTo>
                  <a:lnTo>
                    <a:pt x="3238" y="3104"/>
                  </a:lnTo>
                  <a:cubicBezTo>
                    <a:pt x="2997" y="1699"/>
                    <a:pt x="2810" y="321"/>
                    <a:pt x="2796" y="161"/>
                  </a:cubicBezTo>
                  <a:cubicBezTo>
                    <a:pt x="2796" y="94"/>
                    <a:pt x="2769" y="40"/>
                    <a:pt x="2729" y="0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3838025" y="4086875"/>
              <a:ext cx="32800" cy="46000"/>
            </a:xfrm>
            <a:custGeom>
              <a:avLst/>
              <a:gdLst/>
              <a:ahLst/>
              <a:cxnLst/>
              <a:rect l="l" t="t" r="r" b="b"/>
              <a:pathLst>
                <a:path w="1312" h="1840" extrusionOk="0">
                  <a:moveTo>
                    <a:pt x="17" y="1"/>
                  </a:moveTo>
                  <a:cubicBezTo>
                    <a:pt x="13" y="1"/>
                    <a:pt x="13" y="6"/>
                    <a:pt x="13" y="6"/>
                  </a:cubicBezTo>
                  <a:cubicBezTo>
                    <a:pt x="0" y="20"/>
                    <a:pt x="13" y="20"/>
                    <a:pt x="13" y="20"/>
                  </a:cubicBezTo>
                  <a:cubicBezTo>
                    <a:pt x="54" y="47"/>
                    <a:pt x="94" y="60"/>
                    <a:pt x="134" y="100"/>
                  </a:cubicBezTo>
                  <a:cubicBezTo>
                    <a:pt x="147" y="100"/>
                    <a:pt x="161" y="127"/>
                    <a:pt x="174" y="140"/>
                  </a:cubicBezTo>
                  <a:lnTo>
                    <a:pt x="214" y="194"/>
                  </a:lnTo>
                  <a:lnTo>
                    <a:pt x="295" y="314"/>
                  </a:lnTo>
                  <a:lnTo>
                    <a:pt x="375" y="421"/>
                  </a:lnTo>
                  <a:cubicBezTo>
                    <a:pt x="429" y="502"/>
                    <a:pt x="482" y="582"/>
                    <a:pt x="522" y="662"/>
                  </a:cubicBezTo>
                  <a:cubicBezTo>
                    <a:pt x="575" y="729"/>
                    <a:pt x="629" y="809"/>
                    <a:pt x="669" y="889"/>
                  </a:cubicBezTo>
                  <a:cubicBezTo>
                    <a:pt x="776" y="1050"/>
                    <a:pt x="869" y="1210"/>
                    <a:pt x="976" y="1358"/>
                  </a:cubicBezTo>
                  <a:cubicBezTo>
                    <a:pt x="1071" y="1518"/>
                    <a:pt x="1178" y="1679"/>
                    <a:pt x="1285" y="1825"/>
                  </a:cubicBezTo>
                  <a:cubicBezTo>
                    <a:pt x="1285" y="1839"/>
                    <a:pt x="1297" y="1839"/>
                    <a:pt x="1297" y="1839"/>
                  </a:cubicBezTo>
                  <a:cubicBezTo>
                    <a:pt x="1311" y="1839"/>
                    <a:pt x="1311" y="1825"/>
                    <a:pt x="1311" y="1813"/>
                  </a:cubicBezTo>
                  <a:cubicBezTo>
                    <a:pt x="1231" y="1638"/>
                    <a:pt x="1137" y="1478"/>
                    <a:pt x="1044" y="1317"/>
                  </a:cubicBezTo>
                  <a:lnTo>
                    <a:pt x="762" y="836"/>
                  </a:lnTo>
                  <a:cubicBezTo>
                    <a:pt x="709" y="755"/>
                    <a:pt x="655" y="689"/>
                    <a:pt x="602" y="609"/>
                  </a:cubicBezTo>
                  <a:cubicBezTo>
                    <a:pt x="548" y="529"/>
                    <a:pt x="495" y="448"/>
                    <a:pt x="441" y="381"/>
                  </a:cubicBezTo>
                  <a:lnTo>
                    <a:pt x="348" y="261"/>
                  </a:lnTo>
                  <a:lnTo>
                    <a:pt x="254" y="154"/>
                  </a:lnTo>
                  <a:lnTo>
                    <a:pt x="214" y="100"/>
                  </a:lnTo>
                  <a:cubicBezTo>
                    <a:pt x="188" y="87"/>
                    <a:pt x="174" y="74"/>
                    <a:pt x="161" y="60"/>
                  </a:cubicBezTo>
                  <a:cubicBezTo>
                    <a:pt x="120" y="33"/>
                    <a:pt x="67" y="20"/>
                    <a:pt x="27" y="6"/>
                  </a:cubicBezTo>
                  <a:cubicBezTo>
                    <a:pt x="23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3877475" y="4012125"/>
              <a:ext cx="29775" cy="150500"/>
            </a:xfrm>
            <a:custGeom>
              <a:avLst/>
              <a:gdLst/>
              <a:ahLst/>
              <a:cxnLst/>
              <a:rect l="l" t="t" r="r" b="b"/>
              <a:pathLst>
                <a:path w="1191" h="6020" extrusionOk="0">
                  <a:moveTo>
                    <a:pt x="14" y="0"/>
                  </a:moveTo>
                  <a:cubicBezTo>
                    <a:pt x="14" y="0"/>
                    <a:pt x="1" y="0"/>
                    <a:pt x="1" y="14"/>
                  </a:cubicBezTo>
                  <a:cubicBezTo>
                    <a:pt x="1" y="14"/>
                    <a:pt x="14" y="107"/>
                    <a:pt x="28" y="268"/>
                  </a:cubicBezTo>
                  <a:cubicBezTo>
                    <a:pt x="54" y="442"/>
                    <a:pt x="81" y="669"/>
                    <a:pt x="108" y="963"/>
                  </a:cubicBezTo>
                  <a:cubicBezTo>
                    <a:pt x="121" y="1097"/>
                    <a:pt x="147" y="1257"/>
                    <a:pt x="174" y="1418"/>
                  </a:cubicBezTo>
                  <a:cubicBezTo>
                    <a:pt x="201" y="1578"/>
                    <a:pt x="228" y="1753"/>
                    <a:pt x="254" y="1926"/>
                  </a:cubicBezTo>
                  <a:cubicBezTo>
                    <a:pt x="281" y="2101"/>
                    <a:pt x="308" y="2288"/>
                    <a:pt x="335" y="2475"/>
                  </a:cubicBezTo>
                  <a:lnTo>
                    <a:pt x="415" y="3037"/>
                  </a:lnTo>
                  <a:cubicBezTo>
                    <a:pt x="482" y="3411"/>
                    <a:pt x="563" y="3786"/>
                    <a:pt x="629" y="4147"/>
                  </a:cubicBezTo>
                  <a:cubicBezTo>
                    <a:pt x="656" y="4321"/>
                    <a:pt x="696" y="4494"/>
                    <a:pt x="736" y="4655"/>
                  </a:cubicBezTo>
                  <a:cubicBezTo>
                    <a:pt x="777" y="4815"/>
                    <a:pt x="816" y="4963"/>
                    <a:pt x="843" y="5097"/>
                  </a:cubicBezTo>
                  <a:cubicBezTo>
                    <a:pt x="884" y="5244"/>
                    <a:pt x="923" y="5364"/>
                    <a:pt x="950" y="5471"/>
                  </a:cubicBezTo>
                  <a:cubicBezTo>
                    <a:pt x="991" y="5591"/>
                    <a:pt x="1030" y="5685"/>
                    <a:pt x="1057" y="5766"/>
                  </a:cubicBezTo>
                  <a:cubicBezTo>
                    <a:pt x="1084" y="5846"/>
                    <a:pt x="1111" y="5899"/>
                    <a:pt x="1137" y="5939"/>
                  </a:cubicBezTo>
                  <a:cubicBezTo>
                    <a:pt x="1151" y="5980"/>
                    <a:pt x="1164" y="6006"/>
                    <a:pt x="1164" y="6006"/>
                  </a:cubicBezTo>
                  <a:cubicBezTo>
                    <a:pt x="1164" y="6019"/>
                    <a:pt x="1178" y="6019"/>
                    <a:pt x="1178" y="6019"/>
                  </a:cubicBezTo>
                  <a:cubicBezTo>
                    <a:pt x="1191" y="6006"/>
                    <a:pt x="1191" y="6006"/>
                    <a:pt x="1191" y="5993"/>
                  </a:cubicBezTo>
                  <a:cubicBezTo>
                    <a:pt x="1191" y="5993"/>
                    <a:pt x="1178" y="5966"/>
                    <a:pt x="1164" y="5926"/>
                  </a:cubicBezTo>
                  <a:cubicBezTo>
                    <a:pt x="1151" y="5886"/>
                    <a:pt x="1124" y="5832"/>
                    <a:pt x="1098" y="5752"/>
                  </a:cubicBezTo>
                  <a:cubicBezTo>
                    <a:pt x="1071" y="5672"/>
                    <a:pt x="1044" y="5578"/>
                    <a:pt x="1017" y="5458"/>
                  </a:cubicBezTo>
                  <a:cubicBezTo>
                    <a:pt x="991" y="5351"/>
                    <a:pt x="950" y="5217"/>
                    <a:pt x="923" y="5083"/>
                  </a:cubicBezTo>
                  <a:cubicBezTo>
                    <a:pt x="884" y="4936"/>
                    <a:pt x="857" y="4789"/>
                    <a:pt x="816" y="4628"/>
                  </a:cubicBezTo>
                  <a:cubicBezTo>
                    <a:pt x="790" y="4468"/>
                    <a:pt x="750" y="4307"/>
                    <a:pt x="723" y="4120"/>
                  </a:cubicBezTo>
                  <a:cubicBezTo>
                    <a:pt x="656" y="3772"/>
                    <a:pt x="589" y="3398"/>
                    <a:pt x="522" y="3023"/>
                  </a:cubicBezTo>
                  <a:cubicBezTo>
                    <a:pt x="482" y="2836"/>
                    <a:pt x="456" y="2649"/>
                    <a:pt x="429" y="2461"/>
                  </a:cubicBezTo>
                  <a:cubicBezTo>
                    <a:pt x="402" y="2274"/>
                    <a:pt x="362" y="2087"/>
                    <a:pt x="335" y="1913"/>
                  </a:cubicBezTo>
                  <a:cubicBezTo>
                    <a:pt x="281" y="1566"/>
                    <a:pt x="215" y="1231"/>
                    <a:pt x="174" y="950"/>
                  </a:cubicBezTo>
                  <a:cubicBezTo>
                    <a:pt x="135" y="669"/>
                    <a:pt x="94" y="428"/>
                    <a:pt x="67" y="268"/>
                  </a:cubicBezTo>
                  <a:cubicBezTo>
                    <a:pt x="40" y="107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3825975" y="4119475"/>
              <a:ext cx="3025" cy="2025"/>
            </a:xfrm>
            <a:custGeom>
              <a:avLst/>
              <a:gdLst/>
              <a:ahLst/>
              <a:cxnLst/>
              <a:rect l="l" t="t" r="r" b="b"/>
              <a:pathLst>
                <a:path w="121" h="81" extrusionOk="0">
                  <a:moveTo>
                    <a:pt x="67" y="0"/>
                  </a:moveTo>
                  <a:cubicBezTo>
                    <a:pt x="1" y="0"/>
                    <a:pt x="1" y="81"/>
                    <a:pt x="67" y="81"/>
                  </a:cubicBezTo>
                  <a:cubicBezTo>
                    <a:pt x="121" y="81"/>
                    <a:pt x="121" y="0"/>
                    <a:pt x="67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3834000" y="4127500"/>
              <a:ext cx="4725" cy="3675"/>
            </a:xfrm>
            <a:custGeom>
              <a:avLst/>
              <a:gdLst/>
              <a:ahLst/>
              <a:cxnLst/>
              <a:rect l="l" t="t" r="r" b="b"/>
              <a:pathLst>
                <a:path w="189" h="147" extrusionOk="0">
                  <a:moveTo>
                    <a:pt x="94" y="0"/>
                  </a:moveTo>
                  <a:cubicBezTo>
                    <a:pt x="1" y="0"/>
                    <a:pt x="1" y="147"/>
                    <a:pt x="94" y="147"/>
                  </a:cubicBezTo>
                  <a:cubicBezTo>
                    <a:pt x="188" y="147"/>
                    <a:pt x="188" y="0"/>
                    <a:pt x="94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3830325" y="4114975"/>
              <a:ext cx="4700" cy="4750"/>
            </a:xfrm>
            <a:custGeom>
              <a:avLst/>
              <a:gdLst/>
              <a:ahLst/>
              <a:cxnLst/>
              <a:rect l="l" t="t" r="r" b="b"/>
              <a:pathLst>
                <a:path w="188" h="190" extrusionOk="0">
                  <a:moveTo>
                    <a:pt x="111" y="1"/>
                  </a:moveTo>
                  <a:cubicBezTo>
                    <a:pt x="93" y="1"/>
                    <a:pt x="77" y="10"/>
                    <a:pt x="68" y="20"/>
                  </a:cubicBezTo>
                  <a:lnTo>
                    <a:pt x="54" y="20"/>
                  </a:lnTo>
                  <a:cubicBezTo>
                    <a:pt x="14" y="33"/>
                    <a:pt x="0" y="59"/>
                    <a:pt x="0" y="100"/>
                  </a:cubicBezTo>
                  <a:cubicBezTo>
                    <a:pt x="0" y="127"/>
                    <a:pt x="14" y="154"/>
                    <a:pt x="54" y="166"/>
                  </a:cubicBezTo>
                  <a:lnTo>
                    <a:pt x="54" y="180"/>
                  </a:lnTo>
                  <a:lnTo>
                    <a:pt x="68" y="180"/>
                  </a:lnTo>
                  <a:cubicBezTo>
                    <a:pt x="74" y="187"/>
                    <a:pt x="84" y="190"/>
                    <a:pt x="96" y="190"/>
                  </a:cubicBezTo>
                  <a:cubicBezTo>
                    <a:pt x="107" y="190"/>
                    <a:pt x="121" y="187"/>
                    <a:pt x="134" y="180"/>
                  </a:cubicBezTo>
                  <a:cubicBezTo>
                    <a:pt x="161" y="166"/>
                    <a:pt x="188" y="140"/>
                    <a:pt x="188" y="100"/>
                  </a:cubicBezTo>
                  <a:cubicBezTo>
                    <a:pt x="188" y="47"/>
                    <a:pt x="161" y="20"/>
                    <a:pt x="134" y="6"/>
                  </a:cubicBezTo>
                  <a:cubicBezTo>
                    <a:pt x="126" y="2"/>
                    <a:pt x="119" y="1"/>
                    <a:pt x="111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3837675" y="4120675"/>
              <a:ext cx="5150" cy="415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127" y="0"/>
                  </a:moveTo>
                  <a:cubicBezTo>
                    <a:pt x="121" y="0"/>
                    <a:pt x="115" y="2"/>
                    <a:pt x="108" y="6"/>
                  </a:cubicBezTo>
                  <a:cubicBezTo>
                    <a:pt x="68" y="6"/>
                    <a:pt x="41" y="6"/>
                    <a:pt x="27" y="45"/>
                  </a:cubicBezTo>
                  <a:cubicBezTo>
                    <a:pt x="1" y="86"/>
                    <a:pt x="14" y="126"/>
                    <a:pt x="54" y="152"/>
                  </a:cubicBezTo>
                  <a:cubicBezTo>
                    <a:pt x="68" y="162"/>
                    <a:pt x="82" y="166"/>
                    <a:pt x="96" y="166"/>
                  </a:cubicBezTo>
                  <a:cubicBezTo>
                    <a:pt x="158" y="166"/>
                    <a:pt x="205" y="77"/>
                    <a:pt x="161" y="33"/>
                  </a:cubicBezTo>
                  <a:cubicBezTo>
                    <a:pt x="152" y="13"/>
                    <a:pt x="142" y="0"/>
                    <a:pt x="127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3839675" y="4111100"/>
              <a:ext cx="1050" cy="700"/>
            </a:xfrm>
            <a:custGeom>
              <a:avLst/>
              <a:gdLst/>
              <a:ahLst/>
              <a:cxnLst/>
              <a:rect l="l" t="t" r="r" b="b"/>
              <a:pathLst>
                <a:path w="42" h="28" extrusionOk="0">
                  <a:moveTo>
                    <a:pt x="15" y="0"/>
                  </a:moveTo>
                  <a:cubicBezTo>
                    <a:pt x="1" y="0"/>
                    <a:pt x="1" y="27"/>
                    <a:pt x="15" y="27"/>
                  </a:cubicBezTo>
                  <a:cubicBezTo>
                    <a:pt x="41" y="27"/>
                    <a:pt x="41" y="0"/>
                    <a:pt x="15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3836025" y="4100250"/>
              <a:ext cx="4700" cy="5450"/>
            </a:xfrm>
            <a:custGeom>
              <a:avLst/>
              <a:gdLst/>
              <a:ahLst/>
              <a:cxnLst/>
              <a:rect l="l" t="t" r="r" b="b"/>
              <a:pathLst>
                <a:path w="188" h="218" extrusionOk="0">
                  <a:moveTo>
                    <a:pt x="87" y="0"/>
                  </a:moveTo>
                  <a:cubicBezTo>
                    <a:pt x="58" y="0"/>
                    <a:pt x="30" y="11"/>
                    <a:pt x="13" y="33"/>
                  </a:cubicBezTo>
                  <a:cubicBezTo>
                    <a:pt x="0" y="74"/>
                    <a:pt x="0" y="101"/>
                    <a:pt x="0" y="127"/>
                  </a:cubicBezTo>
                  <a:cubicBezTo>
                    <a:pt x="0" y="187"/>
                    <a:pt x="44" y="217"/>
                    <a:pt x="89" y="217"/>
                  </a:cubicBezTo>
                  <a:cubicBezTo>
                    <a:pt x="134" y="217"/>
                    <a:pt x="181" y="187"/>
                    <a:pt x="187" y="127"/>
                  </a:cubicBezTo>
                  <a:cubicBezTo>
                    <a:pt x="187" y="101"/>
                    <a:pt x="187" y="87"/>
                    <a:pt x="174" y="60"/>
                  </a:cubicBezTo>
                  <a:cubicBezTo>
                    <a:pt x="166" y="21"/>
                    <a:pt x="126" y="0"/>
                    <a:pt x="87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3850725" y="4120075"/>
              <a:ext cx="2600" cy="2100"/>
            </a:xfrm>
            <a:custGeom>
              <a:avLst/>
              <a:gdLst/>
              <a:ahLst/>
              <a:cxnLst/>
              <a:rect l="l" t="t" r="r" b="b"/>
              <a:pathLst>
                <a:path w="104" h="84" extrusionOk="0">
                  <a:moveTo>
                    <a:pt x="41" y="1"/>
                  </a:moveTo>
                  <a:cubicBezTo>
                    <a:pt x="36" y="1"/>
                    <a:pt x="32" y="2"/>
                    <a:pt x="28" y="3"/>
                  </a:cubicBezTo>
                  <a:cubicBezTo>
                    <a:pt x="14" y="3"/>
                    <a:pt x="14" y="3"/>
                    <a:pt x="1" y="16"/>
                  </a:cubicBezTo>
                  <a:lnTo>
                    <a:pt x="1" y="43"/>
                  </a:lnTo>
                  <a:cubicBezTo>
                    <a:pt x="1" y="69"/>
                    <a:pt x="17" y="83"/>
                    <a:pt x="36" y="83"/>
                  </a:cubicBezTo>
                  <a:cubicBezTo>
                    <a:pt x="46" y="83"/>
                    <a:pt x="58" y="79"/>
                    <a:pt x="67" y="69"/>
                  </a:cubicBezTo>
                  <a:cubicBezTo>
                    <a:pt x="103" y="46"/>
                    <a:pt x="75" y="1"/>
                    <a:pt x="41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3850725" y="412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3844725" y="4147875"/>
              <a:ext cx="3350" cy="2700"/>
            </a:xfrm>
            <a:custGeom>
              <a:avLst/>
              <a:gdLst/>
              <a:ahLst/>
              <a:cxnLst/>
              <a:rect l="l" t="t" r="r" b="b"/>
              <a:pathLst>
                <a:path w="134" h="108" extrusionOk="0">
                  <a:moveTo>
                    <a:pt x="66" y="1"/>
                  </a:moveTo>
                  <a:cubicBezTo>
                    <a:pt x="0" y="1"/>
                    <a:pt x="0" y="108"/>
                    <a:pt x="66" y="108"/>
                  </a:cubicBezTo>
                  <a:cubicBezTo>
                    <a:pt x="134" y="108"/>
                    <a:pt x="134" y="1"/>
                    <a:pt x="66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3859425" y="4158575"/>
              <a:ext cx="3025" cy="2375"/>
            </a:xfrm>
            <a:custGeom>
              <a:avLst/>
              <a:gdLst/>
              <a:ahLst/>
              <a:cxnLst/>
              <a:rect l="l" t="t" r="r" b="b"/>
              <a:pathLst>
                <a:path w="121" h="95" extrusionOk="0">
                  <a:moveTo>
                    <a:pt x="54" y="1"/>
                  </a:moveTo>
                  <a:cubicBezTo>
                    <a:pt x="1" y="1"/>
                    <a:pt x="1" y="95"/>
                    <a:pt x="54" y="95"/>
                  </a:cubicBezTo>
                  <a:cubicBezTo>
                    <a:pt x="120" y="95"/>
                    <a:pt x="120" y="1"/>
                    <a:pt x="54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3848050" y="4141550"/>
              <a:ext cx="1025" cy="1000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28" y="0"/>
                  </a:moveTo>
                  <a:cubicBezTo>
                    <a:pt x="1" y="0"/>
                    <a:pt x="1" y="40"/>
                    <a:pt x="28" y="40"/>
                  </a:cubicBezTo>
                  <a:cubicBezTo>
                    <a:pt x="40" y="40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3842025" y="4024825"/>
              <a:ext cx="3375" cy="2375"/>
            </a:xfrm>
            <a:custGeom>
              <a:avLst/>
              <a:gdLst/>
              <a:ahLst/>
              <a:cxnLst/>
              <a:rect l="l" t="t" r="r" b="b"/>
              <a:pathLst>
                <a:path w="135" h="95" extrusionOk="0">
                  <a:moveTo>
                    <a:pt x="67" y="0"/>
                  </a:moveTo>
                  <a:cubicBezTo>
                    <a:pt x="1" y="0"/>
                    <a:pt x="1" y="94"/>
                    <a:pt x="67" y="94"/>
                  </a:cubicBezTo>
                  <a:cubicBezTo>
                    <a:pt x="135" y="94"/>
                    <a:pt x="135" y="0"/>
                    <a:pt x="67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3844375" y="403862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67" y="0"/>
                  </a:moveTo>
                  <a:cubicBezTo>
                    <a:pt x="57" y="0"/>
                    <a:pt x="47" y="4"/>
                    <a:pt x="41" y="10"/>
                  </a:cubicBezTo>
                  <a:lnTo>
                    <a:pt x="14" y="37"/>
                  </a:lnTo>
                  <a:cubicBezTo>
                    <a:pt x="1" y="71"/>
                    <a:pt x="31" y="87"/>
                    <a:pt x="61" y="87"/>
                  </a:cubicBezTo>
                  <a:cubicBezTo>
                    <a:pt x="91" y="87"/>
                    <a:pt x="120" y="71"/>
                    <a:pt x="107" y="37"/>
                  </a:cubicBezTo>
                  <a:cubicBezTo>
                    <a:pt x="107" y="24"/>
                    <a:pt x="94" y="24"/>
                    <a:pt x="94" y="10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847400" y="4027500"/>
              <a:ext cx="2350" cy="1700"/>
            </a:xfrm>
            <a:custGeom>
              <a:avLst/>
              <a:gdLst/>
              <a:ahLst/>
              <a:cxnLst/>
              <a:rect l="l" t="t" r="r" b="b"/>
              <a:pathLst>
                <a:path w="94" h="68" extrusionOk="0">
                  <a:moveTo>
                    <a:pt x="54" y="0"/>
                  </a:moveTo>
                  <a:cubicBezTo>
                    <a:pt x="0" y="0"/>
                    <a:pt x="0" y="68"/>
                    <a:pt x="54" y="68"/>
                  </a:cubicBezTo>
                  <a:cubicBezTo>
                    <a:pt x="93" y="68"/>
                    <a:pt x="93" y="0"/>
                    <a:pt x="54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3848700" y="4034600"/>
              <a:ext cx="4400" cy="3875"/>
            </a:xfrm>
            <a:custGeom>
              <a:avLst/>
              <a:gdLst/>
              <a:ahLst/>
              <a:cxnLst/>
              <a:rect l="l" t="t" r="r" b="b"/>
              <a:pathLst>
                <a:path w="176" h="155" extrusionOk="0">
                  <a:moveTo>
                    <a:pt x="88" y="1"/>
                  </a:moveTo>
                  <a:cubicBezTo>
                    <a:pt x="45" y="1"/>
                    <a:pt x="1" y="31"/>
                    <a:pt x="14" y="91"/>
                  </a:cubicBezTo>
                  <a:lnTo>
                    <a:pt x="14" y="105"/>
                  </a:lnTo>
                  <a:cubicBezTo>
                    <a:pt x="21" y="138"/>
                    <a:pt x="52" y="155"/>
                    <a:pt x="83" y="155"/>
                  </a:cubicBezTo>
                  <a:cubicBezTo>
                    <a:pt x="115" y="155"/>
                    <a:pt x="149" y="138"/>
                    <a:pt x="162" y="105"/>
                  </a:cubicBezTo>
                  <a:lnTo>
                    <a:pt x="162" y="91"/>
                  </a:lnTo>
                  <a:cubicBezTo>
                    <a:pt x="175" y="31"/>
                    <a:pt x="132" y="1"/>
                    <a:pt x="88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3856075" y="4023475"/>
              <a:ext cx="1375" cy="700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28" y="1"/>
                  </a:moveTo>
                  <a:cubicBezTo>
                    <a:pt x="1" y="1"/>
                    <a:pt x="1" y="28"/>
                    <a:pt x="28" y="28"/>
                  </a:cubicBezTo>
                  <a:cubicBezTo>
                    <a:pt x="54" y="28"/>
                    <a:pt x="54" y="1"/>
                    <a:pt x="28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3867100" y="4017800"/>
              <a:ext cx="3375" cy="2700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68" y="1"/>
                  </a:moveTo>
                  <a:cubicBezTo>
                    <a:pt x="1" y="1"/>
                    <a:pt x="1" y="108"/>
                    <a:pt x="68" y="108"/>
                  </a:cubicBezTo>
                  <a:cubicBezTo>
                    <a:pt x="134" y="108"/>
                    <a:pt x="134" y="1"/>
                    <a:pt x="68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3860175" y="4029775"/>
              <a:ext cx="3500" cy="2400"/>
            </a:xfrm>
            <a:custGeom>
              <a:avLst/>
              <a:gdLst/>
              <a:ahLst/>
              <a:cxnLst/>
              <a:rect l="l" t="t" r="r" b="b"/>
              <a:pathLst>
                <a:path w="140" h="96" extrusionOk="0">
                  <a:moveTo>
                    <a:pt x="61" y="1"/>
                  </a:moveTo>
                  <a:cubicBezTo>
                    <a:pt x="27" y="1"/>
                    <a:pt x="1" y="36"/>
                    <a:pt x="24" y="70"/>
                  </a:cubicBezTo>
                  <a:cubicBezTo>
                    <a:pt x="33" y="88"/>
                    <a:pt x="45" y="95"/>
                    <a:pt x="57" y="95"/>
                  </a:cubicBezTo>
                  <a:cubicBezTo>
                    <a:pt x="98" y="95"/>
                    <a:pt x="140" y="13"/>
                    <a:pt x="78" y="3"/>
                  </a:cubicBezTo>
                  <a:cubicBezTo>
                    <a:pt x="72" y="2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3868450" y="4031625"/>
              <a:ext cx="2700" cy="2350"/>
            </a:xfrm>
            <a:custGeom>
              <a:avLst/>
              <a:gdLst/>
              <a:ahLst/>
              <a:cxnLst/>
              <a:rect l="l" t="t" r="r" b="b"/>
              <a:pathLst>
                <a:path w="108" h="94" extrusionOk="0">
                  <a:moveTo>
                    <a:pt x="60" y="1"/>
                  </a:moveTo>
                  <a:cubicBezTo>
                    <a:pt x="49" y="1"/>
                    <a:pt x="38" y="4"/>
                    <a:pt x="27" y="10"/>
                  </a:cubicBezTo>
                  <a:cubicBezTo>
                    <a:pt x="14" y="23"/>
                    <a:pt x="14" y="49"/>
                    <a:pt x="14" y="49"/>
                  </a:cubicBezTo>
                  <a:cubicBezTo>
                    <a:pt x="0" y="63"/>
                    <a:pt x="0" y="76"/>
                    <a:pt x="14" y="76"/>
                  </a:cubicBezTo>
                  <a:cubicBezTo>
                    <a:pt x="36" y="76"/>
                    <a:pt x="48" y="93"/>
                    <a:pt x="66" y="93"/>
                  </a:cubicBezTo>
                  <a:cubicBezTo>
                    <a:pt x="71" y="93"/>
                    <a:pt x="75" y="92"/>
                    <a:pt x="80" y="90"/>
                  </a:cubicBezTo>
                  <a:cubicBezTo>
                    <a:pt x="94" y="76"/>
                    <a:pt x="107" y="49"/>
                    <a:pt x="94" y="23"/>
                  </a:cubicBezTo>
                  <a:cubicBezTo>
                    <a:pt x="86" y="7"/>
                    <a:pt x="74" y="1"/>
                    <a:pt x="60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3850075" y="4047250"/>
              <a:ext cx="4350" cy="3350"/>
            </a:xfrm>
            <a:custGeom>
              <a:avLst/>
              <a:gdLst/>
              <a:ahLst/>
              <a:cxnLst/>
              <a:rect l="l" t="t" r="r" b="b"/>
              <a:pathLst>
                <a:path w="174" h="134" extrusionOk="0">
                  <a:moveTo>
                    <a:pt x="80" y="0"/>
                  </a:moveTo>
                  <a:cubicBezTo>
                    <a:pt x="0" y="0"/>
                    <a:pt x="0" y="134"/>
                    <a:pt x="80" y="134"/>
                  </a:cubicBezTo>
                  <a:cubicBezTo>
                    <a:pt x="173" y="134"/>
                    <a:pt x="173" y="0"/>
                    <a:pt x="80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3854075" y="4060900"/>
              <a:ext cx="5975" cy="4775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26" y="1"/>
                  </a:moveTo>
                  <a:cubicBezTo>
                    <a:pt x="99" y="1"/>
                    <a:pt x="72" y="10"/>
                    <a:pt x="54" y="29"/>
                  </a:cubicBezTo>
                  <a:cubicBezTo>
                    <a:pt x="1" y="82"/>
                    <a:pt x="27" y="162"/>
                    <a:pt x="94" y="189"/>
                  </a:cubicBezTo>
                  <a:cubicBezTo>
                    <a:pt x="101" y="190"/>
                    <a:pt x="108" y="191"/>
                    <a:pt x="115" y="191"/>
                  </a:cubicBezTo>
                  <a:cubicBezTo>
                    <a:pt x="195" y="191"/>
                    <a:pt x="238" y="117"/>
                    <a:pt x="201" y="43"/>
                  </a:cubicBezTo>
                  <a:cubicBezTo>
                    <a:pt x="186" y="14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3857075" y="4074650"/>
              <a:ext cx="3725" cy="3025"/>
            </a:xfrm>
            <a:custGeom>
              <a:avLst/>
              <a:gdLst/>
              <a:ahLst/>
              <a:cxnLst/>
              <a:rect l="l" t="t" r="r" b="b"/>
              <a:pathLst>
                <a:path w="149" h="121" extrusionOk="0">
                  <a:moveTo>
                    <a:pt x="81" y="1"/>
                  </a:moveTo>
                  <a:cubicBezTo>
                    <a:pt x="0" y="1"/>
                    <a:pt x="0" y="121"/>
                    <a:pt x="81" y="121"/>
                  </a:cubicBezTo>
                  <a:cubicBezTo>
                    <a:pt x="148" y="121"/>
                    <a:pt x="148" y="1"/>
                    <a:pt x="81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3858750" y="4047900"/>
              <a:ext cx="5025" cy="4050"/>
            </a:xfrm>
            <a:custGeom>
              <a:avLst/>
              <a:gdLst/>
              <a:ahLst/>
              <a:cxnLst/>
              <a:rect l="l" t="t" r="r" b="b"/>
              <a:pathLst>
                <a:path w="201" h="162" extrusionOk="0">
                  <a:moveTo>
                    <a:pt x="94" y="1"/>
                  </a:moveTo>
                  <a:cubicBezTo>
                    <a:pt x="1" y="1"/>
                    <a:pt x="1" y="161"/>
                    <a:pt x="94" y="161"/>
                  </a:cubicBezTo>
                  <a:cubicBezTo>
                    <a:pt x="201" y="161"/>
                    <a:pt x="201" y="1"/>
                    <a:pt x="94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3868125" y="4082025"/>
              <a:ext cx="7700" cy="6025"/>
            </a:xfrm>
            <a:custGeom>
              <a:avLst/>
              <a:gdLst/>
              <a:ahLst/>
              <a:cxnLst/>
              <a:rect l="l" t="t" r="r" b="b"/>
              <a:pathLst>
                <a:path w="308" h="241" extrusionOk="0">
                  <a:moveTo>
                    <a:pt x="161" y="0"/>
                  </a:moveTo>
                  <a:cubicBezTo>
                    <a:pt x="0" y="0"/>
                    <a:pt x="0" y="241"/>
                    <a:pt x="161" y="241"/>
                  </a:cubicBezTo>
                  <a:cubicBezTo>
                    <a:pt x="307" y="241"/>
                    <a:pt x="307" y="0"/>
                    <a:pt x="161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3879800" y="4124475"/>
              <a:ext cx="5775" cy="4700"/>
            </a:xfrm>
            <a:custGeom>
              <a:avLst/>
              <a:gdLst/>
              <a:ahLst/>
              <a:cxnLst/>
              <a:rect l="l" t="t" r="r" b="b"/>
              <a:pathLst>
                <a:path w="231" h="188" extrusionOk="0">
                  <a:moveTo>
                    <a:pt x="111" y="1"/>
                  </a:moveTo>
                  <a:cubicBezTo>
                    <a:pt x="97" y="1"/>
                    <a:pt x="82" y="5"/>
                    <a:pt x="68" y="14"/>
                  </a:cubicBezTo>
                  <a:cubicBezTo>
                    <a:pt x="68" y="14"/>
                    <a:pt x="54" y="14"/>
                    <a:pt x="54" y="27"/>
                  </a:cubicBezTo>
                  <a:cubicBezTo>
                    <a:pt x="1" y="54"/>
                    <a:pt x="15" y="121"/>
                    <a:pt x="54" y="161"/>
                  </a:cubicBezTo>
                  <a:cubicBezTo>
                    <a:pt x="68" y="161"/>
                    <a:pt x="135" y="188"/>
                    <a:pt x="135" y="188"/>
                  </a:cubicBezTo>
                  <a:lnTo>
                    <a:pt x="149" y="188"/>
                  </a:lnTo>
                  <a:cubicBezTo>
                    <a:pt x="149" y="175"/>
                    <a:pt x="161" y="161"/>
                    <a:pt x="175" y="148"/>
                  </a:cubicBezTo>
                  <a:cubicBezTo>
                    <a:pt x="230" y="92"/>
                    <a:pt x="176" y="1"/>
                    <a:pt x="111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3899550" y="4059600"/>
              <a:ext cx="2700" cy="2025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4" y="0"/>
                  </a:moveTo>
                  <a:cubicBezTo>
                    <a:pt x="1" y="0"/>
                    <a:pt x="1" y="81"/>
                    <a:pt x="54" y="81"/>
                  </a:cubicBezTo>
                  <a:cubicBezTo>
                    <a:pt x="108" y="81"/>
                    <a:pt x="108" y="0"/>
                    <a:pt x="54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3903425" y="4067750"/>
              <a:ext cx="8225" cy="6000"/>
            </a:xfrm>
            <a:custGeom>
              <a:avLst/>
              <a:gdLst/>
              <a:ahLst/>
              <a:cxnLst/>
              <a:rect l="l" t="t" r="r" b="b"/>
              <a:pathLst>
                <a:path w="329" h="240" extrusionOk="0">
                  <a:moveTo>
                    <a:pt x="166" y="1"/>
                  </a:moveTo>
                  <a:cubicBezTo>
                    <a:pt x="140" y="1"/>
                    <a:pt x="112" y="11"/>
                    <a:pt x="86" y="36"/>
                  </a:cubicBezTo>
                  <a:lnTo>
                    <a:pt x="73" y="49"/>
                  </a:lnTo>
                  <a:cubicBezTo>
                    <a:pt x="0" y="132"/>
                    <a:pt x="72" y="240"/>
                    <a:pt x="158" y="240"/>
                  </a:cubicBezTo>
                  <a:cubicBezTo>
                    <a:pt x="183" y="240"/>
                    <a:pt x="209" y="231"/>
                    <a:pt x="233" y="209"/>
                  </a:cubicBezTo>
                  <a:lnTo>
                    <a:pt x="233" y="197"/>
                  </a:lnTo>
                  <a:lnTo>
                    <a:pt x="247" y="197"/>
                  </a:lnTo>
                  <a:lnTo>
                    <a:pt x="247" y="183"/>
                  </a:lnTo>
                  <a:cubicBezTo>
                    <a:pt x="329" y="111"/>
                    <a:pt x="254" y="1"/>
                    <a:pt x="166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3913925" y="4067050"/>
              <a:ext cx="4375" cy="3275"/>
            </a:xfrm>
            <a:custGeom>
              <a:avLst/>
              <a:gdLst/>
              <a:ahLst/>
              <a:cxnLst/>
              <a:rect l="l" t="t" r="r" b="b"/>
              <a:pathLst>
                <a:path w="175" h="131" extrusionOk="0">
                  <a:moveTo>
                    <a:pt x="94" y="0"/>
                  </a:moveTo>
                  <a:cubicBezTo>
                    <a:pt x="84" y="0"/>
                    <a:pt x="74" y="4"/>
                    <a:pt x="68" y="11"/>
                  </a:cubicBezTo>
                  <a:cubicBezTo>
                    <a:pt x="0" y="11"/>
                    <a:pt x="0" y="118"/>
                    <a:pt x="68" y="130"/>
                  </a:cubicBezTo>
                  <a:lnTo>
                    <a:pt x="121" y="130"/>
                  </a:lnTo>
                  <a:cubicBezTo>
                    <a:pt x="175" y="118"/>
                    <a:pt x="175" y="23"/>
                    <a:pt x="121" y="11"/>
                  </a:cubicBezTo>
                  <a:cubicBezTo>
                    <a:pt x="114" y="4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3904550" y="4059950"/>
              <a:ext cx="2700" cy="2350"/>
            </a:xfrm>
            <a:custGeom>
              <a:avLst/>
              <a:gdLst/>
              <a:ahLst/>
              <a:cxnLst/>
              <a:rect l="l" t="t" r="r" b="b"/>
              <a:pathLst>
                <a:path w="108" h="94" extrusionOk="0">
                  <a:moveTo>
                    <a:pt x="54" y="0"/>
                  </a:moveTo>
                  <a:cubicBezTo>
                    <a:pt x="1" y="0"/>
                    <a:pt x="1" y="93"/>
                    <a:pt x="54" y="93"/>
                  </a:cubicBezTo>
                  <a:cubicBezTo>
                    <a:pt x="108" y="93"/>
                    <a:pt x="108" y="0"/>
                    <a:pt x="54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3892350" y="4077250"/>
              <a:ext cx="4375" cy="4525"/>
            </a:xfrm>
            <a:custGeom>
              <a:avLst/>
              <a:gdLst/>
              <a:ahLst/>
              <a:cxnLst/>
              <a:rect l="l" t="t" r="r" b="b"/>
              <a:pathLst>
                <a:path w="175" h="181" extrusionOk="0">
                  <a:moveTo>
                    <a:pt x="88" y="0"/>
                  </a:moveTo>
                  <a:cubicBezTo>
                    <a:pt x="44" y="0"/>
                    <a:pt x="1" y="24"/>
                    <a:pt x="7" y="70"/>
                  </a:cubicBezTo>
                  <a:lnTo>
                    <a:pt x="7" y="111"/>
                  </a:lnTo>
                  <a:cubicBezTo>
                    <a:pt x="14" y="157"/>
                    <a:pt x="51" y="181"/>
                    <a:pt x="88" y="181"/>
                  </a:cubicBezTo>
                  <a:cubicBezTo>
                    <a:pt x="125" y="181"/>
                    <a:pt x="161" y="157"/>
                    <a:pt x="168" y="111"/>
                  </a:cubicBezTo>
                  <a:lnTo>
                    <a:pt x="168" y="70"/>
                  </a:lnTo>
                  <a:cubicBezTo>
                    <a:pt x="175" y="24"/>
                    <a:pt x="131" y="0"/>
                    <a:pt x="88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3904900" y="4092100"/>
              <a:ext cx="1500" cy="1775"/>
            </a:xfrm>
            <a:custGeom>
              <a:avLst/>
              <a:gdLst/>
              <a:ahLst/>
              <a:cxnLst/>
              <a:rect l="l" t="t" r="r" b="b"/>
              <a:pathLst>
                <a:path w="60" h="71" extrusionOk="0">
                  <a:moveTo>
                    <a:pt x="36" y="0"/>
                  </a:moveTo>
                  <a:cubicBezTo>
                    <a:pt x="29" y="0"/>
                    <a:pt x="21" y="3"/>
                    <a:pt x="14" y="11"/>
                  </a:cubicBezTo>
                  <a:cubicBezTo>
                    <a:pt x="14" y="25"/>
                    <a:pt x="1" y="38"/>
                    <a:pt x="1" y="52"/>
                  </a:cubicBezTo>
                  <a:cubicBezTo>
                    <a:pt x="1" y="61"/>
                    <a:pt x="14" y="71"/>
                    <a:pt x="22" y="71"/>
                  </a:cubicBezTo>
                  <a:cubicBezTo>
                    <a:pt x="25" y="71"/>
                    <a:pt x="27" y="69"/>
                    <a:pt x="27" y="65"/>
                  </a:cubicBezTo>
                  <a:cubicBezTo>
                    <a:pt x="27" y="38"/>
                    <a:pt x="40" y="38"/>
                    <a:pt x="40" y="38"/>
                  </a:cubicBezTo>
                  <a:cubicBezTo>
                    <a:pt x="59" y="19"/>
                    <a:pt x="51" y="0"/>
                    <a:pt x="36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3896525" y="4070300"/>
              <a:ext cx="4050" cy="3050"/>
            </a:xfrm>
            <a:custGeom>
              <a:avLst/>
              <a:gdLst/>
              <a:ahLst/>
              <a:cxnLst/>
              <a:rect l="l" t="t" r="r" b="b"/>
              <a:pathLst>
                <a:path w="162" h="122" extrusionOk="0">
                  <a:moveTo>
                    <a:pt x="81" y="0"/>
                  </a:moveTo>
                  <a:cubicBezTo>
                    <a:pt x="1" y="0"/>
                    <a:pt x="1" y="121"/>
                    <a:pt x="81" y="121"/>
                  </a:cubicBezTo>
                  <a:cubicBezTo>
                    <a:pt x="161" y="121"/>
                    <a:pt x="161" y="0"/>
                    <a:pt x="81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3903575" y="4080325"/>
              <a:ext cx="4350" cy="3725"/>
            </a:xfrm>
            <a:custGeom>
              <a:avLst/>
              <a:gdLst/>
              <a:ahLst/>
              <a:cxnLst/>
              <a:rect l="l" t="t" r="r" b="b"/>
              <a:pathLst>
                <a:path w="174" h="149" extrusionOk="0">
                  <a:moveTo>
                    <a:pt x="93" y="1"/>
                  </a:moveTo>
                  <a:cubicBezTo>
                    <a:pt x="0" y="1"/>
                    <a:pt x="0" y="148"/>
                    <a:pt x="93" y="148"/>
                  </a:cubicBezTo>
                  <a:cubicBezTo>
                    <a:pt x="174" y="148"/>
                    <a:pt x="174" y="1"/>
                    <a:pt x="93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3915250" y="4077650"/>
              <a:ext cx="4400" cy="3725"/>
            </a:xfrm>
            <a:custGeom>
              <a:avLst/>
              <a:gdLst/>
              <a:ahLst/>
              <a:cxnLst/>
              <a:rect l="l" t="t" r="r" b="b"/>
              <a:pathLst>
                <a:path w="176" h="149" extrusionOk="0">
                  <a:moveTo>
                    <a:pt x="95" y="1"/>
                  </a:moveTo>
                  <a:cubicBezTo>
                    <a:pt x="1" y="1"/>
                    <a:pt x="1" y="148"/>
                    <a:pt x="95" y="148"/>
                  </a:cubicBezTo>
                  <a:cubicBezTo>
                    <a:pt x="175" y="148"/>
                    <a:pt x="175" y="1"/>
                    <a:pt x="95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3902225" y="4100400"/>
              <a:ext cx="5375" cy="4375"/>
            </a:xfrm>
            <a:custGeom>
              <a:avLst/>
              <a:gdLst/>
              <a:ahLst/>
              <a:cxnLst/>
              <a:rect l="l" t="t" r="r" b="b"/>
              <a:pathLst>
                <a:path w="215" h="175" extrusionOk="0">
                  <a:moveTo>
                    <a:pt x="108" y="0"/>
                  </a:moveTo>
                  <a:cubicBezTo>
                    <a:pt x="1" y="0"/>
                    <a:pt x="1" y="175"/>
                    <a:pt x="108" y="175"/>
                  </a:cubicBezTo>
                  <a:cubicBezTo>
                    <a:pt x="215" y="175"/>
                    <a:pt x="215" y="0"/>
                    <a:pt x="108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3895550" y="4088025"/>
              <a:ext cx="4025" cy="2700"/>
            </a:xfrm>
            <a:custGeom>
              <a:avLst/>
              <a:gdLst/>
              <a:ahLst/>
              <a:cxnLst/>
              <a:rect l="l" t="t" r="r" b="b"/>
              <a:pathLst>
                <a:path w="161" h="108" extrusionOk="0">
                  <a:moveTo>
                    <a:pt x="67" y="1"/>
                  </a:moveTo>
                  <a:cubicBezTo>
                    <a:pt x="0" y="1"/>
                    <a:pt x="0" y="108"/>
                    <a:pt x="67" y="108"/>
                  </a:cubicBezTo>
                  <a:lnTo>
                    <a:pt x="93" y="108"/>
                  </a:lnTo>
                  <a:cubicBezTo>
                    <a:pt x="161" y="108"/>
                    <a:pt x="161" y="1"/>
                    <a:pt x="93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3911925" y="4088025"/>
              <a:ext cx="5725" cy="4725"/>
            </a:xfrm>
            <a:custGeom>
              <a:avLst/>
              <a:gdLst/>
              <a:ahLst/>
              <a:cxnLst/>
              <a:rect l="l" t="t" r="r" b="b"/>
              <a:pathLst>
                <a:path w="229" h="189" extrusionOk="0">
                  <a:moveTo>
                    <a:pt x="107" y="1"/>
                  </a:moveTo>
                  <a:cubicBezTo>
                    <a:pt x="0" y="1"/>
                    <a:pt x="0" y="188"/>
                    <a:pt x="107" y="188"/>
                  </a:cubicBezTo>
                  <a:cubicBezTo>
                    <a:pt x="228" y="188"/>
                    <a:pt x="228" y="1"/>
                    <a:pt x="107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3911925" y="4121475"/>
              <a:ext cx="1350" cy="1025"/>
            </a:xfrm>
            <a:custGeom>
              <a:avLst/>
              <a:gdLst/>
              <a:ahLst/>
              <a:cxnLst/>
              <a:rect l="l" t="t" r="r" b="b"/>
              <a:pathLst>
                <a:path w="54" h="41" extrusionOk="0">
                  <a:moveTo>
                    <a:pt x="27" y="1"/>
                  </a:moveTo>
                  <a:cubicBezTo>
                    <a:pt x="0" y="1"/>
                    <a:pt x="0" y="40"/>
                    <a:pt x="27" y="40"/>
                  </a:cubicBezTo>
                  <a:cubicBezTo>
                    <a:pt x="54" y="40"/>
                    <a:pt x="54" y="1"/>
                    <a:pt x="27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3914950" y="4145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3909900" y="41425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3" y="0"/>
                  </a:moveTo>
                  <a:cubicBezTo>
                    <a:pt x="109" y="0"/>
                    <a:pt x="95" y="4"/>
                    <a:pt x="81" y="14"/>
                  </a:cubicBezTo>
                  <a:cubicBezTo>
                    <a:pt x="68" y="14"/>
                    <a:pt x="54" y="27"/>
                    <a:pt x="54" y="27"/>
                  </a:cubicBezTo>
                  <a:cubicBezTo>
                    <a:pt x="54" y="40"/>
                    <a:pt x="54" y="40"/>
                    <a:pt x="42" y="40"/>
                  </a:cubicBezTo>
                  <a:cubicBezTo>
                    <a:pt x="15" y="53"/>
                    <a:pt x="1" y="94"/>
                    <a:pt x="15" y="134"/>
                  </a:cubicBezTo>
                  <a:cubicBezTo>
                    <a:pt x="32" y="176"/>
                    <a:pt x="70" y="203"/>
                    <a:pt x="110" y="203"/>
                  </a:cubicBezTo>
                  <a:cubicBezTo>
                    <a:pt x="132" y="203"/>
                    <a:pt x="156" y="194"/>
                    <a:pt x="175" y="174"/>
                  </a:cubicBezTo>
                  <a:cubicBezTo>
                    <a:pt x="175" y="174"/>
                    <a:pt x="188" y="160"/>
                    <a:pt x="188" y="147"/>
                  </a:cubicBezTo>
                  <a:cubicBezTo>
                    <a:pt x="244" y="92"/>
                    <a:pt x="189" y="0"/>
                    <a:pt x="123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3915275" y="4163475"/>
              <a:ext cx="4025" cy="3150"/>
            </a:xfrm>
            <a:custGeom>
              <a:avLst/>
              <a:gdLst/>
              <a:ahLst/>
              <a:cxnLst/>
              <a:rect l="l" t="t" r="r" b="b"/>
              <a:pathLst>
                <a:path w="161" h="126" extrusionOk="0">
                  <a:moveTo>
                    <a:pt x="76" y="1"/>
                  </a:moveTo>
                  <a:cubicBezTo>
                    <a:pt x="51" y="1"/>
                    <a:pt x="26" y="14"/>
                    <a:pt x="14" y="46"/>
                  </a:cubicBezTo>
                  <a:cubicBezTo>
                    <a:pt x="0" y="99"/>
                    <a:pt x="41" y="126"/>
                    <a:pt x="81" y="126"/>
                  </a:cubicBezTo>
                  <a:cubicBezTo>
                    <a:pt x="121" y="126"/>
                    <a:pt x="161" y="99"/>
                    <a:pt x="148" y="46"/>
                  </a:cubicBezTo>
                  <a:cubicBezTo>
                    <a:pt x="133" y="17"/>
                    <a:pt x="105" y="1"/>
                    <a:pt x="76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3902225" y="4128475"/>
              <a:ext cx="6375" cy="4725"/>
            </a:xfrm>
            <a:custGeom>
              <a:avLst/>
              <a:gdLst/>
              <a:ahLst/>
              <a:cxnLst/>
              <a:rect l="l" t="t" r="r" b="b"/>
              <a:pathLst>
                <a:path w="255" h="189" extrusionOk="0">
                  <a:moveTo>
                    <a:pt x="121" y="1"/>
                  </a:moveTo>
                  <a:cubicBezTo>
                    <a:pt x="1" y="1"/>
                    <a:pt x="1" y="188"/>
                    <a:pt x="121" y="188"/>
                  </a:cubicBezTo>
                  <a:cubicBezTo>
                    <a:pt x="254" y="188"/>
                    <a:pt x="254" y="1"/>
                    <a:pt x="121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3912575" y="4132850"/>
              <a:ext cx="2700" cy="2350"/>
            </a:xfrm>
            <a:custGeom>
              <a:avLst/>
              <a:gdLst/>
              <a:ahLst/>
              <a:cxnLst/>
              <a:rect l="l" t="t" r="r" b="b"/>
              <a:pathLst>
                <a:path w="108" h="94" extrusionOk="0">
                  <a:moveTo>
                    <a:pt x="54" y="0"/>
                  </a:moveTo>
                  <a:cubicBezTo>
                    <a:pt x="1" y="0"/>
                    <a:pt x="1" y="93"/>
                    <a:pt x="54" y="93"/>
                  </a:cubicBezTo>
                  <a:cubicBezTo>
                    <a:pt x="108" y="93"/>
                    <a:pt x="108" y="0"/>
                    <a:pt x="54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3910575" y="4103425"/>
              <a:ext cx="6725" cy="5375"/>
            </a:xfrm>
            <a:custGeom>
              <a:avLst/>
              <a:gdLst/>
              <a:ahLst/>
              <a:cxnLst/>
              <a:rect l="l" t="t" r="r" b="b"/>
              <a:pathLst>
                <a:path w="269" h="215" extrusionOk="0">
                  <a:moveTo>
                    <a:pt x="134" y="0"/>
                  </a:moveTo>
                  <a:cubicBezTo>
                    <a:pt x="1" y="0"/>
                    <a:pt x="1" y="214"/>
                    <a:pt x="134" y="214"/>
                  </a:cubicBezTo>
                  <a:cubicBezTo>
                    <a:pt x="268" y="214"/>
                    <a:pt x="268" y="0"/>
                    <a:pt x="134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3874800" y="4150625"/>
              <a:ext cx="5275" cy="4775"/>
            </a:xfrm>
            <a:custGeom>
              <a:avLst/>
              <a:gdLst/>
              <a:ahLst/>
              <a:cxnLst/>
              <a:rect l="l" t="t" r="r" b="b"/>
              <a:pathLst>
                <a:path w="211" h="191" extrusionOk="0">
                  <a:moveTo>
                    <a:pt x="106" y="1"/>
                  </a:moveTo>
                  <a:cubicBezTo>
                    <a:pt x="81" y="1"/>
                    <a:pt x="57" y="8"/>
                    <a:pt x="40" y="25"/>
                  </a:cubicBezTo>
                  <a:cubicBezTo>
                    <a:pt x="1" y="65"/>
                    <a:pt x="14" y="145"/>
                    <a:pt x="54" y="172"/>
                  </a:cubicBezTo>
                  <a:cubicBezTo>
                    <a:pt x="71" y="184"/>
                    <a:pt x="92" y="190"/>
                    <a:pt x="114" y="190"/>
                  </a:cubicBezTo>
                  <a:cubicBezTo>
                    <a:pt x="162" y="190"/>
                    <a:pt x="211" y="160"/>
                    <a:pt x="201" y="105"/>
                  </a:cubicBezTo>
                  <a:cubicBezTo>
                    <a:pt x="201" y="78"/>
                    <a:pt x="201" y="65"/>
                    <a:pt x="188" y="38"/>
                  </a:cubicBezTo>
                  <a:cubicBezTo>
                    <a:pt x="173" y="15"/>
                    <a:pt x="139" y="1"/>
                    <a:pt x="106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3861425" y="4140725"/>
              <a:ext cx="3150" cy="2650"/>
            </a:xfrm>
            <a:custGeom>
              <a:avLst/>
              <a:gdLst/>
              <a:ahLst/>
              <a:cxnLst/>
              <a:rect l="l" t="t" r="r" b="b"/>
              <a:pathLst>
                <a:path w="126" h="106" extrusionOk="0">
                  <a:moveTo>
                    <a:pt x="67" y="0"/>
                  </a:moveTo>
                  <a:cubicBezTo>
                    <a:pt x="59" y="0"/>
                    <a:pt x="50" y="2"/>
                    <a:pt x="40" y="6"/>
                  </a:cubicBezTo>
                  <a:cubicBezTo>
                    <a:pt x="40" y="6"/>
                    <a:pt x="28" y="6"/>
                    <a:pt x="28" y="19"/>
                  </a:cubicBezTo>
                  <a:cubicBezTo>
                    <a:pt x="1" y="33"/>
                    <a:pt x="1" y="87"/>
                    <a:pt x="28" y="100"/>
                  </a:cubicBezTo>
                  <a:lnTo>
                    <a:pt x="40" y="100"/>
                  </a:lnTo>
                  <a:cubicBezTo>
                    <a:pt x="50" y="104"/>
                    <a:pt x="59" y="106"/>
                    <a:pt x="67" y="106"/>
                  </a:cubicBezTo>
                  <a:cubicBezTo>
                    <a:pt x="126" y="106"/>
                    <a:pt x="126" y="0"/>
                    <a:pt x="67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3881500" y="4142200"/>
              <a:ext cx="3375" cy="2700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67" y="1"/>
                  </a:moveTo>
                  <a:cubicBezTo>
                    <a:pt x="0" y="1"/>
                    <a:pt x="0" y="108"/>
                    <a:pt x="67" y="108"/>
                  </a:cubicBezTo>
                  <a:cubicBezTo>
                    <a:pt x="134" y="108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3888175" y="4160675"/>
              <a:ext cx="1700" cy="1625"/>
            </a:xfrm>
            <a:custGeom>
              <a:avLst/>
              <a:gdLst/>
              <a:ahLst/>
              <a:cxnLst/>
              <a:rect l="l" t="t" r="r" b="b"/>
              <a:pathLst>
                <a:path w="68" h="65" extrusionOk="0">
                  <a:moveTo>
                    <a:pt x="41" y="1"/>
                  </a:moveTo>
                  <a:cubicBezTo>
                    <a:pt x="34" y="1"/>
                    <a:pt x="28" y="4"/>
                    <a:pt x="28" y="11"/>
                  </a:cubicBezTo>
                  <a:cubicBezTo>
                    <a:pt x="28" y="8"/>
                    <a:pt x="27" y="7"/>
                    <a:pt x="26" y="7"/>
                  </a:cubicBezTo>
                  <a:cubicBezTo>
                    <a:pt x="23" y="7"/>
                    <a:pt x="14" y="27"/>
                    <a:pt x="14" y="38"/>
                  </a:cubicBezTo>
                  <a:cubicBezTo>
                    <a:pt x="1" y="38"/>
                    <a:pt x="1" y="64"/>
                    <a:pt x="14" y="64"/>
                  </a:cubicBezTo>
                  <a:cubicBezTo>
                    <a:pt x="54" y="64"/>
                    <a:pt x="67" y="38"/>
                    <a:pt x="54" y="11"/>
                  </a:cubicBezTo>
                  <a:cubicBezTo>
                    <a:pt x="54" y="4"/>
                    <a:pt x="48" y="1"/>
                    <a:pt x="41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3883050" y="4167075"/>
              <a:ext cx="3825" cy="2900"/>
            </a:xfrm>
            <a:custGeom>
              <a:avLst/>
              <a:gdLst/>
              <a:ahLst/>
              <a:cxnLst/>
              <a:rect l="l" t="t" r="r" b="b"/>
              <a:pathLst>
                <a:path w="153" h="116" extrusionOk="0">
                  <a:moveTo>
                    <a:pt x="120" y="0"/>
                  </a:moveTo>
                  <a:cubicBezTo>
                    <a:pt x="112" y="0"/>
                    <a:pt x="104" y="3"/>
                    <a:pt x="99" y="9"/>
                  </a:cubicBezTo>
                  <a:lnTo>
                    <a:pt x="72" y="9"/>
                  </a:lnTo>
                  <a:cubicBezTo>
                    <a:pt x="1" y="39"/>
                    <a:pt x="45" y="116"/>
                    <a:pt x="88" y="116"/>
                  </a:cubicBezTo>
                  <a:cubicBezTo>
                    <a:pt x="102" y="116"/>
                    <a:pt x="116" y="108"/>
                    <a:pt x="126" y="89"/>
                  </a:cubicBezTo>
                  <a:cubicBezTo>
                    <a:pt x="139" y="62"/>
                    <a:pt x="152" y="49"/>
                    <a:pt x="152" y="23"/>
                  </a:cubicBezTo>
                  <a:cubicBezTo>
                    <a:pt x="144" y="7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3898875" y="4162950"/>
              <a:ext cx="5700" cy="4025"/>
            </a:xfrm>
            <a:custGeom>
              <a:avLst/>
              <a:gdLst/>
              <a:ahLst/>
              <a:cxnLst/>
              <a:rect l="l" t="t" r="r" b="b"/>
              <a:pathLst>
                <a:path w="228" h="161" extrusionOk="0">
                  <a:moveTo>
                    <a:pt x="108" y="0"/>
                  </a:moveTo>
                  <a:cubicBezTo>
                    <a:pt x="1" y="0"/>
                    <a:pt x="1" y="161"/>
                    <a:pt x="108" y="161"/>
                  </a:cubicBezTo>
                  <a:cubicBezTo>
                    <a:pt x="228" y="161"/>
                    <a:pt x="228" y="0"/>
                    <a:pt x="108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3889525" y="4146225"/>
              <a:ext cx="1025" cy="700"/>
            </a:xfrm>
            <a:custGeom>
              <a:avLst/>
              <a:gdLst/>
              <a:ahLst/>
              <a:cxnLst/>
              <a:rect l="l" t="t" r="r" b="b"/>
              <a:pathLst>
                <a:path w="41" h="28" extrusionOk="0">
                  <a:moveTo>
                    <a:pt x="13" y="0"/>
                  </a:moveTo>
                  <a:cubicBezTo>
                    <a:pt x="0" y="0"/>
                    <a:pt x="0" y="27"/>
                    <a:pt x="13" y="27"/>
                  </a:cubicBezTo>
                  <a:cubicBezTo>
                    <a:pt x="40" y="27"/>
                    <a:pt x="40" y="0"/>
                    <a:pt x="13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3889350" y="4141375"/>
              <a:ext cx="6125" cy="4975"/>
            </a:xfrm>
            <a:custGeom>
              <a:avLst/>
              <a:gdLst/>
              <a:ahLst/>
              <a:cxnLst/>
              <a:rect l="l" t="t" r="r" b="b"/>
              <a:pathLst>
                <a:path w="245" h="199" extrusionOk="0">
                  <a:moveTo>
                    <a:pt x="133" y="1"/>
                  </a:moveTo>
                  <a:cubicBezTo>
                    <a:pt x="109" y="1"/>
                    <a:pt x="84" y="11"/>
                    <a:pt x="61" y="34"/>
                  </a:cubicBezTo>
                  <a:cubicBezTo>
                    <a:pt x="0" y="94"/>
                    <a:pt x="60" y="198"/>
                    <a:pt x="131" y="198"/>
                  </a:cubicBezTo>
                  <a:cubicBezTo>
                    <a:pt x="138" y="198"/>
                    <a:pt x="146" y="197"/>
                    <a:pt x="154" y="194"/>
                  </a:cubicBezTo>
                  <a:lnTo>
                    <a:pt x="168" y="194"/>
                  </a:lnTo>
                  <a:cubicBezTo>
                    <a:pt x="195" y="181"/>
                    <a:pt x="221" y="168"/>
                    <a:pt x="221" y="127"/>
                  </a:cubicBezTo>
                  <a:lnTo>
                    <a:pt x="234" y="127"/>
                  </a:lnTo>
                  <a:cubicBezTo>
                    <a:pt x="244" y="61"/>
                    <a:pt x="193" y="1"/>
                    <a:pt x="133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3888175" y="4152250"/>
              <a:ext cx="6375" cy="5025"/>
            </a:xfrm>
            <a:custGeom>
              <a:avLst/>
              <a:gdLst/>
              <a:ahLst/>
              <a:cxnLst/>
              <a:rect l="l" t="t" r="r" b="b"/>
              <a:pathLst>
                <a:path w="255" h="201" extrusionOk="0">
                  <a:moveTo>
                    <a:pt x="135" y="0"/>
                  </a:moveTo>
                  <a:cubicBezTo>
                    <a:pt x="1" y="0"/>
                    <a:pt x="1" y="200"/>
                    <a:pt x="135" y="200"/>
                  </a:cubicBezTo>
                  <a:cubicBezTo>
                    <a:pt x="255" y="200"/>
                    <a:pt x="255" y="0"/>
                    <a:pt x="135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3866875" y="4109400"/>
              <a:ext cx="5600" cy="4775"/>
            </a:xfrm>
            <a:custGeom>
              <a:avLst/>
              <a:gdLst/>
              <a:ahLst/>
              <a:cxnLst/>
              <a:rect l="l" t="t" r="r" b="b"/>
              <a:pathLst>
                <a:path w="224" h="191" extrusionOk="0">
                  <a:moveTo>
                    <a:pt x="131" y="0"/>
                  </a:moveTo>
                  <a:cubicBezTo>
                    <a:pt x="119" y="0"/>
                    <a:pt x="105" y="5"/>
                    <a:pt x="90" y="15"/>
                  </a:cubicBezTo>
                  <a:cubicBezTo>
                    <a:pt x="90" y="15"/>
                    <a:pt x="77" y="15"/>
                    <a:pt x="77" y="29"/>
                  </a:cubicBezTo>
                  <a:cubicBezTo>
                    <a:pt x="0" y="67"/>
                    <a:pt x="33" y="190"/>
                    <a:pt x="129" y="190"/>
                  </a:cubicBezTo>
                  <a:cubicBezTo>
                    <a:pt x="134" y="190"/>
                    <a:pt x="139" y="190"/>
                    <a:pt x="143" y="189"/>
                  </a:cubicBezTo>
                  <a:cubicBezTo>
                    <a:pt x="184" y="175"/>
                    <a:pt x="197" y="149"/>
                    <a:pt x="211" y="109"/>
                  </a:cubicBezTo>
                  <a:cubicBezTo>
                    <a:pt x="224" y="82"/>
                    <a:pt x="211" y="42"/>
                    <a:pt x="197" y="29"/>
                  </a:cubicBezTo>
                  <a:lnTo>
                    <a:pt x="184" y="29"/>
                  </a:lnTo>
                  <a:cubicBezTo>
                    <a:pt x="167" y="12"/>
                    <a:pt x="151" y="0"/>
                    <a:pt x="131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3877125" y="4110775"/>
              <a:ext cx="5075" cy="4050"/>
            </a:xfrm>
            <a:custGeom>
              <a:avLst/>
              <a:gdLst/>
              <a:ahLst/>
              <a:cxnLst/>
              <a:rect l="l" t="t" r="r" b="b"/>
              <a:pathLst>
                <a:path w="203" h="162" extrusionOk="0">
                  <a:moveTo>
                    <a:pt x="108" y="1"/>
                  </a:moveTo>
                  <a:cubicBezTo>
                    <a:pt x="1" y="1"/>
                    <a:pt x="1" y="161"/>
                    <a:pt x="108" y="161"/>
                  </a:cubicBezTo>
                  <a:cubicBezTo>
                    <a:pt x="202" y="161"/>
                    <a:pt x="202" y="1"/>
                    <a:pt x="108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3879975" y="4095800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6" y="1"/>
                  </a:moveTo>
                  <a:cubicBezTo>
                    <a:pt x="38" y="1"/>
                    <a:pt x="28" y="4"/>
                    <a:pt x="21" y="11"/>
                  </a:cubicBezTo>
                  <a:cubicBezTo>
                    <a:pt x="21" y="24"/>
                    <a:pt x="21" y="38"/>
                    <a:pt x="8" y="51"/>
                  </a:cubicBezTo>
                  <a:cubicBezTo>
                    <a:pt x="1" y="71"/>
                    <a:pt x="21" y="81"/>
                    <a:pt x="41" y="81"/>
                  </a:cubicBezTo>
                  <a:cubicBezTo>
                    <a:pt x="61" y="81"/>
                    <a:pt x="81" y="71"/>
                    <a:pt x="74" y="51"/>
                  </a:cubicBezTo>
                  <a:cubicBezTo>
                    <a:pt x="61" y="38"/>
                    <a:pt x="61" y="24"/>
                    <a:pt x="61" y="11"/>
                  </a:cubicBezTo>
                  <a:cubicBezTo>
                    <a:pt x="61" y="4"/>
                    <a:pt x="55" y="1"/>
                    <a:pt x="46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3871775" y="4099350"/>
              <a:ext cx="1300" cy="800"/>
            </a:xfrm>
            <a:custGeom>
              <a:avLst/>
              <a:gdLst/>
              <a:ahLst/>
              <a:cxnLst/>
              <a:rect l="l" t="t" r="r" b="b"/>
              <a:pathLst>
                <a:path w="52" h="32" extrusionOk="0">
                  <a:moveTo>
                    <a:pt x="36" y="0"/>
                  </a:moveTo>
                  <a:cubicBezTo>
                    <a:pt x="34" y="0"/>
                    <a:pt x="31" y="1"/>
                    <a:pt x="28" y="3"/>
                  </a:cubicBezTo>
                  <a:lnTo>
                    <a:pt x="1" y="3"/>
                  </a:lnTo>
                  <a:lnTo>
                    <a:pt x="1" y="30"/>
                  </a:lnTo>
                  <a:lnTo>
                    <a:pt x="28" y="30"/>
                  </a:lnTo>
                  <a:cubicBezTo>
                    <a:pt x="31" y="31"/>
                    <a:pt x="33" y="32"/>
                    <a:pt x="35" y="32"/>
                  </a:cubicBezTo>
                  <a:cubicBezTo>
                    <a:pt x="52" y="32"/>
                    <a:pt x="52" y="0"/>
                    <a:pt x="36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3865525" y="4092575"/>
              <a:ext cx="1600" cy="1875"/>
            </a:xfrm>
            <a:custGeom>
              <a:avLst/>
              <a:gdLst/>
              <a:ahLst/>
              <a:cxnLst/>
              <a:rect l="l" t="t" r="r" b="b"/>
              <a:pathLst>
                <a:path w="64" h="75" extrusionOk="0">
                  <a:moveTo>
                    <a:pt x="25" y="1"/>
                  </a:moveTo>
                  <a:cubicBezTo>
                    <a:pt x="13" y="1"/>
                    <a:pt x="1" y="13"/>
                    <a:pt x="10" y="33"/>
                  </a:cubicBezTo>
                  <a:cubicBezTo>
                    <a:pt x="10" y="46"/>
                    <a:pt x="24" y="46"/>
                    <a:pt x="24" y="60"/>
                  </a:cubicBezTo>
                  <a:cubicBezTo>
                    <a:pt x="24" y="71"/>
                    <a:pt x="31" y="75"/>
                    <a:pt x="39" y="75"/>
                  </a:cubicBezTo>
                  <a:cubicBezTo>
                    <a:pt x="50" y="75"/>
                    <a:pt x="64" y="67"/>
                    <a:pt x="64" y="60"/>
                  </a:cubicBezTo>
                  <a:cubicBezTo>
                    <a:pt x="64" y="33"/>
                    <a:pt x="64" y="19"/>
                    <a:pt x="37" y="6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3870800" y="4070225"/>
              <a:ext cx="3675" cy="3800"/>
            </a:xfrm>
            <a:custGeom>
              <a:avLst/>
              <a:gdLst/>
              <a:ahLst/>
              <a:cxnLst/>
              <a:rect l="l" t="t" r="r" b="b"/>
              <a:pathLst>
                <a:path w="147" h="152" extrusionOk="0">
                  <a:moveTo>
                    <a:pt x="67" y="0"/>
                  </a:moveTo>
                  <a:cubicBezTo>
                    <a:pt x="34" y="0"/>
                    <a:pt x="0" y="24"/>
                    <a:pt x="0" y="71"/>
                  </a:cubicBezTo>
                  <a:lnTo>
                    <a:pt x="0" y="84"/>
                  </a:lnTo>
                  <a:cubicBezTo>
                    <a:pt x="0" y="124"/>
                    <a:pt x="27" y="151"/>
                    <a:pt x="67" y="151"/>
                  </a:cubicBezTo>
                  <a:cubicBezTo>
                    <a:pt x="107" y="151"/>
                    <a:pt x="147" y="124"/>
                    <a:pt x="134" y="84"/>
                  </a:cubicBezTo>
                  <a:lnTo>
                    <a:pt x="134" y="71"/>
                  </a:lnTo>
                  <a:cubicBezTo>
                    <a:pt x="134" y="24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3874150" y="4053925"/>
              <a:ext cx="3000" cy="2700"/>
            </a:xfrm>
            <a:custGeom>
              <a:avLst/>
              <a:gdLst/>
              <a:ahLst/>
              <a:cxnLst/>
              <a:rect l="l" t="t" r="r" b="b"/>
              <a:pathLst>
                <a:path w="120" h="108" extrusionOk="0">
                  <a:moveTo>
                    <a:pt x="54" y="1"/>
                  </a:moveTo>
                  <a:cubicBezTo>
                    <a:pt x="0" y="1"/>
                    <a:pt x="0" y="108"/>
                    <a:pt x="54" y="108"/>
                  </a:cubicBezTo>
                  <a:cubicBezTo>
                    <a:pt x="120" y="108"/>
                    <a:pt x="120" y="1"/>
                    <a:pt x="54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3856400" y="4130050"/>
              <a:ext cx="4725" cy="4000"/>
            </a:xfrm>
            <a:custGeom>
              <a:avLst/>
              <a:gdLst/>
              <a:ahLst/>
              <a:cxnLst/>
              <a:rect l="l" t="t" r="r" b="b"/>
              <a:pathLst>
                <a:path w="189" h="160" extrusionOk="0">
                  <a:moveTo>
                    <a:pt x="88" y="0"/>
                  </a:moveTo>
                  <a:cubicBezTo>
                    <a:pt x="82" y="0"/>
                    <a:pt x="75" y="2"/>
                    <a:pt x="68" y="5"/>
                  </a:cubicBezTo>
                  <a:lnTo>
                    <a:pt x="54" y="5"/>
                  </a:lnTo>
                  <a:cubicBezTo>
                    <a:pt x="15" y="18"/>
                    <a:pt x="1" y="59"/>
                    <a:pt x="15" y="86"/>
                  </a:cubicBezTo>
                  <a:cubicBezTo>
                    <a:pt x="15" y="138"/>
                    <a:pt x="46" y="160"/>
                    <a:pt x="80" y="160"/>
                  </a:cubicBezTo>
                  <a:cubicBezTo>
                    <a:pt x="131" y="160"/>
                    <a:pt x="188" y="110"/>
                    <a:pt x="148" y="45"/>
                  </a:cubicBezTo>
                  <a:cubicBezTo>
                    <a:pt x="128" y="15"/>
                    <a:pt x="108" y="0"/>
                    <a:pt x="88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3817600" y="4110775"/>
              <a:ext cx="1050" cy="700"/>
            </a:xfrm>
            <a:custGeom>
              <a:avLst/>
              <a:gdLst/>
              <a:ahLst/>
              <a:cxnLst/>
              <a:rect l="l" t="t" r="r" b="b"/>
              <a:pathLst>
                <a:path w="42" h="28" extrusionOk="0">
                  <a:moveTo>
                    <a:pt x="15" y="1"/>
                  </a:moveTo>
                  <a:cubicBezTo>
                    <a:pt x="1" y="1"/>
                    <a:pt x="1" y="27"/>
                    <a:pt x="15" y="27"/>
                  </a:cubicBezTo>
                  <a:cubicBezTo>
                    <a:pt x="42" y="27"/>
                    <a:pt x="42" y="1"/>
                    <a:pt x="15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3754075" y="4106150"/>
              <a:ext cx="272900" cy="113300"/>
            </a:xfrm>
            <a:custGeom>
              <a:avLst/>
              <a:gdLst/>
              <a:ahLst/>
              <a:cxnLst/>
              <a:rect l="l" t="t" r="r" b="b"/>
              <a:pathLst>
                <a:path w="10916" h="4532" extrusionOk="0">
                  <a:moveTo>
                    <a:pt x="9264" y="1"/>
                  </a:moveTo>
                  <a:cubicBezTo>
                    <a:pt x="8907" y="1"/>
                    <a:pt x="8655" y="319"/>
                    <a:pt x="8655" y="319"/>
                  </a:cubicBezTo>
                  <a:cubicBezTo>
                    <a:pt x="8446" y="213"/>
                    <a:pt x="8274" y="171"/>
                    <a:pt x="8132" y="171"/>
                  </a:cubicBezTo>
                  <a:cubicBezTo>
                    <a:pt x="7560" y="171"/>
                    <a:pt x="7491" y="867"/>
                    <a:pt x="7491" y="867"/>
                  </a:cubicBezTo>
                  <a:cubicBezTo>
                    <a:pt x="7491" y="867"/>
                    <a:pt x="7398" y="1309"/>
                    <a:pt x="7117" y="1322"/>
                  </a:cubicBezTo>
                  <a:cubicBezTo>
                    <a:pt x="6382" y="1429"/>
                    <a:pt x="6301" y="2352"/>
                    <a:pt x="6301" y="2352"/>
                  </a:cubicBezTo>
                  <a:lnTo>
                    <a:pt x="6207" y="2553"/>
                  </a:lnTo>
                  <a:cubicBezTo>
                    <a:pt x="5672" y="2460"/>
                    <a:pt x="4910" y="2151"/>
                    <a:pt x="4254" y="1991"/>
                  </a:cubicBezTo>
                  <a:cubicBezTo>
                    <a:pt x="4143" y="1965"/>
                    <a:pt x="4036" y="1953"/>
                    <a:pt x="3933" y="1953"/>
                  </a:cubicBezTo>
                  <a:cubicBezTo>
                    <a:pt x="3143" y="1953"/>
                    <a:pt x="2588" y="2646"/>
                    <a:pt x="2221" y="2847"/>
                  </a:cubicBezTo>
                  <a:cubicBezTo>
                    <a:pt x="2122" y="2898"/>
                    <a:pt x="2025" y="2917"/>
                    <a:pt x="1925" y="2917"/>
                  </a:cubicBezTo>
                  <a:cubicBezTo>
                    <a:pt x="1628" y="2917"/>
                    <a:pt x="1307" y="2750"/>
                    <a:pt x="849" y="2750"/>
                  </a:cubicBezTo>
                  <a:cubicBezTo>
                    <a:pt x="812" y="2750"/>
                    <a:pt x="775" y="2751"/>
                    <a:pt x="737" y="2754"/>
                  </a:cubicBezTo>
                  <a:cubicBezTo>
                    <a:pt x="54" y="2781"/>
                    <a:pt x="0" y="3663"/>
                    <a:pt x="0" y="3663"/>
                  </a:cubicBezTo>
                  <a:cubicBezTo>
                    <a:pt x="0" y="3663"/>
                    <a:pt x="1869" y="4532"/>
                    <a:pt x="4274" y="4532"/>
                  </a:cubicBezTo>
                  <a:cubicBezTo>
                    <a:pt x="5219" y="4532"/>
                    <a:pt x="6247" y="4398"/>
                    <a:pt x="7277" y="4024"/>
                  </a:cubicBezTo>
                  <a:cubicBezTo>
                    <a:pt x="10916" y="2700"/>
                    <a:pt x="9565" y="79"/>
                    <a:pt x="9565" y="79"/>
                  </a:cubicBezTo>
                  <a:cubicBezTo>
                    <a:pt x="9459" y="23"/>
                    <a:pt x="9358" y="1"/>
                    <a:pt x="9264" y="1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3910250" y="4137850"/>
              <a:ext cx="22775" cy="28125"/>
            </a:xfrm>
            <a:custGeom>
              <a:avLst/>
              <a:gdLst/>
              <a:ahLst/>
              <a:cxnLst/>
              <a:rect l="l" t="t" r="r" b="b"/>
              <a:pathLst>
                <a:path w="911" h="1125" extrusionOk="0">
                  <a:moveTo>
                    <a:pt x="789" y="0"/>
                  </a:moveTo>
                  <a:cubicBezTo>
                    <a:pt x="777" y="0"/>
                    <a:pt x="750" y="14"/>
                    <a:pt x="723" y="14"/>
                  </a:cubicBezTo>
                  <a:cubicBezTo>
                    <a:pt x="682" y="14"/>
                    <a:pt x="656" y="27"/>
                    <a:pt x="616" y="41"/>
                  </a:cubicBezTo>
                  <a:cubicBezTo>
                    <a:pt x="589" y="54"/>
                    <a:pt x="549" y="68"/>
                    <a:pt x="509" y="81"/>
                  </a:cubicBezTo>
                  <a:cubicBezTo>
                    <a:pt x="468" y="107"/>
                    <a:pt x="442" y="134"/>
                    <a:pt x="402" y="161"/>
                  </a:cubicBezTo>
                  <a:cubicBezTo>
                    <a:pt x="361" y="188"/>
                    <a:pt x="335" y="215"/>
                    <a:pt x="295" y="255"/>
                  </a:cubicBezTo>
                  <a:cubicBezTo>
                    <a:pt x="268" y="282"/>
                    <a:pt x="242" y="322"/>
                    <a:pt x="201" y="362"/>
                  </a:cubicBezTo>
                  <a:cubicBezTo>
                    <a:pt x="174" y="402"/>
                    <a:pt x="161" y="442"/>
                    <a:pt x="135" y="482"/>
                  </a:cubicBezTo>
                  <a:cubicBezTo>
                    <a:pt x="108" y="523"/>
                    <a:pt x="94" y="576"/>
                    <a:pt x="81" y="616"/>
                  </a:cubicBezTo>
                  <a:cubicBezTo>
                    <a:pt x="40" y="696"/>
                    <a:pt x="28" y="776"/>
                    <a:pt x="14" y="844"/>
                  </a:cubicBezTo>
                  <a:cubicBezTo>
                    <a:pt x="1" y="910"/>
                    <a:pt x="1" y="964"/>
                    <a:pt x="1" y="1004"/>
                  </a:cubicBezTo>
                  <a:lnTo>
                    <a:pt x="1" y="1058"/>
                  </a:lnTo>
                  <a:lnTo>
                    <a:pt x="1" y="1071"/>
                  </a:lnTo>
                  <a:cubicBezTo>
                    <a:pt x="1" y="1097"/>
                    <a:pt x="14" y="1111"/>
                    <a:pt x="40" y="1124"/>
                  </a:cubicBezTo>
                  <a:cubicBezTo>
                    <a:pt x="67" y="1124"/>
                    <a:pt x="94" y="1111"/>
                    <a:pt x="108" y="1084"/>
                  </a:cubicBezTo>
                  <a:lnTo>
                    <a:pt x="174" y="883"/>
                  </a:lnTo>
                  <a:cubicBezTo>
                    <a:pt x="188" y="857"/>
                    <a:pt x="201" y="817"/>
                    <a:pt x="215" y="790"/>
                  </a:cubicBezTo>
                  <a:cubicBezTo>
                    <a:pt x="228" y="750"/>
                    <a:pt x="242" y="723"/>
                    <a:pt x="254" y="683"/>
                  </a:cubicBezTo>
                  <a:cubicBezTo>
                    <a:pt x="268" y="656"/>
                    <a:pt x="295" y="616"/>
                    <a:pt x="308" y="576"/>
                  </a:cubicBezTo>
                  <a:cubicBezTo>
                    <a:pt x="335" y="549"/>
                    <a:pt x="349" y="509"/>
                    <a:pt x="375" y="482"/>
                  </a:cubicBezTo>
                  <a:cubicBezTo>
                    <a:pt x="402" y="442"/>
                    <a:pt x="415" y="416"/>
                    <a:pt x="442" y="389"/>
                  </a:cubicBezTo>
                  <a:cubicBezTo>
                    <a:pt x="468" y="362"/>
                    <a:pt x="495" y="322"/>
                    <a:pt x="522" y="309"/>
                  </a:cubicBezTo>
                  <a:cubicBezTo>
                    <a:pt x="549" y="282"/>
                    <a:pt x="575" y="255"/>
                    <a:pt x="602" y="241"/>
                  </a:cubicBezTo>
                  <a:cubicBezTo>
                    <a:pt x="629" y="215"/>
                    <a:pt x="656" y="202"/>
                    <a:pt x="682" y="188"/>
                  </a:cubicBezTo>
                  <a:lnTo>
                    <a:pt x="763" y="148"/>
                  </a:lnTo>
                  <a:cubicBezTo>
                    <a:pt x="777" y="134"/>
                    <a:pt x="803" y="134"/>
                    <a:pt x="816" y="121"/>
                  </a:cubicBezTo>
                  <a:cubicBezTo>
                    <a:pt x="857" y="107"/>
                    <a:pt x="870" y="107"/>
                    <a:pt x="870" y="107"/>
                  </a:cubicBezTo>
                  <a:lnTo>
                    <a:pt x="884" y="107"/>
                  </a:lnTo>
                  <a:cubicBezTo>
                    <a:pt x="896" y="95"/>
                    <a:pt x="910" y="68"/>
                    <a:pt x="910" y="54"/>
                  </a:cubicBezTo>
                  <a:cubicBezTo>
                    <a:pt x="910" y="14"/>
                    <a:pt x="884" y="0"/>
                    <a:pt x="857" y="0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>
              <a:off x="3940000" y="4104275"/>
              <a:ext cx="54875" cy="24675"/>
            </a:xfrm>
            <a:custGeom>
              <a:avLst/>
              <a:gdLst/>
              <a:ahLst/>
              <a:cxnLst/>
              <a:rect l="l" t="t" r="r" b="b"/>
              <a:pathLst>
                <a:path w="2195" h="987" extrusionOk="0">
                  <a:moveTo>
                    <a:pt x="1771" y="0"/>
                  </a:moveTo>
                  <a:cubicBezTo>
                    <a:pt x="1764" y="0"/>
                    <a:pt x="1758" y="2"/>
                    <a:pt x="1754" y="6"/>
                  </a:cubicBezTo>
                  <a:lnTo>
                    <a:pt x="1673" y="6"/>
                  </a:lnTo>
                  <a:lnTo>
                    <a:pt x="1606" y="33"/>
                  </a:lnTo>
                  <a:cubicBezTo>
                    <a:pt x="1579" y="33"/>
                    <a:pt x="1566" y="47"/>
                    <a:pt x="1540" y="47"/>
                  </a:cubicBezTo>
                  <a:cubicBezTo>
                    <a:pt x="1513" y="59"/>
                    <a:pt x="1499" y="73"/>
                    <a:pt x="1472" y="73"/>
                  </a:cubicBezTo>
                  <a:lnTo>
                    <a:pt x="1352" y="154"/>
                  </a:lnTo>
                  <a:cubicBezTo>
                    <a:pt x="1312" y="166"/>
                    <a:pt x="1272" y="207"/>
                    <a:pt x="1231" y="234"/>
                  </a:cubicBezTo>
                  <a:cubicBezTo>
                    <a:pt x="1219" y="246"/>
                    <a:pt x="1206" y="259"/>
                    <a:pt x="1194" y="282"/>
                  </a:cubicBezTo>
                  <a:lnTo>
                    <a:pt x="1194" y="282"/>
                  </a:lnTo>
                  <a:lnTo>
                    <a:pt x="1071" y="220"/>
                  </a:lnTo>
                  <a:cubicBezTo>
                    <a:pt x="1031" y="207"/>
                    <a:pt x="1004" y="207"/>
                    <a:pt x="964" y="193"/>
                  </a:cubicBezTo>
                  <a:cubicBezTo>
                    <a:pt x="924" y="180"/>
                    <a:pt x="897" y="166"/>
                    <a:pt x="857" y="166"/>
                  </a:cubicBezTo>
                  <a:lnTo>
                    <a:pt x="750" y="154"/>
                  </a:lnTo>
                  <a:cubicBezTo>
                    <a:pt x="737" y="149"/>
                    <a:pt x="723" y="147"/>
                    <a:pt x="710" y="147"/>
                  </a:cubicBezTo>
                  <a:cubicBezTo>
                    <a:pt x="685" y="147"/>
                    <a:pt x="661" y="154"/>
                    <a:pt x="643" y="154"/>
                  </a:cubicBezTo>
                  <a:cubicBezTo>
                    <a:pt x="603" y="154"/>
                    <a:pt x="563" y="154"/>
                    <a:pt x="523" y="166"/>
                  </a:cubicBezTo>
                  <a:cubicBezTo>
                    <a:pt x="482" y="180"/>
                    <a:pt x="456" y="180"/>
                    <a:pt x="416" y="207"/>
                  </a:cubicBezTo>
                  <a:cubicBezTo>
                    <a:pt x="375" y="220"/>
                    <a:pt x="348" y="234"/>
                    <a:pt x="309" y="261"/>
                  </a:cubicBezTo>
                  <a:lnTo>
                    <a:pt x="229" y="341"/>
                  </a:lnTo>
                  <a:cubicBezTo>
                    <a:pt x="202" y="368"/>
                    <a:pt x="175" y="394"/>
                    <a:pt x="161" y="434"/>
                  </a:cubicBezTo>
                  <a:cubicBezTo>
                    <a:pt x="134" y="461"/>
                    <a:pt x="122" y="487"/>
                    <a:pt x="108" y="528"/>
                  </a:cubicBezTo>
                  <a:cubicBezTo>
                    <a:pt x="95" y="555"/>
                    <a:pt x="68" y="582"/>
                    <a:pt x="54" y="621"/>
                  </a:cubicBezTo>
                  <a:cubicBezTo>
                    <a:pt x="54" y="662"/>
                    <a:pt x="41" y="689"/>
                    <a:pt x="27" y="728"/>
                  </a:cubicBezTo>
                  <a:cubicBezTo>
                    <a:pt x="15" y="755"/>
                    <a:pt x="15" y="796"/>
                    <a:pt x="15" y="822"/>
                  </a:cubicBezTo>
                  <a:cubicBezTo>
                    <a:pt x="1" y="862"/>
                    <a:pt x="1" y="903"/>
                    <a:pt x="1" y="929"/>
                  </a:cubicBezTo>
                  <a:cubicBezTo>
                    <a:pt x="1" y="956"/>
                    <a:pt x="15" y="983"/>
                    <a:pt x="41" y="983"/>
                  </a:cubicBezTo>
                  <a:cubicBezTo>
                    <a:pt x="46" y="985"/>
                    <a:pt x="51" y="986"/>
                    <a:pt x="56" y="986"/>
                  </a:cubicBezTo>
                  <a:cubicBezTo>
                    <a:pt x="77" y="986"/>
                    <a:pt x="97" y="964"/>
                    <a:pt x="108" y="942"/>
                  </a:cubicBezTo>
                  <a:cubicBezTo>
                    <a:pt x="108" y="915"/>
                    <a:pt x="122" y="889"/>
                    <a:pt x="134" y="849"/>
                  </a:cubicBezTo>
                  <a:cubicBezTo>
                    <a:pt x="134" y="822"/>
                    <a:pt x="148" y="796"/>
                    <a:pt x="161" y="769"/>
                  </a:cubicBezTo>
                  <a:cubicBezTo>
                    <a:pt x="188" y="701"/>
                    <a:pt x="215" y="648"/>
                    <a:pt x="241" y="608"/>
                  </a:cubicBezTo>
                  <a:cubicBezTo>
                    <a:pt x="255" y="582"/>
                    <a:pt x="282" y="555"/>
                    <a:pt x="295" y="528"/>
                  </a:cubicBezTo>
                  <a:cubicBezTo>
                    <a:pt x="309" y="501"/>
                    <a:pt x="336" y="487"/>
                    <a:pt x="348" y="475"/>
                  </a:cubicBezTo>
                  <a:cubicBezTo>
                    <a:pt x="375" y="448"/>
                    <a:pt x="402" y="434"/>
                    <a:pt x="416" y="421"/>
                  </a:cubicBezTo>
                  <a:lnTo>
                    <a:pt x="496" y="380"/>
                  </a:lnTo>
                  <a:cubicBezTo>
                    <a:pt x="509" y="368"/>
                    <a:pt x="550" y="368"/>
                    <a:pt x="576" y="354"/>
                  </a:cubicBezTo>
                  <a:lnTo>
                    <a:pt x="657" y="354"/>
                  </a:lnTo>
                  <a:cubicBezTo>
                    <a:pt x="675" y="354"/>
                    <a:pt x="692" y="348"/>
                    <a:pt x="710" y="348"/>
                  </a:cubicBezTo>
                  <a:cubicBezTo>
                    <a:pt x="719" y="348"/>
                    <a:pt x="728" y="349"/>
                    <a:pt x="737" y="354"/>
                  </a:cubicBezTo>
                  <a:lnTo>
                    <a:pt x="817" y="368"/>
                  </a:lnTo>
                  <a:cubicBezTo>
                    <a:pt x="857" y="368"/>
                    <a:pt x="884" y="380"/>
                    <a:pt x="910" y="380"/>
                  </a:cubicBezTo>
                  <a:cubicBezTo>
                    <a:pt x="937" y="394"/>
                    <a:pt x="964" y="407"/>
                    <a:pt x="991" y="407"/>
                  </a:cubicBezTo>
                  <a:lnTo>
                    <a:pt x="1165" y="487"/>
                  </a:lnTo>
                  <a:lnTo>
                    <a:pt x="1178" y="487"/>
                  </a:lnTo>
                  <a:cubicBezTo>
                    <a:pt x="1193" y="493"/>
                    <a:pt x="1208" y="496"/>
                    <a:pt x="1222" y="496"/>
                  </a:cubicBezTo>
                  <a:cubicBezTo>
                    <a:pt x="1246" y="496"/>
                    <a:pt x="1268" y="486"/>
                    <a:pt x="1285" y="461"/>
                  </a:cubicBezTo>
                  <a:lnTo>
                    <a:pt x="1326" y="421"/>
                  </a:lnTo>
                  <a:lnTo>
                    <a:pt x="1365" y="380"/>
                  </a:lnTo>
                  <a:cubicBezTo>
                    <a:pt x="1392" y="354"/>
                    <a:pt x="1433" y="327"/>
                    <a:pt x="1459" y="300"/>
                  </a:cubicBezTo>
                  <a:cubicBezTo>
                    <a:pt x="1486" y="273"/>
                    <a:pt x="1526" y="261"/>
                    <a:pt x="1552" y="234"/>
                  </a:cubicBezTo>
                  <a:cubicBezTo>
                    <a:pt x="1566" y="220"/>
                    <a:pt x="1593" y="220"/>
                    <a:pt x="1606" y="207"/>
                  </a:cubicBezTo>
                  <a:cubicBezTo>
                    <a:pt x="1620" y="207"/>
                    <a:pt x="1633" y="193"/>
                    <a:pt x="1659" y="193"/>
                  </a:cubicBezTo>
                  <a:lnTo>
                    <a:pt x="1713" y="166"/>
                  </a:lnTo>
                  <a:lnTo>
                    <a:pt x="1766" y="154"/>
                  </a:lnTo>
                  <a:lnTo>
                    <a:pt x="1941" y="154"/>
                  </a:lnTo>
                  <a:lnTo>
                    <a:pt x="1994" y="166"/>
                  </a:lnTo>
                  <a:cubicBezTo>
                    <a:pt x="2034" y="180"/>
                    <a:pt x="2061" y="193"/>
                    <a:pt x="2101" y="207"/>
                  </a:cubicBezTo>
                  <a:lnTo>
                    <a:pt x="2114" y="207"/>
                  </a:lnTo>
                  <a:cubicBezTo>
                    <a:pt x="2141" y="207"/>
                    <a:pt x="2168" y="207"/>
                    <a:pt x="2182" y="180"/>
                  </a:cubicBezTo>
                  <a:cubicBezTo>
                    <a:pt x="2194" y="154"/>
                    <a:pt x="2182" y="113"/>
                    <a:pt x="2155" y="113"/>
                  </a:cubicBezTo>
                  <a:cubicBezTo>
                    <a:pt x="2114" y="86"/>
                    <a:pt x="2075" y="59"/>
                    <a:pt x="2034" y="47"/>
                  </a:cubicBezTo>
                  <a:lnTo>
                    <a:pt x="1968" y="20"/>
                  </a:lnTo>
                  <a:cubicBezTo>
                    <a:pt x="1941" y="20"/>
                    <a:pt x="1914" y="6"/>
                    <a:pt x="1887" y="6"/>
                  </a:cubicBezTo>
                  <a:lnTo>
                    <a:pt x="1820" y="6"/>
                  </a:lnTo>
                  <a:cubicBezTo>
                    <a:pt x="1802" y="6"/>
                    <a:pt x="1784" y="0"/>
                    <a:pt x="1771" y="0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>
              <a:off x="3752725" y="4152575"/>
              <a:ext cx="172600" cy="46600"/>
            </a:xfrm>
            <a:custGeom>
              <a:avLst/>
              <a:gdLst/>
              <a:ahLst/>
              <a:cxnLst/>
              <a:rect l="l" t="t" r="r" b="b"/>
              <a:pathLst>
                <a:path w="6904" h="1864" extrusionOk="0">
                  <a:moveTo>
                    <a:pt x="3974" y="0"/>
                  </a:moveTo>
                  <a:cubicBezTo>
                    <a:pt x="3921" y="0"/>
                    <a:pt x="3853" y="14"/>
                    <a:pt x="3787" y="14"/>
                  </a:cubicBezTo>
                  <a:cubicBezTo>
                    <a:pt x="3532" y="41"/>
                    <a:pt x="3292" y="148"/>
                    <a:pt x="3078" y="281"/>
                  </a:cubicBezTo>
                  <a:cubicBezTo>
                    <a:pt x="2864" y="401"/>
                    <a:pt x="2676" y="562"/>
                    <a:pt x="2489" y="710"/>
                  </a:cubicBezTo>
                  <a:cubicBezTo>
                    <a:pt x="2396" y="790"/>
                    <a:pt x="2316" y="843"/>
                    <a:pt x="2221" y="897"/>
                  </a:cubicBezTo>
                  <a:cubicBezTo>
                    <a:pt x="2128" y="950"/>
                    <a:pt x="2034" y="963"/>
                    <a:pt x="1941" y="963"/>
                  </a:cubicBezTo>
                  <a:cubicBezTo>
                    <a:pt x="1727" y="950"/>
                    <a:pt x="1513" y="870"/>
                    <a:pt x="1312" y="843"/>
                  </a:cubicBezTo>
                  <a:lnTo>
                    <a:pt x="991" y="803"/>
                  </a:lnTo>
                  <a:lnTo>
                    <a:pt x="924" y="803"/>
                  </a:lnTo>
                  <a:cubicBezTo>
                    <a:pt x="898" y="803"/>
                    <a:pt x="871" y="803"/>
                    <a:pt x="844" y="817"/>
                  </a:cubicBezTo>
                  <a:cubicBezTo>
                    <a:pt x="826" y="817"/>
                    <a:pt x="814" y="810"/>
                    <a:pt x="800" y="810"/>
                  </a:cubicBezTo>
                  <a:cubicBezTo>
                    <a:pt x="793" y="810"/>
                    <a:pt x="786" y="812"/>
                    <a:pt x="777" y="817"/>
                  </a:cubicBezTo>
                  <a:cubicBezTo>
                    <a:pt x="750" y="817"/>
                    <a:pt x="723" y="817"/>
                    <a:pt x="697" y="829"/>
                  </a:cubicBezTo>
                  <a:cubicBezTo>
                    <a:pt x="643" y="829"/>
                    <a:pt x="603" y="856"/>
                    <a:pt x="550" y="870"/>
                  </a:cubicBezTo>
                  <a:cubicBezTo>
                    <a:pt x="509" y="883"/>
                    <a:pt x="470" y="910"/>
                    <a:pt x="429" y="924"/>
                  </a:cubicBezTo>
                  <a:cubicBezTo>
                    <a:pt x="349" y="977"/>
                    <a:pt x="295" y="1043"/>
                    <a:pt x="242" y="1111"/>
                  </a:cubicBezTo>
                  <a:cubicBezTo>
                    <a:pt x="149" y="1231"/>
                    <a:pt x="95" y="1364"/>
                    <a:pt x="68" y="1471"/>
                  </a:cubicBezTo>
                  <a:cubicBezTo>
                    <a:pt x="28" y="1578"/>
                    <a:pt x="15" y="1659"/>
                    <a:pt x="15" y="1712"/>
                  </a:cubicBezTo>
                  <a:cubicBezTo>
                    <a:pt x="1" y="1780"/>
                    <a:pt x="1" y="1806"/>
                    <a:pt x="1" y="1806"/>
                  </a:cubicBezTo>
                  <a:cubicBezTo>
                    <a:pt x="1" y="1833"/>
                    <a:pt x="28" y="1860"/>
                    <a:pt x="54" y="1860"/>
                  </a:cubicBezTo>
                  <a:cubicBezTo>
                    <a:pt x="59" y="1862"/>
                    <a:pt x="64" y="1863"/>
                    <a:pt x="69" y="1863"/>
                  </a:cubicBezTo>
                  <a:cubicBezTo>
                    <a:pt x="90" y="1863"/>
                    <a:pt x="108" y="1841"/>
                    <a:pt x="108" y="1819"/>
                  </a:cubicBezTo>
                  <a:cubicBezTo>
                    <a:pt x="108" y="1819"/>
                    <a:pt x="108" y="1792"/>
                    <a:pt x="122" y="1739"/>
                  </a:cubicBezTo>
                  <a:cubicBezTo>
                    <a:pt x="135" y="1685"/>
                    <a:pt x="149" y="1605"/>
                    <a:pt x="188" y="1512"/>
                  </a:cubicBezTo>
                  <a:cubicBezTo>
                    <a:pt x="215" y="1418"/>
                    <a:pt x="269" y="1298"/>
                    <a:pt x="349" y="1191"/>
                  </a:cubicBezTo>
                  <a:cubicBezTo>
                    <a:pt x="443" y="1097"/>
                    <a:pt x="563" y="1004"/>
                    <a:pt x="723" y="990"/>
                  </a:cubicBezTo>
                  <a:cubicBezTo>
                    <a:pt x="764" y="977"/>
                    <a:pt x="804" y="977"/>
                    <a:pt x="844" y="977"/>
                  </a:cubicBezTo>
                  <a:lnTo>
                    <a:pt x="991" y="977"/>
                  </a:lnTo>
                  <a:lnTo>
                    <a:pt x="1272" y="1017"/>
                  </a:lnTo>
                  <a:cubicBezTo>
                    <a:pt x="1472" y="1057"/>
                    <a:pt x="1674" y="1138"/>
                    <a:pt x="1927" y="1150"/>
                  </a:cubicBezTo>
                  <a:cubicBezTo>
                    <a:pt x="1948" y="1153"/>
                    <a:pt x="1969" y="1154"/>
                    <a:pt x="1990" y="1154"/>
                  </a:cubicBezTo>
                  <a:cubicBezTo>
                    <a:pt x="2093" y="1154"/>
                    <a:pt x="2202" y="1126"/>
                    <a:pt x="2302" y="1070"/>
                  </a:cubicBezTo>
                  <a:cubicBezTo>
                    <a:pt x="2423" y="1017"/>
                    <a:pt x="2516" y="936"/>
                    <a:pt x="2610" y="870"/>
                  </a:cubicBezTo>
                  <a:cubicBezTo>
                    <a:pt x="2797" y="722"/>
                    <a:pt x="2984" y="576"/>
                    <a:pt x="3185" y="455"/>
                  </a:cubicBezTo>
                  <a:cubicBezTo>
                    <a:pt x="3386" y="335"/>
                    <a:pt x="3600" y="241"/>
                    <a:pt x="3814" y="214"/>
                  </a:cubicBezTo>
                  <a:cubicBezTo>
                    <a:pt x="3867" y="201"/>
                    <a:pt x="3921" y="201"/>
                    <a:pt x="3974" y="201"/>
                  </a:cubicBezTo>
                  <a:lnTo>
                    <a:pt x="4135" y="201"/>
                  </a:lnTo>
                  <a:lnTo>
                    <a:pt x="4295" y="241"/>
                  </a:lnTo>
                  <a:cubicBezTo>
                    <a:pt x="4349" y="255"/>
                    <a:pt x="4402" y="268"/>
                    <a:pt x="4469" y="281"/>
                  </a:cubicBezTo>
                  <a:cubicBezTo>
                    <a:pt x="4683" y="335"/>
                    <a:pt x="4884" y="401"/>
                    <a:pt x="5084" y="455"/>
                  </a:cubicBezTo>
                  <a:cubicBezTo>
                    <a:pt x="5285" y="522"/>
                    <a:pt x="5472" y="576"/>
                    <a:pt x="5646" y="629"/>
                  </a:cubicBezTo>
                  <a:cubicBezTo>
                    <a:pt x="5994" y="722"/>
                    <a:pt x="6302" y="790"/>
                    <a:pt x="6516" y="790"/>
                  </a:cubicBezTo>
                  <a:cubicBezTo>
                    <a:pt x="6569" y="790"/>
                    <a:pt x="6623" y="776"/>
                    <a:pt x="6662" y="776"/>
                  </a:cubicBezTo>
                  <a:cubicBezTo>
                    <a:pt x="6716" y="763"/>
                    <a:pt x="6757" y="763"/>
                    <a:pt x="6783" y="749"/>
                  </a:cubicBezTo>
                  <a:cubicBezTo>
                    <a:pt x="6837" y="722"/>
                    <a:pt x="6876" y="710"/>
                    <a:pt x="6876" y="710"/>
                  </a:cubicBezTo>
                  <a:cubicBezTo>
                    <a:pt x="6890" y="696"/>
                    <a:pt x="6903" y="669"/>
                    <a:pt x="6890" y="642"/>
                  </a:cubicBezTo>
                  <a:cubicBezTo>
                    <a:pt x="6890" y="622"/>
                    <a:pt x="6868" y="610"/>
                    <a:pt x="6846" y="610"/>
                  </a:cubicBezTo>
                  <a:cubicBezTo>
                    <a:pt x="6838" y="610"/>
                    <a:pt x="6830" y="612"/>
                    <a:pt x="6823" y="615"/>
                  </a:cubicBezTo>
                  <a:lnTo>
                    <a:pt x="6810" y="615"/>
                  </a:lnTo>
                  <a:cubicBezTo>
                    <a:pt x="6810" y="615"/>
                    <a:pt x="6783" y="629"/>
                    <a:pt x="6743" y="642"/>
                  </a:cubicBezTo>
                  <a:cubicBezTo>
                    <a:pt x="6716" y="642"/>
                    <a:pt x="6689" y="656"/>
                    <a:pt x="6650" y="656"/>
                  </a:cubicBezTo>
                  <a:cubicBezTo>
                    <a:pt x="6622" y="656"/>
                    <a:pt x="6596" y="662"/>
                    <a:pt x="6569" y="662"/>
                  </a:cubicBezTo>
                  <a:cubicBezTo>
                    <a:pt x="6556" y="662"/>
                    <a:pt x="6542" y="660"/>
                    <a:pt x="6529" y="656"/>
                  </a:cubicBezTo>
                  <a:cubicBezTo>
                    <a:pt x="6422" y="656"/>
                    <a:pt x="6302" y="642"/>
                    <a:pt x="6154" y="603"/>
                  </a:cubicBezTo>
                  <a:cubicBezTo>
                    <a:pt x="6020" y="576"/>
                    <a:pt x="5860" y="522"/>
                    <a:pt x="5686" y="469"/>
                  </a:cubicBezTo>
                  <a:cubicBezTo>
                    <a:pt x="5526" y="415"/>
                    <a:pt x="5339" y="362"/>
                    <a:pt x="5137" y="294"/>
                  </a:cubicBezTo>
                  <a:cubicBezTo>
                    <a:pt x="4937" y="228"/>
                    <a:pt x="4736" y="161"/>
                    <a:pt x="4509" y="94"/>
                  </a:cubicBezTo>
                  <a:lnTo>
                    <a:pt x="4349" y="54"/>
                  </a:lnTo>
                  <a:cubicBezTo>
                    <a:pt x="4281" y="41"/>
                    <a:pt x="4228" y="27"/>
                    <a:pt x="4162" y="14"/>
                  </a:cubicBezTo>
                  <a:cubicBezTo>
                    <a:pt x="4108" y="0"/>
                    <a:pt x="4041" y="0"/>
                    <a:pt x="3974" y="0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3638050" y="4368375"/>
              <a:ext cx="12275" cy="7300"/>
            </a:xfrm>
            <a:custGeom>
              <a:avLst/>
              <a:gdLst/>
              <a:ahLst/>
              <a:cxnLst/>
              <a:rect l="l" t="t" r="r" b="b"/>
              <a:pathLst>
                <a:path w="491" h="292" extrusionOk="0">
                  <a:moveTo>
                    <a:pt x="192" y="1"/>
                  </a:moveTo>
                  <a:cubicBezTo>
                    <a:pt x="148" y="1"/>
                    <a:pt x="105" y="5"/>
                    <a:pt x="67" y="9"/>
                  </a:cubicBezTo>
                  <a:cubicBezTo>
                    <a:pt x="0" y="36"/>
                    <a:pt x="0" y="143"/>
                    <a:pt x="67" y="170"/>
                  </a:cubicBezTo>
                  <a:cubicBezTo>
                    <a:pt x="161" y="184"/>
                    <a:pt x="214" y="264"/>
                    <a:pt x="295" y="291"/>
                  </a:cubicBezTo>
                  <a:cubicBezTo>
                    <a:pt x="301" y="291"/>
                    <a:pt x="308" y="292"/>
                    <a:pt x="315" y="292"/>
                  </a:cubicBezTo>
                  <a:cubicBezTo>
                    <a:pt x="413" y="292"/>
                    <a:pt x="491" y="204"/>
                    <a:pt x="428" y="103"/>
                  </a:cubicBezTo>
                  <a:cubicBezTo>
                    <a:pt x="382" y="20"/>
                    <a:pt x="287" y="1"/>
                    <a:pt x="192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>
              <a:off x="3666800" y="4375950"/>
              <a:ext cx="7700" cy="8050"/>
            </a:xfrm>
            <a:custGeom>
              <a:avLst/>
              <a:gdLst/>
              <a:ahLst/>
              <a:cxnLst/>
              <a:rect l="l" t="t" r="r" b="b"/>
              <a:pathLst>
                <a:path w="308" h="322" extrusionOk="0">
                  <a:moveTo>
                    <a:pt x="161" y="0"/>
                  </a:moveTo>
                  <a:cubicBezTo>
                    <a:pt x="67" y="0"/>
                    <a:pt x="1" y="81"/>
                    <a:pt x="1" y="161"/>
                  </a:cubicBezTo>
                  <a:cubicBezTo>
                    <a:pt x="1" y="241"/>
                    <a:pt x="67" y="321"/>
                    <a:pt x="161" y="321"/>
                  </a:cubicBezTo>
                  <a:cubicBezTo>
                    <a:pt x="242" y="321"/>
                    <a:pt x="308" y="241"/>
                    <a:pt x="308" y="161"/>
                  </a:cubicBezTo>
                  <a:cubicBezTo>
                    <a:pt x="308" y="81"/>
                    <a:pt x="242" y="0"/>
                    <a:pt x="161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>
              <a:off x="3652100" y="4352475"/>
              <a:ext cx="8050" cy="7325"/>
            </a:xfrm>
            <a:custGeom>
              <a:avLst/>
              <a:gdLst/>
              <a:ahLst/>
              <a:cxnLst/>
              <a:rect l="l" t="t" r="r" b="b"/>
              <a:pathLst>
                <a:path w="322" h="293" extrusionOk="0">
                  <a:moveTo>
                    <a:pt x="171" y="1"/>
                  </a:moveTo>
                  <a:cubicBezTo>
                    <a:pt x="104" y="1"/>
                    <a:pt x="50" y="40"/>
                    <a:pt x="27" y="110"/>
                  </a:cubicBezTo>
                  <a:cubicBezTo>
                    <a:pt x="27" y="110"/>
                    <a:pt x="13" y="139"/>
                    <a:pt x="15" y="139"/>
                  </a:cubicBezTo>
                  <a:cubicBezTo>
                    <a:pt x="16" y="139"/>
                    <a:pt x="20" y="135"/>
                    <a:pt x="27" y="124"/>
                  </a:cubicBezTo>
                  <a:lnTo>
                    <a:pt x="27" y="124"/>
                  </a:lnTo>
                  <a:cubicBezTo>
                    <a:pt x="0" y="177"/>
                    <a:pt x="0" y="244"/>
                    <a:pt x="54" y="271"/>
                  </a:cubicBezTo>
                  <a:cubicBezTo>
                    <a:pt x="85" y="286"/>
                    <a:pt x="112" y="293"/>
                    <a:pt x="140" y="293"/>
                  </a:cubicBezTo>
                  <a:cubicBezTo>
                    <a:pt x="159" y="293"/>
                    <a:pt x="178" y="290"/>
                    <a:pt x="200" y="284"/>
                  </a:cubicBezTo>
                  <a:cubicBezTo>
                    <a:pt x="281" y="258"/>
                    <a:pt x="321" y="190"/>
                    <a:pt x="307" y="110"/>
                  </a:cubicBezTo>
                  <a:lnTo>
                    <a:pt x="307" y="97"/>
                  </a:lnTo>
                  <a:cubicBezTo>
                    <a:pt x="295" y="57"/>
                    <a:pt x="254" y="17"/>
                    <a:pt x="214" y="3"/>
                  </a:cubicBezTo>
                  <a:lnTo>
                    <a:pt x="200" y="3"/>
                  </a:lnTo>
                  <a:cubicBezTo>
                    <a:pt x="190" y="1"/>
                    <a:pt x="181" y="1"/>
                    <a:pt x="171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>
              <a:off x="3717375" y="4251325"/>
              <a:ext cx="8625" cy="7975"/>
            </a:xfrm>
            <a:custGeom>
              <a:avLst/>
              <a:gdLst/>
              <a:ahLst/>
              <a:cxnLst/>
              <a:rect l="l" t="t" r="r" b="b"/>
              <a:pathLst>
                <a:path w="345" h="319" extrusionOk="0">
                  <a:moveTo>
                    <a:pt x="260" y="1"/>
                  </a:moveTo>
                  <a:cubicBezTo>
                    <a:pt x="248" y="1"/>
                    <a:pt x="237" y="4"/>
                    <a:pt x="225" y="9"/>
                  </a:cubicBezTo>
                  <a:cubicBezTo>
                    <a:pt x="198" y="36"/>
                    <a:pt x="172" y="36"/>
                    <a:pt x="145" y="63"/>
                  </a:cubicBezTo>
                  <a:cubicBezTo>
                    <a:pt x="118" y="77"/>
                    <a:pt x="104" y="104"/>
                    <a:pt x="77" y="116"/>
                  </a:cubicBezTo>
                  <a:cubicBezTo>
                    <a:pt x="0" y="181"/>
                    <a:pt x="59" y="318"/>
                    <a:pt x="146" y="318"/>
                  </a:cubicBezTo>
                  <a:cubicBezTo>
                    <a:pt x="150" y="318"/>
                    <a:pt x="154" y="318"/>
                    <a:pt x="158" y="318"/>
                  </a:cubicBezTo>
                  <a:cubicBezTo>
                    <a:pt x="225" y="318"/>
                    <a:pt x="279" y="291"/>
                    <a:pt x="305" y="237"/>
                  </a:cubicBezTo>
                  <a:cubicBezTo>
                    <a:pt x="345" y="197"/>
                    <a:pt x="345" y="130"/>
                    <a:pt x="345" y="77"/>
                  </a:cubicBezTo>
                  <a:cubicBezTo>
                    <a:pt x="335" y="35"/>
                    <a:pt x="300" y="1"/>
                    <a:pt x="260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>
              <a:off x="3743725" y="4251550"/>
              <a:ext cx="6350" cy="5375"/>
            </a:xfrm>
            <a:custGeom>
              <a:avLst/>
              <a:gdLst/>
              <a:ahLst/>
              <a:cxnLst/>
              <a:rect l="l" t="t" r="r" b="b"/>
              <a:pathLst>
                <a:path w="254" h="215" extrusionOk="0">
                  <a:moveTo>
                    <a:pt x="127" y="1"/>
                  </a:moveTo>
                  <a:cubicBezTo>
                    <a:pt x="104" y="1"/>
                    <a:pt x="80" y="14"/>
                    <a:pt x="67" y="41"/>
                  </a:cubicBezTo>
                  <a:cubicBezTo>
                    <a:pt x="0" y="95"/>
                    <a:pt x="27" y="214"/>
                    <a:pt x="134" y="214"/>
                  </a:cubicBezTo>
                  <a:cubicBezTo>
                    <a:pt x="241" y="214"/>
                    <a:pt x="254" y="95"/>
                    <a:pt x="188" y="41"/>
                  </a:cubicBezTo>
                  <a:cubicBezTo>
                    <a:pt x="174" y="14"/>
                    <a:pt x="151" y="1"/>
                    <a:pt x="127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>
              <a:off x="3734000" y="4231075"/>
              <a:ext cx="7075" cy="6125"/>
            </a:xfrm>
            <a:custGeom>
              <a:avLst/>
              <a:gdLst/>
              <a:ahLst/>
              <a:cxnLst/>
              <a:rect l="l" t="t" r="r" b="b"/>
              <a:pathLst>
                <a:path w="283" h="245" extrusionOk="0">
                  <a:moveTo>
                    <a:pt x="140" y="0"/>
                  </a:moveTo>
                  <a:cubicBezTo>
                    <a:pt x="115" y="0"/>
                    <a:pt x="88" y="10"/>
                    <a:pt x="68" y="31"/>
                  </a:cubicBezTo>
                  <a:cubicBezTo>
                    <a:pt x="68" y="44"/>
                    <a:pt x="54" y="57"/>
                    <a:pt x="42" y="70"/>
                  </a:cubicBezTo>
                  <a:cubicBezTo>
                    <a:pt x="1" y="138"/>
                    <a:pt x="68" y="245"/>
                    <a:pt x="135" y="245"/>
                  </a:cubicBezTo>
                  <a:cubicBezTo>
                    <a:pt x="215" y="245"/>
                    <a:pt x="282" y="138"/>
                    <a:pt x="229" y="70"/>
                  </a:cubicBezTo>
                  <a:cubicBezTo>
                    <a:pt x="229" y="57"/>
                    <a:pt x="215" y="44"/>
                    <a:pt x="202" y="31"/>
                  </a:cubicBezTo>
                  <a:cubicBezTo>
                    <a:pt x="189" y="10"/>
                    <a:pt x="165" y="0"/>
                    <a:pt x="140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>
              <a:off x="3773150" y="4185675"/>
              <a:ext cx="7025" cy="5375"/>
            </a:xfrm>
            <a:custGeom>
              <a:avLst/>
              <a:gdLst/>
              <a:ahLst/>
              <a:cxnLst/>
              <a:rect l="l" t="t" r="r" b="b"/>
              <a:pathLst>
                <a:path w="281" h="215" extrusionOk="0">
                  <a:moveTo>
                    <a:pt x="134" y="1"/>
                  </a:moveTo>
                  <a:cubicBezTo>
                    <a:pt x="0" y="1"/>
                    <a:pt x="0" y="215"/>
                    <a:pt x="134" y="215"/>
                  </a:cubicBezTo>
                  <a:cubicBezTo>
                    <a:pt x="281" y="215"/>
                    <a:pt x="281" y="1"/>
                    <a:pt x="134" y="1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>
              <a:off x="3799325" y="4191350"/>
              <a:ext cx="7300" cy="5075"/>
            </a:xfrm>
            <a:custGeom>
              <a:avLst/>
              <a:gdLst/>
              <a:ahLst/>
              <a:cxnLst/>
              <a:rect l="l" t="t" r="r" b="b"/>
              <a:pathLst>
                <a:path w="292" h="203" extrusionOk="0">
                  <a:moveTo>
                    <a:pt x="107" y="0"/>
                  </a:moveTo>
                  <a:cubicBezTo>
                    <a:pt x="0" y="0"/>
                    <a:pt x="0" y="202"/>
                    <a:pt x="107" y="202"/>
                  </a:cubicBezTo>
                  <a:cubicBezTo>
                    <a:pt x="110" y="202"/>
                    <a:pt x="113" y="202"/>
                    <a:pt x="117" y="202"/>
                  </a:cubicBezTo>
                  <a:cubicBezTo>
                    <a:pt x="170" y="188"/>
                    <a:pt x="211" y="188"/>
                    <a:pt x="264" y="148"/>
                  </a:cubicBezTo>
                  <a:cubicBezTo>
                    <a:pt x="291" y="122"/>
                    <a:pt x="291" y="68"/>
                    <a:pt x="264" y="54"/>
                  </a:cubicBezTo>
                  <a:cubicBezTo>
                    <a:pt x="211" y="15"/>
                    <a:pt x="170" y="1"/>
                    <a:pt x="117" y="1"/>
                  </a:cubicBezTo>
                  <a:cubicBezTo>
                    <a:pt x="113" y="0"/>
                    <a:pt x="110" y="0"/>
                    <a:pt x="107" y="0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>
              <a:off x="3823025" y="4182000"/>
              <a:ext cx="9000" cy="6450"/>
            </a:xfrm>
            <a:custGeom>
              <a:avLst/>
              <a:gdLst/>
              <a:ahLst/>
              <a:cxnLst/>
              <a:rect l="l" t="t" r="r" b="b"/>
              <a:pathLst>
                <a:path w="360" h="258" extrusionOk="0">
                  <a:moveTo>
                    <a:pt x="212" y="0"/>
                  </a:moveTo>
                  <a:cubicBezTo>
                    <a:pt x="146" y="0"/>
                    <a:pt x="119" y="41"/>
                    <a:pt x="78" y="68"/>
                  </a:cubicBezTo>
                  <a:cubicBezTo>
                    <a:pt x="1" y="134"/>
                    <a:pt x="71" y="257"/>
                    <a:pt x="151" y="257"/>
                  </a:cubicBezTo>
                  <a:cubicBezTo>
                    <a:pt x="167" y="257"/>
                    <a:pt x="183" y="252"/>
                    <a:pt x="199" y="241"/>
                  </a:cubicBezTo>
                  <a:cubicBezTo>
                    <a:pt x="253" y="201"/>
                    <a:pt x="360" y="134"/>
                    <a:pt x="306" y="68"/>
                  </a:cubicBezTo>
                  <a:cubicBezTo>
                    <a:pt x="292" y="27"/>
                    <a:pt x="253" y="14"/>
                    <a:pt x="212" y="0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>
              <a:off x="3931300" y="4032850"/>
              <a:ext cx="7750" cy="8775"/>
            </a:xfrm>
            <a:custGeom>
              <a:avLst/>
              <a:gdLst/>
              <a:ahLst/>
              <a:cxnLst/>
              <a:rect l="l" t="t" r="r" b="b"/>
              <a:pathLst>
                <a:path w="310" h="351" extrusionOk="0">
                  <a:moveTo>
                    <a:pt x="242" y="0"/>
                  </a:moveTo>
                  <a:cubicBezTo>
                    <a:pt x="135" y="0"/>
                    <a:pt x="28" y="95"/>
                    <a:pt x="15" y="202"/>
                  </a:cubicBezTo>
                  <a:cubicBezTo>
                    <a:pt x="1" y="268"/>
                    <a:pt x="28" y="321"/>
                    <a:pt x="95" y="348"/>
                  </a:cubicBezTo>
                  <a:cubicBezTo>
                    <a:pt x="104" y="350"/>
                    <a:pt x="112" y="350"/>
                    <a:pt x="121" y="350"/>
                  </a:cubicBezTo>
                  <a:cubicBezTo>
                    <a:pt x="192" y="350"/>
                    <a:pt x="256" y="300"/>
                    <a:pt x="256" y="228"/>
                  </a:cubicBezTo>
                  <a:lnTo>
                    <a:pt x="268" y="188"/>
                  </a:lnTo>
                  <a:cubicBezTo>
                    <a:pt x="295" y="148"/>
                    <a:pt x="309" y="107"/>
                    <a:pt x="309" y="68"/>
                  </a:cubicBezTo>
                  <a:cubicBezTo>
                    <a:pt x="309" y="27"/>
                    <a:pt x="268" y="0"/>
                    <a:pt x="242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>
              <a:off x="3940200" y="4018000"/>
              <a:ext cx="11200" cy="8600"/>
            </a:xfrm>
            <a:custGeom>
              <a:avLst/>
              <a:gdLst/>
              <a:ahLst/>
              <a:cxnLst/>
              <a:rect l="l" t="t" r="r" b="b"/>
              <a:pathLst>
                <a:path w="448" h="344" extrusionOk="0">
                  <a:moveTo>
                    <a:pt x="330" y="1"/>
                  </a:moveTo>
                  <a:cubicBezTo>
                    <a:pt x="223" y="1"/>
                    <a:pt x="143" y="72"/>
                    <a:pt x="73" y="153"/>
                  </a:cubicBezTo>
                  <a:cubicBezTo>
                    <a:pt x="1" y="237"/>
                    <a:pt x="73" y="344"/>
                    <a:pt x="159" y="344"/>
                  </a:cubicBezTo>
                  <a:cubicBezTo>
                    <a:pt x="184" y="344"/>
                    <a:pt x="210" y="335"/>
                    <a:pt x="233" y="314"/>
                  </a:cubicBezTo>
                  <a:cubicBezTo>
                    <a:pt x="301" y="247"/>
                    <a:pt x="381" y="193"/>
                    <a:pt x="435" y="100"/>
                  </a:cubicBezTo>
                  <a:cubicBezTo>
                    <a:pt x="448" y="73"/>
                    <a:pt x="435" y="6"/>
                    <a:pt x="381" y="6"/>
                  </a:cubicBezTo>
                  <a:cubicBezTo>
                    <a:pt x="363" y="2"/>
                    <a:pt x="346" y="1"/>
                    <a:pt x="330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>
              <a:off x="3938975" y="4044825"/>
              <a:ext cx="10025" cy="7125"/>
            </a:xfrm>
            <a:custGeom>
              <a:avLst/>
              <a:gdLst/>
              <a:ahLst/>
              <a:cxnLst/>
              <a:rect l="l" t="t" r="r" b="b"/>
              <a:pathLst>
                <a:path w="401" h="285" extrusionOk="0">
                  <a:moveTo>
                    <a:pt x="309" y="1"/>
                  </a:moveTo>
                  <a:cubicBezTo>
                    <a:pt x="305" y="1"/>
                    <a:pt x="300" y="2"/>
                    <a:pt x="296" y="3"/>
                  </a:cubicBezTo>
                  <a:cubicBezTo>
                    <a:pt x="282" y="3"/>
                    <a:pt x="282" y="17"/>
                    <a:pt x="282" y="17"/>
                  </a:cubicBezTo>
                  <a:lnTo>
                    <a:pt x="256" y="17"/>
                  </a:lnTo>
                  <a:cubicBezTo>
                    <a:pt x="216" y="17"/>
                    <a:pt x="189" y="30"/>
                    <a:pt x="163" y="44"/>
                  </a:cubicBezTo>
                  <a:cubicBezTo>
                    <a:pt x="122" y="56"/>
                    <a:pt x="82" y="97"/>
                    <a:pt x="56" y="137"/>
                  </a:cubicBezTo>
                  <a:cubicBezTo>
                    <a:pt x="1" y="202"/>
                    <a:pt x="79" y="285"/>
                    <a:pt x="153" y="285"/>
                  </a:cubicBezTo>
                  <a:cubicBezTo>
                    <a:pt x="170" y="285"/>
                    <a:pt x="187" y="280"/>
                    <a:pt x="202" y="270"/>
                  </a:cubicBezTo>
                  <a:cubicBezTo>
                    <a:pt x="229" y="258"/>
                    <a:pt x="270" y="231"/>
                    <a:pt x="309" y="217"/>
                  </a:cubicBezTo>
                  <a:cubicBezTo>
                    <a:pt x="350" y="190"/>
                    <a:pt x="363" y="137"/>
                    <a:pt x="377" y="97"/>
                  </a:cubicBezTo>
                  <a:cubicBezTo>
                    <a:pt x="401" y="49"/>
                    <a:pt x="349" y="1"/>
                    <a:pt x="309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>
              <a:off x="4034650" y="404487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86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>
              <a:off x="4029975" y="4037875"/>
              <a:ext cx="12075" cy="7700"/>
            </a:xfrm>
            <a:custGeom>
              <a:avLst/>
              <a:gdLst/>
              <a:ahLst/>
              <a:cxnLst/>
              <a:rect l="l" t="t" r="r" b="b"/>
              <a:pathLst>
                <a:path w="483" h="308" extrusionOk="0">
                  <a:moveTo>
                    <a:pt x="281" y="1"/>
                  </a:moveTo>
                  <a:cubicBezTo>
                    <a:pt x="254" y="1"/>
                    <a:pt x="227" y="1"/>
                    <a:pt x="214" y="13"/>
                  </a:cubicBezTo>
                  <a:cubicBezTo>
                    <a:pt x="147" y="27"/>
                    <a:pt x="81" y="67"/>
                    <a:pt x="40" y="108"/>
                  </a:cubicBezTo>
                  <a:cubicBezTo>
                    <a:pt x="0" y="161"/>
                    <a:pt x="0" y="227"/>
                    <a:pt x="40" y="268"/>
                  </a:cubicBezTo>
                  <a:cubicBezTo>
                    <a:pt x="67" y="295"/>
                    <a:pt x="94" y="308"/>
                    <a:pt x="120" y="308"/>
                  </a:cubicBezTo>
                  <a:cubicBezTo>
                    <a:pt x="147" y="308"/>
                    <a:pt x="174" y="295"/>
                    <a:pt x="188" y="281"/>
                  </a:cubicBezTo>
                  <a:cubicBezTo>
                    <a:pt x="201" y="281"/>
                    <a:pt x="201" y="281"/>
                    <a:pt x="201" y="268"/>
                  </a:cubicBezTo>
                  <a:lnTo>
                    <a:pt x="201" y="281"/>
                  </a:lnTo>
                  <a:lnTo>
                    <a:pt x="295" y="281"/>
                  </a:lnTo>
                  <a:cubicBezTo>
                    <a:pt x="348" y="268"/>
                    <a:pt x="415" y="254"/>
                    <a:pt x="455" y="215"/>
                  </a:cubicBezTo>
                  <a:cubicBezTo>
                    <a:pt x="482" y="161"/>
                    <a:pt x="482" y="108"/>
                    <a:pt x="455" y="67"/>
                  </a:cubicBezTo>
                  <a:cubicBezTo>
                    <a:pt x="415" y="27"/>
                    <a:pt x="334" y="1"/>
                    <a:pt x="281" y="1"/>
                  </a:cubicBezTo>
                  <a:close/>
                </a:path>
              </a:pathLst>
            </a:custGeom>
            <a:solidFill>
              <a:srgbClr val="686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>
              <a:off x="3616975" y="4324450"/>
              <a:ext cx="675" cy="375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14" y="0"/>
                  </a:moveTo>
                  <a:cubicBezTo>
                    <a:pt x="0" y="0"/>
                    <a:pt x="0" y="14"/>
                    <a:pt x="14" y="14"/>
                  </a:cubicBezTo>
                  <a:cubicBezTo>
                    <a:pt x="27" y="14"/>
                    <a:pt x="27" y="0"/>
                    <a:pt x="14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>
              <a:off x="3612625" y="4320775"/>
              <a:ext cx="9725" cy="7700"/>
            </a:xfrm>
            <a:custGeom>
              <a:avLst/>
              <a:gdLst/>
              <a:ahLst/>
              <a:cxnLst/>
              <a:rect l="l" t="t" r="r" b="b"/>
              <a:pathLst>
                <a:path w="389" h="308" extrusionOk="0">
                  <a:moveTo>
                    <a:pt x="188" y="1"/>
                  </a:moveTo>
                  <a:cubicBezTo>
                    <a:pt x="1" y="1"/>
                    <a:pt x="1" y="308"/>
                    <a:pt x="188" y="308"/>
                  </a:cubicBezTo>
                  <a:cubicBezTo>
                    <a:pt x="388" y="308"/>
                    <a:pt x="388" y="1"/>
                    <a:pt x="188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>
              <a:off x="3651900" y="4321900"/>
              <a:ext cx="7900" cy="6725"/>
            </a:xfrm>
            <a:custGeom>
              <a:avLst/>
              <a:gdLst/>
              <a:ahLst/>
              <a:cxnLst/>
              <a:rect l="l" t="t" r="r" b="b"/>
              <a:pathLst>
                <a:path w="316" h="269" extrusionOk="0">
                  <a:moveTo>
                    <a:pt x="170" y="1"/>
                  </a:moveTo>
                  <a:cubicBezTo>
                    <a:pt x="73" y="1"/>
                    <a:pt x="0" y="94"/>
                    <a:pt x="35" y="197"/>
                  </a:cubicBezTo>
                  <a:cubicBezTo>
                    <a:pt x="44" y="242"/>
                    <a:pt x="90" y="269"/>
                    <a:pt x="136" y="269"/>
                  </a:cubicBezTo>
                  <a:cubicBezTo>
                    <a:pt x="157" y="269"/>
                    <a:pt x="178" y="263"/>
                    <a:pt x="196" y="250"/>
                  </a:cubicBezTo>
                  <a:cubicBezTo>
                    <a:pt x="222" y="250"/>
                    <a:pt x="235" y="236"/>
                    <a:pt x="249" y="236"/>
                  </a:cubicBezTo>
                  <a:cubicBezTo>
                    <a:pt x="289" y="223"/>
                    <a:pt x="315" y="197"/>
                    <a:pt x="303" y="143"/>
                  </a:cubicBezTo>
                  <a:lnTo>
                    <a:pt x="303" y="129"/>
                  </a:lnTo>
                  <a:cubicBezTo>
                    <a:pt x="315" y="76"/>
                    <a:pt x="262" y="22"/>
                    <a:pt x="222" y="9"/>
                  </a:cubicBezTo>
                  <a:cubicBezTo>
                    <a:pt x="204" y="3"/>
                    <a:pt x="187" y="1"/>
                    <a:pt x="170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>
              <a:off x="3903900" y="4324800"/>
              <a:ext cx="10725" cy="6250"/>
            </a:xfrm>
            <a:custGeom>
              <a:avLst/>
              <a:gdLst/>
              <a:ahLst/>
              <a:cxnLst/>
              <a:rect l="l" t="t" r="r" b="b"/>
              <a:pathLst>
                <a:path w="429" h="250" extrusionOk="0">
                  <a:moveTo>
                    <a:pt x="294" y="0"/>
                  </a:moveTo>
                  <a:cubicBezTo>
                    <a:pt x="268" y="0"/>
                    <a:pt x="228" y="13"/>
                    <a:pt x="201" y="27"/>
                  </a:cubicBezTo>
                  <a:cubicBezTo>
                    <a:pt x="148" y="40"/>
                    <a:pt x="107" y="67"/>
                    <a:pt x="54" y="93"/>
                  </a:cubicBezTo>
                  <a:cubicBezTo>
                    <a:pt x="14" y="120"/>
                    <a:pt x="0" y="200"/>
                    <a:pt x="54" y="227"/>
                  </a:cubicBezTo>
                  <a:cubicBezTo>
                    <a:pt x="85" y="243"/>
                    <a:pt x="122" y="249"/>
                    <a:pt x="160" y="249"/>
                  </a:cubicBezTo>
                  <a:cubicBezTo>
                    <a:pt x="186" y="249"/>
                    <a:pt x="214" y="246"/>
                    <a:pt x="241" y="241"/>
                  </a:cubicBezTo>
                  <a:cubicBezTo>
                    <a:pt x="255" y="241"/>
                    <a:pt x="282" y="227"/>
                    <a:pt x="308" y="227"/>
                  </a:cubicBezTo>
                  <a:cubicBezTo>
                    <a:pt x="334" y="215"/>
                    <a:pt x="347" y="202"/>
                    <a:pt x="371" y="189"/>
                  </a:cubicBezTo>
                  <a:lnTo>
                    <a:pt x="371" y="189"/>
                  </a:lnTo>
                  <a:cubicBezTo>
                    <a:pt x="371" y="190"/>
                    <a:pt x="371" y="190"/>
                    <a:pt x="371" y="190"/>
                  </a:cubicBezTo>
                  <a:cubicBezTo>
                    <a:pt x="372" y="190"/>
                    <a:pt x="373" y="189"/>
                    <a:pt x="375" y="188"/>
                  </a:cubicBezTo>
                  <a:lnTo>
                    <a:pt x="375" y="188"/>
                  </a:lnTo>
                  <a:cubicBezTo>
                    <a:pt x="373" y="188"/>
                    <a:pt x="372" y="189"/>
                    <a:pt x="371" y="189"/>
                  </a:cubicBezTo>
                  <a:lnTo>
                    <a:pt x="371" y="189"/>
                  </a:lnTo>
                  <a:cubicBezTo>
                    <a:pt x="373" y="184"/>
                    <a:pt x="389" y="161"/>
                    <a:pt x="389" y="161"/>
                  </a:cubicBezTo>
                  <a:cubicBezTo>
                    <a:pt x="428" y="134"/>
                    <a:pt x="428" y="67"/>
                    <a:pt x="389" y="54"/>
                  </a:cubicBezTo>
                  <a:cubicBezTo>
                    <a:pt x="362" y="40"/>
                    <a:pt x="335" y="0"/>
                    <a:pt x="294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3925650" y="4338175"/>
              <a:ext cx="5675" cy="4600"/>
            </a:xfrm>
            <a:custGeom>
              <a:avLst/>
              <a:gdLst/>
              <a:ahLst/>
              <a:cxnLst/>
              <a:rect l="l" t="t" r="r" b="b"/>
              <a:pathLst>
                <a:path w="227" h="184" extrusionOk="0">
                  <a:moveTo>
                    <a:pt x="147" y="0"/>
                  </a:moveTo>
                  <a:cubicBezTo>
                    <a:pt x="120" y="0"/>
                    <a:pt x="93" y="13"/>
                    <a:pt x="80" y="27"/>
                  </a:cubicBezTo>
                  <a:lnTo>
                    <a:pt x="80" y="40"/>
                  </a:lnTo>
                  <a:lnTo>
                    <a:pt x="66" y="40"/>
                  </a:lnTo>
                  <a:cubicBezTo>
                    <a:pt x="0" y="54"/>
                    <a:pt x="0" y="161"/>
                    <a:pt x="66" y="174"/>
                  </a:cubicBezTo>
                  <a:cubicBezTo>
                    <a:pt x="86" y="180"/>
                    <a:pt x="106" y="184"/>
                    <a:pt x="124" y="184"/>
                  </a:cubicBezTo>
                  <a:cubicBezTo>
                    <a:pt x="177" y="184"/>
                    <a:pt x="217" y="154"/>
                    <a:pt x="227" y="93"/>
                  </a:cubicBezTo>
                  <a:cubicBezTo>
                    <a:pt x="227" y="40"/>
                    <a:pt x="187" y="0"/>
                    <a:pt x="147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>
              <a:off x="3881825" y="4298700"/>
              <a:ext cx="8400" cy="6375"/>
            </a:xfrm>
            <a:custGeom>
              <a:avLst/>
              <a:gdLst/>
              <a:ahLst/>
              <a:cxnLst/>
              <a:rect l="l" t="t" r="r" b="b"/>
              <a:pathLst>
                <a:path w="336" h="255" extrusionOk="0">
                  <a:moveTo>
                    <a:pt x="161" y="1"/>
                  </a:moveTo>
                  <a:cubicBezTo>
                    <a:pt x="0" y="1"/>
                    <a:pt x="0" y="255"/>
                    <a:pt x="161" y="255"/>
                  </a:cubicBezTo>
                  <a:cubicBezTo>
                    <a:pt x="335" y="255"/>
                    <a:pt x="335" y="1"/>
                    <a:pt x="161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>
              <a:off x="3616650" y="4339250"/>
              <a:ext cx="13725" cy="11250"/>
            </a:xfrm>
            <a:custGeom>
              <a:avLst/>
              <a:gdLst/>
              <a:ahLst/>
              <a:cxnLst/>
              <a:rect l="l" t="t" r="r" b="b"/>
              <a:pathLst>
                <a:path w="549" h="450" extrusionOk="0">
                  <a:moveTo>
                    <a:pt x="135" y="0"/>
                  </a:moveTo>
                  <a:cubicBezTo>
                    <a:pt x="84" y="0"/>
                    <a:pt x="34" y="31"/>
                    <a:pt x="27" y="91"/>
                  </a:cubicBezTo>
                  <a:cubicBezTo>
                    <a:pt x="0" y="211"/>
                    <a:pt x="27" y="318"/>
                    <a:pt x="134" y="398"/>
                  </a:cubicBezTo>
                  <a:cubicBezTo>
                    <a:pt x="184" y="430"/>
                    <a:pt x="253" y="449"/>
                    <a:pt x="322" y="449"/>
                  </a:cubicBezTo>
                  <a:cubicBezTo>
                    <a:pt x="401" y="449"/>
                    <a:pt x="478" y="423"/>
                    <a:pt x="522" y="359"/>
                  </a:cubicBezTo>
                  <a:cubicBezTo>
                    <a:pt x="548" y="318"/>
                    <a:pt x="548" y="252"/>
                    <a:pt x="522" y="211"/>
                  </a:cubicBezTo>
                  <a:cubicBezTo>
                    <a:pt x="455" y="118"/>
                    <a:pt x="361" y="118"/>
                    <a:pt x="268" y="118"/>
                  </a:cubicBezTo>
                  <a:cubicBezTo>
                    <a:pt x="268" y="104"/>
                    <a:pt x="254" y="91"/>
                    <a:pt x="254" y="91"/>
                  </a:cubicBezTo>
                  <a:cubicBezTo>
                    <a:pt x="241" y="31"/>
                    <a:pt x="187" y="0"/>
                    <a:pt x="135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>
              <a:off x="3685625" y="4346425"/>
              <a:ext cx="13625" cy="8600"/>
            </a:xfrm>
            <a:custGeom>
              <a:avLst/>
              <a:gdLst/>
              <a:ahLst/>
              <a:cxnLst/>
              <a:rect l="l" t="t" r="r" b="b"/>
              <a:pathLst>
                <a:path w="545" h="344" extrusionOk="0">
                  <a:moveTo>
                    <a:pt x="323" y="0"/>
                  </a:moveTo>
                  <a:cubicBezTo>
                    <a:pt x="303" y="0"/>
                    <a:pt x="283" y="2"/>
                    <a:pt x="264" y="4"/>
                  </a:cubicBezTo>
                  <a:cubicBezTo>
                    <a:pt x="184" y="31"/>
                    <a:pt x="117" y="72"/>
                    <a:pt x="77" y="138"/>
                  </a:cubicBezTo>
                  <a:cubicBezTo>
                    <a:pt x="0" y="236"/>
                    <a:pt x="93" y="343"/>
                    <a:pt x="187" y="343"/>
                  </a:cubicBezTo>
                  <a:cubicBezTo>
                    <a:pt x="209" y="343"/>
                    <a:pt x="231" y="338"/>
                    <a:pt x="250" y="325"/>
                  </a:cubicBezTo>
                  <a:cubicBezTo>
                    <a:pt x="260" y="325"/>
                    <a:pt x="263" y="320"/>
                    <a:pt x="264" y="320"/>
                  </a:cubicBezTo>
                  <a:cubicBezTo>
                    <a:pt x="264" y="320"/>
                    <a:pt x="264" y="321"/>
                    <a:pt x="264" y="325"/>
                  </a:cubicBezTo>
                  <a:cubicBezTo>
                    <a:pt x="291" y="325"/>
                    <a:pt x="318" y="325"/>
                    <a:pt x="345" y="312"/>
                  </a:cubicBezTo>
                  <a:cubicBezTo>
                    <a:pt x="425" y="312"/>
                    <a:pt x="505" y="286"/>
                    <a:pt x="532" y="205"/>
                  </a:cubicBezTo>
                  <a:cubicBezTo>
                    <a:pt x="545" y="179"/>
                    <a:pt x="545" y="138"/>
                    <a:pt x="532" y="111"/>
                  </a:cubicBezTo>
                  <a:cubicBezTo>
                    <a:pt x="499" y="25"/>
                    <a:pt x="407" y="0"/>
                    <a:pt x="323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>
              <a:off x="3687200" y="432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2A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>
              <a:off x="3685525" y="4321775"/>
              <a:ext cx="13725" cy="8400"/>
            </a:xfrm>
            <a:custGeom>
              <a:avLst/>
              <a:gdLst/>
              <a:ahLst/>
              <a:cxnLst/>
              <a:rect l="l" t="t" r="r" b="b"/>
              <a:pathLst>
                <a:path w="549" h="336" extrusionOk="0">
                  <a:moveTo>
                    <a:pt x="281" y="0"/>
                  </a:moveTo>
                  <a:cubicBezTo>
                    <a:pt x="254" y="14"/>
                    <a:pt x="228" y="14"/>
                    <a:pt x="201" y="14"/>
                  </a:cubicBezTo>
                  <a:lnTo>
                    <a:pt x="135" y="14"/>
                  </a:lnTo>
                  <a:cubicBezTo>
                    <a:pt x="54" y="14"/>
                    <a:pt x="1" y="121"/>
                    <a:pt x="67" y="188"/>
                  </a:cubicBezTo>
                  <a:lnTo>
                    <a:pt x="67" y="202"/>
                  </a:lnTo>
                  <a:lnTo>
                    <a:pt x="94" y="241"/>
                  </a:lnTo>
                  <a:lnTo>
                    <a:pt x="81" y="228"/>
                  </a:lnTo>
                  <a:lnTo>
                    <a:pt x="81" y="228"/>
                  </a:lnTo>
                  <a:cubicBezTo>
                    <a:pt x="108" y="268"/>
                    <a:pt x="147" y="282"/>
                    <a:pt x="174" y="309"/>
                  </a:cubicBezTo>
                  <a:cubicBezTo>
                    <a:pt x="228" y="321"/>
                    <a:pt x="268" y="335"/>
                    <a:pt x="308" y="335"/>
                  </a:cubicBezTo>
                  <a:cubicBezTo>
                    <a:pt x="349" y="335"/>
                    <a:pt x="402" y="321"/>
                    <a:pt x="442" y="295"/>
                  </a:cubicBezTo>
                  <a:cubicBezTo>
                    <a:pt x="549" y="255"/>
                    <a:pt x="536" y="81"/>
                    <a:pt x="442" y="41"/>
                  </a:cubicBezTo>
                  <a:cubicBezTo>
                    <a:pt x="402" y="27"/>
                    <a:pt x="349" y="0"/>
                    <a:pt x="295" y="0"/>
                  </a:cubicBezTo>
                  <a:close/>
                </a:path>
              </a:pathLst>
            </a:custGeom>
            <a:solidFill>
              <a:srgbClr val="A2A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>
              <a:off x="3720325" y="4343525"/>
              <a:ext cx="10725" cy="9050"/>
            </a:xfrm>
            <a:custGeom>
              <a:avLst/>
              <a:gdLst/>
              <a:ahLst/>
              <a:cxnLst/>
              <a:rect l="l" t="t" r="r" b="b"/>
              <a:pathLst>
                <a:path w="429" h="362" extrusionOk="0">
                  <a:moveTo>
                    <a:pt x="294" y="0"/>
                  </a:moveTo>
                  <a:cubicBezTo>
                    <a:pt x="254" y="0"/>
                    <a:pt x="214" y="13"/>
                    <a:pt x="173" y="40"/>
                  </a:cubicBezTo>
                  <a:cubicBezTo>
                    <a:pt x="161" y="54"/>
                    <a:pt x="147" y="67"/>
                    <a:pt x="134" y="67"/>
                  </a:cubicBezTo>
                  <a:cubicBezTo>
                    <a:pt x="120" y="80"/>
                    <a:pt x="120" y="84"/>
                    <a:pt x="120" y="84"/>
                  </a:cubicBezTo>
                  <a:cubicBezTo>
                    <a:pt x="120" y="84"/>
                    <a:pt x="120" y="81"/>
                    <a:pt x="107" y="81"/>
                  </a:cubicBezTo>
                  <a:cubicBezTo>
                    <a:pt x="54" y="94"/>
                    <a:pt x="0" y="161"/>
                    <a:pt x="0" y="214"/>
                  </a:cubicBezTo>
                  <a:cubicBezTo>
                    <a:pt x="0" y="295"/>
                    <a:pt x="66" y="361"/>
                    <a:pt x="147" y="361"/>
                  </a:cubicBezTo>
                  <a:cubicBezTo>
                    <a:pt x="268" y="361"/>
                    <a:pt x="428" y="268"/>
                    <a:pt x="414" y="120"/>
                  </a:cubicBezTo>
                  <a:cubicBezTo>
                    <a:pt x="414" y="54"/>
                    <a:pt x="361" y="13"/>
                    <a:pt x="294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>
              <a:off x="3716300" y="4330150"/>
              <a:ext cx="10375" cy="8050"/>
            </a:xfrm>
            <a:custGeom>
              <a:avLst/>
              <a:gdLst/>
              <a:ahLst/>
              <a:cxnLst/>
              <a:rect l="l" t="t" r="r" b="b"/>
              <a:pathLst>
                <a:path w="415" h="322" extrusionOk="0">
                  <a:moveTo>
                    <a:pt x="201" y="0"/>
                  </a:moveTo>
                  <a:cubicBezTo>
                    <a:pt x="1" y="0"/>
                    <a:pt x="1" y="321"/>
                    <a:pt x="201" y="321"/>
                  </a:cubicBezTo>
                  <a:cubicBezTo>
                    <a:pt x="415" y="321"/>
                    <a:pt x="415" y="0"/>
                    <a:pt x="201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>
              <a:off x="3716625" y="4330825"/>
              <a:ext cx="9375" cy="6700"/>
            </a:xfrm>
            <a:custGeom>
              <a:avLst/>
              <a:gdLst/>
              <a:ahLst/>
              <a:cxnLst/>
              <a:rect l="l" t="t" r="r" b="b"/>
              <a:pathLst>
                <a:path w="375" h="268" extrusionOk="0">
                  <a:moveTo>
                    <a:pt x="188" y="0"/>
                  </a:moveTo>
                  <a:cubicBezTo>
                    <a:pt x="0" y="0"/>
                    <a:pt x="0" y="268"/>
                    <a:pt x="188" y="268"/>
                  </a:cubicBezTo>
                  <a:cubicBezTo>
                    <a:pt x="375" y="268"/>
                    <a:pt x="375" y="0"/>
                    <a:pt x="188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>
              <a:off x="3708600" y="4371025"/>
              <a:ext cx="15400" cy="7200"/>
            </a:xfrm>
            <a:custGeom>
              <a:avLst/>
              <a:gdLst/>
              <a:ahLst/>
              <a:cxnLst/>
              <a:rect l="l" t="t" r="r" b="b"/>
              <a:pathLst>
                <a:path w="616" h="288" extrusionOk="0">
                  <a:moveTo>
                    <a:pt x="334" y="0"/>
                  </a:moveTo>
                  <a:cubicBezTo>
                    <a:pt x="287" y="0"/>
                    <a:pt x="238" y="5"/>
                    <a:pt x="188" y="10"/>
                  </a:cubicBezTo>
                  <a:cubicBezTo>
                    <a:pt x="0" y="24"/>
                    <a:pt x="0" y="265"/>
                    <a:pt x="188" y="278"/>
                  </a:cubicBezTo>
                  <a:cubicBezTo>
                    <a:pt x="238" y="283"/>
                    <a:pt x="287" y="288"/>
                    <a:pt x="333" y="288"/>
                  </a:cubicBezTo>
                  <a:cubicBezTo>
                    <a:pt x="411" y="288"/>
                    <a:pt x="483" y="274"/>
                    <a:pt x="549" y="224"/>
                  </a:cubicBezTo>
                  <a:cubicBezTo>
                    <a:pt x="616" y="185"/>
                    <a:pt x="616" y="104"/>
                    <a:pt x="549" y="64"/>
                  </a:cubicBezTo>
                  <a:cubicBezTo>
                    <a:pt x="483" y="14"/>
                    <a:pt x="411" y="0"/>
                    <a:pt x="334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>
              <a:off x="3664325" y="4269500"/>
              <a:ext cx="13200" cy="10650"/>
            </a:xfrm>
            <a:custGeom>
              <a:avLst/>
              <a:gdLst/>
              <a:ahLst/>
              <a:cxnLst/>
              <a:rect l="l" t="t" r="r" b="b"/>
              <a:pathLst>
                <a:path w="528" h="426" extrusionOk="0">
                  <a:moveTo>
                    <a:pt x="334" y="1"/>
                  </a:moveTo>
                  <a:cubicBezTo>
                    <a:pt x="270" y="1"/>
                    <a:pt x="202" y="31"/>
                    <a:pt x="153" y="72"/>
                  </a:cubicBezTo>
                  <a:cubicBezTo>
                    <a:pt x="86" y="126"/>
                    <a:pt x="46" y="206"/>
                    <a:pt x="20" y="286"/>
                  </a:cubicBezTo>
                  <a:cubicBezTo>
                    <a:pt x="0" y="363"/>
                    <a:pt x="64" y="426"/>
                    <a:pt x="125" y="426"/>
                  </a:cubicBezTo>
                  <a:cubicBezTo>
                    <a:pt x="150" y="426"/>
                    <a:pt x="174" y="416"/>
                    <a:pt x="193" y="393"/>
                  </a:cubicBezTo>
                  <a:cubicBezTo>
                    <a:pt x="246" y="340"/>
                    <a:pt x="300" y="326"/>
                    <a:pt x="367" y="286"/>
                  </a:cubicBezTo>
                  <a:cubicBezTo>
                    <a:pt x="434" y="233"/>
                    <a:pt x="528" y="126"/>
                    <a:pt x="448" y="45"/>
                  </a:cubicBezTo>
                  <a:cubicBezTo>
                    <a:pt x="416" y="14"/>
                    <a:pt x="376" y="1"/>
                    <a:pt x="334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>
              <a:off x="3680450" y="4274200"/>
              <a:ext cx="9450" cy="6875"/>
            </a:xfrm>
            <a:custGeom>
              <a:avLst/>
              <a:gdLst/>
              <a:ahLst/>
              <a:cxnLst/>
              <a:rect l="l" t="t" r="r" b="b"/>
              <a:pathLst>
                <a:path w="378" h="275" extrusionOk="0">
                  <a:moveTo>
                    <a:pt x="278" y="1"/>
                  </a:moveTo>
                  <a:cubicBezTo>
                    <a:pt x="271" y="1"/>
                    <a:pt x="264" y="2"/>
                    <a:pt x="257" y="4"/>
                  </a:cubicBezTo>
                  <a:lnTo>
                    <a:pt x="177" y="45"/>
                  </a:lnTo>
                  <a:lnTo>
                    <a:pt x="163" y="58"/>
                  </a:lnTo>
                  <a:cubicBezTo>
                    <a:pt x="150" y="47"/>
                    <a:pt x="134" y="42"/>
                    <a:pt x="119" y="42"/>
                  </a:cubicBezTo>
                  <a:cubicBezTo>
                    <a:pt x="60" y="42"/>
                    <a:pt x="1" y="115"/>
                    <a:pt x="43" y="178"/>
                  </a:cubicBezTo>
                  <a:cubicBezTo>
                    <a:pt x="90" y="236"/>
                    <a:pt x="126" y="274"/>
                    <a:pt x="196" y="274"/>
                  </a:cubicBezTo>
                  <a:cubicBezTo>
                    <a:pt x="207" y="274"/>
                    <a:pt x="218" y="273"/>
                    <a:pt x="231" y="272"/>
                  </a:cubicBezTo>
                  <a:cubicBezTo>
                    <a:pt x="338" y="259"/>
                    <a:pt x="377" y="165"/>
                    <a:pt x="364" y="71"/>
                  </a:cubicBezTo>
                  <a:cubicBezTo>
                    <a:pt x="353" y="27"/>
                    <a:pt x="314" y="1"/>
                    <a:pt x="278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>
              <a:off x="3771850" y="4224000"/>
              <a:ext cx="9000" cy="8300"/>
            </a:xfrm>
            <a:custGeom>
              <a:avLst/>
              <a:gdLst/>
              <a:ahLst/>
              <a:cxnLst/>
              <a:rect l="l" t="t" r="r" b="b"/>
              <a:pathLst>
                <a:path w="360" h="332" extrusionOk="0">
                  <a:moveTo>
                    <a:pt x="244" y="1"/>
                  </a:moveTo>
                  <a:cubicBezTo>
                    <a:pt x="233" y="1"/>
                    <a:pt x="223" y="2"/>
                    <a:pt x="213" y="6"/>
                  </a:cubicBezTo>
                  <a:cubicBezTo>
                    <a:pt x="159" y="6"/>
                    <a:pt x="119" y="32"/>
                    <a:pt x="106" y="73"/>
                  </a:cubicBezTo>
                  <a:lnTo>
                    <a:pt x="92" y="73"/>
                  </a:lnTo>
                  <a:cubicBezTo>
                    <a:pt x="87" y="71"/>
                    <a:pt x="81" y="70"/>
                    <a:pt x="76" y="70"/>
                  </a:cubicBezTo>
                  <a:cubicBezTo>
                    <a:pt x="39" y="70"/>
                    <a:pt x="1" y="108"/>
                    <a:pt x="12" y="166"/>
                  </a:cubicBezTo>
                  <a:cubicBezTo>
                    <a:pt x="12" y="193"/>
                    <a:pt x="26" y="233"/>
                    <a:pt x="39" y="260"/>
                  </a:cubicBezTo>
                  <a:cubicBezTo>
                    <a:pt x="70" y="312"/>
                    <a:pt x="117" y="331"/>
                    <a:pt x="161" y="331"/>
                  </a:cubicBezTo>
                  <a:cubicBezTo>
                    <a:pt x="174" y="331"/>
                    <a:pt x="187" y="330"/>
                    <a:pt x="199" y="327"/>
                  </a:cubicBezTo>
                  <a:cubicBezTo>
                    <a:pt x="266" y="314"/>
                    <a:pt x="293" y="273"/>
                    <a:pt x="333" y="220"/>
                  </a:cubicBezTo>
                  <a:cubicBezTo>
                    <a:pt x="360" y="166"/>
                    <a:pt x="360" y="113"/>
                    <a:pt x="333" y="46"/>
                  </a:cubicBezTo>
                  <a:cubicBezTo>
                    <a:pt x="313" y="16"/>
                    <a:pt x="277" y="1"/>
                    <a:pt x="244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>
              <a:off x="3800250" y="4228175"/>
              <a:ext cx="11375" cy="9425"/>
            </a:xfrm>
            <a:custGeom>
              <a:avLst/>
              <a:gdLst/>
              <a:ahLst/>
              <a:cxnLst/>
              <a:rect l="l" t="t" r="r" b="b"/>
              <a:pathLst>
                <a:path w="455" h="377" extrusionOk="0">
                  <a:moveTo>
                    <a:pt x="193" y="1"/>
                  </a:moveTo>
                  <a:cubicBezTo>
                    <a:pt x="91" y="1"/>
                    <a:pt x="0" y="136"/>
                    <a:pt x="94" y="240"/>
                  </a:cubicBezTo>
                  <a:lnTo>
                    <a:pt x="133" y="281"/>
                  </a:lnTo>
                  <a:lnTo>
                    <a:pt x="147" y="293"/>
                  </a:lnTo>
                  <a:lnTo>
                    <a:pt x="160" y="307"/>
                  </a:lnTo>
                  <a:cubicBezTo>
                    <a:pt x="183" y="353"/>
                    <a:pt x="232" y="377"/>
                    <a:pt x="282" y="377"/>
                  </a:cubicBezTo>
                  <a:cubicBezTo>
                    <a:pt x="320" y="377"/>
                    <a:pt x="359" y="363"/>
                    <a:pt x="388" y="334"/>
                  </a:cubicBezTo>
                  <a:cubicBezTo>
                    <a:pt x="454" y="267"/>
                    <a:pt x="441" y="147"/>
                    <a:pt x="361" y="106"/>
                  </a:cubicBezTo>
                  <a:lnTo>
                    <a:pt x="361" y="106"/>
                  </a:lnTo>
                  <a:cubicBezTo>
                    <a:pt x="364" y="109"/>
                    <a:pt x="365" y="110"/>
                    <a:pt x="364" y="110"/>
                  </a:cubicBezTo>
                  <a:cubicBezTo>
                    <a:pt x="364" y="110"/>
                    <a:pt x="345" y="93"/>
                    <a:pt x="334" y="93"/>
                  </a:cubicBezTo>
                  <a:cubicBezTo>
                    <a:pt x="320" y="66"/>
                    <a:pt x="308" y="53"/>
                    <a:pt x="281" y="40"/>
                  </a:cubicBezTo>
                  <a:cubicBezTo>
                    <a:pt x="254" y="12"/>
                    <a:pt x="223" y="1"/>
                    <a:pt x="193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>
              <a:off x="3782900" y="4210725"/>
              <a:ext cx="19000" cy="9150"/>
            </a:xfrm>
            <a:custGeom>
              <a:avLst/>
              <a:gdLst/>
              <a:ahLst/>
              <a:cxnLst/>
              <a:rect l="l" t="t" r="r" b="b"/>
              <a:pathLst>
                <a:path w="760" h="366" extrusionOk="0">
                  <a:moveTo>
                    <a:pt x="615" y="1"/>
                  </a:moveTo>
                  <a:cubicBezTo>
                    <a:pt x="610" y="1"/>
                    <a:pt x="605" y="1"/>
                    <a:pt x="600" y="2"/>
                  </a:cubicBezTo>
                  <a:cubicBezTo>
                    <a:pt x="533" y="15"/>
                    <a:pt x="479" y="42"/>
                    <a:pt x="413" y="55"/>
                  </a:cubicBezTo>
                  <a:cubicBezTo>
                    <a:pt x="397" y="63"/>
                    <a:pt x="381" y="66"/>
                    <a:pt x="363" y="66"/>
                  </a:cubicBezTo>
                  <a:cubicBezTo>
                    <a:pt x="321" y="66"/>
                    <a:pt x="276" y="47"/>
                    <a:pt x="239" y="28"/>
                  </a:cubicBezTo>
                  <a:cubicBezTo>
                    <a:pt x="223" y="20"/>
                    <a:pt x="206" y="17"/>
                    <a:pt x="190" y="17"/>
                  </a:cubicBezTo>
                  <a:cubicBezTo>
                    <a:pt x="94" y="17"/>
                    <a:pt x="1" y="136"/>
                    <a:pt x="92" y="216"/>
                  </a:cubicBezTo>
                  <a:cubicBezTo>
                    <a:pt x="185" y="296"/>
                    <a:pt x="279" y="349"/>
                    <a:pt x="399" y="363"/>
                  </a:cubicBezTo>
                  <a:cubicBezTo>
                    <a:pt x="414" y="365"/>
                    <a:pt x="429" y="366"/>
                    <a:pt x="444" y="366"/>
                  </a:cubicBezTo>
                  <a:cubicBezTo>
                    <a:pt x="554" y="366"/>
                    <a:pt x="673" y="324"/>
                    <a:pt x="720" y="229"/>
                  </a:cubicBezTo>
                  <a:cubicBezTo>
                    <a:pt x="759" y="139"/>
                    <a:pt x="723" y="1"/>
                    <a:pt x="615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>
              <a:off x="3827325" y="4199725"/>
              <a:ext cx="15050" cy="9700"/>
            </a:xfrm>
            <a:custGeom>
              <a:avLst/>
              <a:gdLst/>
              <a:ahLst/>
              <a:cxnLst/>
              <a:rect l="l" t="t" r="r" b="b"/>
              <a:pathLst>
                <a:path w="602" h="388" extrusionOk="0">
                  <a:moveTo>
                    <a:pt x="509" y="1"/>
                  </a:moveTo>
                  <a:cubicBezTo>
                    <a:pt x="388" y="1"/>
                    <a:pt x="295" y="108"/>
                    <a:pt x="188" y="108"/>
                  </a:cubicBezTo>
                  <a:cubicBezTo>
                    <a:pt x="0" y="120"/>
                    <a:pt x="0" y="388"/>
                    <a:pt x="188" y="388"/>
                  </a:cubicBezTo>
                  <a:cubicBezTo>
                    <a:pt x="361" y="388"/>
                    <a:pt x="589" y="281"/>
                    <a:pt x="602" y="94"/>
                  </a:cubicBezTo>
                  <a:cubicBezTo>
                    <a:pt x="602" y="40"/>
                    <a:pt x="562" y="1"/>
                    <a:pt x="509" y="1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>
              <a:off x="3847700" y="4185025"/>
              <a:ext cx="9075" cy="7025"/>
            </a:xfrm>
            <a:custGeom>
              <a:avLst/>
              <a:gdLst/>
              <a:ahLst/>
              <a:cxnLst/>
              <a:rect l="l" t="t" r="r" b="b"/>
              <a:pathLst>
                <a:path w="363" h="281" extrusionOk="0">
                  <a:moveTo>
                    <a:pt x="175" y="0"/>
                  </a:moveTo>
                  <a:cubicBezTo>
                    <a:pt x="1" y="0"/>
                    <a:pt x="1" y="280"/>
                    <a:pt x="175" y="280"/>
                  </a:cubicBezTo>
                  <a:cubicBezTo>
                    <a:pt x="363" y="280"/>
                    <a:pt x="363" y="0"/>
                    <a:pt x="175" y="0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>
              <a:off x="3798225" y="4158850"/>
              <a:ext cx="7725" cy="6650"/>
            </a:xfrm>
            <a:custGeom>
              <a:avLst/>
              <a:gdLst/>
              <a:ahLst/>
              <a:cxnLst/>
              <a:rect l="l" t="t" r="r" b="b"/>
              <a:pathLst>
                <a:path w="309" h="266" extrusionOk="0">
                  <a:moveTo>
                    <a:pt x="119" y="0"/>
                  </a:moveTo>
                  <a:cubicBezTo>
                    <a:pt x="69" y="0"/>
                    <a:pt x="12" y="30"/>
                    <a:pt x="0" y="97"/>
                  </a:cubicBezTo>
                  <a:cubicBezTo>
                    <a:pt x="0" y="164"/>
                    <a:pt x="27" y="218"/>
                    <a:pt x="80" y="244"/>
                  </a:cubicBezTo>
                  <a:cubicBezTo>
                    <a:pt x="106" y="259"/>
                    <a:pt x="133" y="266"/>
                    <a:pt x="159" y="266"/>
                  </a:cubicBezTo>
                  <a:cubicBezTo>
                    <a:pt x="227" y="266"/>
                    <a:pt x="289" y="219"/>
                    <a:pt x="308" y="150"/>
                  </a:cubicBezTo>
                  <a:cubicBezTo>
                    <a:pt x="308" y="97"/>
                    <a:pt x="294" y="30"/>
                    <a:pt x="228" y="17"/>
                  </a:cubicBezTo>
                  <a:cubicBezTo>
                    <a:pt x="201" y="17"/>
                    <a:pt x="175" y="4"/>
                    <a:pt x="148" y="4"/>
                  </a:cubicBezTo>
                  <a:cubicBezTo>
                    <a:pt x="139" y="1"/>
                    <a:pt x="129" y="0"/>
                    <a:pt x="119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>
              <a:off x="3745150" y="4306750"/>
              <a:ext cx="12650" cy="7150"/>
            </a:xfrm>
            <a:custGeom>
              <a:avLst/>
              <a:gdLst/>
              <a:ahLst/>
              <a:cxnLst/>
              <a:rect l="l" t="t" r="r" b="b"/>
              <a:pathLst>
                <a:path w="506" h="286" extrusionOk="0">
                  <a:moveTo>
                    <a:pt x="284" y="0"/>
                  </a:moveTo>
                  <a:cubicBezTo>
                    <a:pt x="256" y="0"/>
                    <a:pt x="227" y="4"/>
                    <a:pt x="197" y="13"/>
                  </a:cubicBezTo>
                  <a:cubicBezTo>
                    <a:pt x="131" y="40"/>
                    <a:pt x="90" y="93"/>
                    <a:pt x="36" y="147"/>
                  </a:cubicBezTo>
                  <a:cubicBezTo>
                    <a:pt x="1" y="171"/>
                    <a:pt x="30" y="229"/>
                    <a:pt x="76" y="229"/>
                  </a:cubicBezTo>
                  <a:cubicBezTo>
                    <a:pt x="80" y="229"/>
                    <a:pt x="85" y="228"/>
                    <a:pt x="90" y="227"/>
                  </a:cubicBezTo>
                  <a:cubicBezTo>
                    <a:pt x="131" y="227"/>
                    <a:pt x="143" y="241"/>
                    <a:pt x="184" y="254"/>
                  </a:cubicBezTo>
                  <a:cubicBezTo>
                    <a:pt x="233" y="273"/>
                    <a:pt x="282" y="286"/>
                    <a:pt x="330" y="286"/>
                  </a:cubicBezTo>
                  <a:cubicBezTo>
                    <a:pt x="348" y="286"/>
                    <a:pt x="366" y="284"/>
                    <a:pt x="384" y="280"/>
                  </a:cubicBezTo>
                  <a:cubicBezTo>
                    <a:pt x="478" y="254"/>
                    <a:pt x="505" y="134"/>
                    <a:pt x="438" y="66"/>
                  </a:cubicBezTo>
                  <a:cubicBezTo>
                    <a:pt x="401" y="21"/>
                    <a:pt x="346" y="0"/>
                    <a:pt x="284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3757425" y="4324700"/>
              <a:ext cx="8925" cy="7800"/>
            </a:xfrm>
            <a:custGeom>
              <a:avLst/>
              <a:gdLst/>
              <a:ahLst/>
              <a:cxnLst/>
              <a:rect l="l" t="t" r="r" b="b"/>
              <a:pathLst>
                <a:path w="357" h="312" extrusionOk="0">
                  <a:moveTo>
                    <a:pt x="220" y="0"/>
                  </a:moveTo>
                  <a:cubicBezTo>
                    <a:pt x="180" y="0"/>
                    <a:pt x="141" y="18"/>
                    <a:pt x="121" y="58"/>
                  </a:cubicBezTo>
                  <a:cubicBezTo>
                    <a:pt x="107" y="85"/>
                    <a:pt x="94" y="97"/>
                    <a:pt x="94" y="124"/>
                  </a:cubicBezTo>
                  <a:lnTo>
                    <a:pt x="81" y="124"/>
                  </a:lnTo>
                  <a:cubicBezTo>
                    <a:pt x="14" y="165"/>
                    <a:pt x="0" y="299"/>
                    <a:pt x="94" y="311"/>
                  </a:cubicBezTo>
                  <a:cubicBezTo>
                    <a:pt x="148" y="311"/>
                    <a:pt x="188" y="311"/>
                    <a:pt x="255" y="285"/>
                  </a:cubicBezTo>
                  <a:cubicBezTo>
                    <a:pt x="321" y="258"/>
                    <a:pt x="348" y="192"/>
                    <a:pt x="348" y="124"/>
                  </a:cubicBezTo>
                  <a:cubicBezTo>
                    <a:pt x="357" y="49"/>
                    <a:pt x="287" y="0"/>
                    <a:pt x="220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>
              <a:off x="3814625" y="4350525"/>
              <a:ext cx="10375" cy="8050"/>
            </a:xfrm>
            <a:custGeom>
              <a:avLst/>
              <a:gdLst/>
              <a:ahLst/>
              <a:cxnLst/>
              <a:rect l="l" t="t" r="r" b="b"/>
              <a:pathLst>
                <a:path w="415" h="322" extrusionOk="0">
                  <a:moveTo>
                    <a:pt x="214" y="1"/>
                  </a:moveTo>
                  <a:cubicBezTo>
                    <a:pt x="0" y="1"/>
                    <a:pt x="0" y="322"/>
                    <a:pt x="214" y="322"/>
                  </a:cubicBezTo>
                  <a:cubicBezTo>
                    <a:pt x="414" y="322"/>
                    <a:pt x="414" y="1"/>
                    <a:pt x="214" y="1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>
              <a:off x="3879150" y="4312425"/>
              <a:ext cx="14400" cy="8350"/>
            </a:xfrm>
            <a:custGeom>
              <a:avLst/>
              <a:gdLst/>
              <a:ahLst/>
              <a:cxnLst/>
              <a:rect l="l" t="t" r="r" b="b"/>
              <a:pathLst>
                <a:path w="576" h="334" extrusionOk="0">
                  <a:moveTo>
                    <a:pt x="327" y="1"/>
                  </a:moveTo>
                  <a:cubicBezTo>
                    <a:pt x="295" y="1"/>
                    <a:pt x="262" y="5"/>
                    <a:pt x="228" y="14"/>
                  </a:cubicBezTo>
                  <a:cubicBezTo>
                    <a:pt x="214" y="27"/>
                    <a:pt x="201" y="27"/>
                    <a:pt x="187" y="41"/>
                  </a:cubicBezTo>
                  <a:lnTo>
                    <a:pt x="161" y="41"/>
                  </a:lnTo>
                  <a:cubicBezTo>
                    <a:pt x="0" y="53"/>
                    <a:pt x="0" y="281"/>
                    <a:pt x="161" y="294"/>
                  </a:cubicBezTo>
                  <a:lnTo>
                    <a:pt x="187" y="294"/>
                  </a:lnTo>
                  <a:cubicBezTo>
                    <a:pt x="201" y="308"/>
                    <a:pt x="214" y="308"/>
                    <a:pt x="228" y="321"/>
                  </a:cubicBezTo>
                  <a:cubicBezTo>
                    <a:pt x="262" y="329"/>
                    <a:pt x="295" y="334"/>
                    <a:pt x="327" y="334"/>
                  </a:cubicBezTo>
                  <a:cubicBezTo>
                    <a:pt x="395" y="334"/>
                    <a:pt x="458" y="313"/>
                    <a:pt x="522" y="267"/>
                  </a:cubicBezTo>
                  <a:cubicBezTo>
                    <a:pt x="576" y="228"/>
                    <a:pt x="576" y="107"/>
                    <a:pt x="522" y="67"/>
                  </a:cubicBezTo>
                  <a:cubicBezTo>
                    <a:pt x="458" y="21"/>
                    <a:pt x="395" y="1"/>
                    <a:pt x="327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3907225" y="4310675"/>
              <a:ext cx="9750" cy="6525"/>
            </a:xfrm>
            <a:custGeom>
              <a:avLst/>
              <a:gdLst/>
              <a:ahLst/>
              <a:cxnLst/>
              <a:rect l="l" t="t" r="r" b="b"/>
              <a:pathLst>
                <a:path w="390" h="261" extrusionOk="0">
                  <a:moveTo>
                    <a:pt x="221" y="0"/>
                  </a:moveTo>
                  <a:cubicBezTo>
                    <a:pt x="169" y="0"/>
                    <a:pt x="116" y="19"/>
                    <a:pt x="68" y="43"/>
                  </a:cubicBezTo>
                  <a:cubicBezTo>
                    <a:pt x="1" y="70"/>
                    <a:pt x="1" y="177"/>
                    <a:pt x="68" y="218"/>
                  </a:cubicBezTo>
                  <a:cubicBezTo>
                    <a:pt x="116" y="241"/>
                    <a:pt x="169" y="260"/>
                    <a:pt x="221" y="260"/>
                  </a:cubicBezTo>
                  <a:cubicBezTo>
                    <a:pt x="255" y="260"/>
                    <a:pt x="290" y="252"/>
                    <a:pt x="322" y="230"/>
                  </a:cubicBezTo>
                  <a:cubicBezTo>
                    <a:pt x="389" y="177"/>
                    <a:pt x="389" y="84"/>
                    <a:pt x="322" y="30"/>
                  </a:cubicBezTo>
                  <a:cubicBezTo>
                    <a:pt x="290" y="9"/>
                    <a:pt x="255" y="0"/>
                    <a:pt x="221" y="0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3929650" y="4185300"/>
              <a:ext cx="8050" cy="9050"/>
            </a:xfrm>
            <a:custGeom>
              <a:avLst/>
              <a:gdLst/>
              <a:ahLst/>
              <a:cxnLst/>
              <a:rect l="l" t="t" r="r" b="b"/>
              <a:pathLst>
                <a:path w="322" h="362" extrusionOk="0">
                  <a:moveTo>
                    <a:pt x="145" y="1"/>
                  </a:moveTo>
                  <a:cubicBezTo>
                    <a:pt x="86" y="1"/>
                    <a:pt x="27" y="41"/>
                    <a:pt x="13" y="123"/>
                  </a:cubicBezTo>
                  <a:lnTo>
                    <a:pt x="13" y="136"/>
                  </a:lnTo>
                  <a:cubicBezTo>
                    <a:pt x="1" y="162"/>
                    <a:pt x="1" y="189"/>
                    <a:pt x="1" y="203"/>
                  </a:cubicBezTo>
                  <a:lnTo>
                    <a:pt x="1" y="216"/>
                  </a:lnTo>
                  <a:cubicBezTo>
                    <a:pt x="1" y="283"/>
                    <a:pt x="40" y="337"/>
                    <a:pt x="108" y="350"/>
                  </a:cubicBezTo>
                  <a:cubicBezTo>
                    <a:pt x="127" y="358"/>
                    <a:pt x="145" y="362"/>
                    <a:pt x="162" y="362"/>
                  </a:cubicBezTo>
                  <a:cubicBezTo>
                    <a:pt x="227" y="362"/>
                    <a:pt x="274" y="306"/>
                    <a:pt x="295" y="243"/>
                  </a:cubicBezTo>
                  <a:cubicBezTo>
                    <a:pt x="322" y="203"/>
                    <a:pt x="295" y="150"/>
                    <a:pt x="268" y="109"/>
                  </a:cubicBezTo>
                  <a:cubicBezTo>
                    <a:pt x="255" y="37"/>
                    <a:pt x="200" y="1"/>
                    <a:pt x="145" y="1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3938675" y="4201300"/>
              <a:ext cx="12725" cy="9000"/>
            </a:xfrm>
            <a:custGeom>
              <a:avLst/>
              <a:gdLst/>
              <a:ahLst/>
              <a:cxnLst/>
              <a:rect l="l" t="t" r="r" b="b"/>
              <a:pathLst>
                <a:path w="509" h="360" extrusionOk="0">
                  <a:moveTo>
                    <a:pt x="363" y="1"/>
                  </a:moveTo>
                  <a:cubicBezTo>
                    <a:pt x="353" y="1"/>
                    <a:pt x="344" y="2"/>
                    <a:pt x="335" y="4"/>
                  </a:cubicBezTo>
                  <a:cubicBezTo>
                    <a:pt x="282" y="18"/>
                    <a:pt x="228" y="57"/>
                    <a:pt x="201" y="84"/>
                  </a:cubicBezTo>
                  <a:cubicBezTo>
                    <a:pt x="187" y="98"/>
                    <a:pt x="175" y="98"/>
                    <a:pt x="148" y="111"/>
                  </a:cubicBezTo>
                  <a:lnTo>
                    <a:pt x="134" y="125"/>
                  </a:lnTo>
                  <a:lnTo>
                    <a:pt x="121" y="125"/>
                  </a:lnTo>
                  <a:cubicBezTo>
                    <a:pt x="14" y="152"/>
                    <a:pt x="0" y="339"/>
                    <a:pt x="121" y="352"/>
                  </a:cubicBezTo>
                  <a:cubicBezTo>
                    <a:pt x="145" y="357"/>
                    <a:pt x="171" y="360"/>
                    <a:pt x="198" y="360"/>
                  </a:cubicBezTo>
                  <a:cubicBezTo>
                    <a:pt x="310" y="360"/>
                    <a:pt x="439" y="315"/>
                    <a:pt x="482" y="218"/>
                  </a:cubicBezTo>
                  <a:cubicBezTo>
                    <a:pt x="509" y="164"/>
                    <a:pt x="509" y="125"/>
                    <a:pt x="482" y="71"/>
                  </a:cubicBezTo>
                  <a:cubicBezTo>
                    <a:pt x="459" y="27"/>
                    <a:pt x="410" y="1"/>
                    <a:pt x="363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3940350" y="4170600"/>
              <a:ext cx="9675" cy="7800"/>
            </a:xfrm>
            <a:custGeom>
              <a:avLst/>
              <a:gdLst/>
              <a:ahLst/>
              <a:cxnLst/>
              <a:rect l="l" t="t" r="r" b="b"/>
              <a:pathLst>
                <a:path w="387" h="312" extrusionOk="0">
                  <a:moveTo>
                    <a:pt x="223" y="0"/>
                  </a:moveTo>
                  <a:cubicBezTo>
                    <a:pt x="216" y="0"/>
                    <a:pt x="208" y="0"/>
                    <a:pt x="201" y="1"/>
                  </a:cubicBezTo>
                  <a:cubicBezTo>
                    <a:pt x="188" y="15"/>
                    <a:pt x="161" y="15"/>
                    <a:pt x="147" y="28"/>
                  </a:cubicBezTo>
                  <a:cubicBezTo>
                    <a:pt x="67" y="42"/>
                    <a:pt x="1" y="96"/>
                    <a:pt x="1" y="176"/>
                  </a:cubicBezTo>
                  <a:cubicBezTo>
                    <a:pt x="1" y="256"/>
                    <a:pt x="67" y="310"/>
                    <a:pt x="147" y="310"/>
                  </a:cubicBezTo>
                  <a:cubicBezTo>
                    <a:pt x="156" y="311"/>
                    <a:pt x="166" y="311"/>
                    <a:pt x="175" y="311"/>
                  </a:cubicBezTo>
                  <a:cubicBezTo>
                    <a:pt x="261" y="311"/>
                    <a:pt x="350" y="258"/>
                    <a:pt x="361" y="162"/>
                  </a:cubicBezTo>
                  <a:cubicBezTo>
                    <a:pt x="386" y="75"/>
                    <a:pt x="319" y="0"/>
                    <a:pt x="223" y="0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4019275" y="4016475"/>
              <a:ext cx="13050" cy="10725"/>
            </a:xfrm>
            <a:custGeom>
              <a:avLst/>
              <a:gdLst/>
              <a:ahLst/>
              <a:cxnLst/>
              <a:rect l="l" t="t" r="r" b="b"/>
              <a:pathLst>
                <a:path w="522" h="429" extrusionOk="0">
                  <a:moveTo>
                    <a:pt x="0" y="0"/>
                  </a:moveTo>
                  <a:lnTo>
                    <a:pt x="0" y="428"/>
                  </a:lnTo>
                  <a:lnTo>
                    <a:pt x="522" y="428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A2A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4021950" y="402682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2A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3858750" y="4228500"/>
              <a:ext cx="11100" cy="8775"/>
            </a:xfrm>
            <a:custGeom>
              <a:avLst/>
              <a:gdLst/>
              <a:ahLst/>
              <a:cxnLst/>
              <a:rect l="l" t="t" r="r" b="b"/>
              <a:pathLst>
                <a:path w="444" h="351" extrusionOk="0">
                  <a:moveTo>
                    <a:pt x="266" y="1"/>
                  </a:moveTo>
                  <a:cubicBezTo>
                    <a:pt x="239" y="1"/>
                    <a:pt x="212" y="9"/>
                    <a:pt x="188" y="27"/>
                  </a:cubicBezTo>
                  <a:cubicBezTo>
                    <a:pt x="174" y="40"/>
                    <a:pt x="147" y="53"/>
                    <a:pt x="135" y="66"/>
                  </a:cubicBezTo>
                  <a:lnTo>
                    <a:pt x="121" y="80"/>
                  </a:lnTo>
                  <a:lnTo>
                    <a:pt x="108" y="80"/>
                  </a:lnTo>
                  <a:cubicBezTo>
                    <a:pt x="94" y="80"/>
                    <a:pt x="94" y="80"/>
                    <a:pt x="81" y="66"/>
                  </a:cubicBezTo>
                  <a:cubicBezTo>
                    <a:pt x="54" y="66"/>
                    <a:pt x="14" y="80"/>
                    <a:pt x="14" y="107"/>
                  </a:cubicBezTo>
                  <a:cubicBezTo>
                    <a:pt x="1" y="120"/>
                    <a:pt x="1" y="147"/>
                    <a:pt x="1" y="160"/>
                  </a:cubicBezTo>
                  <a:cubicBezTo>
                    <a:pt x="1" y="173"/>
                    <a:pt x="1" y="187"/>
                    <a:pt x="14" y="200"/>
                  </a:cubicBezTo>
                  <a:lnTo>
                    <a:pt x="14" y="214"/>
                  </a:lnTo>
                  <a:cubicBezTo>
                    <a:pt x="14" y="241"/>
                    <a:pt x="40" y="268"/>
                    <a:pt x="54" y="280"/>
                  </a:cubicBezTo>
                  <a:cubicBezTo>
                    <a:pt x="49" y="276"/>
                    <a:pt x="46" y="273"/>
                    <a:pt x="45" y="273"/>
                  </a:cubicBezTo>
                  <a:lnTo>
                    <a:pt x="45" y="273"/>
                  </a:lnTo>
                  <a:cubicBezTo>
                    <a:pt x="44" y="273"/>
                    <a:pt x="50" y="282"/>
                    <a:pt x="67" y="307"/>
                  </a:cubicBezTo>
                  <a:cubicBezTo>
                    <a:pt x="81" y="307"/>
                    <a:pt x="81" y="321"/>
                    <a:pt x="94" y="321"/>
                  </a:cubicBezTo>
                  <a:cubicBezTo>
                    <a:pt x="128" y="342"/>
                    <a:pt x="163" y="351"/>
                    <a:pt x="196" y="351"/>
                  </a:cubicBezTo>
                  <a:cubicBezTo>
                    <a:pt x="291" y="351"/>
                    <a:pt x="372" y="276"/>
                    <a:pt x="402" y="187"/>
                  </a:cubicBezTo>
                  <a:cubicBezTo>
                    <a:pt x="444" y="94"/>
                    <a:pt x="357" y="1"/>
                    <a:pt x="266" y="1"/>
                  </a:cubicBezTo>
                  <a:close/>
                </a:path>
              </a:pathLst>
            </a:custGeom>
            <a:solidFill>
              <a:srgbClr val="979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3780150" y="4154025"/>
              <a:ext cx="312050" cy="377075"/>
            </a:xfrm>
            <a:custGeom>
              <a:avLst/>
              <a:gdLst/>
              <a:ahLst/>
              <a:cxnLst/>
              <a:rect l="l" t="t" r="r" b="b"/>
              <a:pathLst>
                <a:path w="12482" h="15083" extrusionOk="0">
                  <a:moveTo>
                    <a:pt x="8173" y="1"/>
                  </a:moveTo>
                  <a:cubicBezTo>
                    <a:pt x="8026" y="1"/>
                    <a:pt x="7866" y="40"/>
                    <a:pt x="7693" y="129"/>
                  </a:cubicBezTo>
                  <a:cubicBezTo>
                    <a:pt x="6837" y="584"/>
                    <a:pt x="7251" y="1761"/>
                    <a:pt x="7545" y="2417"/>
                  </a:cubicBezTo>
                  <a:cubicBezTo>
                    <a:pt x="7960" y="3366"/>
                    <a:pt x="8669" y="3969"/>
                    <a:pt x="9351" y="4718"/>
                  </a:cubicBezTo>
                  <a:cubicBezTo>
                    <a:pt x="9819" y="5253"/>
                    <a:pt x="10047" y="5868"/>
                    <a:pt x="9899" y="6577"/>
                  </a:cubicBezTo>
                  <a:cubicBezTo>
                    <a:pt x="9739" y="7313"/>
                    <a:pt x="9311" y="7941"/>
                    <a:pt x="9230" y="8690"/>
                  </a:cubicBezTo>
                  <a:cubicBezTo>
                    <a:pt x="9177" y="9279"/>
                    <a:pt x="9298" y="9828"/>
                    <a:pt x="9512" y="10336"/>
                  </a:cubicBezTo>
                  <a:cubicBezTo>
                    <a:pt x="9137" y="10108"/>
                    <a:pt x="8736" y="9961"/>
                    <a:pt x="8308" y="9908"/>
                  </a:cubicBezTo>
                  <a:cubicBezTo>
                    <a:pt x="8362" y="9359"/>
                    <a:pt x="8576" y="8824"/>
                    <a:pt x="8642" y="8276"/>
                  </a:cubicBezTo>
                  <a:cubicBezTo>
                    <a:pt x="8736" y="7554"/>
                    <a:pt x="8669" y="6912"/>
                    <a:pt x="8442" y="6229"/>
                  </a:cubicBezTo>
                  <a:cubicBezTo>
                    <a:pt x="8281" y="5788"/>
                    <a:pt x="8027" y="5453"/>
                    <a:pt x="7666" y="5173"/>
                  </a:cubicBezTo>
                  <a:cubicBezTo>
                    <a:pt x="7278" y="4891"/>
                    <a:pt x="6756" y="4757"/>
                    <a:pt x="6462" y="4356"/>
                  </a:cubicBezTo>
                  <a:cubicBezTo>
                    <a:pt x="5981" y="3687"/>
                    <a:pt x="5753" y="2564"/>
                    <a:pt x="4964" y="2162"/>
                  </a:cubicBezTo>
                  <a:cubicBezTo>
                    <a:pt x="4825" y="2091"/>
                    <a:pt x="4701" y="2059"/>
                    <a:pt x="4591" y="2059"/>
                  </a:cubicBezTo>
                  <a:cubicBezTo>
                    <a:pt x="4083" y="2059"/>
                    <a:pt x="3872" y="2727"/>
                    <a:pt x="3960" y="3233"/>
                  </a:cubicBezTo>
                  <a:cubicBezTo>
                    <a:pt x="4108" y="3996"/>
                    <a:pt x="4576" y="4811"/>
                    <a:pt x="5178" y="5319"/>
                  </a:cubicBezTo>
                  <a:cubicBezTo>
                    <a:pt x="5646" y="5708"/>
                    <a:pt x="6221" y="5922"/>
                    <a:pt x="6676" y="6336"/>
                  </a:cubicBezTo>
                  <a:cubicBezTo>
                    <a:pt x="7304" y="6924"/>
                    <a:pt x="7211" y="7580"/>
                    <a:pt x="6863" y="8249"/>
                  </a:cubicBezTo>
                  <a:cubicBezTo>
                    <a:pt x="6689" y="8597"/>
                    <a:pt x="6609" y="8931"/>
                    <a:pt x="6623" y="9239"/>
                  </a:cubicBezTo>
                  <a:cubicBezTo>
                    <a:pt x="6623" y="9252"/>
                    <a:pt x="6623" y="9252"/>
                    <a:pt x="6609" y="9266"/>
                  </a:cubicBezTo>
                  <a:cubicBezTo>
                    <a:pt x="6261" y="9172"/>
                    <a:pt x="5900" y="9091"/>
                    <a:pt x="5553" y="8998"/>
                  </a:cubicBezTo>
                  <a:cubicBezTo>
                    <a:pt x="4656" y="8770"/>
                    <a:pt x="4067" y="8410"/>
                    <a:pt x="3532" y="7661"/>
                  </a:cubicBezTo>
                  <a:cubicBezTo>
                    <a:pt x="3412" y="7486"/>
                    <a:pt x="3291" y="7313"/>
                    <a:pt x="3198" y="7126"/>
                  </a:cubicBezTo>
                  <a:lnTo>
                    <a:pt x="3198" y="7112"/>
                  </a:lnTo>
                  <a:cubicBezTo>
                    <a:pt x="3065" y="6109"/>
                    <a:pt x="3145" y="4905"/>
                    <a:pt x="2182" y="4276"/>
                  </a:cubicBezTo>
                  <a:cubicBezTo>
                    <a:pt x="1989" y="4153"/>
                    <a:pt x="1805" y="4100"/>
                    <a:pt x="1632" y="4100"/>
                  </a:cubicBezTo>
                  <a:cubicBezTo>
                    <a:pt x="902" y="4100"/>
                    <a:pt x="366" y="5048"/>
                    <a:pt x="215" y="5708"/>
                  </a:cubicBezTo>
                  <a:cubicBezTo>
                    <a:pt x="1" y="6630"/>
                    <a:pt x="149" y="7580"/>
                    <a:pt x="603" y="8396"/>
                  </a:cubicBezTo>
                  <a:cubicBezTo>
                    <a:pt x="1513" y="10042"/>
                    <a:pt x="3519" y="10911"/>
                    <a:pt x="5258" y="11312"/>
                  </a:cubicBezTo>
                  <a:cubicBezTo>
                    <a:pt x="7251" y="11781"/>
                    <a:pt x="11638" y="11914"/>
                    <a:pt x="11451" y="14857"/>
                  </a:cubicBezTo>
                  <a:cubicBezTo>
                    <a:pt x="11438" y="15009"/>
                    <a:pt x="11542" y="15083"/>
                    <a:pt x="11655" y="15083"/>
                  </a:cubicBezTo>
                  <a:cubicBezTo>
                    <a:pt x="11769" y="15083"/>
                    <a:pt x="11892" y="15006"/>
                    <a:pt x="11906" y="14857"/>
                  </a:cubicBezTo>
                  <a:cubicBezTo>
                    <a:pt x="11959" y="14376"/>
                    <a:pt x="11893" y="13960"/>
                    <a:pt x="11732" y="13586"/>
                  </a:cubicBezTo>
                  <a:cubicBezTo>
                    <a:pt x="11906" y="13586"/>
                    <a:pt x="12080" y="13439"/>
                    <a:pt x="12000" y="13225"/>
                  </a:cubicBezTo>
                  <a:cubicBezTo>
                    <a:pt x="11852" y="12837"/>
                    <a:pt x="11652" y="12462"/>
                    <a:pt x="11424" y="12114"/>
                  </a:cubicBezTo>
                  <a:cubicBezTo>
                    <a:pt x="11331" y="11861"/>
                    <a:pt x="11278" y="11606"/>
                    <a:pt x="11278" y="11326"/>
                  </a:cubicBezTo>
                  <a:cubicBezTo>
                    <a:pt x="11304" y="11178"/>
                    <a:pt x="11317" y="11044"/>
                    <a:pt x="11317" y="10911"/>
                  </a:cubicBezTo>
                  <a:cubicBezTo>
                    <a:pt x="11397" y="10456"/>
                    <a:pt x="11572" y="10001"/>
                    <a:pt x="11732" y="9573"/>
                  </a:cubicBezTo>
                  <a:cubicBezTo>
                    <a:pt x="12120" y="8503"/>
                    <a:pt x="12481" y="7366"/>
                    <a:pt x="12187" y="6216"/>
                  </a:cubicBezTo>
                  <a:cubicBezTo>
                    <a:pt x="11946" y="5280"/>
                    <a:pt x="11237" y="4557"/>
                    <a:pt x="10662" y="3821"/>
                  </a:cubicBezTo>
                  <a:cubicBezTo>
                    <a:pt x="9993" y="3006"/>
                    <a:pt x="9712" y="2150"/>
                    <a:pt x="9351" y="1187"/>
                  </a:cubicBezTo>
                  <a:cubicBezTo>
                    <a:pt x="9127" y="611"/>
                    <a:pt x="8750" y="1"/>
                    <a:pt x="8173" y="1"/>
                  </a:cubicBezTo>
                  <a:close/>
                </a:path>
              </a:pathLst>
            </a:custGeom>
            <a:solidFill>
              <a:srgbClr val="87C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3940675" y="3934025"/>
              <a:ext cx="244150" cy="494050"/>
            </a:xfrm>
            <a:custGeom>
              <a:avLst/>
              <a:gdLst/>
              <a:ahLst/>
              <a:cxnLst/>
              <a:rect l="l" t="t" r="r" b="b"/>
              <a:pathLst>
                <a:path w="9766" h="19762" extrusionOk="0">
                  <a:moveTo>
                    <a:pt x="5097" y="1"/>
                  </a:moveTo>
                  <a:cubicBezTo>
                    <a:pt x="5075" y="1"/>
                    <a:pt x="5052" y="3"/>
                    <a:pt x="5030" y="8"/>
                  </a:cubicBezTo>
                  <a:cubicBezTo>
                    <a:pt x="4201" y="168"/>
                    <a:pt x="3987" y="2188"/>
                    <a:pt x="4495" y="3432"/>
                  </a:cubicBezTo>
                  <a:cubicBezTo>
                    <a:pt x="4990" y="4690"/>
                    <a:pt x="4361" y="5358"/>
                    <a:pt x="3826" y="6950"/>
                  </a:cubicBezTo>
                  <a:cubicBezTo>
                    <a:pt x="3278" y="8528"/>
                    <a:pt x="4643" y="10347"/>
                    <a:pt x="5365" y="11391"/>
                  </a:cubicBezTo>
                  <a:cubicBezTo>
                    <a:pt x="6087" y="12421"/>
                    <a:pt x="5351" y="14574"/>
                    <a:pt x="5351" y="14574"/>
                  </a:cubicBezTo>
                  <a:cubicBezTo>
                    <a:pt x="5285" y="12541"/>
                    <a:pt x="3974" y="11177"/>
                    <a:pt x="3412" y="10361"/>
                  </a:cubicBezTo>
                  <a:cubicBezTo>
                    <a:pt x="2850" y="9532"/>
                    <a:pt x="3050" y="8141"/>
                    <a:pt x="3144" y="6147"/>
                  </a:cubicBezTo>
                  <a:cubicBezTo>
                    <a:pt x="3219" y="4542"/>
                    <a:pt x="2271" y="3362"/>
                    <a:pt x="1438" y="3362"/>
                  </a:cubicBezTo>
                  <a:cubicBezTo>
                    <a:pt x="1237" y="3362"/>
                    <a:pt x="1042" y="3431"/>
                    <a:pt x="870" y="3579"/>
                  </a:cubicBezTo>
                  <a:cubicBezTo>
                    <a:pt x="0" y="4355"/>
                    <a:pt x="1245" y="5305"/>
                    <a:pt x="1418" y="5906"/>
                  </a:cubicBezTo>
                  <a:cubicBezTo>
                    <a:pt x="1593" y="6509"/>
                    <a:pt x="1365" y="7793"/>
                    <a:pt x="1245" y="9264"/>
                  </a:cubicBezTo>
                  <a:cubicBezTo>
                    <a:pt x="1124" y="10748"/>
                    <a:pt x="3452" y="12889"/>
                    <a:pt x="4120" y="14347"/>
                  </a:cubicBezTo>
                  <a:cubicBezTo>
                    <a:pt x="4789" y="15819"/>
                    <a:pt x="3960" y="19189"/>
                    <a:pt x="4910" y="19657"/>
                  </a:cubicBezTo>
                  <a:cubicBezTo>
                    <a:pt x="5036" y="19718"/>
                    <a:pt x="5181" y="19761"/>
                    <a:pt x="5343" y="19761"/>
                  </a:cubicBezTo>
                  <a:cubicBezTo>
                    <a:pt x="6038" y="19761"/>
                    <a:pt x="7049" y="18957"/>
                    <a:pt x="8254" y="15257"/>
                  </a:cubicBezTo>
                  <a:cubicBezTo>
                    <a:pt x="9765" y="10641"/>
                    <a:pt x="8789" y="8729"/>
                    <a:pt x="8629" y="8207"/>
                  </a:cubicBezTo>
                  <a:cubicBezTo>
                    <a:pt x="8468" y="7686"/>
                    <a:pt x="8629" y="6268"/>
                    <a:pt x="9084" y="4863"/>
                  </a:cubicBezTo>
                  <a:cubicBezTo>
                    <a:pt x="9512" y="3540"/>
                    <a:pt x="8788" y="710"/>
                    <a:pt x="7932" y="710"/>
                  </a:cubicBezTo>
                  <a:cubicBezTo>
                    <a:pt x="7879" y="710"/>
                    <a:pt x="7826" y="721"/>
                    <a:pt x="7773" y="743"/>
                  </a:cubicBezTo>
                  <a:cubicBezTo>
                    <a:pt x="6849" y="1131"/>
                    <a:pt x="7639" y="2763"/>
                    <a:pt x="7759" y="3539"/>
                  </a:cubicBezTo>
                  <a:cubicBezTo>
                    <a:pt x="7892" y="4315"/>
                    <a:pt x="7625" y="5144"/>
                    <a:pt x="7250" y="5974"/>
                  </a:cubicBezTo>
                  <a:cubicBezTo>
                    <a:pt x="6876" y="6803"/>
                    <a:pt x="6569" y="7980"/>
                    <a:pt x="6956" y="8756"/>
                  </a:cubicBezTo>
                  <a:cubicBezTo>
                    <a:pt x="7345" y="9532"/>
                    <a:pt x="6649" y="11658"/>
                    <a:pt x="6649" y="11658"/>
                  </a:cubicBezTo>
                  <a:cubicBezTo>
                    <a:pt x="6943" y="10320"/>
                    <a:pt x="6034" y="8849"/>
                    <a:pt x="5659" y="8007"/>
                  </a:cubicBezTo>
                  <a:cubicBezTo>
                    <a:pt x="5297" y="7164"/>
                    <a:pt x="6167" y="4890"/>
                    <a:pt x="6542" y="3940"/>
                  </a:cubicBezTo>
                  <a:cubicBezTo>
                    <a:pt x="6906" y="3003"/>
                    <a:pt x="5915" y="1"/>
                    <a:pt x="5097" y="1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3822300" y="4298800"/>
              <a:ext cx="120850" cy="120425"/>
            </a:xfrm>
            <a:custGeom>
              <a:avLst/>
              <a:gdLst/>
              <a:ahLst/>
              <a:cxnLst/>
              <a:rect l="l" t="t" r="r" b="b"/>
              <a:pathLst>
                <a:path w="4834" h="4817" extrusionOk="0">
                  <a:moveTo>
                    <a:pt x="7" y="0"/>
                  </a:moveTo>
                  <a:cubicBezTo>
                    <a:pt x="4" y="0"/>
                    <a:pt x="0" y="3"/>
                    <a:pt x="0" y="10"/>
                  </a:cubicBezTo>
                  <a:cubicBezTo>
                    <a:pt x="375" y="1094"/>
                    <a:pt x="201" y="2230"/>
                    <a:pt x="1245" y="2940"/>
                  </a:cubicBezTo>
                  <a:cubicBezTo>
                    <a:pt x="1753" y="3288"/>
                    <a:pt x="2395" y="3434"/>
                    <a:pt x="2984" y="3582"/>
                  </a:cubicBezTo>
                  <a:cubicBezTo>
                    <a:pt x="3733" y="3782"/>
                    <a:pt x="4254" y="4170"/>
                    <a:pt x="4709" y="4786"/>
                  </a:cubicBezTo>
                  <a:cubicBezTo>
                    <a:pt x="4722" y="4807"/>
                    <a:pt x="4741" y="4816"/>
                    <a:pt x="4759" y="4816"/>
                  </a:cubicBezTo>
                  <a:cubicBezTo>
                    <a:pt x="4797" y="4816"/>
                    <a:pt x="4834" y="4777"/>
                    <a:pt x="4816" y="4732"/>
                  </a:cubicBezTo>
                  <a:cubicBezTo>
                    <a:pt x="4254" y="3568"/>
                    <a:pt x="3331" y="3434"/>
                    <a:pt x="2208" y="3060"/>
                  </a:cubicBezTo>
                  <a:cubicBezTo>
                    <a:pt x="1418" y="2806"/>
                    <a:pt x="817" y="2364"/>
                    <a:pt x="589" y="1549"/>
                  </a:cubicBezTo>
                  <a:cubicBezTo>
                    <a:pt x="428" y="1000"/>
                    <a:pt x="362" y="479"/>
                    <a:pt x="14" y="10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3896525" y="4228575"/>
              <a:ext cx="81975" cy="201825"/>
            </a:xfrm>
            <a:custGeom>
              <a:avLst/>
              <a:gdLst/>
              <a:ahLst/>
              <a:cxnLst/>
              <a:rect l="l" t="t" r="r" b="b"/>
              <a:pathLst>
                <a:path w="3279" h="8073" extrusionOk="0">
                  <a:moveTo>
                    <a:pt x="8" y="0"/>
                  </a:moveTo>
                  <a:cubicBezTo>
                    <a:pt x="4" y="0"/>
                    <a:pt x="1" y="3"/>
                    <a:pt x="1" y="10"/>
                  </a:cubicBezTo>
                  <a:cubicBezTo>
                    <a:pt x="255" y="853"/>
                    <a:pt x="750" y="1629"/>
                    <a:pt x="1472" y="2123"/>
                  </a:cubicBezTo>
                  <a:cubicBezTo>
                    <a:pt x="2355" y="2726"/>
                    <a:pt x="3131" y="3261"/>
                    <a:pt x="2944" y="4451"/>
                  </a:cubicBezTo>
                  <a:cubicBezTo>
                    <a:pt x="2756" y="5628"/>
                    <a:pt x="1686" y="7060"/>
                    <a:pt x="2824" y="8049"/>
                  </a:cubicBezTo>
                  <a:cubicBezTo>
                    <a:pt x="2840" y="8066"/>
                    <a:pt x="2857" y="8072"/>
                    <a:pt x="2872" y="8072"/>
                  </a:cubicBezTo>
                  <a:cubicBezTo>
                    <a:pt x="2921" y="8072"/>
                    <a:pt x="2957" y="8006"/>
                    <a:pt x="2917" y="7955"/>
                  </a:cubicBezTo>
                  <a:cubicBezTo>
                    <a:pt x="1994" y="6819"/>
                    <a:pt x="3279" y="5187"/>
                    <a:pt x="3238" y="3930"/>
                  </a:cubicBezTo>
                  <a:cubicBezTo>
                    <a:pt x="3211" y="3247"/>
                    <a:pt x="2770" y="2726"/>
                    <a:pt x="2248" y="2351"/>
                  </a:cubicBezTo>
                  <a:cubicBezTo>
                    <a:pt x="1834" y="2030"/>
                    <a:pt x="1352" y="1829"/>
                    <a:pt x="991" y="1415"/>
                  </a:cubicBezTo>
                  <a:cubicBezTo>
                    <a:pt x="616" y="987"/>
                    <a:pt x="362" y="465"/>
                    <a:pt x="15" y="10"/>
                  </a:cubicBezTo>
                  <a:cubicBezTo>
                    <a:pt x="15" y="3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3984150" y="4041075"/>
              <a:ext cx="76125" cy="255400"/>
            </a:xfrm>
            <a:custGeom>
              <a:avLst/>
              <a:gdLst/>
              <a:ahLst/>
              <a:cxnLst/>
              <a:rect l="l" t="t" r="r" b="b"/>
              <a:pathLst>
                <a:path w="3045" h="10216" extrusionOk="0">
                  <a:moveTo>
                    <a:pt x="11" y="0"/>
                  </a:moveTo>
                  <a:cubicBezTo>
                    <a:pt x="7" y="0"/>
                    <a:pt x="0" y="10"/>
                    <a:pt x="0" y="19"/>
                  </a:cubicBezTo>
                  <a:cubicBezTo>
                    <a:pt x="1017" y="1410"/>
                    <a:pt x="14" y="3310"/>
                    <a:pt x="309" y="4875"/>
                  </a:cubicBezTo>
                  <a:cubicBezTo>
                    <a:pt x="469" y="5691"/>
                    <a:pt x="1111" y="6333"/>
                    <a:pt x="1566" y="6989"/>
                  </a:cubicBezTo>
                  <a:cubicBezTo>
                    <a:pt x="2208" y="7938"/>
                    <a:pt x="2649" y="9075"/>
                    <a:pt x="2930" y="10172"/>
                  </a:cubicBezTo>
                  <a:cubicBezTo>
                    <a:pt x="2936" y="10202"/>
                    <a:pt x="2961" y="10216"/>
                    <a:pt x="2985" y="10216"/>
                  </a:cubicBezTo>
                  <a:cubicBezTo>
                    <a:pt x="3015" y="10216"/>
                    <a:pt x="3044" y="10195"/>
                    <a:pt x="3037" y="10158"/>
                  </a:cubicBezTo>
                  <a:cubicBezTo>
                    <a:pt x="2943" y="9156"/>
                    <a:pt x="2488" y="8259"/>
                    <a:pt x="2021" y="7376"/>
                  </a:cubicBezTo>
                  <a:cubicBezTo>
                    <a:pt x="1552" y="6493"/>
                    <a:pt x="763" y="5798"/>
                    <a:pt x="509" y="4808"/>
                  </a:cubicBezTo>
                  <a:cubicBezTo>
                    <a:pt x="107" y="3217"/>
                    <a:pt x="1258" y="1383"/>
                    <a:pt x="14" y="6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4051375" y="3976925"/>
              <a:ext cx="53175" cy="272550"/>
            </a:xfrm>
            <a:custGeom>
              <a:avLst/>
              <a:gdLst/>
              <a:ahLst/>
              <a:cxnLst/>
              <a:rect l="l" t="t" r="r" b="b"/>
              <a:pathLst>
                <a:path w="2127" h="10902" extrusionOk="0">
                  <a:moveTo>
                    <a:pt x="506" y="0"/>
                  </a:moveTo>
                  <a:cubicBezTo>
                    <a:pt x="482" y="0"/>
                    <a:pt x="459" y="25"/>
                    <a:pt x="468" y="44"/>
                  </a:cubicBezTo>
                  <a:cubicBezTo>
                    <a:pt x="669" y="632"/>
                    <a:pt x="896" y="1128"/>
                    <a:pt x="937" y="1756"/>
                  </a:cubicBezTo>
                  <a:cubicBezTo>
                    <a:pt x="964" y="2305"/>
                    <a:pt x="843" y="2853"/>
                    <a:pt x="709" y="3375"/>
                  </a:cubicBezTo>
                  <a:cubicBezTo>
                    <a:pt x="468" y="4324"/>
                    <a:pt x="1" y="5314"/>
                    <a:pt x="40" y="6318"/>
                  </a:cubicBezTo>
                  <a:cubicBezTo>
                    <a:pt x="67" y="7040"/>
                    <a:pt x="482" y="7695"/>
                    <a:pt x="843" y="8283"/>
                  </a:cubicBezTo>
                  <a:cubicBezTo>
                    <a:pt x="1351" y="9127"/>
                    <a:pt x="1793" y="9902"/>
                    <a:pt x="1900" y="10892"/>
                  </a:cubicBezTo>
                  <a:cubicBezTo>
                    <a:pt x="1900" y="10899"/>
                    <a:pt x="1903" y="10902"/>
                    <a:pt x="1908" y="10902"/>
                  </a:cubicBezTo>
                  <a:cubicBezTo>
                    <a:pt x="1913" y="10902"/>
                    <a:pt x="1920" y="10899"/>
                    <a:pt x="1927" y="10892"/>
                  </a:cubicBezTo>
                  <a:cubicBezTo>
                    <a:pt x="2127" y="9073"/>
                    <a:pt x="215" y="7855"/>
                    <a:pt x="227" y="6063"/>
                  </a:cubicBezTo>
                  <a:cubicBezTo>
                    <a:pt x="241" y="5515"/>
                    <a:pt x="455" y="4939"/>
                    <a:pt x="602" y="4431"/>
                  </a:cubicBezTo>
                  <a:cubicBezTo>
                    <a:pt x="762" y="3883"/>
                    <a:pt x="937" y="3334"/>
                    <a:pt x="1030" y="2772"/>
                  </a:cubicBezTo>
                  <a:cubicBezTo>
                    <a:pt x="1204" y="1863"/>
                    <a:pt x="1124" y="753"/>
                    <a:pt x="536" y="17"/>
                  </a:cubicBezTo>
                  <a:cubicBezTo>
                    <a:pt x="527" y="5"/>
                    <a:pt x="517" y="0"/>
                    <a:pt x="506" y="0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4072425" y="4003200"/>
              <a:ext cx="85975" cy="374825"/>
            </a:xfrm>
            <a:custGeom>
              <a:avLst/>
              <a:gdLst/>
              <a:ahLst/>
              <a:cxnLst/>
              <a:rect l="l" t="t" r="r" b="b"/>
              <a:pathLst>
                <a:path w="3439" h="14993" extrusionOk="0">
                  <a:moveTo>
                    <a:pt x="2960" y="1"/>
                  </a:moveTo>
                  <a:cubicBezTo>
                    <a:pt x="2953" y="1"/>
                    <a:pt x="2944" y="7"/>
                    <a:pt x="2944" y="23"/>
                  </a:cubicBezTo>
                  <a:cubicBezTo>
                    <a:pt x="3385" y="1588"/>
                    <a:pt x="2583" y="2952"/>
                    <a:pt x="2194" y="4423"/>
                  </a:cubicBezTo>
                  <a:cubicBezTo>
                    <a:pt x="1887" y="5654"/>
                    <a:pt x="2717" y="6858"/>
                    <a:pt x="2743" y="8076"/>
                  </a:cubicBezTo>
                  <a:cubicBezTo>
                    <a:pt x="2783" y="9560"/>
                    <a:pt x="1659" y="10457"/>
                    <a:pt x="951" y="11607"/>
                  </a:cubicBezTo>
                  <a:cubicBezTo>
                    <a:pt x="322" y="12624"/>
                    <a:pt x="1" y="13894"/>
                    <a:pt x="683" y="14951"/>
                  </a:cubicBezTo>
                  <a:cubicBezTo>
                    <a:pt x="700" y="14980"/>
                    <a:pt x="724" y="14992"/>
                    <a:pt x="747" y="14992"/>
                  </a:cubicBezTo>
                  <a:cubicBezTo>
                    <a:pt x="797" y="14992"/>
                    <a:pt x="844" y="14935"/>
                    <a:pt x="817" y="14871"/>
                  </a:cubicBezTo>
                  <a:cubicBezTo>
                    <a:pt x="161" y="13346"/>
                    <a:pt x="978" y="11821"/>
                    <a:pt x="1980" y="10671"/>
                  </a:cubicBezTo>
                  <a:cubicBezTo>
                    <a:pt x="2703" y="9841"/>
                    <a:pt x="3077" y="8864"/>
                    <a:pt x="3011" y="7755"/>
                  </a:cubicBezTo>
                  <a:cubicBezTo>
                    <a:pt x="2970" y="7193"/>
                    <a:pt x="2797" y="6644"/>
                    <a:pt x="2622" y="6109"/>
                  </a:cubicBezTo>
                  <a:cubicBezTo>
                    <a:pt x="2382" y="5374"/>
                    <a:pt x="2355" y="4718"/>
                    <a:pt x="2596" y="3983"/>
                  </a:cubicBezTo>
                  <a:cubicBezTo>
                    <a:pt x="3011" y="2684"/>
                    <a:pt x="3439" y="1347"/>
                    <a:pt x="2970" y="9"/>
                  </a:cubicBezTo>
                  <a:cubicBezTo>
                    <a:pt x="2970" y="4"/>
                    <a:pt x="2966" y="1"/>
                    <a:pt x="2960" y="1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4105200" y="4332650"/>
              <a:ext cx="7075" cy="16325"/>
            </a:xfrm>
            <a:custGeom>
              <a:avLst/>
              <a:gdLst/>
              <a:ahLst/>
              <a:cxnLst/>
              <a:rect l="l" t="t" r="r" b="b"/>
              <a:pathLst>
                <a:path w="283" h="653" extrusionOk="0">
                  <a:moveTo>
                    <a:pt x="78" y="1"/>
                  </a:moveTo>
                  <a:cubicBezTo>
                    <a:pt x="46" y="1"/>
                    <a:pt x="15" y="22"/>
                    <a:pt x="15" y="61"/>
                  </a:cubicBezTo>
                  <a:cubicBezTo>
                    <a:pt x="15" y="168"/>
                    <a:pt x="1" y="261"/>
                    <a:pt x="1" y="368"/>
                  </a:cubicBezTo>
                  <a:cubicBezTo>
                    <a:pt x="15" y="475"/>
                    <a:pt x="81" y="555"/>
                    <a:pt x="161" y="636"/>
                  </a:cubicBezTo>
                  <a:cubicBezTo>
                    <a:pt x="169" y="647"/>
                    <a:pt x="178" y="652"/>
                    <a:pt x="187" y="652"/>
                  </a:cubicBezTo>
                  <a:cubicBezTo>
                    <a:pt x="209" y="652"/>
                    <a:pt x="232" y="624"/>
                    <a:pt x="241" y="596"/>
                  </a:cubicBezTo>
                  <a:cubicBezTo>
                    <a:pt x="255" y="489"/>
                    <a:pt x="282" y="409"/>
                    <a:pt x="268" y="302"/>
                  </a:cubicBezTo>
                  <a:cubicBezTo>
                    <a:pt x="255" y="195"/>
                    <a:pt x="188" y="100"/>
                    <a:pt x="134" y="34"/>
                  </a:cubicBezTo>
                  <a:cubicBezTo>
                    <a:pt x="123" y="12"/>
                    <a:pt x="100" y="1"/>
                    <a:pt x="78" y="1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109225" y="4316500"/>
              <a:ext cx="8400" cy="8700"/>
            </a:xfrm>
            <a:custGeom>
              <a:avLst/>
              <a:gdLst/>
              <a:ahLst/>
              <a:cxnLst/>
              <a:rect l="l" t="t" r="r" b="b"/>
              <a:pathLst>
                <a:path w="336" h="348" extrusionOk="0">
                  <a:moveTo>
                    <a:pt x="164" y="0"/>
                  </a:moveTo>
                  <a:cubicBezTo>
                    <a:pt x="92" y="0"/>
                    <a:pt x="37" y="65"/>
                    <a:pt x="27" y="145"/>
                  </a:cubicBezTo>
                  <a:cubicBezTo>
                    <a:pt x="27" y="139"/>
                    <a:pt x="27" y="136"/>
                    <a:pt x="26" y="136"/>
                  </a:cubicBezTo>
                  <a:cubicBezTo>
                    <a:pt x="25" y="136"/>
                    <a:pt x="21" y="142"/>
                    <a:pt x="14" y="158"/>
                  </a:cubicBezTo>
                  <a:lnTo>
                    <a:pt x="14" y="199"/>
                  </a:lnTo>
                  <a:cubicBezTo>
                    <a:pt x="14" y="225"/>
                    <a:pt x="0" y="252"/>
                    <a:pt x="14" y="265"/>
                  </a:cubicBezTo>
                  <a:cubicBezTo>
                    <a:pt x="26" y="289"/>
                    <a:pt x="49" y="347"/>
                    <a:pt x="83" y="347"/>
                  </a:cubicBezTo>
                  <a:cubicBezTo>
                    <a:pt x="87" y="347"/>
                    <a:pt x="91" y="346"/>
                    <a:pt x="94" y="345"/>
                  </a:cubicBezTo>
                  <a:cubicBezTo>
                    <a:pt x="121" y="345"/>
                    <a:pt x="148" y="332"/>
                    <a:pt x="175" y="318"/>
                  </a:cubicBezTo>
                  <a:lnTo>
                    <a:pt x="214" y="279"/>
                  </a:lnTo>
                  <a:cubicBezTo>
                    <a:pt x="214" y="279"/>
                    <a:pt x="255" y="265"/>
                    <a:pt x="241" y="265"/>
                  </a:cubicBezTo>
                  <a:cubicBezTo>
                    <a:pt x="335" y="225"/>
                    <a:pt x="321" y="78"/>
                    <a:pt x="241" y="24"/>
                  </a:cubicBezTo>
                  <a:cubicBezTo>
                    <a:pt x="214" y="7"/>
                    <a:pt x="188" y="0"/>
                    <a:pt x="164" y="0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124600" y="4324200"/>
              <a:ext cx="6050" cy="11150"/>
            </a:xfrm>
            <a:custGeom>
              <a:avLst/>
              <a:gdLst/>
              <a:ahLst/>
              <a:cxnLst/>
              <a:rect l="l" t="t" r="r" b="b"/>
              <a:pathLst>
                <a:path w="242" h="446" extrusionOk="0">
                  <a:moveTo>
                    <a:pt x="114" y="1"/>
                  </a:moveTo>
                  <a:cubicBezTo>
                    <a:pt x="101" y="1"/>
                    <a:pt x="88" y="4"/>
                    <a:pt x="81" y="10"/>
                  </a:cubicBezTo>
                  <a:cubicBezTo>
                    <a:pt x="0" y="64"/>
                    <a:pt x="0" y="131"/>
                    <a:pt x="14" y="224"/>
                  </a:cubicBezTo>
                  <a:cubicBezTo>
                    <a:pt x="27" y="292"/>
                    <a:pt x="41" y="358"/>
                    <a:pt x="81" y="426"/>
                  </a:cubicBezTo>
                  <a:cubicBezTo>
                    <a:pt x="88" y="439"/>
                    <a:pt x="101" y="446"/>
                    <a:pt x="116" y="446"/>
                  </a:cubicBezTo>
                  <a:cubicBezTo>
                    <a:pt x="131" y="446"/>
                    <a:pt x="148" y="439"/>
                    <a:pt x="161" y="426"/>
                  </a:cubicBezTo>
                  <a:cubicBezTo>
                    <a:pt x="188" y="358"/>
                    <a:pt x="214" y="292"/>
                    <a:pt x="228" y="224"/>
                  </a:cubicBezTo>
                  <a:cubicBezTo>
                    <a:pt x="241" y="131"/>
                    <a:pt x="241" y="64"/>
                    <a:pt x="148" y="10"/>
                  </a:cubicBezTo>
                  <a:cubicBezTo>
                    <a:pt x="141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011925" y="4426125"/>
              <a:ext cx="13325" cy="13275"/>
            </a:xfrm>
            <a:custGeom>
              <a:avLst/>
              <a:gdLst/>
              <a:ahLst/>
              <a:cxnLst/>
              <a:rect l="l" t="t" r="r" b="b"/>
              <a:pathLst>
                <a:path w="533" h="531" extrusionOk="0">
                  <a:moveTo>
                    <a:pt x="148" y="0"/>
                  </a:moveTo>
                  <a:cubicBezTo>
                    <a:pt x="126" y="0"/>
                    <a:pt x="103" y="5"/>
                    <a:pt x="80" y="14"/>
                  </a:cubicBezTo>
                  <a:cubicBezTo>
                    <a:pt x="40" y="27"/>
                    <a:pt x="0" y="67"/>
                    <a:pt x="0" y="121"/>
                  </a:cubicBezTo>
                  <a:cubicBezTo>
                    <a:pt x="0" y="241"/>
                    <a:pt x="107" y="308"/>
                    <a:pt x="200" y="374"/>
                  </a:cubicBezTo>
                  <a:cubicBezTo>
                    <a:pt x="241" y="388"/>
                    <a:pt x="268" y="415"/>
                    <a:pt x="307" y="442"/>
                  </a:cubicBezTo>
                  <a:cubicBezTo>
                    <a:pt x="348" y="481"/>
                    <a:pt x="388" y="495"/>
                    <a:pt x="441" y="522"/>
                  </a:cubicBezTo>
                  <a:cubicBezTo>
                    <a:pt x="450" y="528"/>
                    <a:pt x="460" y="531"/>
                    <a:pt x="469" y="531"/>
                  </a:cubicBezTo>
                  <a:cubicBezTo>
                    <a:pt x="502" y="531"/>
                    <a:pt x="532" y="499"/>
                    <a:pt x="521" y="469"/>
                  </a:cubicBezTo>
                  <a:cubicBezTo>
                    <a:pt x="508" y="401"/>
                    <a:pt x="508" y="362"/>
                    <a:pt x="482" y="308"/>
                  </a:cubicBezTo>
                  <a:cubicBezTo>
                    <a:pt x="468" y="254"/>
                    <a:pt x="428" y="214"/>
                    <a:pt x="401" y="174"/>
                  </a:cubicBezTo>
                  <a:cubicBezTo>
                    <a:pt x="346" y="96"/>
                    <a:pt x="254" y="0"/>
                    <a:pt x="148" y="0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3988150" y="4417100"/>
              <a:ext cx="11725" cy="9100"/>
            </a:xfrm>
            <a:custGeom>
              <a:avLst/>
              <a:gdLst/>
              <a:ahLst/>
              <a:cxnLst/>
              <a:rect l="l" t="t" r="r" b="b"/>
              <a:pathLst>
                <a:path w="469" h="364" extrusionOk="0">
                  <a:moveTo>
                    <a:pt x="188" y="0"/>
                  </a:moveTo>
                  <a:cubicBezTo>
                    <a:pt x="28" y="13"/>
                    <a:pt x="1" y="227"/>
                    <a:pt x="161" y="268"/>
                  </a:cubicBezTo>
                  <a:cubicBezTo>
                    <a:pt x="175" y="281"/>
                    <a:pt x="202" y="281"/>
                    <a:pt x="229" y="281"/>
                  </a:cubicBezTo>
                  <a:cubicBezTo>
                    <a:pt x="242" y="294"/>
                    <a:pt x="256" y="307"/>
                    <a:pt x="268" y="307"/>
                  </a:cubicBezTo>
                  <a:lnTo>
                    <a:pt x="282" y="307"/>
                  </a:lnTo>
                  <a:cubicBezTo>
                    <a:pt x="295" y="321"/>
                    <a:pt x="309" y="321"/>
                    <a:pt x="309" y="334"/>
                  </a:cubicBezTo>
                  <a:cubicBezTo>
                    <a:pt x="336" y="348"/>
                    <a:pt x="363" y="348"/>
                    <a:pt x="375" y="361"/>
                  </a:cubicBezTo>
                  <a:cubicBezTo>
                    <a:pt x="380" y="362"/>
                    <a:pt x="385" y="363"/>
                    <a:pt x="389" y="363"/>
                  </a:cubicBezTo>
                  <a:cubicBezTo>
                    <a:pt x="427" y="363"/>
                    <a:pt x="468" y="317"/>
                    <a:pt x="456" y="281"/>
                  </a:cubicBezTo>
                  <a:cubicBezTo>
                    <a:pt x="429" y="241"/>
                    <a:pt x="429" y="174"/>
                    <a:pt x="402" y="134"/>
                  </a:cubicBezTo>
                  <a:cubicBezTo>
                    <a:pt x="349" y="54"/>
                    <a:pt x="282" y="0"/>
                    <a:pt x="188" y="0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3997950" y="4433025"/>
              <a:ext cx="11525" cy="10175"/>
            </a:xfrm>
            <a:custGeom>
              <a:avLst/>
              <a:gdLst/>
              <a:ahLst/>
              <a:cxnLst/>
              <a:rect l="l" t="t" r="r" b="b"/>
              <a:pathLst>
                <a:path w="461" h="407" extrusionOk="0">
                  <a:moveTo>
                    <a:pt x="126" y="0"/>
                  </a:moveTo>
                  <a:cubicBezTo>
                    <a:pt x="58" y="0"/>
                    <a:pt x="1" y="70"/>
                    <a:pt x="24" y="139"/>
                  </a:cubicBezTo>
                  <a:cubicBezTo>
                    <a:pt x="51" y="246"/>
                    <a:pt x="171" y="312"/>
                    <a:pt x="251" y="380"/>
                  </a:cubicBezTo>
                  <a:cubicBezTo>
                    <a:pt x="276" y="398"/>
                    <a:pt x="301" y="406"/>
                    <a:pt x="324" y="406"/>
                  </a:cubicBezTo>
                  <a:cubicBezTo>
                    <a:pt x="403" y="406"/>
                    <a:pt x="460" y="318"/>
                    <a:pt x="399" y="246"/>
                  </a:cubicBezTo>
                  <a:cubicBezTo>
                    <a:pt x="331" y="166"/>
                    <a:pt x="265" y="32"/>
                    <a:pt x="158" y="5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021950" y="4371350"/>
              <a:ext cx="10975" cy="17400"/>
            </a:xfrm>
            <a:custGeom>
              <a:avLst/>
              <a:gdLst/>
              <a:ahLst/>
              <a:cxnLst/>
              <a:rect l="l" t="t" r="r" b="b"/>
              <a:pathLst>
                <a:path w="439" h="696" extrusionOk="0">
                  <a:moveTo>
                    <a:pt x="228" y="1"/>
                  </a:moveTo>
                  <a:cubicBezTo>
                    <a:pt x="214" y="1"/>
                    <a:pt x="201" y="4"/>
                    <a:pt x="188" y="11"/>
                  </a:cubicBezTo>
                  <a:cubicBezTo>
                    <a:pt x="0" y="131"/>
                    <a:pt x="81" y="425"/>
                    <a:pt x="147" y="600"/>
                  </a:cubicBezTo>
                  <a:cubicBezTo>
                    <a:pt x="175" y="666"/>
                    <a:pt x="232" y="695"/>
                    <a:pt x="287" y="695"/>
                  </a:cubicBezTo>
                  <a:cubicBezTo>
                    <a:pt x="365" y="695"/>
                    <a:pt x="438" y="635"/>
                    <a:pt x="415" y="532"/>
                  </a:cubicBezTo>
                  <a:cubicBezTo>
                    <a:pt x="375" y="359"/>
                    <a:pt x="428" y="118"/>
                    <a:pt x="268" y="11"/>
                  </a:cubicBezTo>
                  <a:cubicBezTo>
                    <a:pt x="255" y="4"/>
                    <a:pt x="241" y="1"/>
                    <a:pt x="228" y="1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030650" y="4351625"/>
              <a:ext cx="7700" cy="14075"/>
            </a:xfrm>
            <a:custGeom>
              <a:avLst/>
              <a:gdLst/>
              <a:ahLst/>
              <a:cxnLst/>
              <a:rect l="l" t="t" r="r" b="b"/>
              <a:pathLst>
                <a:path w="308" h="563" extrusionOk="0">
                  <a:moveTo>
                    <a:pt x="149" y="1"/>
                  </a:moveTo>
                  <a:cubicBezTo>
                    <a:pt x="97" y="1"/>
                    <a:pt x="47" y="31"/>
                    <a:pt x="27" y="91"/>
                  </a:cubicBezTo>
                  <a:cubicBezTo>
                    <a:pt x="0" y="171"/>
                    <a:pt x="13" y="251"/>
                    <a:pt x="27" y="318"/>
                  </a:cubicBezTo>
                  <a:cubicBezTo>
                    <a:pt x="40" y="385"/>
                    <a:pt x="54" y="465"/>
                    <a:pt x="80" y="532"/>
                  </a:cubicBezTo>
                  <a:cubicBezTo>
                    <a:pt x="100" y="552"/>
                    <a:pt x="127" y="562"/>
                    <a:pt x="152" y="562"/>
                  </a:cubicBezTo>
                  <a:cubicBezTo>
                    <a:pt x="177" y="562"/>
                    <a:pt x="201" y="552"/>
                    <a:pt x="214" y="532"/>
                  </a:cubicBezTo>
                  <a:cubicBezTo>
                    <a:pt x="241" y="465"/>
                    <a:pt x="254" y="412"/>
                    <a:pt x="268" y="345"/>
                  </a:cubicBezTo>
                  <a:cubicBezTo>
                    <a:pt x="281" y="265"/>
                    <a:pt x="307" y="171"/>
                    <a:pt x="281" y="91"/>
                  </a:cubicBezTo>
                  <a:cubicBezTo>
                    <a:pt x="254" y="31"/>
                    <a:pt x="200" y="1"/>
                    <a:pt x="149" y="1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3802900" y="4301475"/>
              <a:ext cx="9375" cy="18825"/>
            </a:xfrm>
            <a:custGeom>
              <a:avLst/>
              <a:gdLst/>
              <a:ahLst/>
              <a:cxnLst/>
              <a:rect l="l" t="t" r="r" b="b"/>
              <a:pathLst>
                <a:path w="375" h="753" extrusionOk="0">
                  <a:moveTo>
                    <a:pt x="134" y="0"/>
                  </a:moveTo>
                  <a:cubicBezTo>
                    <a:pt x="105" y="0"/>
                    <a:pt x="81" y="18"/>
                    <a:pt x="81" y="51"/>
                  </a:cubicBezTo>
                  <a:cubicBezTo>
                    <a:pt x="41" y="184"/>
                    <a:pt x="41" y="304"/>
                    <a:pt x="27" y="438"/>
                  </a:cubicBezTo>
                  <a:cubicBezTo>
                    <a:pt x="27" y="505"/>
                    <a:pt x="0" y="586"/>
                    <a:pt x="41" y="639"/>
                  </a:cubicBezTo>
                  <a:cubicBezTo>
                    <a:pt x="54" y="666"/>
                    <a:pt x="68" y="679"/>
                    <a:pt x="81" y="693"/>
                  </a:cubicBezTo>
                  <a:cubicBezTo>
                    <a:pt x="88" y="699"/>
                    <a:pt x="117" y="724"/>
                    <a:pt x="133" y="739"/>
                  </a:cubicBezTo>
                  <a:lnTo>
                    <a:pt x="133" y="739"/>
                  </a:lnTo>
                  <a:cubicBezTo>
                    <a:pt x="129" y="737"/>
                    <a:pt x="125" y="735"/>
                    <a:pt x="121" y="732"/>
                  </a:cubicBezTo>
                  <a:lnTo>
                    <a:pt x="121" y="732"/>
                  </a:lnTo>
                  <a:cubicBezTo>
                    <a:pt x="138" y="745"/>
                    <a:pt x="144" y="750"/>
                    <a:pt x="145" y="750"/>
                  </a:cubicBezTo>
                  <a:cubicBezTo>
                    <a:pt x="145" y="750"/>
                    <a:pt x="141" y="746"/>
                    <a:pt x="133" y="739"/>
                  </a:cubicBezTo>
                  <a:lnTo>
                    <a:pt x="133" y="739"/>
                  </a:lnTo>
                  <a:cubicBezTo>
                    <a:pt x="150" y="748"/>
                    <a:pt x="169" y="752"/>
                    <a:pt x="188" y="752"/>
                  </a:cubicBezTo>
                  <a:cubicBezTo>
                    <a:pt x="211" y="752"/>
                    <a:pt x="235" y="746"/>
                    <a:pt x="255" y="732"/>
                  </a:cubicBezTo>
                  <a:cubicBezTo>
                    <a:pt x="375" y="625"/>
                    <a:pt x="375" y="545"/>
                    <a:pt x="335" y="398"/>
                  </a:cubicBezTo>
                  <a:cubicBezTo>
                    <a:pt x="309" y="265"/>
                    <a:pt x="282" y="131"/>
                    <a:pt x="188" y="24"/>
                  </a:cubicBezTo>
                  <a:cubicBezTo>
                    <a:pt x="172" y="8"/>
                    <a:pt x="152" y="0"/>
                    <a:pt x="134" y="0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3806900" y="4333050"/>
              <a:ext cx="8725" cy="12325"/>
            </a:xfrm>
            <a:custGeom>
              <a:avLst/>
              <a:gdLst/>
              <a:ahLst/>
              <a:cxnLst/>
              <a:rect l="l" t="t" r="r" b="b"/>
              <a:pathLst>
                <a:path w="349" h="493" extrusionOk="0">
                  <a:moveTo>
                    <a:pt x="93" y="1"/>
                  </a:moveTo>
                  <a:cubicBezTo>
                    <a:pt x="68" y="1"/>
                    <a:pt x="42" y="23"/>
                    <a:pt x="42" y="45"/>
                  </a:cubicBezTo>
                  <a:cubicBezTo>
                    <a:pt x="42" y="98"/>
                    <a:pt x="28" y="138"/>
                    <a:pt x="28" y="191"/>
                  </a:cubicBezTo>
                  <a:lnTo>
                    <a:pt x="28" y="218"/>
                  </a:lnTo>
                  <a:cubicBezTo>
                    <a:pt x="15" y="259"/>
                    <a:pt x="1" y="298"/>
                    <a:pt x="1" y="339"/>
                  </a:cubicBezTo>
                  <a:cubicBezTo>
                    <a:pt x="1" y="406"/>
                    <a:pt x="54" y="473"/>
                    <a:pt x="122" y="486"/>
                  </a:cubicBezTo>
                  <a:cubicBezTo>
                    <a:pt x="136" y="491"/>
                    <a:pt x="150" y="493"/>
                    <a:pt x="164" y="493"/>
                  </a:cubicBezTo>
                  <a:cubicBezTo>
                    <a:pt x="229" y="493"/>
                    <a:pt x="287" y="445"/>
                    <a:pt x="309" y="379"/>
                  </a:cubicBezTo>
                  <a:cubicBezTo>
                    <a:pt x="349" y="286"/>
                    <a:pt x="282" y="205"/>
                    <a:pt x="256" y="152"/>
                  </a:cubicBezTo>
                  <a:cubicBezTo>
                    <a:pt x="215" y="84"/>
                    <a:pt x="161" y="45"/>
                    <a:pt x="108" y="4"/>
                  </a:cubicBezTo>
                  <a:cubicBezTo>
                    <a:pt x="103" y="2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3792200" y="4314850"/>
              <a:ext cx="7375" cy="11850"/>
            </a:xfrm>
            <a:custGeom>
              <a:avLst/>
              <a:gdLst/>
              <a:ahLst/>
              <a:cxnLst/>
              <a:rect l="l" t="t" r="r" b="b"/>
              <a:pathLst>
                <a:path w="295" h="474" extrusionOk="0">
                  <a:moveTo>
                    <a:pt x="134" y="0"/>
                  </a:moveTo>
                  <a:cubicBezTo>
                    <a:pt x="131" y="0"/>
                    <a:pt x="128" y="3"/>
                    <a:pt x="121" y="10"/>
                  </a:cubicBezTo>
                  <a:cubicBezTo>
                    <a:pt x="54" y="90"/>
                    <a:pt x="0" y="238"/>
                    <a:pt x="27" y="358"/>
                  </a:cubicBezTo>
                  <a:cubicBezTo>
                    <a:pt x="41" y="398"/>
                    <a:pt x="81" y="438"/>
                    <a:pt x="121" y="438"/>
                  </a:cubicBezTo>
                  <a:lnTo>
                    <a:pt x="148" y="465"/>
                  </a:lnTo>
                  <a:cubicBezTo>
                    <a:pt x="160" y="471"/>
                    <a:pt x="172" y="473"/>
                    <a:pt x="183" y="473"/>
                  </a:cubicBezTo>
                  <a:cubicBezTo>
                    <a:pt x="223" y="473"/>
                    <a:pt x="258" y="440"/>
                    <a:pt x="268" y="398"/>
                  </a:cubicBezTo>
                  <a:cubicBezTo>
                    <a:pt x="282" y="358"/>
                    <a:pt x="295" y="318"/>
                    <a:pt x="282" y="277"/>
                  </a:cubicBezTo>
                  <a:cubicBezTo>
                    <a:pt x="268" y="238"/>
                    <a:pt x="241" y="197"/>
                    <a:pt x="228" y="144"/>
                  </a:cubicBezTo>
                  <a:cubicBezTo>
                    <a:pt x="202" y="90"/>
                    <a:pt x="175" y="51"/>
                    <a:pt x="148" y="10"/>
                  </a:cubicBezTo>
                  <a:cubicBezTo>
                    <a:pt x="141" y="3"/>
                    <a:pt x="138" y="0"/>
                    <a:pt x="134" y="0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3872450" y="4405050"/>
              <a:ext cx="20450" cy="12075"/>
            </a:xfrm>
            <a:custGeom>
              <a:avLst/>
              <a:gdLst/>
              <a:ahLst/>
              <a:cxnLst/>
              <a:rect l="l" t="t" r="r" b="b"/>
              <a:pathLst>
                <a:path w="818" h="483" extrusionOk="0">
                  <a:moveTo>
                    <a:pt x="161" y="1"/>
                  </a:moveTo>
                  <a:cubicBezTo>
                    <a:pt x="27" y="1"/>
                    <a:pt x="1" y="174"/>
                    <a:pt x="95" y="241"/>
                  </a:cubicBezTo>
                  <a:cubicBezTo>
                    <a:pt x="188" y="308"/>
                    <a:pt x="295" y="361"/>
                    <a:pt x="389" y="415"/>
                  </a:cubicBezTo>
                  <a:cubicBezTo>
                    <a:pt x="455" y="442"/>
                    <a:pt x="523" y="482"/>
                    <a:pt x="576" y="482"/>
                  </a:cubicBezTo>
                  <a:cubicBezTo>
                    <a:pt x="630" y="482"/>
                    <a:pt x="683" y="455"/>
                    <a:pt x="723" y="429"/>
                  </a:cubicBezTo>
                  <a:cubicBezTo>
                    <a:pt x="777" y="415"/>
                    <a:pt x="817" y="361"/>
                    <a:pt x="777" y="308"/>
                  </a:cubicBezTo>
                  <a:cubicBezTo>
                    <a:pt x="750" y="268"/>
                    <a:pt x="737" y="215"/>
                    <a:pt x="710" y="174"/>
                  </a:cubicBezTo>
                  <a:cubicBezTo>
                    <a:pt x="657" y="134"/>
                    <a:pt x="589" y="108"/>
                    <a:pt x="536" y="94"/>
                  </a:cubicBezTo>
                  <a:cubicBezTo>
                    <a:pt x="402" y="54"/>
                    <a:pt x="295" y="13"/>
                    <a:pt x="161" y="1"/>
                  </a:cubicBezTo>
                  <a:close/>
                </a:path>
              </a:pathLst>
            </a:custGeom>
            <a:solidFill>
              <a:srgbClr val="308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36"/>
          <p:cNvGrpSpPr/>
          <p:nvPr/>
        </p:nvGrpSpPr>
        <p:grpSpPr>
          <a:xfrm>
            <a:off x="4572010" y="2826000"/>
            <a:ext cx="1518352" cy="1889603"/>
            <a:chOff x="4572010" y="2826000"/>
            <a:chExt cx="1518352" cy="1889603"/>
          </a:xfrm>
        </p:grpSpPr>
        <p:grpSp>
          <p:nvGrpSpPr>
            <p:cNvPr id="1022" name="Google Shape;1022;p36"/>
            <p:cNvGrpSpPr/>
            <p:nvPr/>
          </p:nvGrpSpPr>
          <p:grpSpPr>
            <a:xfrm flipH="1">
              <a:off x="4572010" y="3987530"/>
              <a:ext cx="1320694" cy="728073"/>
              <a:chOff x="3199625" y="3456100"/>
              <a:chExt cx="250825" cy="138275"/>
            </a:xfrm>
          </p:grpSpPr>
          <p:sp>
            <p:nvSpPr>
              <p:cNvPr id="1023" name="Google Shape;1023;p36"/>
              <p:cNvSpPr/>
              <p:nvPr/>
            </p:nvSpPr>
            <p:spPr>
              <a:xfrm>
                <a:off x="3252150" y="3478300"/>
                <a:ext cx="856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902" extrusionOk="0">
                    <a:moveTo>
                      <a:pt x="1589" y="1"/>
                    </a:moveTo>
                    <a:cubicBezTo>
                      <a:pt x="1119" y="1"/>
                      <a:pt x="671" y="80"/>
                      <a:pt x="468" y="192"/>
                    </a:cubicBezTo>
                    <a:cubicBezTo>
                      <a:pt x="147" y="379"/>
                      <a:pt x="0" y="861"/>
                      <a:pt x="0" y="861"/>
                    </a:cubicBezTo>
                    <a:lnTo>
                      <a:pt x="0" y="874"/>
                    </a:lnTo>
                    <a:cubicBezTo>
                      <a:pt x="187" y="794"/>
                      <a:pt x="375" y="727"/>
                      <a:pt x="562" y="673"/>
                    </a:cubicBezTo>
                    <a:cubicBezTo>
                      <a:pt x="842" y="580"/>
                      <a:pt x="1124" y="527"/>
                      <a:pt x="1391" y="513"/>
                    </a:cubicBezTo>
                    <a:cubicBezTo>
                      <a:pt x="1445" y="506"/>
                      <a:pt x="1495" y="503"/>
                      <a:pt x="1545" y="503"/>
                    </a:cubicBezTo>
                    <a:cubicBezTo>
                      <a:pt x="1595" y="503"/>
                      <a:pt x="1645" y="506"/>
                      <a:pt x="1698" y="513"/>
                    </a:cubicBezTo>
                    <a:cubicBezTo>
                      <a:pt x="2019" y="527"/>
                      <a:pt x="2314" y="566"/>
                      <a:pt x="2581" y="634"/>
                    </a:cubicBezTo>
                    <a:cubicBezTo>
                      <a:pt x="2902" y="700"/>
                      <a:pt x="3184" y="794"/>
                      <a:pt x="3425" y="901"/>
                    </a:cubicBezTo>
                    <a:cubicBezTo>
                      <a:pt x="3344" y="794"/>
                      <a:pt x="3036" y="379"/>
                      <a:pt x="2756" y="232"/>
                    </a:cubicBezTo>
                    <a:cubicBezTo>
                      <a:pt x="2462" y="67"/>
                      <a:pt x="2017" y="1"/>
                      <a:pt x="1589" y="1"/>
                    </a:cubicBezTo>
                    <a:close/>
                  </a:path>
                </a:pathLst>
              </a:custGeom>
              <a:solidFill>
                <a:srgbClr val="F4B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6"/>
              <p:cNvSpPr/>
              <p:nvPr/>
            </p:nvSpPr>
            <p:spPr>
              <a:xfrm>
                <a:off x="3286925" y="3490875"/>
                <a:ext cx="5487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3582" extrusionOk="0">
                    <a:moveTo>
                      <a:pt x="154" y="0"/>
                    </a:moveTo>
                    <a:cubicBezTo>
                      <a:pt x="104" y="0"/>
                      <a:pt x="54" y="3"/>
                      <a:pt x="0" y="10"/>
                    </a:cubicBezTo>
                    <a:cubicBezTo>
                      <a:pt x="67" y="77"/>
                      <a:pt x="589" y="679"/>
                      <a:pt x="723" y="1535"/>
                    </a:cubicBezTo>
                    <a:cubicBezTo>
                      <a:pt x="910" y="2779"/>
                      <a:pt x="509" y="3461"/>
                      <a:pt x="428" y="3582"/>
                    </a:cubicBezTo>
                    <a:cubicBezTo>
                      <a:pt x="562" y="3568"/>
                      <a:pt x="696" y="3555"/>
                      <a:pt x="803" y="3541"/>
                    </a:cubicBezTo>
                    <a:cubicBezTo>
                      <a:pt x="1017" y="3488"/>
                      <a:pt x="1231" y="3434"/>
                      <a:pt x="1431" y="3368"/>
                    </a:cubicBezTo>
                    <a:cubicBezTo>
                      <a:pt x="2194" y="1722"/>
                      <a:pt x="1190" y="157"/>
                      <a:pt x="1190" y="157"/>
                    </a:cubicBezTo>
                    <a:lnTo>
                      <a:pt x="1190" y="131"/>
                    </a:lnTo>
                    <a:cubicBezTo>
                      <a:pt x="923" y="63"/>
                      <a:pt x="628" y="24"/>
                      <a:pt x="307" y="10"/>
                    </a:cubicBezTo>
                    <a:cubicBezTo>
                      <a:pt x="254" y="3"/>
                      <a:pt x="204" y="0"/>
                      <a:pt x="154" y="0"/>
                    </a:cubicBezTo>
                    <a:close/>
                  </a:path>
                </a:pathLst>
              </a:custGeom>
              <a:solidFill>
                <a:srgbClr val="87D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6"/>
              <p:cNvSpPr/>
              <p:nvPr/>
            </p:nvSpPr>
            <p:spPr>
              <a:xfrm>
                <a:off x="3316675" y="3494125"/>
                <a:ext cx="59550" cy="80950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3238" extrusionOk="0">
                    <a:moveTo>
                      <a:pt x="0" y="1"/>
                    </a:moveTo>
                    <a:lnTo>
                      <a:pt x="0" y="27"/>
                    </a:lnTo>
                    <a:cubicBezTo>
                      <a:pt x="0" y="27"/>
                      <a:pt x="1004" y="1592"/>
                      <a:pt x="241" y="3238"/>
                    </a:cubicBezTo>
                    <a:cubicBezTo>
                      <a:pt x="1218" y="2930"/>
                      <a:pt x="1926" y="2395"/>
                      <a:pt x="2221" y="1993"/>
                    </a:cubicBezTo>
                    <a:cubicBezTo>
                      <a:pt x="2328" y="1859"/>
                      <a:pt x="2381" y="1726"/>
                      <a:pt x="2368" y="1645"/>
                    </a:cubicBezTo>
                    <a:cubicBezTo>
                      <a:pt x="2368" y="1565"/>
                      <a:pt x="2315" y="1445"/>
                      <a:pt x="2208" y="1312"/>
                    </a:cubicBezTo>
                    <a:cubicBezTo>
                      <a:pt x="1994" y="991"/>
                      <a:pt x="1552" y="575"/>
                      <a:pt x="844" y="268"/>
                    </a:cubicBezTo>
                    <a:cubicBezTo>
                      <a:pt x="603" y="161"/>
                      <a:pt x="321" y="6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6"/>
              <p:cNvSpPr/>
              <p:nvPr/>
            </p:nvSpPr>
            <p:spPr>
              <a:xfrm>
                <a:off x="3266175" y="3491100"/>
                <a:ext cx="43500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3582" extrusionOk="0">
                    <a:moveTo>
                      <a:pt x="830" y="1"/>
                    </a:moveTo>
                    <a:cubicBezTo>
                      <a:pt x="563" y="15"/>
                      <a:pt x="281" y="68"/>
                      <a:pt x="1" y="161"/>
                    </a:cubicBezTo>
                    <a:cubicBezTo>
                      <a:pt x="41" y="202"/>
                      <a:pt x="736" y="817"/>
                      <a:pt x="790" y="1900"/>
                    </a:cubicBezTo>
                    <a:cubicBezTo>
                      <a:pt x="816" y="2743"/>
                      <a:pt x="362" y="3425"/>
                      <a:pt x="269" y="3559"/>
                    </a:cubicBezTo>
                    <a:cubicBezTo>
                      <a:pt x="482" y="3575"/>
                      <a:pt x="690" y="3581"/>
                      <a:pt x="883" y="3581"/>
                    </a:cubicBezTo>
                    <a:cubicBezTo>
                      <a:pt x="1017" y="3581"/>
                      <a:pt x="1143" y="3578"/>
                      <a:pt x="1258" y="3573"/>
                    </a:cubicBezTo>
                    <a:cubicBezTo>
                      <a:pt x="1339" y="3452"/>
                      <a:pt x="1740" y="2770"/>
                      <a:pt x="1553" y="1526"/>
                    </a:cubicBezTo>
                    <a:cubicBezTo>
                      <a:pt x="1419" y="670"/>
                      <a:pt x="897" y="68"/>
                      <a:pt x="830" y="1"/>
                    </a:cubicBezTo>
                    <a:close/>
                  </a:path>
                </a:pathLst>
              </a:custGeom>
              <a:solidFill>
                <a:srgbClr val="D3CA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6"/>
              <p:cNvSpPr/>
              <p:nvPr/>
            </p:nvSpPr>
            <p:spPr>
              <a:xfrm>
                <a:off x="3248125" y="3495125"/>
                <a:ext cx="3882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3398" extrusionOk="0">
                    <a:moveTo>
                      <a:pt x="723" y="0"/>
                    </a:moveTo>
                    <a:cubicBezTo>
                      <a:pt x="536" y="54"/>
                      <a:pt x="348" y="121"/>
                      <a:pt x="161" y="201"/>
                    </a:cubicBezTo>
                    <a:lnTo>
                      <a:pt x="1" y="282"/>
                    </a:lnTo>
                    <a:lnTo>
                      <a:pt x="14" y="282"/>
                    </a:lnTo>
                    <a:cubicBezTo>
                      <a:pt x="14" y="282"/>
                      <a:pt x="1552" y="1258"/>
                      <a:pt x="361" y="3305"/>
                    </a:cubicBezTo>
                    <a:lnTo>
                      <a:pt x="361" y="3332"/>
                    </a:lnTo>
                    <a:cubicBezTo>
                      <a:pt x="575" y="3358"/>
                      <a:pt x="789" y="3385"/>
                      <a:pt x="991" y="3398"/>
                    </a:cubicBezTo>
                    <a:cubicBezTo>
                      <a:pt x="1084" y="3264"/>
                      <a:pt x="1538" y="2582"/>
                      <a:pt x="1512" y="1739"/>
                    </a:cubicBezTo>
                    <a:cubicBezTo>
                      <a:pt x="1458" y="656"/>
                      <a:pt x="763" y="41"/>
                      <a:pt x="723" y="0"/>
                    </a:cubicBezTo>
                    <a:close/>
                  </a:path>
                </a:pathLst>
              </a:custGeom>
              <a:solidFill>
                <a:srgbClr val="87D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6"/>
              <p:cNvSpPr/>
              <p:nvPr/>
            </p:nvSpPr>
            <p:spPr>
              <a:xfrm>
                <a:off x="3371200" y="3456100"/>
                <a:ext cx="79250" cy="1344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5377" extrusionOk="0">
                    <a:moveTo>
                      <a:pt x="2279" y="1"/>
                    </a:moveTo>
                    <a:cubicBezTo>
                      <a:pt x="2025" y="1"/>
                      <a:pt x="1413" y="465"/>
                      <a:pt x="749" y="1053"/>
                    </a:cubicBezTo>
                    <a:cubicBezTo>
                      <a:pt x="0" y="1695"/>
                      <a:pt x="27" y="2658"/>
                      <a:pt x="27" y="2833"/>
                    </a:cubicBezTo>
                    <a:cubicBezTo>
                      <a:pt x="134" y="2966"/>
                      <a:pt x="187" y="3086"/>
                      <a:pt x="187" y="3166"/>
                    </a:cubicBezTo>
                    <a:cubicBezTo>
                      <a:pt x="200" y="3247"/>
                      <a:pt x="147" y="3380"/>
                      <a:pt x="40" y="3514"/>
                    </a:cubicBezTo>
                    <a:cubicBezTo>
                      <a:pt x="538" y="5127"/>
                      <a:pt x="1954" y="5377"/>
                      <a:pt x="2674" y="5377"/>
                    </a:cubicBezTo>
                    <a:cubicBezTo>
                      <a:pt x="2921" y="5377"/>
                      <a:pt x="3086" y="5347"/>
                      <a:pt x="3103" y="5333"/>
                    </a:cubicBezTo>
                    <a:cubicBezTo>
                      <a:pt x="3170" y="5280"/>
                      <a:pt x="2983" y="4451"/>
                      <a:pt x="2421" y="3728"/>
                    </a:cubicBezTo>
                    <a:cubicBezTo>
                      <a:pt x="1944" y="3099"/>
                      <a:pt x="1263" y="3059"/>
                      <a:pt x="1095" y="3059"/>
                    </a:cubicBezTo>
                    <a:cubicBezTo>
                      <a:pt x="1070" y="3059"/>
                      <a:pt x="1056" y="3059"/>
                      <a:pt x="1056" y="3059"/>
                    </a:cubicBezTo>
                    <a:cubicBezTo>
                      <a:pt x="2729" y="2712"/>
                      <a:pt x="2474" y="357"/>
                      <a:pt x="2394" y="77"/>
                    </a:cubicBezTo>
                    <a:cubicBezTo>
                      <a:pt x="2377" y="25"/>
                      <a:pt x="2337" y="1"/>
                      <a:pt x="2279" y="1"/>
                    </a:cubicBezTo>
                    <a:close/>
                  </a:path>
                </a:pathLst>
              </a:custGeom>
              <a:solidFill>
                <a:srgbClr val="FCDA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6"/>
              <p:cNvSpPr/>
              <p:nvPr/>
            </p:nvSpPr>
            <p:spPr>
              <a:xfrm>
                <a:off x="3199975" y="3502150"/>
                <a:ext cx="86975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3051" extrusionOk="0">
                    <a:moveTo>
                      <a:pt x="1927" y="1"/>
                    </a:moveTo>
                    <a:cubicBezTo>
                      <a:pt x="869" y="522"/>
                      <a:pt x="0" y="1378"/>
                      <a:pt x="13" y="1967"/>
                    </a:cubicBezTo>
                    <a:cubicBezTo>
                      <a:pt x="40" y="2515"/>
                      <a:pt x="1151" y="2876"/>
                      <a:pt x="2287" y="3051"/>
                    </a:cubicBezTo>
                    <a:lnTo>
                      <a:pt x="2287" y="3024"/>
                    </a:lnTo>
                    <a:cubicBezTo>
                      <a:pt x="3478" y="977"/>
                      <a:pt x="1940" y="1"/>
                      <a:pt x="1940" y="1"/>
                    </a:cubicBezTo>
                    <a:close/>
                  </a:path>
                </a:pathLst>
              </a:custGeom>
              <a:solidFill>
                <a:srgbClr val="FCDA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6"/>
              <p:cNvSpPr/>
              <p:nvPr/>
            </p:nvSpPr>
            <p:spPr>
              <a:xfrm>
                <a:off x="3221700" y="3532925"/>
                <a:ext cx="737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95" extrusionOk="0">
                    <a:moveTo>
                      <a:pt x="148" y="0"/>
                    </a:moveTo>
                    <a:cubicBezTo>
                      <a:pt x="68" y="0"/>
                      <a:pt x="0" y="67"/>
                      <a:pt x="0" y="147"/>
                    </a:cubicBezTo>
                    <a:cubicBezTo>
                      <a:pt x="0" y="227"/>
                      <a:pt x="68" y="295"/>
                      <a:pt x="148" y="295"/>
                    </a:cubicBezTo>
                    <a:cubicBezTo>
                      <a:pt x="228" y="295"/>
                      <a:pt x="295" y="227"/>
                      <a:pt x="295" y="147"/>
                    </a:cubicBezTo>
                    <a:cubicBezTo>
                      <a:pt x="295" y="67"/>
                      <a:pt x="228" y="0"/>
                      <a:pt x="14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6"/>
              <p:cNvSpPr/>
              <p:nvPr/>
            </p:nvSpPr>
            <p:spPr>
              <a:xfrm>
                <a:off x="3233725" y="3530925"/>
                <a:ext cx="177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09" extrusionOk="0">
                    <a:moveTo>
                      <a:pt x="349" y="0"/>
                    </a:moveTo>
                    <a:cubicBezTo>
                      <a:pt x="161" y="0"/>
                      <a:pt x="1" y="161"/>
                      <a:pt x="1" y="361"/>
                    </a:cubicBezTo>
                    <a:cubicBezTo>
                      <a:pt x="1" y="548"/>
                      <a:pt x="161" y="709"/>
                      <a:pt x="349" y="709"/>
                    </a:cubicBezTo>
                    <a:cubicBezTo>
                      <a:pt x="550" y="709"/>
                      <a:pt x="710" y="548"/>
                      <a:pt x="710" y="361"/>
                    </a:cubicBezTo>
                    <a:cubicBezTo>
                      <a:pt x="710" y="161"/>
                      <a:pt x="550" y="0"/>
                      <a:pt x="349" y="0"/>
                    </a:cubicBezTo>
                    <a:close/>
                  </a:path>
                </a:pathLst>
              </a:custGeom>
              <a:solidFill>
                <a:srgbClr val="EA6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6"/>
              <p:cNvSpPr/>
              <p:nvPr/>
            </p:nvSpPr>
            <p:spPr>
              <a:xfrm>
                <a:off x="3288925" y="3557675"/>
                <a:ext cx="4675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468" extrusionOk="0">
                    <a:moveTo>
                      <a:pt x="433" y="1"/>
                    </a:moveTo>
                    <a:cubicBezTo>
                      <a:pt x="363" y="1"/>
                      <a:pt x="294" y="9"/>
                      <a:pt x="227" y="27"/>
                    </a:cubicBezTo>
                    <a:cubicBezTo>
                      <a:pt x="1" y="93"/>
                      <a:pt x="188" y="1204"/>
                      <a:pt x="589" y="1377"/>
                    </a:cubicBezTo>
                    <a:cubicBezTo>
                      <a:pt x="738" y="1441"/>
                      <a:pt x="889" y="1468"/>
                      <a:pt x="1032" y="1468"/>
                    </a:cubicBezTo>
                    <a:cubicBezTo>
                      <a:pt x="1491" y="1468"/>
                      <a:pt x="1870" y="1194"/>
                      <a:pt x="1859" y="990"/>
                    </a:cubicBezTo>
                    <a:cubicBezTo>
                      <a:pt x="1848" y="736"/>
                      <a:pt x="1092" y="1"/>
                      <a:pt x="433" y="1"/>
                    </a:cubicBezTo>
                    <a:close/>
                  </a:path>
                </a:pathLst>
              </a:custGeom>
              <a:solidFill>
                <a:srgbClr val="F4B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6"/>
              <p:cNvSpPr/>
              <p:nvPr/>
            </p:nvSpPr>
            <p:spPr>
              <a:xfrm>
                <a:off x="3199625" y="3539800"/>
                <a:ext cx="415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5" extrusionOk="0">
                    <a:moveTo>
                      <a:pt x="1633" y="0"/>
                    </a:moveTo>
                    <a:cubicBezTo>
                      <a:pt x="1624" y="0"/>
                      <a:pt x="1615" y="6"/>
                      <a:pt x="1606" y="6"/>
                    </a:cubicBezTo>
                    <a:cubicBezTo>
                      <a:pt x="1606" y="6"/>
                      <a:pt x="1593" y="32"/>
                      <a:pt x="1552" y="59"/>
                    </a:cubicBezTo>
                    <a:cubicBezTo>
                      <a:pt x="1525" y="100"/>
                      <a:pt x="1472" y="139"/>
                      <a:pt x="1418" y="193"/>
                    </a:cubicBezTo>
                    <a:cubicBezTo>
                      <a:pt x="1379" y="220"/>
                      <a:pt x="1352" y="247"/>
                      <a:pt x="1311" y="260"/>
                    </a:cubicBezTo>
                    <a:cubicBezTo>
                      <a:pt x="1272" y="287"/>
                      <a:pt x="1231" y="314"/>
                      <a:pt x="1178" y="327"/>
                    </a:cubicBezTo>
                    <a:cubicBezTo>
                      <a:pt x="1138" y="354"/>
                      <a:pt x="1097" y="367"/>
                      <a:pt x="1044" y="380"/>
                    </a:cubicBezTo>
                    <a:cubicBezTo>
                      <a:pt x="1017" y="394"/>
                      <a:pt x="990" y="394"/>
                      <a:pt x="964" y="407"/>
                    </a:cubicBezTo>
                    <a:lnTo>
                      <a:pt x="924" y="407"/>
                    </a:lnTo>
                    <a:lnTo>
                      <a:pt x="883" y="421"/>
                    </a:lnTo>
                    <a:cubicBezTo>
                      <a:pt x="830" y="421"/>
                      <a:pt x="776" y="434"/>
                      <a:pt x="737" y="448"/>
                    </a:cubicBezTo>
                    <a:cubicBezTo>
                      <a:pt x="683" y="448"/>
                      <a:pt x="630" y="448"/>
                      <a:pt x="576" y="461"/>
                    </a:cubicBezTo>
                    <a:lnTo>
                      <a:pt x="309" y="461"/>
                    </a:lnTo>
                    <a:cubicBezTo>
                      <a:pt x="229" y="461"/>
                      <a:pt x="161" y="448"/>
                      <a:pt x="108" y="448"/>
                    </a:cubicBezTo>
                    <a:cubicBezTo>
                      <a:pt x="68" y="434"/>
                      <a:pt x="41" y="434"/>
                      <a:pt x="41" y="434"/>
                    </a:cubicBezTo>
                    <a:cubicBezTo>
                      <a:pt x="27" y="434"/>
                      <a:pt x="14" y="434"/>
                      <a:pt x="1" y="448"/>
                    </a:cubicBezTo>
                    <a:cubicBezTo>
                      <a:pt x="1" y="461"/>
                      <a:pt x="14" y="487"/>
                      <a:pt x="27" y="487"/>
                    </a:cubicBezTo>
                    <a:cubicBezTo>
                      <a:pt x="27" y="487"/>
                      <a:pt x="54" y="501"/>
                      <a:pt x="95" y="501"/>
                    </a:cubicBezTo>
                    <a:cubicBezTo>
                      <a:pt x="148" y="514"/>
                      <a:pt x="215" y="528"/>
                      <a:pt x="295" y="541"/>
                    </a:cubicBezTo>
                    <a:cubicBezTo>
                      <a:pt x="375" y="541"/>
                      <a:pt x="482" y="555"/>
                      <a:pt x="576" y="555"/>
                    </a:cubicBezTo>
                    <a:cubicBezTo>
                      <a:pt x="630" y="541"/>
                      <a:pt x="683" y="541"/>
                      <a:pt x="737" y="541"/>
                    </a:cubicBezTo>
                    <a:cubicBezTo>
                      <a:pt x="790" y="528"/>
                      <a:pt x="857" y="528"/>
                      <a:pt x="910" y="514"/>
                    </a:cubicBezTo>
                    <a:lnTo>
                      <a:pt x="951" y="514"/>
                    </a:lnTo>
                    <a:cubicBezTo>
                      <a:pt x="964" y="501"/>
                      <a:pt x="978" y="501"/>
                      <a:pt x="990" y="501"/>
                    </a:cubicBezTo>
                    <a:cubicBezTo>
                      <a:pt x="1017" y="487"/>
                      <a:pt x="1044" y="487"/>
                      <a:pt x="1071" y="474"/>
                    </a:cubicBezTo>
                    <a:cubicBezTo>
                      <a:pt x="1124" y="461"/>
                      <a:pt x="1178" y="434"/>
                      <a:pt x="1218" y="421"/>
                    </a:cubicBezTo>
                    <a:cubicBezTo>
                      <a:pt x="1272" y="394"/>
                      <a:pt x="1311" y="367"/>
                      <a:pt x="1352" y="341"/>
                    </a:cubicBezTo>
                    <a:cubicBezTo>
                      <a:pt x="1392" y="314"/>
                      <a:pt x="1432" y="287"/>
                      <a:pt x="1459" y="260"/>
                    </a:cubicBezTo>
                    <a:cubicBezTo>
                      <a:pt x="1499" y="234"/>
                      <a:pt x="1525" y="193"/>
                      <a:pt x="1552" y="180"/>
                    </a:cubicBezTo>
                    <a:cubicBezTo>
                      <a:pt x="1566" y="153"/>
                      <a:pt x="1593" y="127"/>
                      <a:pt x="1606" y="113"/>
                    </a:cubicBezTo>
                    <a:cubicBezTo>
                      <a:pt x="1632" y="73"/>
                      <a:pt x="1646" y="46"/>
                      <a:pt x="1646" y="46"/>
                    </a:cubicBezTo>
                    <a:cubicBezTo>
                      <a:pt x="1659" y="32"/>
                      <a:pt x="1646" y="20"/>
                      <a:pt x="1646" y="6"/>
                    </a:cubicBezTo>
                    <a:cubicBezTo>
                      <a:pt x="1642" y="1"/>
                      <a:pt x="1637" y="0"/>
                      <a:pt x="1633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3295925" y="3565225"/>
                <a:ext cx="805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48" extrusionOk="0">
                    <a:moveTo>
                      <a:pt x="65" y="0"/>
                    </a:moveTo>
                    <a:cubicBezTo>
                      <a:pt x="60" y="0"/>
                      <a:pt x="51" y="9"/>
                      <a:pt x="42" y="19"/>
                    </a:cubicBezTo>
                    <a:cubicBezTo>
                      <a:pt x="1" y="112"/>
                      <a:pt x="42" y="246"/>
                      <a:pt x="68" y="353"/>
                    </a:cubicBezTo>
                    <a:cubicBezTo>
                      <a:pt x="95" y="460"/>
                      <a:pt x="135" y="608"/>
                      <a:pt x="256" y="647"/>
                    </a:cubicBezTo>
                    <a:cubicBezTo>
                      <a:pt x="282" y="647"/>
                      <a:pt x="309" y="621"/>
                      <a:pt x="309" y="594"/>
                    </a:cubicBezTo>
                    <a:cubicBezTo>
                      <a:pt x="322" y="487"/>
                      <a:pt x="242" y="380"/>
                      <a:pt x="215" y="273"/>
                    </a:cubicBezTo>
                    <a:cubicBezTo>
                      <a:pt x="175" y="180"/>
                      <a:pt x="149" y="73"/>
                      <a:pt x="68" y="5"/>
                    </a:cubicBezTo>
                    <a:cubicBezTo>
                      <a:pt x="68" y="2"/>
                      <a:pt x="67" y="0"/>
                      <a:pt x="65" y="0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6"/>
              <p:cNvSpPr/>
              <p:nvPr/>
            </p:nvSpPr>
            <p:spPr>
              <a:xfrm>
                <a:off x="3301950" y="3565025"/>
                <a:ext cx="13750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13" extrusionOk="0">
                    <a:moveTo>
                      <a:pt x="54" y="0"/>
                    </a:moveTo>
                    <a:cubicBezTo>
                      <a:pt x="15" y="0"/>
                      <a:pt x="1" y="27"/>
                      <a:pt x="1" y="54"/>
                    </a:cubicBezTo>
                    <a:cubicBezTo>
                      <a:pt x="15" y="174"/>
                      <a:pt x="122" y="268"/>
                      <a:pt x="188" y="348"/>
                    </a:cubicBezTo>
                    <a:cubicBezTo>
                      <a:pt x="268" y="441"/>
                      <a:pt x="349" y="548"/>
                      <a:pt x="456" y="602"/>
                    </a:cubicBezTo>
                    <a:cubicBezTo>
                      <a:pt x="466" y="609"/>
                      <a:pt x="478" y="612"/>
                      <a:pt x="490" y="612"/>
                    </a:cubicBezTo>
                    <a:cubicBezTo>
                      <a:pt x="521" y="612"/>
                      <a:pt x="550" y="588"/>
                      <a:pt x="550" y="548"/>
                    </a:cubicBezTo>
                    <a:cubicBezTo>
                      <a:pt x="536" y="429"/>
                      <a:pt x="443" y="322"/>
                      <a:pt x="362" y="241"/>
                    </a:cubicBezTo>
                    <a:cubicBezTo>
                      <a:pt x="282" y="147"/>
                      <a:pt x="175" y="27"/>
                      <a:pt x="54" y="0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6"/>
              <p:cNvSpPr/>
              <p:nvPr/>
            </p:nvSpPr>
            <p:spPr>
              <a:xfrm>
                <a:off x="3307650" y="3564075"/>
                <a:ext cx="12725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60" extrusionOk="0">
                    <a:moveTo>
                      <a:pt x="99" y="1"/>
                    </a:moveTo>
                    <a:cubicBezTo>
                      <a:pt x="71" y="1"/>
                      <a:pt x="42" y="4"/>
                      <a:pt x="13" y="12"/>
                    </a:cubicBezTo>
                    <a:cubicBezTo>
                      <a:pt x="1" y="25"/>
                      <a:pt x="1" y="25"/>
                      <a:pt x="1" y="38"/>
                    </a:cubicBezTo>
                    <a:cubicBezTo>
                      <a:pt x="108" y="172"/>
                      <a:pt x="254" y="319"/>
                      <a:pt x="429" y="360"/>
                    </a:cubicBezTo>
                    <a:cubicBezTo>
                      <a:pt x="482" y="360"/>
                      <a:pt x="509" y="319"/>
                      <a:pt x="495" y="279"/>
                    </a:cubicBezTo>
                    <a:cubicBezTo>
                      <a:pt x="426" y="130"/>
                      <a:pt x="269" y="1"/>
                      <a:pt x="99" y="1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6"/>
              <p:cNvSpPr/>
              <p:nvPr/>
            </p:nvSpPr>
            <p:spPr>
              <a:xfrm>
                <a:off x="3264575" y="3482600"/>
                <a:ext cx="86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2" extrusionOk="0">
                    <a:moveTo>
                      <a:pt x="266" y="1"/>
                    </a:moveTo>
                    <a:cubicBezTo>
                      <a:pt x="249" y="1"/>
                      <a:pt x="229" y="7"/>
                      <a:pt x="212" y="20"/>
                    </a:cubicBezTo>
                    <a:cubicBezTo>
                      <a:pt x="131" y="87"/>
                      <a:pt x="51" y="194"/>
                      <a:pt x="11" y="301"/>
                    </a:cubicBezTo>
                    <a:cubicBezTo>
                      <a:pt x="0" y="356"/>
                      <a:pt x="52" y="401"/>
                      <a:pt x="100" y="401"/>
                    </a:cubicBezTo>
                    <a:cubicBezTo>
                      <a:pt x="111" y="401"/>
                      <a:pt x="122" y="399"/>
                      <a:pt x="131" y="394"/>
                    </a:cubicBezTo>
                    <a:cubicBezTo>
                      <a:pt x="185" y="368"/>
                      <a:pt x="226" y="314"/>
                      <a:pt x="265" y="261"/>
                    </a:cubicBezTo>
                    <a:cubicBezTo>
                      <a:pt x="306" y="207"/>
                      <a:pt x="345" y="141"/>
                      <a:pt x="333" y="60"/>
                    </a:cubicBezTo>
                    <a:cubicBezTo>
                      <a:pt x="333" y="25"/>
                      <a:pt x="302" y="1"/>
                      <a:pt x="266" y="1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3274600" y="3482350"/>
                <a:ext cx="5800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21" extrusionOk="0">
                    <a:moveTo>
                      <a:pt x="154" y="0"/>
                    </a:moveTo>
                    <a:cubicBezTo>
                      <a:pt x="137" y="0"/>
                      <a:pt x="120" y="5"/>
                      <a:pt x="105" y="17"/>
                    </a:cubicBezTo>
                    <a:cubicBezTo>
                      <a:pt x="65" y="57"/>
                      <a:pt x="25" y="110"/>
                      <a:pt x="12" y="164"/>
                    </a:cubicBezTo>
                    <a:cubicBezTo>
                      <a:pt x="0" y="197"/>
                      <a:pt x="16" y="221"/>
                      <a:pt x="45" y="221"/>
                    </a:cubicBezTo>
                    <a:cubicBezTo>
                      <a:pt x="51" y="221"/>
                      <a:pt x="58" y="220"/>
                      <a:pt x="65" y="217"/>
                    </a:cubicBezTo>
                    <a:cubicBezTo>
                      <a:pt x="132" y="204"/>
                      <a:pt x="185" y="151"/>
                      <a:pt x="212" y="70"/>
                    </a:cubicBezTo>
                    <a:cubicBezTo>
                      <a:pt x="231" y="32"/>
                      <a:pt x="195" y="0"/>
                      <a:pt x="154" y="0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6"/>
              <p:cNvSpPr/>
              <p:nvPr/>
            </p:nvSpPr>
            <p:spPr>
              <a:xfrm>
                <a:off x="3284825" y="3481700"/>
                <a:ext cx="742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8" extrusionOk="0">
                    <a:moveTo>
                      <a:pt x="218" y="1"/>
                    </a:moveTo>
                    <a:cubicBezTo>
                      <a:pt x="213" y="1"/>
                      <a:pt x="209" y="1"/>
                      <a:pt x="204" y="2"/>
                    </a:cubicBezTo>
                    <a:lnTo>
                      <a:pt x="124" y="43"/>
                    </a:lnTo>
                    <a:cubicBezTo>
                      <a:pt x="84" y="56"/>
                      <a:pt x="58" y="83"/>
                      <a:pt x="44" y="123"/>
                    </a:cubicBezTo>
                    <a:cubicBezTo>
                      <a:pt x="0" y="167"/>
                      <a:pt x="54" y="227"/>
                      <a:pt x="104" y="227"/>
                    </a:cubicBezTo>
                    <a:cubicBezTo>
                      <a:pt x="116" y="227"/>
                      <a:pt x="128" y="224"/>
                      <a:pt x="138" y="216"/>
                    </a:cubicBezTo>
                    <a:cubicBezTo>
                      <a:pt x="191" y="190"/>
                      <a:pt x="245" y="163"/>
                      <a:pt x="272" y="96"/>
                    </a:cubicBezTo>
                    <a:cubicBezTo>
                      <a:pt x="296" y="59"/>
                      <a:pt x="264" y="1"/>
                      <a:pt x="218" y="1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6"/>
              <p:cNvSpPr/>
              <p:nvPr/>
            </p:nvSpPr>
            <p:spPr>
              <a:xfrm>
                <a:off x="3296275" y="3481825"/>
                <a:ext cx="5025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16" extrusionOk="0">
                    <a:moveTo>
                      <a:pt x="145" y="0"/>
                    </a:moveTo>
                    <a:cubicBezTo>
                      <a:pt x="137" y="0"/>
                      <a:pt x="128" y="4"/>
                      <a:pt x="121" y="11"/>
                    </a:cubicBezTo>
                    <a:cubicBezTo>
                      <a:pt x="81" y="65"/>
                      <a:pt x="1" y="118"/>
                      <a:pt x="1" y="185"/>
                    </a:cubicBezTo>
                    <a:cubicBezTo>
                      <a:pt x="1" y="198"/>
                      <a:pt x="14" y="211"/>
                      <a:pt x="28" y="211"/>
                    </a:cubicBezTo>
                    <a:cubicBezTo>
                      <a:pt x="35" y="214"/>
                      <a:pt x="43" y="215"/>
                      <a:pt x="50" y="215"/>
                    </a:cubicBezTo>
                    <a:cubicBezTo>
                      <a:pt x="83" y="215"/>
                      <a:pt x="115" y="193"/>
                      <a:pt x="147" y="172"/>
                    </a:cubicBezTo>
                    <a:cubicBezTo>
                      <a:pt x="188" y="145"/>
                      <a:pt x="201" y="91"/>
                      <a:pt x="188" y="51"/>
                    </a:cubicBezTo>
                    <a:cubicBezTo>
                      <a:pt x="188" y="22"/>
                      <a:pt x="167" y="0"/>
                      <a:pt x="145" y="0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3307300" y="3483425"/>
                <a:ext cx="5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15" extrusionOk="0">
                    <a:moveTo>
                      <a:pt x="175" y="1"/>
                    </a:moveTo>
                    <a:cubicBezTo>
                      <a:pt x="95" y="1"/>
                      <a:pt x="15" y="94"/>
                      <a:pt x="1" y="174"/>
                    </a:cubicBezTo>
                    <a:cubicBezTo>
                      <a:pt x="1" y="188"/>
                      <a:pt x="27" y="215"/>
                      <a:pt x="54" y="215"/>
                    </a:cubicBezTo>
                    <a:cubicBezTo>
                      <a:pt x="122" y="215"/>
                      <a:pt x="229" y="147"/>
                      <a:pt x="229" y="67"/>
                    </a:cubicBezTo>
                    <a:cubicBezTo>
                      <a:pt x="229" y="40"/>
                      <a:pt x="202" y="14"/>
                      <a:pt x="175" y="1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6"/>
              <p:cNvSpPr/>
              <p:nvPr/>
            </p:nvSpPr>
            <p:spPr>
              <a:xfrm>
                <a:off x="3380650" y="3541650"/>
                <a:ext cx="220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63" extrusionOk="0">
                    <a:moveTo>
                      <a:pt x="28" y="1"/>
                    </a:moveTo>
                    <a:cubicBezTo>
                      <a:pt x="11" y="1"/>
                      <a:pt x="0" y="20"/>
                      <a:pt x="10" y="39"/>
                    </a:cubicBezTo>
                    <a:cubicBezTo>
                      <a:pt x="77" y="240"/>
                      <a:pt x="197" y="413"/>
                      <a:pt x="331" y="574"/>
                    </a:cubicBezTo>
                    <a:cubicBezTo>
                      <a:pt x="451" y="734"/>
                      <a:pt x="598" y="935"/>
                      <a:pt x="812" y="962"/>
                    </a:cubicBezTo>
                    <a:cubicBezTo>
                      <a:pt x="853" y="962"/>
                      <a:pt x="880" y="922"/>
                      <a:pt x="853" y="882"/>
                    </a:cubicBezTo>
                    <a:cubicBezTo>
                      <a:pt x="773" y="708"/>
                      <a:pt x="585" y="588"/>
                      <a:pt x="464" y="440"/>
                    </a:cubicBezTo>
                    <a:cubicBezTo>
                      <a:pt x="331" y="293"/>
                      <a:pt x="211" y="119"/>
                      <a:pt x="50" y="12"/>
                    </a:cubicBezTo>
                    <a:cubicBezTo>
                      <a:pt x="42" y="4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rgbClr val="E58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6"/>
              <p:cNvSpPr/>
              <p:nvPr/>
            </p:nvSpPr>
            <p:spPr>
              <a:xfrm>
                <a:off x="3383900" y="3537925"/>
                <a:ext cx="356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918" extrusionOk="0">
                    <a:moveTo>
                      <a:pt x="107" y="0"/>
                    </a:moveTo>
                    <a:cubicBezTo>
                      <a:pt x="27" y="0"/>
                      <a:pt x="0" y="107"/>
                      <a:pt x="67" y="148"/>
                    </a:cubicBezTo>
                    <a:cubicBezTo>
                      <a:pt x="281" y="268"/>
                      <a:pt x="509" y="348"/>
                      <a:pt x="723" y="482"/>
                    </a:cubicBezTo>
                    <a:cubicBezTo>
                      <a:pt x="923" y="616"/>
                      <a:pt x="1097" y="817"/>
                      <a:pt x="1311" y="910"/>
                    </a:cubicBezTo>
                    <a:cubicBezTo>
                      <a:pt x="1324" y="915"/>
                      <a:pt x="1335" y="917"/>
                      <a:pt x="1346" y="917"/>
                    </a:cubicBezTo>
                    <a:cubicBezTo>
                      <a:pt x="1395" y="917"/>
                      <a:pt x="1426" y="873"/>
                      <a:pt x="1404" y="830"/>
                    </a:cubicBezTo>
                    <a:cubicBezTo>
                      <a:pt x="1217" y="402"/>
                      <a:pt x="562" y="14"/>
                      <a:pt x="107" y="0"/>
                    </a:cubicBezTo>
                    <a:close/>
                  </a:path>
                </a:pathLst>
              </a:custGeom>
              <a:solidFill>
                <a:srgbClr val="E58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3375525" y="3480600"/>
                <a:ext cx="297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664" extrusionOk="0">
                    <a:moveTo>
                      <a:pt x="1073" y="1"/>
                    </a:moveTo>
                    <a:cubicBezTo>
                      <a:pt x="1053" y="1"/>
                      <a:pt x="1034" y="6"/>
                      <a:pt x="1017" y="20"/>
                    </a:cubicBezTo>
                    <a:cubicBezTo>
                      <a:pt x="763" y="234"/>
                      <a:pt x="549" y="501"/>
                      <a:pt x="362" y="769"/>
                    </a:cubicBezTo>
                    <a:cubicBezTo>
                      <a:pt x="202" y="997"/>
                      <a:pt x="1" y="1344"/>
                      <a:pt x="95" y="1639"/>
                    </a:cubicBezTo>
                    <a:cubicBezTo>
                      <a:pt x="102" y="1653"/>
                      <a:pt x="121" y="1664"/>
                      <a:pt x="139" y="1664"/>
                    </a:cubicBezTo>
                    <a:cubicBezTo>
                      <a:pt x="154" y="1664"/>
                      <a:pt x="169" y="1657"/>
                      <a:pt x="175" y="1639"/>
                    </a:cubicBezTo>
                    <a:cubicBezTo>
                      <a:pt x="295" y="1384"/>
                      <a:pt x="375" y="1130"/>
                      <a:pt x="536" y="876"/>
                    </a:cubicBezTo>
                    <a:cubicBezTo>
                      <a:pt x="723" y="608"/>
                      <a:pt x="951" y="381"/>
                      <a:pt x="1138" y="127"/>
                    </a:cubicBezTo>
                    <a:cubicBezTo>
                      <a:pt x="1188" y="56"/>
                      <a:pt x="1132" y="1"/>
                      <a:pt x="1073" y="1"/>
                    </a:cubicBezTo>
                    <a:close/>
                  </a:path>
                </a:pathLst>
              </a:custGeom>
              <a:solidFill>
                <a:srgbClr val="E58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6"/>
              <p:cNvSpPr/>
              <p:nvPr/>
            </p:nvSpPr>
            <p:spPr>
              <a:xfrm>
                <a:off x="3383900" y="3496100"/>
                <a:ext cx="29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239" extrusionOk="0">
                    <a:moveTo>
                      <a:pt x="1089" y="0"/>
                    </a:moveTo>
                    <a:cubicBezTo>
                      <a:pt x="1083" y="0"/>
                      <a:pt x="1077" y="1"/>
                      <a:pt x="1071" y="2"/>
                    </a:cubicBezTo>
                    <a:cubicBezTo>
                      <a:pt x="789" y="42"/>
                      <a:pt x="536" y="323"/>
                      <a:pt x="361" y="537"/>
                    </a:cubicBezTo>
                    <a:cubicBezTo>
                      <a:pt x="227" y="698"/>
                      <a:pt x="0" y="992"/>
                      <a:pt x="107" y="1219"/>
                    </a:cubicBezTo>
                    <a:cubicBezTo>
                      <a:pt x="107" y="1232"/>
                      <a:pt x="121" y="1239"/>
                      <a:pt x="136" y="1239"/>
                    </a:cubicBezTo>
                    <a:cubicBezTo>
                      <a:pt x="151" y="1239"/>
                      <a:pt x="167" y="1232"/>
                      <a:pt x="174" y="1219"/>
                    </a:cubicBezTo>
                    <a:cubicBezTo>
                      <a:pt x="227" y="1152"/>
                      <a:pt x="254" y="1072"/>
                      <a:pt x="295" y="1005"/>
                    </a:cubicBezTo>
                    <a:cubicBezTo>
                      <a:pt x="361" y="871"/>
                      <a:pt x="455" y="764"/>
                      <a:pt x="562" y="644"/>
                    </a:cubicBezTo>
                    <a:cubicBezTo>
                      <a:pt x="736" y="457"/>
                      <a:pt x="976" y="323"/>
                      <a:pt x="1137" y="122"/>
                    </a:cubicBezTo>
                    <a:cubicBezTo>
                      <a:pt x="1186" y="72"/>
                      <a:pt x="1156" y="0"/>
                      <a:pt x="1089" y="0"/>
                    </a:cubicBezTo>
                    <a:close/>
                  </a:path>
                </a:pathLst>
              </a:custGeom>
              <a:solidFill>
                <a:srgbClr val="E58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6"/>
              <p:cNvSpPr/>
              <p:nvPr/>
            </p:nvSpPr>
            <p:spPr>
              <a:xfrm>
                <a:off x="3269175" y="3497800"/>
                <a:ext cx="70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81" y="0"/>
                    </a:moveTo>
                    <a:cubicBezTo>
                      <a:pt x="54" y="0"/>
                      <a:pt x="28" y="0"/>
                      <a:pt x="1" y="14"/>
                    </a:cubicBezTo>
                    <a:cubicBezTo>
                      <a:pt x="54" y="68"/>
                      <a:pt x="122" y="148"/>
                      <a:pt x="202" y="255"/>
                    </a:cubicBezTo>
                    <a:lnTo>
                      <a:pt x="202" y="241"/>
                    </a:lnTo>
                    <a:cubicBezTo>
                      <a:pt x="282" y="175"/>
                      <a:pt x="256" y="14"/>
                      <a:pt x="135" y="0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3264500" y="3498150"/>
                <a:ext cx="975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8" extrusionOk="0">
                    <a:moveTo>
                      <a:pt x="188" y="0"/>
                    </a:moveTo>
                    <a:cubicBezTo>
                      <a:pt x="175" y="0"/>
                      <a:pt x="175" y="13"/>
                      <a:pt x="161" y="13"/>
                    </a:cubicBezTo>
                    <a:cubicBezTo>
                      <a:pt x="121" y="40"/>
                      <a:pt x="81" y="80"/>
                      <a:pt x="54" y="120"/>
                    </a:cubicBezTo>
                    <a:cubicBezTo>
                      <a:pt x="1" y="200"/>
                      <a:pt x="68" y="307"/>
                      <a:pt x="161" y="307"/>
                    </a:cubicBezTo>
                    <a:cubicBezTo>
                      <a:pt x="188" y="307"/>
                      <a:pt x="229" y="295"/>
                      <a:pt x="255" y="295"/>
                    </a:cubicBezTo>
                    <a:lnTo>
                      <a:pt x="309" y="281"/>
                    </a:lnTo>
                    <a:cubicBezTo>
                      <a:pt x="336" y="281"/>
                      <a:pt x="362" y="254"/>
                      <a:pt x="389" y="241"/>
                    </a:cubicBezTo>
                    <a:cubicBezTo>
                      <a:pt x="309" y="134"/>
                      <a:pt x="241" y="54"/>
                      <a:pt x="188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6"/>
              <p:cNvSpPr/>
              <p:nvPr/>
            </p:nvSpPr>
            <p:spPr>
              <a:xfrm>
                <a:off x="3275875" y="3505500"/>
                <a:ext cx="64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69" extrusionOk="0">
                    <a:moveTo>
                      <a:pt x="107" y="1"/>
                    </a:moveTo>
                    <a:cubicBezTo>
                      <a:pt x="68" y="1"/>
                      <a:pt x="27" y="13"/>
                      <a:pt x="0" y="40"/>
                    </a:cubicBezTo>
                    <a:cubicBezTo>
                      <a:pt x="41" y="108"/>
                      <a:pt x="81" y="188"/>
                      <a:pt x="121" y="268"/>
                    </a:cubicBezTo>
                    <a:cubicBezTo>
                      <a:pt x="175" y="268"/>
                      <a:pt x="228" y="215"/>
                      <a:pt x="241" y="174"/>
                    </a:cubicBezTo>
                    <a:cubicBezTo>
                      <a:pt x="255" y="147"/>
                      <a:pt x="255" y="120"/>
                      <a:pt x="241" y="94"/>
                    </a:cubicBezTo>
                    <a:cubicBezTo>
                      <a:pt x="228" y="40"/>
                      <a:pt x="175" y="1"/>
                      <a:pt x="121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6"/>
              <p:cNvSpPr/>
              <p:nvPr/>
            </p:nvSpPr>
            <p:spPr>
              <a:xfrm>
                <a:off x="3274525" y="3506500"/>
                <a:ext cx="440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29" extrusionOk="0">
                    <a:moveTo>
                      <a:pt x="54" y="0"/>
                    </a:moveTo>
                    <a:lnTo>
                      <a:pt x="28" y="27"/>
                    </a:lnTo>
                    <a:cubicBezTo>
                      <a:pt x="15" y="54"/>
                      <a:pt x="1" y="94"/>
                      <a:pt x="15" y="121"/>
                    </a:cubicBezTo>
                    <a:cubicBezTo>
                      <a:pt x="28" y="201"/>
                      <a:pt x="95" y="228"/>
                      <a:pt x="161" y="228"/>
                    </a:cubicBezTo>
                    <a:lnTo>
                      <a:pt x="175" y="228"/>
                    </a:lnTo>
                    <a:cubicBezTo>
                      <a:pt x="135" y="148"/>
                      <a:pt x="95" y="68"/>
                      <a:pt x="54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3280550" y="3497125"/>
                <a:ext cx="84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2" extrusionOk="0">
                    <a:moveTo>
                      <a:pt x="148" y="1"/>
                    </a:moveTo>
                    <a:cubicBezTo>
                      <a:pt x="95" y="1"/>
                      <a:pt x="41" y="54"/>
                      <a:pt x="15" y="108"/>
                    </a:cubicBezTo>
                    <a:cubicBezTo>
                      <a:pt x="1" y="175"/>
                      <a:pt x="41" y="268"/>
                      <a:pt x="122" y="282"/>
                    </a:cubicBezTo>
                    <a:lnTo>
                      <a:pt x="161" y="282"/>
                    </a:lnTo>
                    <a:cubicBezTo>
                      <a:pt x="229" y="282"/>
                      <a:pt x="282" y="255"/>
                      <a:pt x="309" y="188"/>
                    </a:cubicBezTo>
                    <a:cubicBezTo>
                      <a:pt x="336" y="95"/>
                      <a:pt x="255" y="14"/>
                      <a:pt x="175" y="14"/>
                    </a:cubicBezTo>
                    <a:cubicBezTo>
                      <a:pt x="161" y="1"/>
                      <a:pt x="161" y="1"/>
                      <a:pt x="148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3295625" y="3500150"/>
                <a:ext cx="77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55" extrusionOk="0">
                    <a:moveTo>
                      <a:pt x="147" y="0"/>
                    </a:moveTo>
                    <a:cubicBezTo>
                      <a:pt x="40" y="0"/>
                      <a:pt x="0" y="108"/>
                      <a:pt x="27" y="174"/>
                    </a:cubicBezTo>
                    <a:cubicBezTo>
                      <a:pt x="40" y="188"/>
                      <a:pt x="40" y="201"/>
                      <a:pt x="54" y="215"/>
                    </a:cubicBezTo>
                    <a:cubicBezTo>
                      <a:pt x="66" y="241"/>
                      <a:pt x="107" y="254"/>
                      <a:pt x="147" y="254"/>
                    </a:cubicBezTo>
                    <a:cubicBezTo>
                      <a:pt x="307" y="254"/>
                      <a:pt x="307" y="0"/>
                      <a:pt x="147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6"/>
              <p:cNvSpPr/>
              <p:nvPr/>
            </p:nvSpPr>
            <p:spPr>
              <a:xfrm>
                <a:off x="3296275" y="3504475"/>
                <a:ext cx="7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42" extrusionOk="0">
                    <a:moveTo>
                      <a:pt x="1" y="1"/>
                    </a:moveTo>
                    <a:cubicBezTo>
                      <a:pt x="14" y="15"/>
                      <a:pt x="14" y="28"/>
                      <a:pt x="28" y="42"/>
                    </a:cubicBezTo>
                    <a:cubicBezTo>
                      <a:pt x="14" y="28"/>
                      <a:pt x="14" y="15"/>
                      <a:pt x="1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6"/>
              <p:cNvSpPr/>
              <p:nvPr/>
            </p:nvSpPr>
            <p:spPr>
              <a:xfrm>
                <a:off x="3287900" y="3509175"/>
                <a:ext cx="7750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241" extrusionOk="0">
                    <a:moveTo>
                      <a:pt x="149" y="0"/>
                    </a:moveTo>
                    <a:cubicBezTo>
                      <a:pt x="1" y="0"/>
                      <a:pt x="1" y="241"/>
                      <a:pt x="149" y="241"/>
                    </a:cubicBezTo>
                    <a:cubicBezTo>
                      <a:pt x="309" y="241"/>
                      <a:pt x="309" y="0"/>
                      <a:pt x="149" y="0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6"/>
              <p:cNvSpPr/>
              <p:nvPr/>
            </p:nvSpPr>
            <p:spPr>
              <a:xfrm>
                <a:off x="3283575" y="3524225"/>
                <a:ext cx="10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08" extrusionOk="0">
                    <a:moveTo>
                      <a:pt x="1" y="1"/>
                    </a:moveTo>
                    <a:cubicBezTo>
                      <a:pt x="13" y="40"/>
                      <a:pt x="27" y="81"/>
                      <a:pt x="27" y="108"/>
                    </a:cubicBezTo>
                    <a:cubicBezTo>
                      <a:pt x="40" y="81"/>
                      <a:pt x="27" y="27"/>
                      <a:pt x="1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6"/>
              <p:cNvSpPr/>
              <p:nvPr/>
            </p:nvSpPr>
            <p:spPr>
              <a:xfrm>
                <a:off x="3277875" y="3523550"/>
                <a:ext cx="640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01" extrusionOk="0">
                    <a:moveTo>
                      <a:pt x="161" y="1"/>
                    </a:moveTo>
                    <a:cubicBezTo>
                      <a:pt x="148" y="1"/>
                      <a:pt x="134" y="1"/>
                      <a:pt x="108" y="14"/>
                    </a:cubicBezTo>
                    <a:lnTo>
                      <a:pt x="68" y="54"/>
                    </a:lnTo>
                    <a:lnTo>
                      <a:pt x="54" y="67"/>
                    </a:lnTo>
                    <a:lnTo>
                      <a:pt x="54" y="54"/>
                    </a:lnTo>
                    <a:cubicBezTo>
                      <a:pt x="54" y="54"/>
                      <a:pt x="54" y="67"/>
                      <a:pt x="41" y="67"/>
                    </a:cubicBezTo>
                    <a:cubicBezTo>
                      <a:pt x="15" y="67"/>
                      <a:pt x="1" y="108"/>
                      <a:pt x="15" y="135"/>
                    </a:cubicBezTo>
                    <a:cubicBezTo>
                      <a:pt x="54" y="174"/>
                      <a:pt x="95" y="201"/>
                      <a:pt x="148" y="201"/>
                    </a:cubicBezTo>
                    <a:cubicBezTo>
                      <a:pt x="161" y="201"/>
                      <a:pt x="188" y="201"/>
                      <a:pt x="215" y="188"/>
                    </a:cubicBezTo>
                    <a:cubicBezTo>
                      <a:pt x="241" y="174"/>
                      <a:pt x="255" y="161"/>
                      <a:pt x="255" y="135"/>
                    </a:cubicBezTo>
                    <a:cubicBezTo>
                      <a:pt x="255" y="108"/>
                      <a:pt x="241" y="67"/>
                      <a:pt x="229" y="28"/>
                    </a:cubicBezTo>
                    <a:cubicBezTo>
                      <a:pt x="215" y="14"/>
                      <a:pt x="188" y="1"/>
                      <a:pt x="161" y="1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6"/>
              <p:cNvSpPr/>
              <p:nvPr/>
            </p:nvSpPr>
            <p:spPr>
              <a:xfrm>
                <a:off x="3294950" y="3521550"/>
                <a:ext cx="6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1" extrusionOk="0">
                    <a:moveTo>
                      <a:pt x="107" y="1"/>
                    </a:moveTo>
                    <a:cubicBezTo>
                      <a:pt x="54" y="1"/>
                      <a:pt x="0" y="40"/>
                      <a:pt x="0" y="108"/>
                    </a:cubicBezTo>
                    <a:cubicBezTo>
                      <a:pt x="0" y="174"/>
                      <a:pt x="54" y="201"/>
                      <a:pt x="107" y="201"/>
                    </a:cubicBezTo>
                    <a:lnTo>
                      <a:pt x="147" y="201"/>
                    </a:lnTo>
                    <a:cubicBezTo>
                      <a:pt x="241" y="188"/>
                      <a:pt x="241" y="27"/>
                      <a:pt x="147" y="13"/>
                    </a:cubicBezTo>
                    <a:cubicBezTo>
                      <a:pt x="134" y="13"/>
                      <a:pt x="134" y="13"/>
                      <a:pt x="134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6"/>
              <p:cNvSpPr/>
              <p:nvPr/>
            </p:nvSpPr>
            <p:spPr>
              <a:xfrm>
                <a:off x="3304975" y="3510500"/>
                <a:ext cx="570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88" extrusionOk="0">
                    <a:moveTo>
                      <a:pt x="81" y="1"/>
                    </a:moveTo>
                    <a:cubicBezTo>
                      <a:pt x="40" y="1"/>
                      <a:pt x="1" y="41"/>
                      <a:pt x="1" y="81"/>
                    </a:cubicBezTo>
                    <a:cubicBezTo>
                      <a:pt x="1" y="134"/>
                      <a:pt x="40" y="188"/>
                      <a:pt x="94" y="188"/>
                    </a:cubicBezTo>
                    <a:lnTo>
                      <a:pt x="108" y="188"/>
                    </a:lnTo>
                    <a:cubicBezTo>
                      <a:pt x="201" y="175"/>
                      <a:pt x="228" y="41"/>
                      <a:pt x="120" y="15"/>
                    </a:cubicBezTo>
                    <a:cubicBezTo>
                      <a:pt x="108" y="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6"/>
              <p:cNvSpPr/>
              <p:nvPr/>
            </p:nvSpPr>
            <p:spPr>
              <a:xfrm>
                <a:off x="3304975" y="3495800"/>
                <a:ext cx="63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02" extrusionOk="0">
                    <a:moveTo>
                      <a:pt x="120" y="0"/>
                    </a:moveTo>
                    <a:cubicBezTo>
                      <a:pt x="1" y="0"/>
                      <a:pt x="1" y="201"/>
                      <a:pt x="120" y="201"/>
                    </a:cubicBezTo>
                    <a:cubicBezTo>
                      <a:pt x="254" y="201"/>
                      <a:pt x="254" y="0"/>
                      <a:pt x="120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6"/>
              <p:cNvSpPr/>
              <p:nvPr/>
            </p:nvSpPr>
            <p:spPr>
              <a:xfrm>
                <a:off x="3329725" y="350550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13" y="1"/>
                    </a:move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6"/>
              <p:cNvSpPr/>
              <p:nvPr/>
            </p:nvSpPr>
            <p:spPr>
              <a:xfrm>
                <a:off x="3328700" y="3504825"/>
                <a:ext cx="94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96" extrusionOk="0">
                    <a:moveTo>
                      <a:pt x="122" y="1"/>
                    </a:moveTo>
                    <a:cubicBezTo>
                      <a:pt x="108" y="1"/>
                      <a:pt x="81" y="14"/>
                      <a:pt x="68" y="28"/>
                    </a:cubicBezTo>
                    <a:lnTo>
                      <a:pt x="54" y="28"/>
                    </a:lnTo>
                    <a:cubicBezTo>
                      <a:pt x="54" y="28"/>
                      <a:pt x="54" y="28"/>
                      <a:pt x="54" y="28"/>
                    </a:cubicBezTo>
                    <a:lnTo>
                      <a:pt x="54" y="28"/>
                    </a:lnTo>
                    <a:lnTo>
                      <a:pt x="41" y="40"/>
                    </a:lnTo>
                    <a:cubicBezTo>
                      <a:pt x="28" y="54"/>
                      <a:pt x="15" y="67"/>
                      <a:pt x="15" y="81"/>
                    </a:cubicBezTo>
                    <a:cubicBezTo>
                      <a:pt x="1" y="135"/>
                      <a:pt x="28" y="201"/>
                      <a:pt x="68" y="242"/>
                    </a:cubicBezTo>
                    <a:cubicBezTo>
                      <a:pt x="95" y="268"/>
                      <a:pt x="149" y="295"/>
                      <a:pt x="188" y="295"/>
                    </a:cubicBezTo>
                    <a:cubicBezTo>
                      <a:pt x="242" y="295"/>
                      <a:pt x="282" y="281"/>
                      <a:pt x="309" y="242"/>
                    </a:cubicBezTo>
                    <a:cubicBezTo>
                      <a:pt x="375" y="188"/>
                      <a:pt x="363" y="94"/>
                      <a:pt x="309" y="40"/>
                    </a:cubicBezTo>
                    <a:cubicBezTo>
                      <a:pt x="282" y="1"/>
                      <a:pt x="242" y="1"/>
                      <a:pt x="202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6"/>
              <p:cNvSpPr/>
              <p:nvPr/>
            </p:nvSpPr>
            <p:spPr>
              <a:xfrm>
                <a:off x="3329725" y="350550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3" y="1"/>
                    </a:moveTo>
                    <a:lnTo>
                      <a:pt x="0" y="13"/>
                    </a:lnTo>
                    <a:cubicBezTo>
                      <a:pt x="13" y="13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EEEB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6"/>
              <p:cNvSpPr/>
              <p:nvPr/>
            </p:nvSpPr>
            <p:spPr>
              <a:xfrm>
                <a:off x="3343100" y="3512200"/>
                <a:ext cx="7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8" extrusionOk="0">
                    <a:moveTo>
                      <a:pt x="81" y="0"/>
                    </a:moveTo>
                    <a:cubicBezTo>
                      <a:pt x="54" y="0"/>
                      <a:pt x="13" y="27"/>
                      <a:pt x="13" y="54"/>
                    </a:cubicBezTo>
                    <a:lnTo>
                      <a:pt x="1" y="93"/>
                    </a:lnTo>
                    <a:lnTo>
                      <a:pt x="1" y="173"/>
                    </a:lnTo>
                    <a:cubicBezTo>
                      <a:pt x="13" y="227"/>
                      <a:pt x="81" y="268"/>
                      <a:pt x="134" y="268"/>
                    </a:cubicBezTo>
                    <a:cubicBezTo>
                      <a:pt x="188" y="268"/>
                      <a:pt x="227" y="241"/>
                      <a:pt x="254" y="200"/>
                    </a:cubicBezTo>
                    <a:cubicBezTo>
                      <a:pt x="308" y="120"/>
                      <a:pt x="241" y="0"/>
                      <a:pt x="147" y="0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6"/>
              <p:cNvSpPr/>
              <p:nvPr/>
            </p:nvSpPr>
            <p:spPr>
              <a:xfrm>
                <a:off x="3268875" y="3514875"/>
                <a:ext cx="7700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41" extrusionOk="0">
                    <a:moveTo>
                      <a:pt x="187" y="0"/>
                    </a:moveTo>
                    <a:cubicBezTo>
                      <a:pt x="147" y="0"/>
                      <a:pt x="107" y="27"/>
                      <a:pt x="66" y="54"/>
                    </a:cubicBezTo>
                    <a:cubicBezTo>
                      <a:pt x="0" y="80"/>
                      <a:pt x="13" y="173"/>
                      <a:pt x="66" y="214"/>
                    </a:cubicBezTo>
                    <a:cubicBezTo>
                      <a:pt x="93" y="227"/>
                      <a:pt x="120" y="241"/>
                      <a:pt x="161" y="241"/>
                    </a:cubicBezTo>
                    <a:cubicBezTo>
                      <a:pt x="187" y="241"/>
                      <a:pt x="214" y="227"/>
                      <a:pt x="241" y="214"/>
                    </a:cubicBezTo>
                    <a:cubicBezTo>
                      <a:pt x="280" y="200"/>
                      <a:pt x="307" y="147"/>
                      <a:pt x="307" y="120"/>
                    </a:cubicBezTo>
                    <a:cubicBezTo>
                      <a:pt x="294" y="54"/>
                      <a:pt x="254" y="0"/>
                      <a:pt x="187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6"/>
              <p:cNvSpPr/>
              <p:nvPr/>
            </p:nvSpPr>
            <p:spPr>
              <a:xfrm>
                <a:off x="3316350" y="3504175"/>
                <a:ext cx="63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4" extrusionOk="0">
                    <a:moveTo>
                      <a:pt x="120" y="0"/>
                    </a:moveTo>
                    <a:cubicBezTo>
                      <a:pt x="67" y="0"/>
                      <a:pt x="27" y="27"/>
                      <a:pt x="13" y="80"/>
                    </a:cubicBezTo>
                    <a:cubicBezTo>
                      <a:pt x="0" y="107"/>
                      <a:pt x="13" y="134"/>
                      <a:pt x="27" y="147"/>
                    </a:cubicBezTo>
                    <a:cubicBezTo>
                      <a:pt x="54" y="173"/>
                      <a:pt x="81" y="173"/>
                      <a:pt x="107" y="173"/>
                    </a:cubicBezTo>
                    <a:lnTo>
                      <a:pt x="147" y="173"/>
                    </a:lnTo>
                    <a:cubicBezTo>
                      <a:pt x="254" y="147"/>
                      <a:pt x="227" y="0"/>
                      <a:pt x="134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6"/>
              <p:cNvSpPr/>
              <p:nvPr/>
            </p:nvSpPr>
            <p:spPr>
              <a:xfrm>
                <a:off x="3244775" y="3511525"/>
                <a:ext cx="67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4" extrusionOk="0">
                    <a:moveTo>
                      <a:pt x="148" y="0"/>
                    </a:moveTo>
                    <a:cubicBezTo>
                      <a:pt x="121" y="0"/>
                      <a:pt x="108" y="13"/>
                      <a:pt x="94" y="13"/>
                    </a:cubicBezTo>
                    <a:cubicBezTo>
                      <a:pt x="54" y="40"/>
                      <a:pt x="14" y="67"/>
                      <a:pt x="1" y="120"/>
                    </a:cubicBezTo>
                    <a:cubicBezTo>
                      <a:pt x="1" y="161"/>
                      <a:pt x="1" y="200"/>
                      <a:pt x="41" y="227"/>
                    </a:cubicBezTo>
                    <a:cubicBezTo>
                      <a:pt x="67" y="241"/>
                      <a:pt x="81" y="254"/>
                      <a:pt x="108" y="254"/>
                    </a:cubicBezTo>
                    <a:cubicBezTo>
                      <a:pt x="135" y="254"/>
                      <a:pt x="174" y="227"/>
                      <a:pt x="201" y="214"/>
                    </a:cubicBezTo>
                    <a:cubicBezTo>
                      <a:pt x="255" y="188"/>
                      <a:pt x="268" y="134"/>
                      <a:pt x="255" y="81"/>
                    </a:cubicBezTo>
                    <a:cubicBezTo>
                      <a:pt x="255" y="67"/>
                      <a:pt x="242" y="54"/>
                      <a:pt x="228" y="40"/>
                    </a:cubicBezTo>
                    <a:cubicBezTo>
                      <a:pt x="215" y="13"/>
                      <a:pt x="174" y="0"/>
                      <a:pt x="148" y="0"/>
                    </a:cubicBezTo>
                    <a:close/>
                  </a:path>
                </a:pathLst>
              </a:custGeom>
              <a:solidFill>
                <a:srgbClr val="FCE9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6"/>
              <p:cNvSpPr/>
              <p:nvPr/>
            </p:nvSpPr>
            <p:spPr>
              <a:xfrm>
                <a:off x="3258150" y="3506850"/>
                <a:ext cx="97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48" extrusionOk="0">
                    <a:moveTo>
                      <a:pt x="201" y="0"/>
                    </a:moveTo>
                    <a:cubicBezTo>
                      <a:pt x="174" y="0"/>
                      <a:pt x="135" y="13"/>
                      <a:pt x="108" y="27"/>
                    </a:cubicBezTo>
                    <a:cubicBezTo>
                      <a:pt x="81" y="40"/>
                      <a:pt x="67" y="54"/>
                      <a:pt x="41" y="80"/>
                    </a:cubicBezTo>
                    <a:cubicBezTo>
                      <a:pt x="14" y="120"/>
                      <a:pt x="1" y="161"/>
                      <a:pt x="1" y="187"/>
                    </a:cubicBezTo>
                    <a:cubicBezTo>
                      <a:pt x="41" y="241"/>
                      <a:pt x="67" y="280"/>
                      <a:pt x="108" y="334"/>
                    </a:cubicBezTo>
                    <a:cubicBezTo>
                      <a:pt x="135" y="348"/>
                      <a:pt x="148" y="348"/>
                      <a:pt x="174" y="348"/>
                    </a:cubicBezTo>
                    <a:lnTo>
                      <a:pt x="242" y="348"/>
                    </a:lnTo>
                    <a:cubicBezTo>
                      <a:pt x="335" y="321"/>
                      <a:pt x="388" y="214"/>
                      <a:pt x="362" y="134"/>
                    </a:cubicBezTo>
                    <a:cubicBezTo>
                      <a:pt x="349" y="54"/>
                      <a:pt x="268" y="0"/>
                      <a:pt x="201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6"/>
              <p:cNvSpPr/>
              <p:nvPr/>
            </p:nvSpPr>
            <p:spPr>
              <a:xfrm>
                <a:off x="3258150" y="3511525"/>
                <a:ext cx="27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47" extrusionOk="0">
                    <a:moveTo>
                      <a:pt x="1" y="0"/>
                    </a:moveTo>
                    <a:cubicBezTo>
                      <a:pt x="1" y="54"/>
                      <a:pt x="28" y="107"/>
                      <a:pt x="67" y="134"/>
                    </a:cubicBezTo>
                    <a:cubicBezTo>
                      <a:pt x="81" y="134"/>
                      <a:pt x="94" y="147"/>
                      <a:pt x="108" y="147"/>
                    </a:cubicBezTo>
                    <a:cubicBezTo>
                      <a:pt x="67" y="93"/>
                      <a:pt x="41" y="54"/>
                      <a:pt x="1" y="0"/>
                    </a:cubicBezTo>
                    <a:close/>
                  </a:path>
                </a:pathLst>
              </a:custGeom>
              <a:solidFill>
                <a:srgbClr val="FCE9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6"/>
              <p:cNvSpPr/>
              <p:nvPr/>
            </p:nvSpPr>
            <p:spPr>
              <a:xfrm>
                <a:off x="3254150" y="3501500"/>
                <a:ext cx="737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15" extrusionOk="0">
                    <a:moveTo>
                      <a:pt x="147" y="0"/>
                    </a:moveTo>
                    <a:cubicBezTo>
                      <a:pt x="120" y="0"/>
                      <a:pt x="94" y="0"/>
                      <a:pt x="67" y="13"/>
                    </a:cubicBezTo>
                    <a:cubicBezTo>
                      <a:pt x="0" y="54"/>
                      <a:pt x="0" y="161"/>
                      <a:pt x="67" y="200"/>
                    </a:cubicBezTo>
                    <a:cubicBezTo>
                      <a:pt x="94" y="214"/>
                      <a:pt x="120" y="214"/>
                      <a:pt x="147" y="214"/>
                    </a:cubicBezTo>
                    <a:lnTo>
                      <a:pt x="188" y="214"/>
                    </a:lnTo>
                    <a:cubicBezTo>
                      <a:pt x="295" y="187"/>
                      <a:pt x="295" y="27"/>
                      <a:pt x="188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9" name="Google Shape;1069;p36"/>
            <p:cNvGrpSpPr/>
            <p:nvPr/>
          </p:nvGrpSpPr>
          <p:grpSpPr>
            <a:xfrm>
              <a:off x="5743088" y="2826000"/>
              <a:ext cx="347275" cy="1485900"/>
              <a:chOff x="4673175" y="1671175"/>
              <a:chExt cx="347275" cy="1485900"/>
            </a:xfrm>
          </p:grpSpPr>
          <p:sp>
            <p:nvSpPr>
              <p:cNvPr id="1070" name="Google Shape;1070;p36"/>
              <p:cNvSpPr/>
              <p:nvPr/>
            </p:nvSpPr>
            <p:spPr>
              <a:xfrm>
                <a:off x="4829475" y="2679550"/>
                <a:ext cx="156300" cy="156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6"/>
              <p:cNvSpPr/>
              <p:nvPr/>
            </p:nvSpPr>
            <p:spPr>
              <a:xfrm>
                <a:off x="4673175" y="2468500"/>
                <a:ext cx="102300" cy="102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6"/>
              <p:cNvSpPr/>
              <p:nvPr/>
            </p:nvSpPr>
            <p:spPr>
              <a:xfrm>
                <a:off x="4829475" y="2171450"/>
                <a:ext cx="156300" cy="156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6"/>
              <p:cNvSpPr/>
              <p:nvPr/>
            </p:nvSpPr>
            <p:spPr>
              <a:xfrm>
                <a:off x="4918150" y="1882250"/>
                <a:ext cx="102300" cy="102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6"/>
              <p:cNvSpPr/>
              <p:nvPr/>
            </p:nvSpPr>
            <p:spPr>
              <a:xfrm>
                <a:off x="4727175" y="1671175"/>
                <a:ext cx="102300" cy="102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6"/>
              <p:cNvSpPr/>
              <p:nvPr/>
            </p:nvSpPr>
            <p:spPr>
              <a:xfrm>
                <a:off x="4918150" y="3054775"/>
                <a:ext cx="102300" cy="102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6" name="Google Shape;1076;p36"/>
          <p:cNvGrpSpPr/>
          <p:nvPr/>
        </p:nvGrpSpPr>
        <p:grpSpPr>
          <a:xfrm>
            <a:off x="6675124" y="2588316"/>
            <a:ext cx="871408" cy="909689"/>
            <a:chOff x="6546149" y="2584466"/>
            <a:chExt cx="871408" cy="909689"/>
          </a:xfrm>
        </p:grpSpPr>
        <p:grpSp>
          <p:nvGrpSpPr>
            <p:cNvPr id="1077" name="Google Shape;1077;p36"/>
            <p:cNvGrpSpPr/>
            <p:nvPr/>
          </p:nvGrpSpPr>
          <p:grpSpPr>
            <a:xfrm>
              <a:off x="6740029" y="3120702"/>
              <a:ext cx="677528" cy="373453"/>
              <a:chOff x="3199625" y="3456100"/>
              <a:chExt cx="250825" cy="138275"/>
            </a:xfrm>
          </p:grpSpPr>
          <p:sp>
            <p:nvSpPr>
              <p:cNvPr id="1078" name="Google Shape;1078;p36"/>
              <p:cNvSpPr/>
              <p:nvPr/>
            </p:nvSpPr>
            <p:spPr>
              <a:xfrm>
                <a:off x="3252150" y="3478300"/>
                <a:ext cx="856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902" extrusionOk="0">
                    <a:moveTo>
                      <a:pt x="1589" y="1"/>
                    </a:moveTo>
                    <a:cubicBezTo>
                      <a:pt x="1119" y="1"/>
                      <a:pt x="671" y="80"/>
                      <a:pt x="468" y="192"/>
                    </a:cubicBezTo>
                    <a:cubicBezTo>
                      <a:pt x="147" y="379"/>
                      <a:pt x="0" y="861"/>
                      <a:pt x="0" y="861"/>
                    </a:cubicBezTo>
                    <a:lnTo>
                      <a:pt x="0" y="874"/>
                    </a:lnTo>
                    <a:cubicBezTo>
                      <a:pt x="187" y="794"/>
                      <a:pt x="375" y="727"/>
                      <a:pt x="562" y="673"/>
                    </a:cubicBezTo>
                    <a:cubicBezTo>
                      <a:pt x="842" y="580"/>
                      <a:pt x="1124" y="527"/>
                      <a:pt x="1391" y="513"/>
                    </a:cubicBezTo>
                    <a:cubicBezTo>
                      <a:pt x="1445" y="506"/>
                      <a:pt x="1495" y="503"/>
                      <a:pt x="1545" y="503"/>
                    </a:cubicBezTo>
                    <a:cubicBezTo>
                      <a:pt x="1595" y="503"/>
                      <a:pt x="1645" y="506"/>
                      <a:pt x="1698" y="513"/>
                    </a:cubicBezTo>
                    <a:cubicBezTo>
                      <a:pt x="2019" y="527"/>
                      <a:pt x="2314" y="566"/>
                      <a:pt x="2581" y="634"/>
                    </a:cubicBezTo>
                    <a:cubicBezTo>
                      <a:pt x="2902" y="700"/>
                      <a:pt x="3184" y="794"/>
                      <a:pt x="3425" y="901"/>
                    </a:cubicBezTo>
                    <a:cubicBezTo>
                      <a:pt x="3344" y="794"/>
                      <a:pt x="3036" y="379"/>
                      <a:pt x="2756" y="232"/>
                    </a:cubicBezTo>
                    <a:cubicBezTo>
                      <a:pt x="2462" y="67"/>
                      <a:pt x="2017" y="1"/>
                      <a:pt x="1589" y="1"/>
                    </a:cubicBezTo>
                    <a:close/>
                  </a:path>
                </a:pathLst>
              </a:custGeom>
              <a:solidFill>
                <a:srgbClr val="F4B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6"/>
              <p:cNvSpPr/>
              <p:nvPr/>
            </p:nvSpPr>
            <p:spPr>
              <a:xfrm>
                <a:off x="3286925" y="3490875"/>
                <a:ext cx="5487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3582" extrusionOk="0">
                    <a:moveTo>
                      <a:pt x="154" y="0"/>
                    </a:moveTo>
                    <a:cubicBezTo>
                      <a:pt x="104" y="0"/>
                      <a:pt x="54" y="3"/>
                      <a:pt x="0" y="10"/>
                    </a:cubicBezTo>
                    <a:cubicBezTo>
                      <a:pt x="67" y="77"/>
                      <a:pt x="589" y="679"/>
                      <a:pt x="723" y="1535"/>
                    </a:cubicBezTo>
                    <a:cubicBezTo>
                      <a:pt x="910" y="2779"/>
                      <a:pt x="509" y="3461"/>
                      <a:pt x="428" y="3582"/>
                    </a:cubicBezTo>
                    <a:cubicBezTo>
                      <a:pt x="562" y="3568"/>
                      <a:pt x="696" y="3555"/>
                      <a:pt x="803" y="3541"/>
                    </a:cubicBezTo>
                    <a:cubicBezTo>
                      <a:pt x="1017" y="3488"/>
                      <a:pt x="1231" y="3434"/>
                      <a:pt x="1431" y="3368"/>
                    </a:cubicBezTo>
                    <a:cubicBezTo>
                      <a:pt x="2194" y="1722"/>
                      <a:pt x="1190" y="157"/>
                      <a:pt x="1190" y="157"/>
                    </a:cubicBezTo>
                    <a:lnTo>
                      <a:pt x="1190" y="131"/>
                    </a:lnTo>
                    <a:cubicBezTo>
                      <a:pt x="923" y="63"/>
                      <a:pt x="628" y="24"/>
                      <a:pt x="307" y="10"/>
                    </a:cubicBezTo>
                    <a:cubicBezTo>
                      <a:pt x="254" y="3"/>
                      <a:pt x="204" y="0"/>
                      <a:pt x="154" y="0"/>
                    </a:cubicBezTo>
                    <a:close/>
                  </a:path>
                </a:pathLst>
              </a:custGeom>
              <a:solidFill>
                <a:srgbClr val="87D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6"/>
              <p:cNvSpPr/>
              <p:nvPr/>
            </p:nvSpPr>
            <p:spPr>
              <a:xfrm>
                <a:off x="3316675" y="3494125"/>
                <a:ext cx="59550" cy="80950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3238" extrusionOk="0">
                    <a:moveTo>
                      <a:pt x="0" y="1"/>
                    </a:moveTo>
                    <a:lnTo>
                      <a:pt x="0" y="27"/>
                    </a:lnTo>
                    <a:cubicBezTo>
                      <a:pt x="0" y="27"/>
                      <a:pt x="1004" y="1592"/>
                      <a:pt x="241" y="3238"/>
                    </a:cubicBezTo>
                    <a:cubicBezTo>
                      <a:pt x="1218" y="2930"/>
                      <a:pt x="1926" y="2395"/>
                      <a:pt x="2221" y="1993"/>
                    </a:cubicBezTo>
                    <a:cubicBezTo>
                      <a:pt x="2328" y="1859"/>
                      <a:pt x="2381" y="1726"/>
                      <a:pt x="2368" y="1645"/>
                    </a:cubicBezTo>
                    <a:cubicBezTo>
                      <a:pt x="2368" y="1565"/>
                      <a:pt x="2315" y="1445"/>
                      <a:pt x="2208" y="1312"/>
                    </a:cubicBezTo>
                    <a:cubicBezTo>
                      <a:pt x="1994" y="991"/>
                      <a:pt x="1552" y="575"/>
                      <a:pt x="844" y="268"/>
                    </a:cubicBezTo>
                    <a:cubicBezTo>
                      <a:pt x="603" y="161"/>
                      <a:pt x="321" y="67"/>
                      <a:pt x="0" y="1"/>
                    </a:cubicBezTo>
                    <a:close/>
                  </a:path>
                </a:pathLst>
              </a:custGeom>
              <a:solidFill>
                <a:srgbClr val="D3CA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6"/>
              <p:cNvSpPr/>
              <p:nvPr/>
            </p:nvSpPr>
            <p:spPr>
              <a:xfrm>
                <a:off x="3266175" y="3491100"/>
                <a:ext cx="43500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3582" extrusionOk="0">
                    <a:moveTo>
                      <a:pt x="830" y="1"/>
                    </a:moveTo>
                    <a:cubicBezTo>
                      <a:pt x="563" y="15"/>
                      <a:pt x="281" y="68"/>
                      <a:pt x="1" y="161"/>
                    </a:cubicBezTo>
                    <a:cubicBezTo>
                      <a:pt x="41" y="202"/>
                      <a:pt x="736" y="817"/>
                      <a:pt x="790" y="1900"/>
                    </a:cubicBezTo>
                    <a:cubicBezTo>
                      <a:pt x="816" y="2743"/>
                      <a:pt x="362" y="3425"/>
                      <a:pt x="269" y="3559"/>
                    </a:cubicBezTo>
                    <a:cubicBezTo>
                      <a:pt x="482" y="3575"/>
                      <a:pt x="690" y="3581"/>
                      <a:pt x="883" y="3581"/>
                    </a:cubicBezTo>
                    <a:cubicBezTo>
                      <a:pt x="1017" y="3581"/>
                      <a:pt x="1143" y="3578"/>
                      <a:pt x="1258" y="3573"/>
                    </a:cubicBezTo>
                    <a:cubicBezTo>
                      <a:pt x="1339" y="3452"/>
                      <a:pt x="1740" y="2770"/>
                      <a:pt x="1553" y="1526"/>
                    </a:cubicBezTo>
                    <a:cubicBezTo>
                      <a:pt x="1419" y="670"/>
                      <a:pt x="897" y="68"/>
                      <a:pt x="830" y="1"/>
                    </a:cubicBezTo>
                    <a:close/>
                  </a:path>
                </a:pathLst>
              </a:custGeom>
              <a:solidFill>
                <a:srgbClr val="D3CA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6"/>
              <p:cNvSpPr/>
              <p:nvPr/>
            </p:nvSpPr>
            <p:spPr>
              <a:xfrm>
                <a:off x="3248125" y="3495125"/>
                <a:ext cx="3882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3398" extrusionOk="0">
                    <a:moveTo>
                      <a:pt x="723" y="0"/>
                    </a:moveTo>
                    <a:cubicBezTo>
                      <a:pt x="536" y="54"/>
                      <a:pt x="348" y="121"/>
                      <a:pt x="161" y="201"/>
                    </a:cubicBezTo>
                    <a:lnTo>
                      <a:pt x="1" y="282"/>
                    </a:lnTo>
                    <a:lnTo>
                      <a:pt x="14" y="282"/>
                    </a:lnTo>
                    <a:cubicBezTo>
                      <a:pt x="14" y="282"/>
                      <a:pt x="1552" y="1258"/>
                      <a:pt x="361" y="3305"/>
                    </a:cubicBezTo>
                    <a:lnTo>
                      <a:pt x="361" y="3332"/>
                    </a:lnTo>
                    <a:cubicBezTo>
                      <a:pt x="575" y="3358"/>
                      <a:pt x="789" y="3385"/>
                      <a:pt x="991" y="3398"/>
                    </a:cubicBezTo>
                    <a:cubicBezTo>
                      <a:pt x="1084" y="3264"/>
                      <a:pt x="1538" y="2582"/>
                      <a:pt x="1512" y="1739"/>
                    </a:cubicBezTo>
                    <a:cubicBezTo>
                      <a:pt x="1458" y="656"/>
                      <a:pt x="763" y="41"/>
                      <a:pt x="723" y="0"/>
                    </a:cubicBezTo>
                    <a:close/>
                  </a:path>
                </a:pathLst>
              </a:custGeom>
              <a:solidFill>
                <a:srgbClr val="87D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6"/>
              <p:cNvSpPr/>
              <p:nvPr/>
            </p:nvSpPr>
            <p:spPr>
              <a:xfrm>
                <a:off x="3371200" y="3456100"/>
                <a:ext cx="79250" cy="1344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5377" extrusionOk="0">
                    <a:moveTo>
                      <a:pt x="2279" y="1"/>
                    </a:moveTo>
                    <a:cubicBezTo>
                      <a:pt x="2025" y="1"/>
                      <a:pt x="1413" y="465"/>
                      <a:pt x="749" y="1053"/>
                    </a:cubicBezTo>
                    <a:cubicBezTo>
                      <a:pt x="0" y="1695"/>
                      <a:pt x="27" y="2658"/>
                      <a:pt x="27" y="2833"/>
                    </a:cubicBezTo>
                    <a:cubicBezTo>
                      <a:pt x="134" y="2966"/>
                      <a:pt x="187" y="3086"/>
                      <a:pt x="187" y="3166"/>
                    </a:cubicBezTo>
                    <a:cubicBezTo>
                      <a:pt x="200" y="3247"/>
                      <a:pt x="147" y="3380"/>
                      <a:pt x="40" y="3514"/>
                    </a:cubicBezTo>
                    <a:cubicBezTo>
                      <a:pt x="538" y="5127"/>
                      <a:pt x="1954" y="5377"/>
                      <a:pt x="2674" y="5377"/>
                    </a:cubicBezTo>
                    <a:cubicBezTo>
                      <a:pt x="2921" y="5377"/>
                      <a:pt x="3086" y="5347"/>
                      <a:pt x="3103" y="5333"/>
                    </a:cubicBezTo>
                    <a:cubicBezTo>
                      <a:pt x="3170" y="5280"/>
                      <a:pt x="2983" y="4451"/>
                      <a:pt x="2421" y="3728"/>
                    </a:cubicBezTo>
                    <a:cubicBezTo>
                      <a:pt x="1944" y="3099"/>
                      <a:pt x="1263" y="3059"/>
                      <a:pt x="1095" y="3059"/>
                    </a:cubicBezTo>
                    <a:cubicBezTo>
                      <a:pt x="1070" y="3059"/>
                      <a:pt x="1056" y="3059"/>
                      <a:pt x="1056" y="3059"/>
                    </a:cubicBezTo>
                    <a:cubicBezTo>
                      <a:pt x="2729" y="2712"/>
                      <a:pt x="2474" y="357"/>
                      <a:pt x="2394" y="77"/>
                    </a:cubicBezTo>
                    <a:cubicBezTo>
                      <a:pt x="2377" y="25"/>
                      <a:pt x="2337" y="1"/>
                      <a:pt x="2279" y="1"/>
                    </a:cubicBezTo>
                    <a:close/>
                  </a:path>
                </a:pathLst>
              </a:custGeom>
              <a:solidFill>
                <a:srgbClr val="FCDA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6"/>
              <p:cNvSpPr/>
              <p:nvPr/>
            </p:nvSpPr>
            <p:spPr>
              <a:xfrm>
                <a:off x="3199975" y="3502150"/>
                <a:ext cx="86975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3051" extrusionOk="0">
                    <a:moveTo>
                      <a:pt x="1927" y="1"/>
                    </a:moveTo>
                    <a:cubicBezTo>
                      <a:pt x="869" y="522"/>
                      <a:pt x="0" y="1378"/>
                      <a:pt x="13" y="1967"/>
                    </a:cubicBezTo>
                    <a:cubicBezTo>
                      <a:pt x="40" y="2515"/>
                      <a:pt x="1151" y="2876"/>
                      <a:pt x="2287" y="3051"/>
                    </a:cubicBezTo>
                    <a:lnTo>
                      <a:pt x="2287" y="3024"/>
                    </a:lnTo>
                    <a:cubicBezTo>
                      <a:pt x="3478" y="977"/>
                      <a:pt x="1940" y="1"/>
                      <a:pt x="1940" y="1"/>
                    </a:cubicBezTo>
                    <a:close/>
                  </a:path>
                </a:pathLst>
              </a:custGeom>
              <a:solidFill>
                <a:srgbClr val="FCDA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6"/>
              <p:cNvSpPr/>
              <p:nvPr/>
            </p:nvSpPr>
            <p:spPr>
              <a:xfrm>
                <a:off x="3221700" y="3532925"/>
                <a:ext cx="737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95" extrusionOk="0">
                    <a:moveTo>
                      <a:pt x="148" y="0"/>
                    </a:moveTo>
                    <a:cubicBezTo>
                      <a:pt x="68" y="0"/>
                      <a:pt x="0" y="67"/>
                      <a:pt x="0" y="147"/>
                    </a:cubicBezTo>
                    <a:cubicBezTo>
                      <a:pt x="0" y="227"/>
                      <a:pt x="68" y="295"/>
                      <a:pt x="148" y="295"/>
                    </a:cubicBezTo>
                    <a:cubicBezTo>
                      <a:pt x="228" y="295"/>
                      <a:pt x="295" y="227"/>
                      <a:pt x="295" y="147"/>
                    </a:cubicBezTo>
                    <a:cubicBezTo>
                      <a:pt x="295" y="67"/>
                      <a:pt x="228" y="0"/>
                      <a:pt x="14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6"/>
              <p:cNvSpPr/>
              <p:nvPr/>
            </p:nvSpPr>
            <p:spPr>
              <a:xfrm>
                <a:off x="3233725" y="3530925"/>
                <a:ext cx="1777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09" extrusionOk="0">
                    <a:moveTo>
                      <a:pt x="349" y="0"/>
                    </a:moveTo>
                    <a:cubicBezTo>
                      <a:pt x="161" y="0"/>
                      <a:pt x="1" y="161"/>
                      <a:pt x="1" y="361"/>
                    </a:cubicBezTo>
                    <a:cubicBezTo>
                      <a:pt x="1" y="548"/>
                      <a:pt x="161" y="709"/>
                      <a:pt x="349" y="709"/>
                    </a:cubicBezTo>
                    <a:cubicBezTo>
                      <a:pt x="550" y="709"/>
                      <a:pt x="710" y="548"/>
                      <a:pt x="710" y="361"/>
                    </a:cubicBezTo>
                    <a:cubicBezTo>
                      <a:pt x="710" y="161"/>
                      <a:pt x="550" y="0"/>
                      <a:pt x="349" y="0"/>
                    </a:cubicBezTo>
                    <a:close/>
                  </a:path>
                </a:pathLst>
              </a:custGeom>
              <a:solidFill>
                <a:srgbClr val="EA6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6"/>
              <p:cNvSpPr/>
              <p:nvPr/>
            </p:nvSpPr>
            <p:spPr>
              <a:xfrm>
                <a:off x="3288925" y="3557675"/>
                <a:ext cx="4675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468" extrusionOk="0">
                    <a:moveTo>
                      <a:pt x="433" y="1"/>
                    </a:moveTo>
                    <a:cubicBezTo>
                      <a:pt x="363" y="1"/>
                      <a:pt x="294" y="9"/>
                      <a:pt x="227" y="27"/>
                    </a:cubicBezTo>
                    <a:cubicBezTo>
                      <a:pt x="1" y="93"/>
                      <a:pt x="188" y="1204"/>
                      <a:pt x="589" y="1377"/>
                    </a:cubicBezTo>
                    <a:cubicBezTo>
                      <a:pt x="738" y="1441"/>
                      <a:pt x="889" y="1468"/>
                      <a:pt x="1032" y="1468"/>
                    </a:cubicBezTo>
                    <a:cubicBezTo>
                      <a:pt x="1491" y="1468"/>
                      <a:pt x="1870" y="1194"/>
                      <a:pt x="1859" y="990"/>
                    </a:cubicBezTo>
                    <a:cubicBezTo>
                      <a:pt x="1848" y="736"/>
                      <a:pt x="1092" y="1"/>
                      <a:pt x="433" y="1"/>
                    </a:cubicBezTo>
                    <a:close/>
                  </a:path>
                </a:pathLst>
              </a:custGeom>
              <a:solidFill>
                <a:srgbClr val="F4B1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6"/>
              <p:cNvSpPr/>
              <p:nvPr/>
            </p:nvSpPr>
            <p:spPr>
              <a:xfrm>
                <a:off x="3199625" y="3539800"/>
                <a:ext cx="41500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5" extrusionOk="0">
                    <a:moveTo>
                      <a:pt x="1633" y="0"/>
                    </a:moveTo>
                    <a:cubicBezTo>
                      <a:pt x="1624" y="0"/>
                      <a:pt x="1615" y="6"/>
                      <a:pt x="1606" y="6"/>
                    </a:cubicBezTo>
                    <a:cubicBezTo>
                      <a:pt x="1606" y="6"/>
                      <a:pt x="1593" y="32"/>
                      <a:pt x="1552" y="59"/>
                    </a:cubicBezTo>
                    <a:cubicBezTo>
                      <a:pt x="1525" y="100"/>
                      <a:pt x="1472" y="139"/>
                      <a:pt x="1418" y="193"/>
                    </a:cubicBezTo>
                    <a:cubicBezTo>
                      <a:pt x="1379" y="220"/>
                      <a:pt x="1352" y="247"/>
                      <a:pt x="1311" y="260"/>
                    </a:cubicBezTo>
                    <a:cubicBezTo>
                      <a:pt x="1272" y="287"/>
                      <a:pt x="1231" y="314"/>
                      <a:pt x="1178" y="327"/>
                    </a:cubicBezTo>
                    <a:cubicBezTo>
                      <a:pt x="1138" y="354"/>
                      <a:pt x="1097" y="367"/>
                      <a:pt x="1044" y="380"/>
                    </a:cubicBezTo>
                    <a:cubicBezTo>
                      <a:pt x="1017" y="394"/>
                      <a:pt x="990" y="394"/>
                      <a:pt x="964" y="407"/>
                    </a:cubicBezTo>
                    <a:lnTo>
                      <a:pt x="924" y="407"/>
                    </a:lnTo>
                    <a:lnTo>
                      <a:pt x="883" y="421"/>
                    </a:lnTo>
                    <a:cubicBezTo>
                      <a:pt x="830" y="421"/>
                      <a:pt x="776" y="434"/>
                      <a:pt x="737" y="448"/>
                    </a:cubicBezTo>
                    <a:cubicBezTo>
                      <a:pt x="683" y="448"/>
                      <a:pt x="630" y="448"/>
                      <a:pt x="576" y="461"/>
                    </a:cubicBezTo>
                    <a:lnTo>
                      <a:pt x="309" y="461"/>
                    </a:lnTo>
                    <a:cubicBezTo>
                      <a:pt x="229" y="461"/>
                      <a:pt x="161" y="448"/>
                      <a:pt x="108" y="448"/>
                    </a:cubicBezTo>
                    <a:cubicBezTo>
                      <a:pt x="68" y="434"/>
                      <a:pt x="41" y="434"/>
                      <a:pt x="41" y="434"/>
                    </a:cubicBezTo>
                    <a:cubicBezTo>
                      <a:pt x="27" y="434"/>
                      <a:pt x="14" y="434"/>
                      <a:pt x="1" y="448"/>
                    </a:cubicBezTo>
                    <a:cubicBezTo>
                      <a:pt x="1" y="461"/>
                      <a:pt x="14" y="487"/>
                      <a:pt x="27" y="487"/>
                    </a:cubicBezTo>
                    <a:cubicBezTo>
                      <a:pt x="27" y="487"/>
                      <a:pt x="54" y="501"/>
                      <a:pt x="95" y="501"/>
                    </a:cubicBezTo>
                    <a:cubicBezTo>
                      <a:pt x="148" y="514"/>
                      <a:pt x="215" y="528"/>
                      <a:pt x="295" y="541"/>
                    </a:cubicBezTo>
                    <a:cubicBezTo>
                      <a:pt x="375" y="541"/>
                      <a:pt x="482" y="555"/>
                      <a:pt x="576" y="555"/>
                    </a:cubicBezTo>
                    <a:cubicBezTo>
                      <a:pt x="630" y="541"/>
                      <a:pt x="683" y="541"/>
                      <a:pt x="737" y="541"/>
                    </a:cubicBezTo>
                    <a:cubicBezTo>
                      <a:pt x="790" y="528"/>
                      <a:pt x="857" y="528"/>
                      <a:pt x="910" y="514"/>
                    </a:cubicBezTo>
                    <a:lnTo>
                      <a:pt x="951" y="514"/>
                    </a:lnTo>
                    <a:cubicBezTo>
                      <a:pt x="964" y="501"/>
                      <a:pt x="978" y="501"/>
                      <a:pt x="990" y="501"/>
                    </a:cubicBezTo>
                    <a:cubicBezTo>
                      <a:pt x="1017" y="487"/>
                      <a:pt x="1044" y="487"/>
                      <a:pt x="1071" y="474"/>
                    </a:cubicBezTo>
                    <a:cubicBezTo>
                      <a:pt x="1124" y="461"/>
                      <a:pt x="1178" y="434"/>
                      <a:pt x="1218" y="421"/>
                    </a:cubicBezTo>
                    <a:cubicBezTo>
                      <a:pt x="1272" y="394"/>
                      <a:pt x="1311" y="367"/>
                      <a:pt x="1352" y="341"/>
                    </a:cubicBezTo>
                    <a:cubicBezTo>
                      <a:pt x="1392" y="314"/>
                      <a:pt x="1432" y="287"/>
                      <a:pt x="1459" y="260"/>
                    </a:cubicBezTo>
                    <a:cubicBezTo>
                      <a:pt x="1499" y="234"/>
                      <a:pt x="1525" y="193"/>
                      <a:pt x="1552" y="180"/>
                    </a:cubicBezTo>
                    <a:cubicBezTo>
                      <a:pt x="1566" y="153"/>
                      <a:pt x="1593" y="127"/>
                      <a:pt x="1606" y="113"/>
                    </a:cubicBezTo>
                    <a:cubicBezTo>
                      <a:pt x="1632" y="73"/>
                      <a:pt x="1646" y="46"/>
                      <a:pt x="1646" y="46"/>
                    </a:cubicBezTo>
                    <a:cubicBezTo>
                      <a:pt x="1659" y="32"/>
                      <a:pt x="1646" y="20"/>
                      <a:pt x="1646" y="6"/>
                    </a:cubicBezTo>
                    <a:cubicBezTo>
                      <a:pt x="1642" y="1"/>
                      <a:pt x="1637" y="0"/>
                      <a:pt x="1633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6"/>
              <p:cNvSpPr/>
              <p:nvPr/>
            </p:nvSpPr>
            <p:spPr>
              <a:xfrm>
                <a:off x="3295925" y="3565225"/>
                <a:ext cx="805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48" extrusionOk="0">
                    <a:moveTo>
                      <a:pt x="65" y="0"/>
                    </a:moveTo>
                    <a:cubicBezTo>
                      <a:pt x="60" y="0"/>
                      <a:pt x="51" y="9"/>
                      <a:pt x="42" y="19"/>
                    </a:cubicBezTo>
                    <a:cubicBezTo>
                      <a:pt x="1" y="112"/>
                      <a:pt x="42" y="246"/>
                      <a:pt x="68" y="353"/>
                    </a:cubicBezTo>
                    <a:cubicBezTo>
                      <a:pt x="95" y="460"/>
                      <a:pt x="135" y="608"/>
                      <a:pt x="256" y="647"/>
                    </a:cubicBezTo>
                    <a:cubicBezTo>
                      <a:pt x="282" y="647"/>
                      <a:pt x="309" y="621"/>
                      <a:pt x="309" y="594"/>
                    </a:cubicBezTo>
                    <a:cubicBezTo>
                      <a:pt x="322" y="487"/>
                      <a:pt x="242" y="380"/>
                      <a:pt x="215" y="273"/>
                    </a:cubicBezTo>
                    <a:cubicBezTo>
                      <a:pt x="175" y="180"/>
                      <a:pt x="149" y="73"/>
                      <a:pt x="68" y="5"/>
                    </a:cubicBezTo>
                    <a:cubicBezTo>
                      <a:pt x="68" y="2"/>
                      <a:pt x="67" y="0"/>
                      <a:pt x="65" y="0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6"/>
              <p:cNvSpPr/>
              <p:nvPr/>
            </p:nvSpPr>
            <p:spPr>
              <a:xfrm>
                <a:off x="3301950" y="3565025"/>
                <a:ext cx="13750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13" extrusionOk="0">
                    <a:moveTo>
                      <a:pt x="54" y="0"/>
                    </a:moveTo>
                    <a:cubicBezTo>
                      <a:pt x="15" y="0"/>
                      <a:pt x="1" y="27"/>
                      <a:pt x="1" y="54"/>
                    </a:cubicBezTo>
                    <a:cubicBezTo>
                      <a:pt x="15" y="174"/>
                      <a:pt x="122" y="268"/>
                      <a:pt x="188" y="348"/>
                    </a:cubicBezTo>
                    <a:cubicBezTo>
                      <a:pt x="268" y="441"/>
                      <a:pt x="349" y="548"/>
                      <a:pt x="456" y="602"/>
                    </a:cubicBezTo>
                    <a:cubicBezTo>
                      <a:pt x="466" y="609"/>
                      <a:pt x="478" y="612"/>
                      <a:pt x="490" y="612"/>
                    </a:cubicBezTo>
                    <a:cubicBezTo>
                      <a:pt x="521" y="612"/>
                      <a:pt x="550" y="588"/>
                      <a:pt x="550" y="548"/>
                    </a:cubicBezTo>
                    <a:cubicBezTo>
                      <a:pt x="536" y="429"/>
                      <a:pt x="443" y="322"/>
                      <a:pt x="362" y="241"/>
                    </a:cubicBezTo>
                    <a:cubicBezTo>
                      <a:pt x="282" y="147"/>
                      <a:pt x="175" y="27"/>
                      <a:pt x="54" y="0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6"/>
              <p:cNvSpPr/>
              <p:nvPr/>
            </p:nvSpPr>
            <p:spPr>
              <a:xfrm>
                <a:off x="3307650" y="3564075"/>
                <a:ext cx="12725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60" extrusionOk="0">
                    <a:moveTo>
                      <a:pt x="99" y="1"/>
                    </a:moveTo>
                    <a:cubicBezTo>
                      <a:pt x="71" y="1"/>
                      <a:pt x="42" y="4"/>
                      <a:pt x="13" y="12"/>
                    </a:cubicBezTo>
                    <a:cubicBezTo>
                      <a:pt x="1" y="25"/>
                      <a:pt x="1" y="25"/>
                      <a:pt x="1" y="38"/>
                    </a:cubicBezTo>
                    <a:cubicBezTo>
                      <a:pt x="108" y="172"/>
                      <a:pt x="254" y="319"/>
                      <a:pt x="429" y="360"/>
                    </a:cubicBezTo>
                    <a:cubicBezTo>
                      <a:pt x="482" y="360"/>
                      <a:pt x="509" y="319"/>
                      <a:pt x="495" y="279"/>
                    </a:cubicBezTo>
                    <a:cubicBezTo>
                      <a:pt x="426" y="130"/>
                      <a:pt x="269" y="1"/>
                      <a:pt x="99" y="1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6"/>
              <p:cNvSpPr/>
              <p:nvPr/>
            </p:nvSpPr>
            <p:spPr>
              <a:xfrm>
                <a:off x="3264575" y="3482600"/>
                <a:ext cx="86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2" extrusionOk="0">
                    <a:moveTo>
                      <a:pt x="266" y="1"/>
                    </a:moveTo>
                    <a:cubicBezTo>
                      <a:pt x="249" y="1"/>
                      <a:pt x="229" y="7"/>
                      <a:pt x="212" y="20"/>
                    </a:cubicBezTo>
                    <a:cubicBezTo>
                      <a:pt x="131" y="87"/>
                      <a:pt x="51" y="194"/>
                      <a:pt x="11" y="301"/>
                    </a:cubicBezTo>
                    <a:cubicBezTo>
                      <a:pt x="0" y="356"/>
                      <a:pt x="52" y="401"/>
                      <a:pt x="100" y="401"/>
                    </a:cubicBezTo>
                    <a:cubicBezTo>
                      <a:pt x="111" y="401"/>
                      <a:pt x="122" y="399"/>
                      <a:pt x="131" y="394"/>
                    </a:cubicBezTo>
                    <a:cubicBezTo>
                      <a:pt x="185" y="368"/>
                      <a:pt x="226" y="314"/>
                      <a:pt x="265" y="261"/>
                    </a:cubicBezTo>
                    <a:cubicBezTo>
                      <a:pt x="306" y="207"/>
                      <a:pt x="345" y="141"/>
                      <a:pt x="333" y="60"/>
                    </a:cubicBezTo>
                    <a:cubicBezTo>
                      <a:pt x="333" y="25"/>
                      <a:pt x="302" y="1"/>
                      <a:pt x="266" y="1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6"/>
              <p:cNvSpPr/>
              <p:nvPr/>
            </p:nvSpPr>
            <p:spPr>
              <a:xfrm>
                <a:off x="3274600" y="3482350"/>
                <a:ext cx="5800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21" extrusionOk="0">
                    <a:moveTo>
                      <a:pt x="154" y="0"/>
                    </a:moveTo>
                    <a:cubicBezTo>
                      <a:pt x="137" y="0"/>
                      <a:pt x="120" y="5"/>
                      <a:pt x="105" y="17"/>
                    </a:cubicBezTo>
                    <a:cubicBezTo>
                      <a:pt x="65" y="57"/>
                      <a:pt x="25" y="110"/>
                      <a:pt x="12" y="164"/>
                    </a:cubicBezTo>
                    <a:cubicBezTo>
                      <a:pt x="0" y="197"/>
                      <a:pt x="16" y="221"/>
                      <a:pt x="45" y="221"/>
                    </a:cubicBezTo>
                    <a:cubicBezTo>
                      <a:pt x="51" y="221"/>
                      <a:pt x="58" y="220"/>
                      <a:pt x="65" y="217"/>
                    </a:cubicBezTo>
                    <a:cubicBezTo>
                      <a:pt x="132" y="204"/>
                      <a:pt x="185" y="151"/>
                      <a:pt x="212" y="70"/>
                    </a:cubicBezTo>
                    <a:cubicBezTo>
                      <a:pt x="231" y="32"/>
                      <a:pt x="195" y="0"/>
                      <a:pt x="154" y="0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6"/>
              <p:cNvSpPr/>
              <p:nvPr/>
            </p:nvSpPr>
            <p:spPr>
              <a:xfrm>
                <a:off x="3284825" y="3481700"/>
                <a:ext cx="742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8" extrusionOk="0">
                    <a:moveTo>
                      <a:pt x="218" y="1"/>
                    </a:moveTo>
                    <a:cubicBezTo>
                      <a:pt x="213" y="1"/>
                      <a:pt x="209" y="1"/>
                      <a:pt x="204" y="2"/>
                    </a:cubicBezTo>
                    <a:lnTo>
                      <a:pt x="124" y="43"/>
                    </a:lnTo>
                    <a:cubicBezTo>
                      <a:pt x="84" y="56"/>
                      <a:pt x="58" y="83"/>
                      <a:pt x="44" y="123"/>
                    </a:cubicBezTo>
                    <a:cubicBezTo>
                      <a:pt x="0" y="167"/>
                      <a:pt x="54" y="227"/>
                      <a:pt x="104" y="227"/>
                    </a:cubicBezTo>
                    <a:cubicBezTo>
                      <a:pt x="116" y="227"/>
                      <a:pt x="128" y="224"/>
                      <a:pt x="138" y="216"/>
                    </a:cubicBezTo>
                    <a:cubicBezTo>
                      <a:pt x="191" y="190"/>
                      <a:pt x="245" y="163"/>
                      <a:pt x="272" y="96"/>
                    </a:cubicBezTo>
                    <a:cubicBezTo>
                      <a:pt x="296" y="59"/>
                      <a:pt x="264" y="1"/>
                      <a:pt x="218" y="1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6"/>
              <p:cNvSpPr/>
              <p:nvPr/>
            </p:nvSpPr>
            <p:spPr>
              <a:xfrm>
                <a:off x="3296275" y="3481825"/>
                <a:ext cx="5025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16" extrusionOk="0">
                    <a:moveTo>
                      <a:pt x="145" y="0"/>
                    </a:moveTo>
                    <a:cubicBezTo>
                      <a:pt x="137" y="0"/>
                      <a:pt x="128" y="4"/>
                      <a:pt x="121" y="11"/>
                    </a:cubicBezTo>
                    <a:cubicBezTo>
                      <a:pt x="81" y="65"/>
                      <a:pt x="1" y="118"/>
                      <a:pt x="1" y="185"/>
                    </a:cubicBezTo>
                    <a:cubicBezTo>
                      <a:pt x="1" y="198"/>
                      <a:pt x="14" y="211"/>
                      <a:pt x="28" y="211"/>
                    </a:cubicBezTo>
                    <a:cubicBezTo>
                      <a:pt x="35" y="214"/>
                      <a:pt x="43" y="215"/>
                      <a:pt x="50" y="215"/>
                    </a:cubicBezTo>
                    <a:cubicBezTo>
                      <a:pt x="83" y="215"/>
                      <a:pt x="115" y="193"/>
                      <a:pt x="147" y="172"/>
                    </a:cubicBezTo>
                    <a:cubicBezTo>
                      <a:pt x="188" y="145"/>
                      <a:pt x="201" y="91"/>
                      <a:pt x="188" y="51"/>
                    </a:cubicBezTo>
                    <a:cubicBezTo>
                      <a:pt x="188" y="22"/>
                      <a:pt x="167" y="0"/>
                      <a:pt x="145" y="0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6"/>
              <p:cNvSpPr/>
              <p:nvPr/>
            </p:nvSpPr>
            <p:spPr>
              <a:xfrm>
                <a:off x="3307300" y="3483425"/>
                <a:ext cx="57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15" extrusionOk="0">
                    <a:moveTo>
                      <a:pt x="175" y="1"/>
                    </a:moveTo>
                    <a:cubicBezTo>
                      <a:pt x="95" y="1"/>
                      <a:pt x="15" y="94"/>
                      <a:pt x="1" y="174"/>
                    </a:cubicBezTo>
                    <a:cubicBezTo>
                      <a:pt x="1" y="188"/>
                      <a:pt x="27" y="215"/>
                      <a:pt x="54" y="215"/>
                    </a:cubicBezTo>
                    <a:cubicBezTo>
                      <a:pt x="122" y="215"/>
                      <a:pt x="229" y="147"/>
                      <a:pt x="229" y="67"/>
                    </a:cubicBezTo>
                    <a:cubicBezTo>
                      <a:pt x="229" y="40"/>
                      <a:pt x="202" y="14"/>
                      <a:pt x="175" y="1"/>
                    </a:cubicBezTo>
                    <a:close/>
                  </a:path>
                </a:pathLst>
              </a:custGeom>
              <a:solidFill>
                <a:srgbClr val="D18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6"/>
              <p:cNvSpPr/>
              <p:nvPr/>
            </p:nvSpPr>
            <p:spPr>
              <a:xfrm>
                <a:off x="3380650" y="3541650"/>
                <a:ext cx="220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63" extrusionOk="0">
                    <a:moveTo>
                      <a:pt x="28" y="1"/>
                    </a:moveTo>
                    <a:cubicBezTo>
                      <a:pt x="11" y="1"/>
                      <a:pt x="0" y="20"/>
                      <a:pt x="10" y="39"/>
                    </a:cubicBezTo>
                    <a:cubicBezTo>
                      <a:pt x="77" y="240"/>
                      <a:pt x="197" y="413"/>
                      <a:pt x="331" y="574"/>
                    </a:cubicBezTo>
                    <a:cubicBezTo>
                      <a:pt x="451" y="734"/>
                      <a:pt x="598" y="935"/>
                      <a:pt x="812" y="962"/>
                    </a:cubicBezTo>
                    <a:cubicBezTo>
                      <a:pt x="853" y="962"/>
                      <a:pt x="880" y="922"/>
                      <a:pt x="853" y="882"/>
                    </a:cubicBezTo>
                    <a:cubicBezTo>
                      <a:pt x="773" y="708"/>
                      <a:pt x="585" y="588"/>
                      <a:pt x="464" y="440"/>
                    </a:cubicBezTo>
                    <a:cubicBezTo>
                      <a:pt x="331" y="293"/>
                      <a:pt x="211" y="119"/>
                      <a:pt x="50" y="12"/>
                    </a:cubicBezTo>
                    <a:cubicBezTo>
                      <a:pt x="42" y="4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rgbClr val="E58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6"/>
              <p:cNvSpPr/>
              <p:nvPr/>
            </p:nvSpPr>
            <p:spPr>
              <a:xfrm>
                <a:off x="3383900" y="3537925"/>
                <a:ext cx="356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918" extrusionOk="0">
                    <a:moveTo>
                      <a:pt x="107" y="0"/>
                    </a:moveTo>
                    <a:cubicBezTo>
                      <a:pt x="27" y="0"/>
                      <a:pt x="0" y="107"/>
                      <a:pt x="67" y="148"/>
                    </a:cubicBezTo>
                    <a:cubicBezTo>
                      <a:pt x="281" y="268"/>
                      <a:pt x="509" y="348"/>
                      <a:pt x="723" y="482"/>
                    </a:cubicBezTo>
                    <a:cubicBezTo>
                      <a:pt x="923" y="616"/>
                      <a:pt x="1097" y="817"/>
                      <a:pt x="1311" y="910"/>
                    </a:cubicBezTo>
                    <a:cubicBezTo>
                      <a:pt x="1324" y="915"/>
                      <a:pt x="1335" y="917"/>
                      <a:pt x="1346" y="917"/>
                    </a:cubicBezTo>
                    <a:cubicBezTo>
                      <a:pt x="1395" y="917"/>
                      <a:pt x="1426" y="873"/>
                      <a:pt x="1404" y="830"/>
                    </a:cubicBezTo>
                    <a:cubicBezTo>
                      <a:pt x="1217" y="402"/>
                      <a:pt x="562" y="14"/>
                      <a:pt x="107" y="0"/>
                    </a:cubicBezTo>
                    <a:close/>
                  </a:path>
                </a:pathLst>
              </a:custGeom>
              <a:solidFill>
                <a:srgbClr val="E58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6"/>
              <p:cNvSpPr/>
              <p:nvPr/>
            </p:nvSpPr>
            <p:spPr>
              <a:xfrm>
                <a:off x="3375525" y="3480600"/>
                <a:ext cx="297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664" extrusionOk="0">
                    <a:moveTo>
                      <a:pt x="1073" y="1"/>
                    </a:moveTo>
                    <a:cubicBezTo>
                      <a:pt x="1053" y="1"/>
                      <a:pt x="1034" y="6"/>
                      <a:pt x="1017" y="20"/>
                    </a:cubicBezTo>
                    <a:cubicBezTo>
                      <a:pt x="763" y="234"/>
                      <a:pt x="549" y="501"/>
                      <a:pt x="362" y="769"/>
                    </a:cubicBezTo>
                    <a:cubicBezTo>
                      <a:pt x="202" y="997"/>
                      <a:pt x="1" y="1344"/>
                      <a:pt x="95" y="1639"/>
                    </a:cubicBezTo>
                    <a:cubicBezTo>
                      <a:pt x="102" y="1653"/>
                      <a:pt x="121" y="1664"/>
                      <a:pt x="139" y="1664"/>
                    </a:cubicBezTo>
                    <a:cubicBezTo>
                      <a:pt x="154" y="1664"/>
                      <a:pt x="169" y="1657"/>
                      <a:pt x="175" y="1639"/>
                    </a:cubicBezTo>
                    <a:cubicBezTo>
                      <a:pt x="295" y="1384"/>
                      <a:pt x="375" y="1130"/>
                      <a:pt x="536" y="876"/>
                    </a:cubicBezTo>
                    <a:cubicBezTo>
                      <a:pt x="723" y="608"/>
                      <a:pt x="951" y="381"/>
                      <a:pt x="1138" y="127"/>
                    </a:cubicBezTo>
                    <a:cubicBezTo>
                      <a:pt x="1188" y="56"/>
                      <a:pt x="1132" y="1"/>
                      <a:pt x="1073" y="1"/>
                    </a:cubicBezTo>
                    <a:close/>
                  </a:path>
                </a:pathLst>
              </a:custGeom>
              <a:solidFill>
                <a:srgbClr val="E58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6"/>
              <p:cNvSpPr/>
              <p:nvPr/>
            </p:nvSpPr>
            <p:spPr>
              <a:xfrm>
                <a:off x="3383900" y="3496100"/>
                <a:ext cx="29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239" extrusionOk="0">
                    <a:moveTo>
                      <a:pt x="1089" y="0"/>
                    </a:moveTo>
                    <a:cubicBezTo>
                      <a:pt x="1083" y="0"/>
                      <a:pt x="1077" y="1"/>
                      <a:pt x="1071" y="2"/>
                    </a:cubicBezTo>
                    <a:cubicBezTo>
                      <a:pt x="789" y="42"/>
                      <a:pt x="536" y="323"/>
                      <a:pt x="361" y="537"/>
                    </a:cubicBezTo>
                    <a:cubicBezTo>
                      <a:pt x="227" y="698"/>
                      <a:pt x="0" y="992"/>
                      <a:pt x="107" y="1219"/>
                    </a:cubicBezTo>
                    <a:cubicBezTo>
                      <a:pt x="107" y="1232"/>
                      <a:pt x="121" y="1239"/>
                      <a:pt x="136" y="1239"/>
                    </a:cubicBezTo>
                    <a:cubicBezTo>
                      <a:pt x="151" y="1239"/>
                      <a:pt x="167" y="1232"/>
                      <a:pt x="174" y="1219"/>
                    </a:cubicBezTo>
                    <a:cubicBezTo>
                      <a:pt x="227" y="1152"/>
                      <a:pt x="254" y="1072"/>
                      <a:pt x="295" y="1005"/>
                    </a:cubicBezTo>
                    <a:cubicBezTo>
                      <a:pt x="361" y="871"/>
                      <a:pt x="455" y="764"/>
                      <a:pt x="562" y="644"/>
                    </a:cubicBezTo>
                    <a:cubicBezTo>
                      <a:pt x="736" y="457"/>
                      <a:pt x="976" y="323"/>
                      <a:pt x="1137" y="122"/>
                    </a:cubicBezTo>
                    <a:cubicBezTo>
                      <a:pt x="1186" y="72"/>
                      <a:pt x="1156" y="0"/>
                      <a:pt x="1089" y="0"/>
                    </a:cubicBezTo>
                    <a:close/>
                  </a:path>
                </a:pathLst>
              </a:custGeom>
              <a:solidFill>
                <a:srgbClr val="E58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6"/>
              <p:cNvSpPr/>
              <p:nvPr/>
            </p:nvSpPr>
            <p:spPr>
              <a:xfrm>
                <a:off x="3269175" y="3497800"/>
                <a:ext cx="70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55" extrusionOk="0">
                    <a:moveTo>
                      <a:pt x="81" y="0"/>
                    </a:moveTo>
                    <a:cubicBezTo>
                      <a:pt x="54" y="0"/>
                      <a:pt x="28" y="0"/>
                      <a:pt x="1" y="14"/>
                    </a:cubicBezTo>
                    <a:cubicBezTo>
                      <a:pt x="54" y="68"/>
                      <a:pt x="122" y="148"/>
                      <a:pt x="202" y="255"/>
                    </a:cubicBezTo>
                    <a:lnTo>
                      <a:pt x="202" y="241"/>
                    </a:lnTo>
                    <a:cubicBezTo>
                      <a:pt x="282" y="175"/>
                      <a:pt x="256" y="14"/>
                      <a:pt x="135" y="0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6"/>
              <p:cNvSpPr/>
              <p:nvPr/>
            </p:nvSpPr>
            <p:spPr>
              <a:xfrm>
                <a:off x="3264500" y="3498150"/>
                <a:ext cx="975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08" extrusionOk="0">
                    <a:moveTo>
                      <a:pt x="188" y="0"/>
                    </a:moveTo>
                    <a:cubicBezTo>
                      <a:pt x="175" y="0"/>
                      <a:pt x="175" y="13"/>
                      <a:pt x="161" y="13"/>
                    </a:cubicBezTo>
                    <a:cubicBezTo>
                      <a:pt x="121" y="40"/>
                      <a:pt x="81" y="80"/>
                      <a:pt x="54" y="120"/>
                    </a:cubicBezTo>
                    <a:cubicBezTo>
                      <a:pt x="1" y="200"/>
                      <a:pt x="68" y="307"/>
                      <a:pt x="161" y="307"/>
                    </a:cubicBezTo>
                    <a:cubicBezTo>
                      <a:pt x="188" y="307"/>
                      <a:pt x="229" y="295"/>
                      <a:pt x="255" y="295"/>
                    </a:cubicBezTo>
                    <a:lnTo>
                      <a:pt x="309" y="281"/>
                    </a:lnTo>
                    <a:cubicBezTo>
                      <a:pt x="336" y="281"/>
                      <a:pt x="362" y="254"/>
                      <a:pt x="389" y="241"/>
                    </a:cubicBezTo>
                    <a:cubicBezTo>
                      <a:pt x="309" y="134"/>
                      <a:pt x="241" y="54"/>
                      <a:pt x="188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6"/>
              <p:cNvSpPr/>
              <p:nvPr/>
            </p:nvSpPr>
            <p:spPr>
              <a:xfrm>
                <a:off x="3275875" y="3505500"/>
                <a:ext cx="64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69" extrusionOk="0">
                    <a:moveTo>
                      <a:pt x="107" y="1"/>
                    </a:moveTo>
                    <a:cubicBezTo>
                      <a:pt x="68" y="1"/>
                      <a:pt x="27" y="13"/>
                      <a:pt x="0" y="40"/>
                    </a:cubicBezTo>
                    <a:cubicBezTo>
                      <a:pt x="41" y="108"/>
                      <a:pt x="81" y="188"/>
                      <a:pt x="121" y="268"/>
                    </a:cubicBezTo>
                    <a:cubicBezTo>
                      <a:pt x="175" y="268"/>
                      <a:pt x="228" y="215"/>
                      <a:pt x="241" y="174"/>
                    </a:cubicBezTo>
                    <a:cubicBezTo>
                      <a:pt x="255" y="147"/>
                      <a:pt x="255" y="120"/>
                      <a:pt x="241" y="94"/>
                    </a:cubicBezTo>
                    <a:cubicBezTo>
                      <a:pt x="228" y="40"/>
                      <a:pt x="175" y="1"/>
                      <a:pt x="121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6"/>
              <p:cNvSpPr/>
              <p:nvPr/>
            </p:nvSpPr>
            <p:spPr>
              <a:xfrm>
                <a:off x="3274525" y="3506500"/>
                <a:ext cx="440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29" extrusionOk="0">
                    <a:moveTo>
                      <a:pt x="54" y="0"/>
                    </a:moveTo>
                    <a:lnTo>
                      <a:pt x="28" y="27"/>
                    </a:lnTo>
                    <a:cubicBezTo>
                      <a:pt x="15" y="54"/>
                      <a:pt x="1" y="94"/>
                      <a:pt x="15" y="121"/>
                    </a:cubicBezTo>
                    <a:cubicBezTo>
                      <a:pt x="28" y="201"/>
                      <a:pt x="95" y="228"/>
                      <a:pt x="161" y="228"/>
                    </a:cubicBezTo>
                    <a:lnTo>
                      <a:pt x="175" y="228"/>
                    </a:lnTo>
                    <a:cubicBezTo>
                      <a:pt x="135" y="148"/>
                      <a:pt x="95" y="68"/>
                      <a:pt x="54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6"/>
              <p:cNvSpPr/>
              <p:nvPr/>
            </p:nvSpPr>
            <p:spPr>
              <a:xfrm>
                <a:off x="3280550" y="3497125"/>
                <a:ext cx="84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2" extrusionOk="0">
                    <a:moveTo>
                      <a:pt x="148" y="1"/>
                    </a:moveTo>
                    <a:cubicBezTo>
                      <a:pt x="95" y="1"/>
                      <a:pt x="41" y="54"/>
                      <a:pt x="15" y="108"/>
                    </a:cubicBezTo>
                    <a:cubicBezTo>
                      <a:pt x="1" y="175"/>
                      <a:pt x="41" y="268"/>
                      <a:pt x="122" y="282"/>
                    </a:cubicBezTo>
                    <a:lnTo>
                      <a:pt x="161" y="282"/>
                    </a:lnTo>
                    <a:cubicBezTo>
                      <a:pt x="229" y="282"/>
                      <a:pt x="282" y="255"/>
                      <a:pt x="309" y="188"/>
                    </a:cubicBezTo>
                    <a:cubicBezTo>
                      <a:pt x="336" y="95"/>
                      <a:pt x="255" y="14"/>
                      <a:pt x="175" y="14"/>
                    </a:cubicBezTo>
                    <a:cubicBezTo>
                      <a:pt x="161" y="1"/>
                      <a:pt x="161" y="1"/>
                      <a:pt x="148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6"/>
              <p:cNvSpPr/>
              <p:nvPr/>
            </p:nvSpPr>
            <p:spPr>
              <a:xfrm>
                <a:off x="3295625" y="3500150"/>
                <a:ext cx="77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55" extrusionOk="0">
                    <a:moveTo>
                      <a:pt x="147" y="0"/>
                    </a:moveTo>
                    <a:cubicBezTo>
                      <a:pt x="40" y="0"/>
                      <a:pt x="0" y="108"/>
                      <a:pt x="27" y="174"/>
                    </a:cubicBezTo>
                    <a:cubicBezTo>
                      <a:pt x="40" y="188"/>
                      <a:pt x="40" y="201"/>
                      <a:pt x="54" y="215"/>
                    </a:cubicBezTo>
                    <a:cubicBezTo>
                      <a:pt x="66" y="241"/>
                      <a:pt x="107" y="254"/>
                      <a:pt x="147" y="254"/>
                    </a:cubicBezTo>
                    <a:cubicBezTo>
                      <a:pt x="307" y="254"/>
                      <a:pt x="307" y="0"/>
                      <a:pt x="147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6"/>
              <p:cNvSpPr/>
              <p:nvPr/>
            </p:nvSpPr>
            <p:spPr>
              <a:xfrm>
                <a:off x="3296275" y="3504475"/>
                <a:ext cx="7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42" extrusionOk="0">
                    <a:moveTo>
                      <a:pt x="1" y="1"/>
                    </a:moveTo>
                    <a:cubicBezTo>
                      <a:pt x="14" y="15"/>
                      <a:pt x="14" y="28"/>
                      <a:pt x="28" y="42"/>
                    </a:cubicBezTo>
                    <a:cubicBezTo>
                      <a:pt x="14" y="28"/>
                      <a:pt x="14" y="15"/>
                      <a:pt x="1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6"/>
              <p:cNvSpPr/>
              <p:nvPr/>
            </p:nvSpPr>
            <p:spPr>
              <a:xfrm>
                <a:off x="3287900" y="3509175"/>
                <a:ext cx="7750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241" extrusionOk="0">
                    <a:moveTo>
                      <a:pt x="149" y="0"/>
                    </a:moveTo>
                    <a:cubicBezTo>
                      <a:pt x="1" y="0"/>
                      <a:pt x="1" y="241"/>
                      <a:pt x="149" y="241"/>
                    </a:cubicBezTo>
                    <a:cubicBezTo>
                      <a:pt x="309" y="241"/>
                      <a:pt x="309" y="0"/>
                      <a:pt x="149" y="0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6"/>
              <p:cNvSpPr/>
              <p:nvPr/>
            </p:nvSpPr>
            <p:spPr>
              <a:xfrm>
                <a:off x="3283575" y="3524225"/>
                <a:ext cx="10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108" extrusionOk="0">
                    <a:moveTo>
                      <a:pt x="1" y="1"/>
                    </a:moveTo>
                    <a:cubicBezTo>
                      <a:pt x="13" y="40"/>
                      <a:pt x="27" y="81"/>
                      <a:pt x="27" y="108"/>
                    </a:cubicBezTo>
                    <a:cubicBezTo>
                      <a:pt x="40" y="81"/>
                      <a:pt x="27" y="27"/>
                      <a:pt x="1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6"/>
              <p:cNvSpPr/>
              <p:nvPr/>
            </p:nvSpPr>
            <p:spPr>
              <a:xfrm>
                <a:off x="3277875" y="3523550"/>
                <a:ext cx="640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01" extrusionOk="0">
                    <a:moveTo>
                      <a:pt x="161" y="1"/>
                    </a:moveTo>
                    <a:cubicBezTo>
                      <a:pt x="148" y="1"/>
                      <a:pt x="134" y="1"/>
                      <a:pt x="108" y="14"/>
                    </a:cubicBezTo>
                    <a:lnTo>
                      <a:pt x="68" y="54"/>
                    </a:lnTo>
                    <a:lnTo>
                      <a:pt x="54" y="67"/>
                    </a:lnTo>
                    <a:lnTo>
                      <a:pt x="54" y="54"/>
                    </a:lnTo>
                    <a:cubicBezTo>
                      <a:pt x="54" y="54"/>
                      <a:pt x="54" y="67"/>
                      <a:pt x="41" y="67"/>
                    </a:cubicBezTo>
                    <a:cubicBezTo>
                      <a:pt x="15" y="67"/>
                      <a:pt x="1" y="108"/>
                      <a:pt x="15" y="135"/>
                    </a:cubicBezTo>
                    <a:cubicBezTo>
                      <a:pt x="54" y="174"/>
                      <a:pt x="95" y="201"/>
                      <a:pt x="148" y="201"/>
                    </a:cubicBezTo>
                    <a:cubicBezTo>
                      <a:pt x="161" y="201"/>
                      <a:pt x="188" y="201"/>
                      <a:pt x="215" y="188"/>
                    </a:cubicBezTo>
                    <a:cubicBezTo>
                      <a:pt x="241" y="174"/>
                      <a:pt x="255" y="161"/>
                      <a:pt x="255" y="135"/>
                    </a:cubicBezTo>
                    <a:cubicBezTo>
                      <a:pt x="255" y="108"/>
                      <a:pt x="241" y="67"/>
                      <a:pt x="229" y="28"/>
                    </a:cubicBezTo>
                    <a:cubicBezTo>
                      <a:pt x="215" y="14"/>
                      <a:pt x="188" y="1"/>
                      <a:pt x="161" y="1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6"/>
              <p:cNvSpPr/>
              <p:nvPr/>
            </p:nvSpPr>
            <p:spPr>
              <a:xfrm>
                <a:off x="3294950" y="3521550"/>
                <a:ext cx="6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01" extrusionOk="0">
                    <a:moveTo>
                      <a:pt x="107" y="1"/>
                    </a:moveTo>
                    <a:cubicBezTo>
                      <a:pt x="54" y="1"/>
                      <a:pt x="0" y="40"/>
                      <a:pt x="0" y="108"/>
                    </a:cubicBezTo>
                    <a:cubicBezTo>
                      <a:pt x="0" y="174"/>
                      <a:pt x="54" y="201"/>
                      <a:pt x="107" y="201"/>
                    </a:cubicBezTo>
                    <a:lnTo>
                      <a:pt x="147" y="201"/>
                    </a:lnTo>
                    <a:cubicBezTo>
                      <a:pt x="241" y="188"/>
                      <a:pt x="241" y="27"/>
                      <a:pt x="147" y="13"/>
                    </a:cubicBezTo>
                    <a:cubicBezTo>
                      <a:pt x="134" y="13"/>
                      <a:pt x="134" y="13"/>
                      <a:pt x="134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6"/>
              <p:cNvSpPr/>
              <p:nvPr/>
            </p:nvSpPr>
            <p:spPr>
              <a:xfrm>
                <a:off x="3304975" y="3510500"/>
                <a:ext cx="570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88" extrusionOk="0">
                    <a:moveTo>
                      <a:pt x="81" y="1"/>
                    </a:moveTo>
                    <a:cubicBezTo>
                      <a:pt x="40" y="1"/>
                      <a:pt x="1" y="41"/>
                      <a:pt x="1" y="81"/>
                    </a:cubicBezTo>
                    <a:cubicBezTo>
                      <a:pt x="1" y="134"/>
                      <a:pt x="40" y="188"/>
                      <a:pt x="94" y="188"/>
                    </a:cubicBezTo>
                    <a:lnTo>
                      <a:pt x="108" y="188"/>
                    </a:lnTo>
                    <a:cubicBezTo>
                      <a:pt x="201" y="175"/>
                      <a:pt x="228" y="41"/>
                      <a:pt x="120" y="15"/>
                    </a:cubicBezTo>
                    <a:cubicBezTo>
                      <a:pt x="108" y="1"/>
                      <a:pt x="94" y="1"/>
                      <a:pt x="81" y="1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6"/>
              <p:cNvSpPr/>
              <p:nvPr/>
            </p:nvSpPr>
            <p:spPr>
              <a:xfrm>
                <a:off x="3304975" y="3495800"/>
                <a:ext cx="63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02" extrusionOk="0">
                    <a:moveTo>
                      <a:pt x="120" y="0"/>
                    </a:moveTo>
                    <a:cubicBezTo>
                      <a:pt x="1" y="0"/>
                      <a:pt x="1" y="201"/>
                      <a:pt x="120" y="201"/>
                    </a:cubicBezTo>
                    <a:cubicBezTo>
                      <a:pt x="254" y="201"/>
                      <a:pt x="254" y="0"/>
                      <a:pt x="120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6"/>
              <p:cNvSpPr/>
              <p:nvPr/>
            </p:nvSpPr>
            <p:spPr>
              <a:xfrm>
                <a:off x="3329725" y="350550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  <a:moveTo>
                      <a:pt x="13" y="1"/>
                    </a:move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6"/>
              <p:cNvSpPr/>
              <p:nvPr/>
            </p:nvSpPr>
            <p:spPr>
              <a:xfrm>
                <a:off x="3328700" y="3504825"/>
                <a:ext cx="94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96" extrusionOk="0">
                    <a:moveTo>
                      <a:pt x="122" y="1"/>
                    </a:moveTo>
                    <a:cubicBezTo>
                      <a:pt x="108" y="1"/>
                      <a:pt x="81" y="14"/>
                      <a:pt x="68" y="28"/>
                    </a:cubicBezTo>
                    <a:lnTo>
                      <a:pt x="54" y="28"/>
                    </a:lnTo>
                    <a:cubicBezTo>
                      <a:pt x="54" y="28"/>
                      <a:pt x="54" y="28"/>
                      <a:pt x="54" y="28"/>
                    </a:cubicBezTo>
                    <a:lnTo>
                      <a:pt x="54" y="28"/>
                    </a:lnTo>
                    <a:lnTo>
                      <a:pt x="41" y="40"/>
                    </a:lnTo>
                    <a:cubicBezTo>
                      <a:pt x="28" y="54"/>
                      <a:pt x="15" y="67"/>
                      <a:pt x="15" y="81"/>
                    </a:cubicBezTo>
                    <a:cubicBezTo>
                      <a:pt x="1" y="135"/>
                      <a:pt x="28" y="201"/>
                      <a:pt x="68" y="242"/>
                    </a:cubicBezTo>
                    <a:cubicBezTo>
                      <a:pt x="95" y="268"/>
                      <a:pt x="149" y="295"/>
                      <a:pt x="188" y="295"/>
                    </a:cubicBezTo>
                    <a:cubicBezTo>
                      <a:pt x="242" y="295"/>
                      <a:pt x="282" y="281"/>
                      <a:pt x="309" y="242"/>
                    </a:cubicBezTo>
                    <a:cubicBezTo>
                      <a:pt x="375" y="188"/>
                      <a:pt x="363" y="94"/>
                      <a:pt x="309" y="40"/>
                    </a:cubicBezTo>
                    <a:cubicBezTo>
                      <a:pt x="282" y="1"/>
                      <a:pt x="242" y="1"/>
                      <a:pt x="202" y="1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6"/>
              <p:cNvSpPr/>
              <p:nvPr/>
            </p:nvSpPr>
            <p:spPr>
              <a:xfrm>
                <a:off x="3329725" y="3505500"/>
                <a:ext cx="35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13" y="1"/>
                    </a:moveTo>
                    <a:lnTo>
                      <a:pt x="0" y="13"/>
                    </a:lnTo>
                    <a:cubicBezTo>
                      <a:pt x="13" y="13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EEEB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6"/>
              <p:cNvSpPr/>
              <p:nvPr/>
            </p:nvSpPr>
            <p:spPr>
              <a:xfrm>
                <a:off x="3343100" y="3512200"/>
                <a:ext cx="7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68" extrusionOk="0">
                    <a:moveTo>
                      <a:pt x="81" y="0"/>
                    </a:moveTo>
                    <a:cubicBezTo>
                      <a:pt x="54" y="0"/>
                      <a:pt x="13" y="27"/>
                      <a:pt x="13" y="54"/>
                    </a:cubicBezTo>
                    <a:lnTo>
                      <a:pt x="1" y="93"/>
                    </a:lnTo>
                    <a:lnTo>
                      <a:pt x="1" y="173"/>
                    </a:lnTo>
                    <a:cubicBezTo>
                      <a:pt x="13" y="227"/>
                      <a:pt x="81" y="268"/>
                      <a:pt x="134" y="268"/>
                    </a:cubicBezTo>
                    <a:cubicBezTo>
                      <a:pt x="188" y="268"/>
                      <a:pt x="227" y="241"/>
                      <a:pt x="254" y="200"/>
                    </a:cubicBezTo>
                    <a:cubicBezTo>
                      <a:pt x="308" y="120"/>
                      <a:pt x="241" y="0"/>
                      <a:pt x="147" y="0"/>
                    </a:cubicBezTo>
                    <a:close/>
                  </a:path>
                </a:pathLst>
              </a:custGeom>
              <a:solidFill>
                <a:srgbClr val="E3D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6"/>
              <p:cNvSpPr/>
              <p:nvPr/>
            </p:nvSpPr>
            <p:spPr>
              <a:xfrm>
                <a:off x="3268875" y="3514875"/>
                <a:ext cx="7700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41" extrusionOk="0">
                    <a:moveTo>
                      <a:pt x="187" y="0"/>
                    </a:moveTo>
                    <a:cubicBezTo>
                      <a:pt x="147" y="0"/>
                      <a:pt x="107" y="27"/>
                      <a:pt x="66" y="54"/>
                    </a:cubicBezTo>
                    <a:cubicBezTo>
                      <a:pt x="0" y="80"/>
                      <a:pt x="13" y="173"/>
                      <a:pt x="66" y="214"/>
                    </a:cubicBezTo>
                    <a:cubicBezTo>
                      <a:pt x="93" y="227"/>
                      <a:pt x="120" y="241"/>
                      <a:pt x="161" y="241"/>
                    </a:cubicBezTo>
                    <a:cubicBezTo>
                      <a:pt x="187" y="241"/>
                      <a:pt x="214" y="227"/>
                      <a:pt x="241" y="214"/>
                    </a:cubicBezTo>
                    <a:cubicBezTo>
                      <a:pt x="280" y="200"/>
                      <a:pt x="307" y="147"/>
                      <a:pt x="307" y="120"/>
                    </a:cubicBezTo>
                    <a:cubicBezTo>
                      <a:pt x="294" y="54"/>
                      <a:pt x="254" y="0"/>
                      <a:pt x="187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6"/>
              <p:cNvSpPr/>
              <p:nvPr/>
            </p:nvSpPr>
            <p:spPr>
              <a:xfrm>
                <a:off x="3316350" y="3504175"/>
                <a:ext cx="63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4" extrusionOk="0">
                    <a:moveTo>
                      <a:pt x="120" y="0"/>
                    </a:moveTo>
                    <a:cubicBezTo>
                      <a:pt x="67" y="0"/>
                      <a:pt x="27" y="27"/>
                      <a:pt x="13" y="80"/>
                    </a:cubicBezTo>
                    <a:cubicBezTo>
                      <a:pt x="0" y="107"/>
                      <a:pt x="13" y="134"/>
                      <a:pt x="27" y="147"/>
                    </a:cubicBezTo>
                    <a:cubicBezTo>
                      <a:pt x="54" y="173"/>
                      <a:pt x="81" y="173"/>
                      <a:pt x="107" y="173"/>
                    </a:cubicBezTo>
                    <a:lnTo>
                      <a:pt x="147" y="173"/>
                    </a:lnTo>
                    <a:cubicBezTo>
                      <a:pt x="254" y="147"/>
                      <a:pt x="227" y="0"/>
                      <a:pt x="134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6"/>
              <p:cNvSpPr/>
              <p:nvPr/>
            </p:nvSpPr>
            <p:spPr>
              <a:xfrm>
                <a:off x="3244775" y="3511525"/>
                <a:ext cx="672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54" extrusionOk="0">
                    <a:moveTo>
                      <a:pt x="148" y="0"/>
                    </a:moveTo>
                    <a:cubicBezTo>
                      <a:pt x="121" y="0"/>
                      <a:pt x="108" y="13"/>
                      <a:pt x="94" y="13"/>
                    </a:cubicBezTo>
                    <a:cubicBezTo>
                      <a:pt x="54" y="40"/>
                      <a:pt x="14" y="67"/>
                      <a:pt x="1" y="120"/>
                    </a:cubicBezTo>
                    <a:cubicBezTo>
                      <a:pt x="1" y="161"/>
                      <a:pt x="1" y="200"/>
                      <a:pt x="41" y="227"/>
                    </a:cubicBezTo>
                    <a:cubicBezTo>
                      <a:pt x="67" y="241"/>
                      <a:pt x="81" y="254"/>
                      <a:pt x="108" y="254"/>
                    </a:cubicBezTo>
                    <a:cubicBezTo>
                      <a:pt x="135" y="254"/>
                      <a:pt x="174" y="227"/>
                      <a:pt x="201" y="214"/>
                    </a:cubicBezTo>
                    <a:cubicBezTo>
                      <a:pt x="255" y="188"/>
                      <a:pt x="268" y="134"/>
                      <a:pt x="255" y="81"/>
                    </a:cubicBezTo>
                    <a:cubicBezTo>
                      <a:pt x="255" y="67"/>
                      <a:pt x="242" y="54"/>
                      <a:pt x="228" y="40"/>
                    </a:cubicBezTo>
                    <a:cubicBezTo>
                      <a:pt x="215" y="13"/>
                      <a:pt x="174" y="0"/>
                      <a:pt x="148" y="0"/>
                    </a:cubicBezTo>
                    <a:close/>
                  </a:path>
                </a:pathLst>
              </a:custGeom>
              <a:solidFill>
                <a:srgbClr val="FCE9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6"/>
              <p:cNvSpPr/>
              <p:nvPr/>
            </p:nvSpPr>
            <p:spPr>
              <a:xfrm>
                <a:off x="3258150" y="3506850"/>
                <a:ext cx="972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48" extrusionOk="0">
                    <a:moveTo>
                      <a:pt x="201" y="0"/>
                    </a:moveTo>
                    <a:cubicBezTo>
                      <a:pt x="174" y="0"/>
                      <a:pt x="135" y="13"/>
                      <a:pt x="108" y="27"/>
                    </a:cubicBezTo>
                    <a:cubicBezTo>
                      <a:pt x="81" y="40"/>
                      <a:pt x="67" y="54"/>
                      <a:pt x="41" y="80"/>
                    </a:cubicBezTo>
                    <a:cubicBezTo>
                      <a:pt x="14" y="120"/>
                      <a:pt x="1" y="161"/>
                      <a:pt x="1" y="187"/>
                    </a:cubicBezTo>
                    <a:cubicBezTo>
                      <a:pt x="41" y="241"/>
                      <a:pt x="67" y="280"/>
                      <a:pt x="108" y="334"/>
                    </a:cubicBezTo>
                    <a:cubicBezTo>
                      <a:pt x="135" y="348"/>
                      <a:pt x="148" y="348"/>
                      <a:pt x="174" y="348"/>
                    </a:cubicBezTo>
                    <a:lnTo>
                      <a:pt x="242" y="348"/>
                    </a:lnTo>
                    <a:cubicBezTo>
                      <a:pt x="335" y="321"/>
                      <a:pt x="388" y="214"/>
                      <a:pt x="362" y="134"/>
                    </a:cubicBezTo>
                    <a:cubicBezTo>
                      <a:pt x="349" y="54"/>
                      <a:pt x="268" y="0"/>
                      <a:pt x="201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6"/>
              <p:cNvSpPr/>
              <p:nvPr/>
            </p:nvSpPr>
            <p:spPr>
              <a:xfrm>
                <a:off x="3258150" y="3511525"/>
                <a:ext cx="27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47" extrusionOk="0">
                    <a:moveTo>
                      <a:pt x="1" y="0"/>
                    </a:moveTo>
                    <a:cubicBezTo>
                      <a:pt x="1" y="54"/>
                      <a:pt x="28" y="107"/>
                      <a:pt x="67" y="134"/>
                    </a:cubicBezTo>
                    <a:cubicBezTo>
                      <a:pt x="81" y="134"/>
                      <a:pt x="94" y="147"/>
                      <a:pt x="108" y="147"/>
                    </a:cubicBezTo>
                    <a:cubicBezTo>
                      <a:pt x="67" y="93"/>
                      <a:pt x="41" y="54"/>
                      <a:pt x="1" y="0"/>
                    </a:cubicBezTo>
                    <a:close/>
                  </a:path>
                </a:pathLst>
              </a:custGeom>
              <a:solidFill>
                <a:srgbClr val="FCE9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6"/>
              <p:cNvSpPr/>
              <p:nvPr/>
            </p:nvSpPr>
            <p:spPr>
              <a:xfrm>
                <a:off x="3254150" y="3501500"/>
                <a:ext cx="737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15" extrusionOk="0">
                    <a:moveTo>
                      <a:pt x="147" y="0"/>
                    </a:moveTo>
                    <a:cubicBezTo>
                      <a:pt x="120" y="0"/>
                      <a:pt x="94" y="0"/>
                      <a:pt x="67" y="13"/>
                    </a:cubicBezTo>
                    <a:cubicBezTo>
                      <a:pt x="0" y="54"/>
                      <a:pt x="0" y="161"/>
                      <a:pt x="67" y="200"/>
                    </a:cubicBezTo>
                    <a:cubicBezTo>
                      <a:pt x="94" y="214"/>
                      <a:pt x="120" y="214"/>
                      <a:pt x="147" y="214"/>
                    </a:cubicBezTo>
                    <a:lnTo>
                      <a:pt x="188" y="214"/>
                    </a:lnTo>
                    <a:cubicBezTo>
                      <a:pt x="295" y="187"/>
                      <a:pt x="295" y="27"/>
                      <a:pt x="188" y="0"/>
                    </a:cubicBezTo>
                    <a:close/>
                  </a:path>
                </a:pathLst>
              </a:custGeom>
              <a:solidFill>
                <a:srgbClr val="B0E8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4" name="Google Shape;1124;p36"/>
            <p:cNvGrpSpPr/>
            <p:nvPr/>
          </p:nvGrpSpPr>
          <p:grpSpPr>
            <a:xfrm>
              <a:off x="6546149" y="2584466"/>
              <a:ext cx="170165" cy="728091"/>
              <a:chOff x="4673175" y="1671175"/>
              <a:chExt cx="347275" cy="1485900"/>
            </a:xfrm>
          </p:grpSpPr>
          <p:sp>
            <p:nvSpPr>
              <p:cNvPr id="1125" name="Google Shape;1125;p36"/>
              <p:cNvSpPr/>
              <p:nvPr/>
            </p:nvSpPr>
            <p:spPr>
              <a:xfrm>
                <a:off x="4829475" y="2679550"/>
                <a:ext cx="156300" cy="156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6"/>
              <p:cNvSpPr/>
              <p:nvPr/>
            </p:nvSpPr>
            <p:spPr>
              <a:xfrm>
                <a:off x="4673175" y="2468500"/>
                <a:ext cx="102300" cy="102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6"/>
              <p:cNvSpPr/>
              <p:nvPr/>
            </p:nvSpPr>
            <p:spPr>
              <a:xfrm>
                <a:off x="4829475" y="2171450"/>
                <a:ext cx="156300" cy="156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6"/>
              <p:cNvSpPr/>
              <p:nvPr/>
            </p:nvSpPr>
            <p:spPr>
              <a:xfrm>
                <a:off x="4918150" y="1882250"/>
                <a:ext cx="102300" cy="102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6"/>
              <p:cNvSpPr/>
              <p:nvPr/>
            </p:nvSpPr>
            <p:spPr>
              <a:xfrm>
                <a:off x="4727175" y="1671175"/>
                <a:ext cx="102300" cy="102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6"/>
              <p:cNvSpPr/>
              <p:nvPr/>
            </p:nvSpPr>
            <p:spPr>
              <a:xfrm>
                <a:off x="4918150" y="3054775"/>
                <a:ext cx="102300" cy="102300"/>
              </a:xfrm>
              <a:prstGeom prst="ellipse">
                <a:avLst/>
              </a:prstGeom>
              <a:solidFill>
                <a:srgbClr val="E9F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1" name="Google Shape;1131;p36"/>
          <p:cNvGrpSpPr/>
          <p:nvPr/>
        </p:nvGrpSpPr>
        <p:grpSpPr>
          <a:xfrm>
            <a:off x="6889041" y="292140"/>
            <a:ext cx="1462408" cy="2099404"/>
            <a:chOff x="3601575" y="3262625"/>
            <a:chExt cx="303675" cy="435950"/>
          </a:xfrm>
        </p:grpSpPr>
        <p:sp>
          <p:nvSpPr>
            <p:cNvPr id="1132" name="Google Shape;1132;p36"/>
            <p:cNvSpPr/>
            <p:nvPr/>
          </p:nvSpPr>
          <p:spPr>
            <a:xfrm>
              <a:off x="3791200" y="3473725"/>
              <a:ext cx="70575" cy="189300"/>
            </a:xfrm>
            <a:custGeom>
              <a:avLst/>
              <a:gdLst/>
              <a:ahLst/>
              <a:cxnLst/>
              <a:rect l="l" t="t" r="r" b="b"/>
              <a:pathLst>
                <a:path w="2823" h="7572" extrusionOk="0">
                  <a:moveTo>
                    <a:pt x="268" y="0"/>
                  </a:moveTo>
                  <a:cubicBezTo>
                    <a:pt x="135" y="295"/>
                    <a:pt x="81" y="603"/>
                    <a:pt x="108" y="910"/>
                  </a:cubicBezTo>
                  <a:cubicBezTo>
                    <a:pt x="201" y="1124"/>
                    <a:pt x="495" y="1593"/>
                    <a:pt x="1098" y="1994"/>
                  </a:cubicBezTo>
                  <a:cubicBezTo>
                    <a:pt x="1913" y="2529"/>
                    <a:pt x="2100" y="2582"/>
                    <a:pt x="1967" y="3398"/>
                  </a:cubicBezTo>
                  <a:cubicBezTo>
                    <a:pt x="1860" y="4000"/>
                    <a:pt x="1" y="6448"/>
                    <a:pt x="1325" y="7571"/>
                  </a:cubicBezTo>
                  <a:cubicBezTo>
                    <a:pt x="670" y="6702"/>
                    <a:pt x="1405" y="5124"/>
                    <a:pt x="2288" y="3947"/>
                  </a:cubicBezTo>
                  <a:cubicBezTo>
                    <a:pt x="2823" y="3264"/>
                    <a:pt x="2649" y="1940"/>
                    <a:pt x="1552" y="1379"/>
                  </a:cubicBezTo>
                  <a:cubicBezTo>
                    <a:pt x="789" y="990"/>
                    <a:pt x="415" y="348"/>
                    <a:pt x="268" y="0"/>
                  </a:cubicBezTo>
                  <a:close/>
                </a:path>
              </a:pathLst>
            </a:custGeom>
            <a:solidFill>
              <a:srgbClr val="EF8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3726650" y="3474075"/>
              <a:ext cx="49200" cy="160175"/>
            </a:xfrm>
            <a:custGeom>
              <a:avLst/>
              <a:gdLst/>
              <a:ahLst/>
              <a:cxnLst/>
              <a:rect l="l" t="t" r="r" b="b"/>
              <a:pathLst>
                <a:path w="1968" h="6407" extrusionOk="0">
                  <a:moveTo>
                    <a:pt x="416" y="0"/>
                  </a:moveTo>
                  <a:cubicBezTo>
                    <a:pt x="282" y="147"/>
                    <a:pt x="161" y="294"/>
                    <a:pt x="54" y="441"/>
                  </a:cubicBezTo>
                  <a:cubicBezTo>
                    <a:pt x="41" y="628"/>
                    <a:pt x="1" y="1538"/>
                    <a:pt x="550" y="2314"/>
                  </a:cubicBezTo>
                  <a:cubicBezTo>
                    <a:pt x="1151" y="3170"/>
                    <a:pt x="1887" y="4949"/>
                    <a:pt x="964" y="6394"/>
                  </a:cubicBezTo>
                  <a:lnTo>
                    <a:pt x="990" y="6407"/>
                  </a:lnTo>
                  <a:cubicBezTo>
                    <a:pt x="1204" y="6059"/>
                    <a:pt x="1526" y="5618"/>
                    <a:pt x="1686" y="5163"/>
                  </a:cubicBezTo>
                  <a:cubicBezTo>
                    <a:pt x="1967" y="4427"/>
                    <a:pt x="1646" y="3250"/>
                    <a:pt x="1058" y="2233"/>
                  </a:cubicBezTo>
                  <a:cubicBezTo>
                    <a:pt x="282" y="896"/>
                    <a:pt x="416" y="0"/>
                    <a:pt x="416" y="0"/>
                  </a:cubicBezTo>
                  <a:close/>
                </a:path>
              </a:pathLst>
            </a:custGeom>
            <a:solidFill>
              <a:srgbClr val="EF8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3621650" y="3481425"/>
              <a:ext cx="58875" cy="140475"/>
            </a:xfrm>
            <a:custGeom>
              <a:avLst/>
              <a:gdLst/>
              <a:ahLst/>
              <a:cxnLst/>
              <a:rect l="l" t="t" r="r" b="b"/>
              <a:pathLst>
                <a:path w="2355" h="5619" extrusionOk="0">
                  <a:moveTo>
                    <a:pt x="2355" y="0"/>
                  </a:moveTo>
                  <a:cubicBezTo>
                    <a:pt x="2355" y="0"/>
                    <a:pt x="1793" y="161"/>
                    <a:pt x="1231" y="843"/>
                  </a:cubicBezTo>
                  <a:cubicBezTo>
                    <a:pt x="669" y="1538"/>
                    <a:pt x="1513" y="3184"/>
                    <a:pt x="1258" y="4026"/>
                  </a:cubicBezTo>
                  <a:cubicBezTo>
                    <a:pt x="1084" y="4588"/>
                    <a:pt x="469" y="5297"/>
                    <a:pt x="0" y="5618"/>
                  </a:cubicBezTo>
                  <a:cubicBezTo>
                    <a:pt x="509" y="5417"/>
                    <a:pt x="1352" y="5003"/>
                    <a:pt x="1566" y="4334"/>
                  </a:cubicBezTo>
                  <a:cubicBezTo>
                    <a:pt x="2141" y="2595"/>
                    <a:pt x="1084" y="1511"/>
                    <a:pt x="2167" y="602"/>
                  </a:cubicBezTo>
                  <a:cubicBezTo>
                    <a:pt x="2262" y="241"/>
                    <a:pt x="2355" y="0"/>
                    <a:pt x="2355" y="0"/>
                  </a:cubicBezTo>
                  <a:close/>
                </a:path>
              </a:pathLst>
            </a:custGeom>
            <a:solidFill>
              <a:srgbClr val="EF8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3601575" y="3262625"/>
              <a:ext cx="303675" cy="435950"/>
            </a:xfrm>
            <a:custGeom>
              <a:avLst/>
              <a:gdLst/>
              <a:ahLst/>
              <a:cxnLst/>
              <a:rect l="l" t="t" r="r" b="b"/>
              <a:pathLst>
                <a:path w="12147" h="17438" extrusionOk="0">
                  <a:moveTo>
                    <a:pt x="6109" y="0"/>
                  </a:moveTo>
                  <a:cubicBezTo>
                    <a:pt x="4138" y="0"/>
                    <a:pt x="2190" y="1162"/>
                    <a:pt x="1620" y="2947"/>
                  </a:cubicBezTo>
                  <a:cubicBezTo>
                    <a:pt x="737" y="5703"/>
                    <a:pt x="2569" y="7454"/>
                    <a:pt x="2569" y="7454"/>
                  </a:cubicBezTo>
                  <a:cubicBezTo>
                    <a:pt x="2569" y="7454"/>
                    <a:pt x="643" y="8458"/>
                    <a:pt x="429" y="9983"/>
                  </a:cubicBezTo>
                  <a:cubicBezTo>
                    <a:pt x="229" y="11508"/>
                    <a:pt x="1299" y="12096"/>
                    <a:pt x="1017" y="12698"/>
                  </a:cubicBezTo>
                  <a:cubicBezTo>
                    <a:pt x="737" y="13313"/>
                    <a:pt x="1" y="14223"/>
                    <a:pt x="282" y="14504"/>
                  </a:cubicBezTo>
                  <a:cubicBezTo>
                    <a:pt x="311" y="14533"/>
                    <a:pt x="351" y="14547"/>
                    <a:pt x="398" y="14547"/>
                  </a:cubicBezTo>
                  <a:cubicBezTo>
                    <a:pt x="503" y="14547"/>
                    <a:pt x="647" y="14481"/>
                    <a:pt x="803" y="14370"/>
                  </a:cubicBezTo>
                  <a:cubicBezTo>
                    <a:pt x="1272" y="14049"/>
                    <a:pt x="1887" y="13340"/>
                    <a:pt x="2061" y="12778"/>
                  </a:cubicBezTo>
                  <a:cubicBezTo>
                    <a:pt x="2316" y="11936"/>
                    <a:pt x="1472" y="10290"/>
                    <a:pt x="2034" y="9595"/>
                  </a:cubicBezTo>
                  <a:cubicBezTo>
                    <a:pt x="2596" y="8913"/>
                    <a:pt x="3158" y="8752"/>
                    <a:pt x="3158" y="8752"/>
                  </a:cubicBezTo>
                  <a:lnTo>
                    <a:pt x="3158" y="8752"/>
                  </a:lnTo>
                  <a:cubicBezTo>
                    <a:pt x="3158" y="8752"/>
                    <a:pt x="3065" y="8993"/>
                    <a:pt x="2970" y="9354"/>
                  </a:cubicBezTo>
                  <a:cubicBezTo>
                    <a:pt x="2851" y="9889"/>
                    <a:pt x="2744" y="10718"/>
                    <a:pt x="2984" y="11535"/>
                  </a:cubicBezTo>
                  <a:cubicBezTo>
                    <a:pt x="3386" y="12912"/>
                    <a:pt x="3372" y="13300"/>
                    <a:pt x="2984" y="14076"/>
                  </a:cubicBezTo>
                  <a:cubicBezTo>
                    <a:pt x="2061" y="15881"/>
                    <a:pt x="2623" y="17340"/>
                    <a:pt x="2984" y="17433"/>
                  </a:cubicBezTo>
                  <a:cubicBezTo>
                    <a:pt x="2995" y="17436"/>
                    <a:pt x="3005" y="17438"/>
                    <a:pt x="3015" y="17438"/>
                  </a:cubicBezTo>
                  <a:cubicBezTo>
                    <a:pt x="3340" y="17438"/>
                    <a:pt x="3463" y="15825"/>
                    <a:pt x="3814" y="15293"/>
                  </a:cubicBezTo>
                  <a:cubicBezTo>
                    <a:pt x="4576" y="14183"/>
                    <a:pt x="5392" y="13875"/>
                    <a:pt x="5271" y="12778"/>
                  </a:cubicBezTo>
                  <a:cubicBezTo>
                    <a:pt x="5151" y="11775"/>
                    <a:pt x="3867" y="10584"/>
                    <a:pt x="5057" y="8899"/>
                  </a:cubicBezTo>
                  <a:cubicBezTo>
                    <a:pt x="5164" y="8752"/>
                    <a:pt x="5285" y="8605"/>
                    <a:pt x="5419" y="8458"/>
                  </a:cubicBezTo>
                  <a:lnTo>
                    <a:pt x="5419" y="8458"/>
                  </a:lnTo>
                  <a:cubicBezTo>
                    <a:pt x="5419" y="8458"/>
                    <a:pt x="5285" y="9354"/>
                    <a:pt x="6061" y="10691"/>
                  </a:cubicBezTo>
                  <a:cubicBezTo>
                    <a:pt x="6649" y="11708"/>
                    <a:pt x="6970" y="12885"/>
                    <a:pt x="6689" y="13621"/>
                  </a:cubicBezTo>
                  <a:cubicBezTo>
                    <a:pt x="6529" y="14076"/>
                    <a:pt x="6207" y="14517"/>
                    <a:pt x="5993" y="14865"/>
                  </a:cubicBezTo>
                  <a:cubicBezTo>
                    <a:pt x="5779" y="15200"/>
                    <a:pt x="5672" y="15453"/>
                    <a:pt x="5886" y="15548"/>
                  </a:cubicBezTo>
                  <a:cubicBezTo>
                    <a:pt x="5912" y="15560"/>
                    <a:pt x="5942" y="15566"/>
                    <a:pt x="5976" y="15566"/>
                  </a:cubicBezTo>
                  <a:cubicBezTo>
                    <a:pt x="6530" y="15566"/>
                    <a:pt x="8213" y="13999"/>
                    <a:pt x="8401" y="12551"/>
                  </a:cubicBezTo>
                  <a:cubicBezTo>
                    <a:pt x="8522" y="11681"/>
                    <a:pt x="7746" y="10465"/>
                    <a:pt x="7693" y="9354"/>
                  </a:cubicBezTo>
                  <a:cubicBezTo>
                    <a:pt x="7666" y="9047"/>
                    <a:pt x="7720" y="8739"/>
                    <a:pt x="7853" y="8444"/>
                  </a:cubicBezTo>
                  <a:cubicBezTo>
                    <a:pt x="8000" y="8792"/>
                    <a:pt x="8374" y="9434"/>
                    <a:pt x="9137" y="9823"/>
                  </a:cubicBezTo>
                  <a:cubicBezTo>
                    <a:pt x="10234" y="10384"/>
                    <a:pt x="10408" y="11708"/>
                    <a:pt x="9873" y="12391"/>
                  </a:cubicBezTo>
                  <a:cubicBezTo>
                    <a:pt x="8990" y="13568"/>
                    <a:pt x="8255" y="15146"/>
                    <a:pt x="8910" y="16015"/>
                  </a:cubicBezTo>
                  <a:cubicBezTo>
                    <a:pt x="8933" y="16047"/>
                    <a:pt x="8954" y="16062"/>
                    <a:pt x="8973" y="16062"/>
                  </a:cubicBezTo>
                  <a:cubicBezTo>
                    <a:pt x="9138" y="16062"/>
                    <a:pt x="9190" y="14942"/>
                    <a:pt x="10101" y="13875"/>
                  </a:cubicBezTo>
                  <a:cubicBezTo>
                    <a:pt x="10488" y="13420"/>
                    <a:pt x="12147" y="12418"/>
                    <a:pt x="11906" y="10545"/>
                  </a:cubicBezTo>
                  <a:cubicBezTo>
                    <a:pt x="11679" y="8672"/>
                    <a:pt x="9873" y="8030"/>
                    <a:pt x="9552" y="7267"/>
                  </a:cubicBezTo>
                  <a:cubicBezTo>
                    <a:pt x="10327" y="6826"/>
                    <a:pt x="11411" y="4913"/>
                    <a:pt x="10208" y="2546"/>
                  </a:cubicBezTo>
                  <a:cubicBezTo>
                    <a:pt x="9300" y="755"/>
                    <a:pt x="7697" y="0"/>
                    <a:pt x="6109" y="0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3660450" y="3368400"/>
              <a:ext cx="47500" cy="47500"/>
            </a:xfrm>
            <a:custGeom>
              <a:avLst/>
              <a:gdLst/>
              <a:ahLst/>
              <a:cxnLst/>
              <a:rect l="l" t="t" r="r" b="b"/>
              <a:pathLst>
                <a:path w="1900" h="1900" extrusionOk="0">
                  <a:moveTo>
                    <a:pt x="950" y="0"/>
                  </a:moveTo>
                  <a:cubicBezTo>
                    <a:pt x="428" y="0"/>
                    <a:pt x="0" y="428"/>
                    <a:pt x="0" y="949"/>
                  </a:cubicBezTo>
                  <a:cubicBezTo>
                    <a:pt x="0" y="1484"/>
                    <a:pt x="428" y="1900"/>
                    <a:pt x="950" y="1900"/>
                  </a:cubicBezTo>
                  <a:cubicBezTo>
                    <a:pt x="1472" y="1900"/>
                    <a:pt x="1900" y="1484"/>
                    <a:pt x="1900" y="949"/>
                  </a:cubicBezTo>
                  <a:cubicBezTo>
                    <a:pt x="1900" y="428"/>
                    <a:pt x="1472" y="0"/>
                    <a:pt x="950" y="0"/>
                  </a:cubicBezTo>
                  <a:close/>
                </a:path>
              </a:pathLst>
            </a:custGeom>
            <a:solidFill>
              <a:srgbClr val="EF8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3792875" y="3364700"/>
              <a:ext cx="47175" cy="47500"/>
            </a:xfrm>
            <a:custGeom>
              <a:avLst/>
              <a:gdLst/>
              <a:ahLst/>
              <a:cxnLst/>
              <a:rect l="l" t="t" r="r" b="b"/>
              <a:pathLst>
                <a:path w="1887" h="1900" extrusionOk="0">
                  <a:moveTo>
                    <a:pt x="936" y="1"/>
                  </a:moveTo>
                  <a:cubicBezTo>
                    <a:pt x="415" y="1"/>
                    <a:pt x="0" y="429"/>
                    <a:pt x="0" y="951"/>
                  </a:cubicBezTo>
                  <a:cubicBezTo>
                    <a:pt x="0" y="1472"/>
                    <a:pt x="415" y="1900"/>
                    <a:pt x="936" y="1900"/>
                  </a:cubicBezTo>
                  <a:cubicBezTo>
                    <a:pt x="1472" y="1900"/>
                    <a:pt x="1887" y="1472"/>
                    <a:pt x="1887" y="951"/>
                  </a:cubicBezTo>
                  <a:cubicBezTo>
                    <a:pt x="1887" y="429"/>
                    <a:pt x="1472" y="1"/>
                    <a:pt x="936" y="1"/>
                  </a:cubicBezTo>
                  <a:close/>
                </a:path>
              </a:pathLst>
            </a:custGeom>
            <a:solidFill>
              <a:srgbClr val="EF8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3680175" y="3344650"/>
              <a:ext cx="18100" cy="18075"/>
            </a:xfrm>
            <a:custGeom>
              <a:avLst/>
              <a:gdLst/>
              <a:ahLst/>
              <a:cxnLst/>
              <a:rect l="l" t="t" r="r" b="b"/>
              <a:pathLst>
                <a:path w="724" h="723" extrusionOk="0">
                  <a:moveTo>
                    <a:pt x="361" y="0"/>
                  </a:moveTo>
                  <a:cubicBezTo>
                    <a:pt x="161" y="0"/>
                    <a:pt x="1" y="161"/>
                    <a:pt x="1" y="362"/>
                  </a:cubicBezTo>
                  <a:cubicBezTo>
                    <a:pt x="1" y="562"/>
                    <a:pt x="161" y="722"/>
                    <a:pt x="361" y="722"/>
                  </a:cubicBezTo>
                  <a:cubicBezTo>
                    <a:pt x="563" y="722"/>
                    <a:pt x="723" y="562"/>
                    <a:pt x="723" y="362"/>
                  </a:cubicBezTo>
                  <a:cubicBezTo>
                    <a:pt x="723" y="161"/>
                    <a:pt x="563" y="0"/>
                    <a:pt x="36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3792200" y="3344650"/>
              <a:ext cx="17750" cy="18075"/>
            </a:xfrm>
            <a:custGeom>
              <a:avLst/>
              <a:gdLst/>
              <a:ahLst/>
              <a:cxnLst/>
              <a:rect l="l" t="t" r="r" b="b"/>
              <a:pathLst>
                <a:path w="710" h="723" extrusionOk="0">
                  <a:moveTo>
                    <a:pt x="348" y="0"/>
                  </a:moveTo>
                  <a:cubicBezTo>
                    <a:pt x="148" y="0"/>
                    <a:pt x="0" y="161"/>
                    <a:pt x="0" y="362"/>
                  </a:cubicBezTo>
                  <a:cubicBezTo>
                    <a:pt x="0" y="562"/>
                    <a:pt x="148" y="722"/>
                    <a:pt x="348" y="722"/>
                  </a:cubicBezTo>
                  <a:cubicBezTo>
                    <a:pt x="549" y="722"/>
                    <a:pt x="710" y="562"/>
                    <a:pt x="710" y="362"/>
                  </a:cubicBezTo>
                  <a:cubicBezTo>
                    <a:pt x="710" y="161"/>
                    <a:pt x="549" y="0"/>
                    <a:pt x="34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3699900" y="3349625"/>
              <a:ext cx="88400" cy="33950"/>
            </a:xfrm>
            <a:custGeom>
              <a:avLst/>
              <a:gdLst/>
              <a:ahLst/>
              <a:cxnLst/>
              <a:rect l="l" t="t" r="r" b="b"/>
              <a:pathLst>
                <a:path w="3536" h="1358" extrusionOk="0">
                  <a:moveTo>
                    <a:pt x="3036" y="0"/>
                  </a:moveTo>
                  <a:cubicBezTo>
                    <a:pt x="2901" y="0"/>
                    <a:pt x="2741" y="72"/>
                    <a:pt x="2542" y="149"/>
                  </a:cubicBezTo>
                  <a:cubicBezTo>
                    <a:pt x="2342" y="216"/>
                    <a:pt x="2087" y="296"/>
                    <a:pt x="1766" y="296"/>
                  </a:cubicBezTo>
                  <a:cubicBezTo>
                    <a:pt x="1214" y="286"/>
                    <a:pt x="815" y="1"/>
                    <a:pt x="537" y="1"/>
                  </a:cubicBezTo>
                  <a:cubicBezTo>
                    <a:pt x="437" y="1"/>
                    <a:pt x="352" y="37"/>
                    <a:pt x="282" y="136"/>
                  </a:cubicBezTo>
                  <a:cubicBezTo>
                    <a:pt x="1" y="510"/>
                    <a:pt x="643" y="1272"/>
                    <a:pt x="1753" y="1353"/>
                  </a:cubicBezTo>
                  <a:cubicBezTo>
                    <a:pt x="1798" y="1356"/>
                    <a:pt x="1842" y="1358"/>
                    <a:pt x="1886" y="1358"/>
                  </a:cubicBezTo>
                  <a:cubicBezTo>
                    <a:pt x="2905" y="1358"/>
                    <a:pt x="3536" y="482"/>
                    <a:pt x="3305" y="149"/>
                  </a:cubicBezTo>
                  <a:cubicBezTo>
                    <a:pt x="3225" y="40"/>
                    <a:pt x="3137" y="0"/>
                    <a:pt x="3036" y="0"/>
                  </a:cubicBezTo>
                  <a:close/>
                </a:path>
              </a:pathLst>
            </a:custGeom>
            <a:solidFill>
              <a:srgbClr val="EF8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3713950" y="3356425"/>
              <a:ext cx="61550" cy="16000"/>
            </a:xfrm>
            <a:custGeom>
              <a:avLst/>
              <a:gdLst/>
              <a:ahLst/>
              <a:cxnLst/>
              <a:rect l="l" t="t" r="r" b="b"/>
              <a:pathLst>
                <a:path w="2462" h="640" extrusionOk="0">
                  <a:moveTo>
                    <a:pt x="2396" y="1"/>
                  </a:moveTo>
                  <a:cubicBezTo>
                    <a:pt x="2385" y="1"/>
                    <a:pt x="2375" y="4"/>
                    <a:pt x="2368" y="11"/>
                  </a:cubicBezTo>
                  <a:lnTo>
                    <a:pt x="2355" y="24"/>
                  </a:lnTo>
                  <a:cubicBezTo>
                    <a:pt x="2355" y="24"/>
                    <a:pt x="2355" y="37"/>
                    <a:pt x="2342" y="51"/>
                  </a:cubicBezTo>
                  <a:lnTo>
                    <a:pt x="2288" y="105"/>
                  </a:lnTo>
                  <a:cubicBezTo>
                    <a:pt x="2235" y="144"/>
                    <a:pt x="2167" y="212"/>
                    <a:pt x="2060" y="265"/>
                  </a:cubicBezTo>
                  <a:cubicBezTo>
                    <a:pt x="2021" y="292"/>
                    <a:pt x="1953" y="319"/>
                    <a:pt x="1900" y="345"/>
                  </a:cubicBezTo>
                  <a:cubicBezTo>
                    <a:pt x="1873" y="345"/>
                    <a:pt x="1833" y="358"/>
                    <a:pt x="1807" y="372"/>
                  </a:cubicBezTo>
                  <a:cubicBezTo>
                    <a:pt x="1766" y="372"/>
                    <a:pt x="1739" y="385"/>
                    <a:pt x="1700" y="399"/>
                  </a:cubicBezTo>
                  <a:cubicBezTo>
                    <a:pt x="1632" y="412"/>
                    <a:pt x="1552" y="426"/>
                    <a:pt x="1486" y="426"/>
                  </a:cubicBezTo>
                  <a:lnTo>
                    <a:pt x="1245" y="426"/>
                  </a:lnTo>
                  <a:cubicBezTo>
                    <a:pt x="1165" y="426"/>
                    <a:pt x="1084" y="426"/>
                    <a:pt x="1017" y="412"/>
                  </a:cubicBezTo>
                  <a:cubicBezTo>
                    <a:pt x="937" y="412"/>
                    <a:pt x="856" y="385"/>
                    <a:pt x="790" y="385"/>
                  </a:cubicBezTo>
                  <a:cubicBezTo>
                    <a:pt x="723" y="372"/>
                    <a:pt x="656" y="345"/>
                    <a:pt x="589" y="332"/>
                  </a:cubicBezTo>
                  <a:cubicBezTo>
                    <a:pt x="523" y="319"/>
                    <a:pt x="469" y="292"/>
                    <a:pt x="416" y="265"/>
                  </a:cubicBezTo>
                  <a:cubicBezTo>
                    <a:pt x="362" y="238"/>
                    <a:pt x="309" y="212"/>
                    <a:pt x="268" y="198"/>
                  </a:cubicBezTo>
                  <a:cubicBezTo>
                    <a:pt x="228" y="171"/>
                    <a:pt x="202" y="144"/>
                    <a:pt x="175" y="131"/>
                  </a:cubicBezTo>
                  <a:lnTo>
                    <a:pt x="121" y="78"/>
                  </a:lnTo>
                  <a:cubicBezTo>
                    <a:pt x="107" y="64"/>
                    <a:pt x="95" y="64"/>
                    <a:pt x="95" y="64"/>
                  </a:cubicBezTo>
                  <a:cubicBezTo>
                    <a:pt x="81" y="37"/>
                    <a:pt x="54" y="37"/>
                    <a:pt x="27" y="37"/>
                  </a:cubicBezTo>
                  <a:cubicBezTo>
                    <a:pt x="0" y="64"/>
                    <a:pt x="0" y="91"/>
                    <a:pt x="14" y="118"/>
                  </a:cubicBezTo>
                  <a:cubicBezTo>
                    <a:pt x="14" y="118"/>
                    <a:pt x="14" y="131"/>
                    <a:pt x="27" y="144"/>
                  </a:cubicBezTo>
                  <a:cubicBezTo>
                    <a:pt x="41" y="158"/>
                    <a:pt x="54" y="198"/>
                    <a:pt x="95" y="225"/>
                  </a:cubicBezTo>
                  <a:cubicBezTo>
                    <a:pt x="121" y="238"/>
                    <a:pt x="148" y="278"/>
                    <a:pt x="188" y="305"/>
                  </a:cubicBezTo>
                  <a:cubicBezTo>
                    <a:pt x="228" y="345"/>
                    <a:pt x="282" y="385"/>
                    <a:pt x="335" y="412"/>
                  </a:cubicBezTo>
                  <a:cubicBezTo>
                    <a:pt x="402" y="439"/>
                    <a:pt x="455" y="479"/>
                    <a:pt x="523" y="492"/>
                  </a:cubicBezTo>
                  <a:cubicBezTo>
                    <a:pt x="603" y="519"/>
                    <a:pt x="669" y="560"/>
                    <a:pt x="749" y="572"/>
                  </a:cubicBezTo>
                  <a:cubicBezTo>
                    <a:pt x="830" y="586"/>
                    <a:pt x="910" y="613"/>
                    <a:pt x="990" y="613"/>
                  </a:cubicBezTo>
                  <a:cubicBezTo>
                    <a:pt x="1070" y="613"/>
                    <a:pt x="1165" y="626"/>
                    <a:pt x="1245" y="626"/>
                  </a:cubicBezTo>
                  <a:lnTo>
                    <a:pt x="1272" y="640"/>
                  </a:lnTo>
                  <a:lnTo>
                    <a:pt x="1311" y="640"/>
                  </a:lnTo>
                  <a:lnTo>
                    <a:pt x="1365" y="626"/>
                  </a:lnTo>
                  <a:lnTo>
                    <a:pt x="1498" y="626"/>
                  </a:lnTo>
                  <a:lnTo>
                    <a:pt x="1739" y="586"/>
                  </a:lnTo>
                  <a:cubicBezTo>
                    <a:pt x="1820" y="560"/>
                    <a:pt x="1900" y="533"/>
                    <a:pt x="1967" y="506"/>
                  </a:cubicBezTo>
                  <a:cubicBezTo>
                    <a:pt x="2034" y="465"/>
                    <a:pt x="2101" y="439"/>
                    <a:pt x="2154" y="399"/>
                  </a:cubicBezTo>
                  <a:cubicBezTo>
                    <a:pt x="2261" y="332"/>
                    <a:pt x="2328" y="251"/>
                    <a:pt x="2381" y="185"/>
                  </a:cubicBezTo>
                  <a:cubicBezTo>
                    <a:pt x="2435" y="118"/>
                    <a:pt x="2449" y="78"/>
                    <a:pt x="2449" y="78"/>
                  </a:cubicBezTo>
                  <a:cubicBezTo>
                    <a:pt x="2462" y="51"/>
                    <a:pt x="2462" y="24"/>
                    <a:pt x="2435" y="11"/>
                  </a:cubicBezTo>
                  <a:cubicBezTo>
                    <a:pt x="2421" y="4"/>
                    <a:pt x="2408" y="1"/>
                    <a:pt x="2396" y="1"/>
                  </a:cubicBezTo>
                  <a:close/>
                </a:path>
              </a:pathLst>
            </a:custGeom>
            <a:solidFill>
              <a:srgbClr val="311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3718300" y="3353000"/>
              <a:ext cx="5375" cy="3375"/>
            </a:xfrm>
            <a:custGeom>
              <a:avLst/>
              <a:gdLst/>
              <a:ahLst/>
              <a:cxnLst/>
              <a:rect l="l" t="t" r="r" b="b"/>
              <a:pathLst>
                <a:path w="215" h="135" extrusionOk="0">
                  <a:moveTo>
                    <a:pt x="108" y="1"/>
                  </a:moveTo>
                  <a:cubicBezTo>
                    <a:pt x="67" y="1"/>
                    <a:pt x="40" y="14"/>
                    <a:pt x="14" y="54"/>
                  </a:cubicBezTo>
                  <a:cubicBezTo>
                    <a:pt x="1" y="54"/>
                    <a:pt x="1" y="67"/>
                    <a:pt x="14" y="67"/>
                  </a:cubicBezTo>
                  <a:cubicBezTo>
                    <a:pt x="40" y="108"/>
                    <a:pt x="81" y="121"/>
                    <a:pt x="135" y="135"/>
                  </a:cubicBezTo>
                  <a:lnTo>
                    <a:pt x="147" y="135"/>
                  </a:lnTo>
                  <a:cubicBezTo>
                    <a:pt x="161" y="135"/>
                    <a:pt x="188" y="135"/>
                    <a:pt x="188" y="121"/>
                  </a:cubicBezTo>
                  <a:cubicBezTo>
                    <a:pt x="201" y="108"/>
                    <a:pt x="215" y="94"/>
                    <a:pt x="215" y="67"/>
                  </a:cubicBezTo>
                  <a:cubicBezTo>
                    <a:pt x="215" y="41"/>
                    <a:pt x="188" y="14"/>
                    <a:pt x="161" y="14"/>
                  </a:cubicBezTo>
                  <a:cubicBezTo>
                    <a:pt x="147" y="1"/>
                    <a:pt x="121" y="1"/>
                    <a:pt x="108" y="1"/>
                  </a:cubicBezTo>
                  <a:close/>
                </a:path>
              </a:pathLst>
            </a:custGeom>
            <a:solidFill>
              <a:srgbClr val="F5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3728650" y="3356675"/>
              <a:ext cx="19425" cy="7050"/>
            </a:xfrm>
            <a:custGeom>
              <a:avLst/>
              <a:gdLst/>
              <a:ahLst/>
              <a:cxnLst/>
              <a:rect l="l" t="t" r="r" b="b"/>
              <a:pathLst>
                <a:path w="777" h="282" extrusionOk="0">
                  <a:moveTo>
                    <a:pt x="54" y="1"/>
                  </a:moveTo>
                  <a:cubicBezTo>
                    <a:pt x="42" y="1"/>
                    <a:pt x="28" y="14"/>
                    <a:pt x="15" y="14"/>
                  </a:cubicBezTo>
                  <a:cubicBezTo>
                    <a:pt x="1" y="14"/>
                    <a:pt x="1" y="27"/>
                    <a:pt x="1" y="27"/>
                  </a:cubicBezTo>
                  <a:cubicBezTo>
                    <a:pt x="1" y="161"/>
                    <a:pt x="202" y="215"/>
                    <a:pt x="295" y="241"/>
                  </a:cubicBezTo>
                  <a:cubicBezTo>
                    <a:pt x="363" y="255"/>
                    <a:pt x="456" y="282"/>
                    <a:pt x="563" y="282"/>
                  </a:cubicBezTo>
                  <a:cubicBezTo>
                    <a:pt x="630" y="282"/>
                    <a:pt x="710" y="268"/>
                    <a:pt x="750" y="215"/>
                  </a:cubicBezTo>
                  <a:cubicBezTo>
                    <a:pt x="764" y="202"/>
                    <a:pt x="777" y="161"/>
                    <a:pt x="764" y="134"/>
                  </a:cubicBezTo>
                  <a:cubicBezTo>
                    <a:pt x="710" y="54"/>
                    <a:pt x="603" y="41"/>
                    <a:pt x="509" y="41"/>
                  </a:cubicBezTo>
                  <a:lnTo>
                    <a:pt x="402" y="41"/>
                  </a:lnTo>
                  <a:cubicBezTo>
                    <a:pt x="322" y="41"/>
                    <a:pt x="256" y="27"/>
                    <a:pt x="175" y="27"/>
                  </a:cubicBezTo>
                  <a:cubicBezTo>
                    <a:pt x="135" y="14"/>
                    <a:pt x="95" y="1"/>
                    <a:pt x="54" y="1"/>
                  </a:cubicBezTo>
                  <a:close/>
                </a:path>
              </a:pathLst>
            </a:custGeom>
            <a:solidFill>
              <a:srgbClr val="F5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3677150" y="3273075"/>
              <a:ext cx="46175" cy="33150"/>
            </a:xfrm>
            <a:custGeom>
              <a:avLst/>
              <a:gdLst/>
              <a:ahLst/>
              <a:cxnLst/>
              <a:rect l="l" t="t" r="r" b="b"/>
              <a:pathLst>
                <a:path w="1847" h="1326" extrusionOk="0">
                  <a:moveTo>
                    <a:pt x="1633" y="0"/>
                  </a:moveTo>
                  <a:cubicBezTo>
                    <a:pt x="1513" y="0"/>
                    <a:pt x="1379" y="41"/>
                    <a:pt x="1299" y="68"/>
                  </a:cubicBezTo>
                  <a:cubicBezTo>
                    <a:pt x="1219" y="95"/>
                    <a:pt x="1151" y="134"/>
                    <a:pt x="1071" y="175"/>
                  </a:cubicBezTo>
                  <a:cubicBezTo>
                    <a:pt x="924" y="228"/>
                    <a:pt x="791" y="322"/>
                    <a:pt x="657" y="402"/>
                  </a:cubicBezTo>
                  <a:cubicBezTo>
                    <a:pt x="470" y="509"/>
                    <a:pt x="309" y="630"/>
                    <a:pt x="161" y="803"/>
                  </a:cubicBezTo>
                  <a:cubicBezTo>
                    <a:pt x="28" y="964"/>
                    <a:pt x="1" y="1325"/>
                    <a:pt x="295" y="1325"/>
                  </a:cubicBezTo>
                  <a:lnTo>
                    <a:pt x="309" y="1325"/>
                  </a:lnTo>
                  <a:cubicBezTo>
                    <a:pt x="563" y="1325"/>
                    <a:pt x="804" y="1138"/>
                    <a:pt x="1005" y="990"/>
                  </a:cubicBezTo>
                  <a:cubicBezTo>
                    <a:pt x="1165" y="883"/>
                    <a:pt x="1312" y="776"/>
                    <a:pt x="1472" y="656"/>
                  </a:cubicBezTo>
                  <a:cubicBezTo>
                    <a:pt x="1606" y="549"/>
                    <a:pt x="1847" y="389"/>
                    <a:pt x="1847" y="202"/>
                  </a:cubicBezTo>
                  <a:cubicBezTo>
                    <a:pt x="1847" y="41"/>
                    <a:pt x="1754" y="0"/>
                    <a:pt x="1633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3628325" y="3481750"/>
              <a:ext cx="9750" cy="11400"/>
            </a:xfrm>
            <a:custGeom>
              <a:avLst/>
              <a:gdLst/>
              <a:ahLst/>
              <a:cxnLst/>
              <a:rect l="l" t="t" r="r" b="b"/>
              <a:pathLst>
                <a:path w="390" h="456" extrusionOk="0">
                  <a:moveTo>
                    <a:pt x="215" y="0"/>
                  </a:moveTo>
                  <a:cubicBezTo>
                    <a:pt x="175" y="0"/>
                    <a:pt x="149" y="0"/>
                    <a:pt x="122" y="14"/>
                  </a:cubicBezTo>
                  <a:cubicBezTo>
                    <a:pt x="28" y="68"/>
                    <a:pt x="1" y="148"/>
                    <a:pt x="1" y="241"/>
                  </a:cubicBezTo>
                  <a:cubicBezTo>
                    <a:pt x="1" y="308"/>
                    <a:pt x="1" y="348"/>
                    <a:pt x="28" y="402"/>
                  </a:cubicBezTo>
                  <a:cubicBezTo>
                    <a:pt x="55" y="442"/>
                    <a:pt x="81" y="455"/>
                    <a:pt x="122" y="455"/>
                  </a:cubicBezTo>
                  <a:lnTo>
                    <a:pt x="149" y="455"/>
                  </a:lnTo>
                  <a:cubicBezTo>
                    <a:pt x="162" y="442"/>
                    <a:pt x="175" y="442"/>
                    <a:pt x="188" y="442"/>
                  </a:cubicBezTo>
                  <a:cubicBezTo>
                    <a:pt x="229" y="428"/>
                    <a:pt x="256" y="402"/>
                    <a:pt x="282" y="375"/>
                  </a:cubicBezTo>
                  <a:cubicBezTo>
                    <a:pt x="349" y="321"/>
                    <a:pt x="389" y="255"/>
                    <a:pt x="389" y="175"/>
                  </a:cubicBezTo>
                  <a:cubicBezTo>
                    <a:pt x="389" y="68"/>
                    <a:pt x="295" y="0"/>
                    <a:pt x="215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3642725" y="3457350"/>
              <a:ext cx="24775" cy="20400"/>
            </a:xfrm>
            <a:custGeom>
              <a:avLst/>
              <a:gdLst/>
              <a:ahLst/>
              <a:cxnLst/>
              <a:rect l="l" t="t" r="r" b="b"/>
              <a:pathLst>
                <a:path w="991" h="816" extrusionOk="0">
                  <a:moveTo>
                    <a:pt x="723" y="0"/>
                  </a:moveTo>
                  <a:cubicBezTo>
                    <a:pt x="670" y="0"/>
                    <a:pt x="629" y="13"/>
                    <a:pt x="589" y="27"/>
                  </a:cubicBezTo>
                  <a:cubicBezTo>
                    <a:pt x="388" y="120"/>
                    <a:pt x="134" y="295"/>
                    <a:pt x="40" y="495"/>
                  </a:cubicBezTo>
                  <a:cubicBezTo>
                    <a:pt x="14" y="589"/>
                    <a:pt x="1" y="682"/>
                    <a:pt x="81" y="749"/>
                  </a:cubicBezTo>
                  <a:cubicBezTo>
                    <a:pt x="121" y="789"/>
                    <a:pt x="174" y="816"/>
                    <a:pt x="241" y="816"/>
                  </a:cubicBezTo>
                  <a:cubicBezTo>
                    <a:pt x="268" y="816"/>
                    <a:pt x="308" y="803"/>
                    <a:pt x="335" y="789"/>
                  </a:cubicBezTo>
                  <a:cubicBezTo>
                    <a:pt x="509" y="669"/>
                    <a:pt x="643" y="535"/>
                    <a:pt x="830" y="455"/>
                  </a:cubicBezTo>
                  <a:cubicBezTo>
                    <a:pt x="964" y="402"/>
                    <a:pt x="991" y="227"/>
                    <a:pt x="923" y="120"/>
                  </a:cubicBezTo>
                  <a:cubicBezTo>
                    <a:pt x="870" y="40"/>
                    <a:pt x="803" y="0"/>
                    <a:pt x="723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3679525" y="3511525"/>
              <a:ext cx="10375" cy="15400"/>
            </a:xfrm>
            <a:custGeom>
              <a:avLst/>
              <a:gdLst/>
              <a:ahLst/>
              <a:cxnLst/>
              <a:rect l="l" t="t" r="r" b="b"/>
              <a:pathLst>
                <a:path w="415" h="616" extrusionOk="0">
                  <a:moveTo>
                    <a:pt x="187" y="0"/>
                  </a:moveTo>
                  <a:cubicBezTo>
                    <a:pt x="161" y="0"/>
                    <a:pt x="147" y="13"/>
                    <a:pt x="120" y="27"/>
                  </a:cubicBezTo>
                  <a:cubicBezTo>
                    <a:pt x="27" y="107"/>
                    <a:pt x="0" y="295"/>
                    <a:pt x="13" y="428"/>
                  </a:cubicBezTo>
                  <a:cubicBezTo>
                    <a:pt x="13" y="521"/>
                    <a:pt x="93" y="616"/>
                    <a:pt x="200" y="616"/>
                  </a:cubicBezTo>
                  <a:cubicBezTo>
                    <a:pt x="334" y="616"/>
                    <a:pt x="414" y="495"/>
                    <a:pt x="387" y="375"/>
                  </a:cubicBezTo>
                  <a:cubicBezTo>
                    <a:pt x="361" y="254"/>
                    <a:pt x="334" y="107"/>
                    <a:pt x="241" y="27"/>
                  </a:cubicBezTo>
                  <a:cubicBezTo>
                    <a:pt x="22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3680850" y="3479075"/>
              <a:ext cx="13725" cy="26450"/>
            </a:xfrm>
            <a:custGeom>
              <a:avLst/>
              <a:gdLst/>
              <a:ahLst/>
              <a:cxnLst/>
              <a:rect l="l" t="t" r="r" b="b"/>
              <a:pathLst>
                <a:path w="549" h="1058" extrusionOk="0">
                  <a:moveTo>
                    <a:pt x="348" y="0"/>
                  </a:moveTo>
                  <a:cubicBezTo>
                    <a:pt x="322" y="0"/>
                    <a:pt x="308" y="0"/>
                    <a:pt x="281" y="14"/>
                  </a:cubicBezTo>
                  <a:cubicBezTo>
                    <a:pt x="40" y="94"/>
                    <a:pt x="27" y="389"/>
                    <a:pt x="27" y="603"/>
                  </a:cubicBezTo>
                  <a:cubicBezTo>
                    <a:pt x="40" y="723"/>
                    <a:pt x="1" y="1058"/>
                    <a:pt x="188" y="1058"/>
                  </a:cubicBezTo>
                  <a:lnTo>
                    <a:pt x="215" y="1058"/>
                  </a:lnTo>
                  <a:cubicBezTo>
                    <a:pt x="361" y="1044"/>
                    <a:pt x="402" y="817"/>
                    <a:pt x="429" y="696"/>
                  </a:cubicBezTo>
                  <a:cubicBezTo>
                    <a:pt x="429" y="616"/>
                    <a:pt x="441" y="549"/>
                    <a:pt x="455" y="469"/>
                  </a:cubicBezTo>
                  <a:cubicBezTo>
                    <a:pt x="468" y="389"/>
                    <a:pt x="522" y="321"/>
                    <a:pt x="522" y="255"/>
                  </a:cubicBezTo>
                  <a:cubicBezTo>
                    <a:pt x="549" y="134"/>
                    <a:pt x="468" y="0"/>
                    <a:pt x="348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3742700" y="3478400"/>
              <a:ext cx="11750" cy="20750"/>
            </a:xfrm>
            <a:custGeom>
              <a:avLst/>
              <a:gdLst/>
              <a:ahLst/>
              <a:cxnLst/>
              <a:rect l="l" t="t" r="r" b="b"/>
              <a:pathLst>
                <a:path w="470" h="830" extrusionOk="0">
                  <a:moveTo>
                    <a:pt x="122" y="1"/>
                  </a:moveTo>
                  <a:cubicBezTo>
                    <a:pt x="68" y="1"/>
                    <a:pt x="15" y="41"/>
                    <a:pt x="15" y="95"/>
                  </a:cubicBezTo>
                  <a:cubicBezTo>
                    <a:pt x="1" y="215"/>
                    <a:pt x="27" y="322"/>
                    <a:pt x="54" y="429"/>
                  </a:cubicBezTo>
                  <a:cubicBezTo>
                    <a:pt x="81" y="562"/>
                    <a:pt x="108" y="683"/>
                    <a:pt x="188" y="776"/>
                  </a:cubicBezTo>
                  <a:cubicBezTo>
                    <a:pt x="229" y="817"/>
                    <a:pt x="255" y="830"/>
                    <a:pt x="295" y="830"/>
                  </a:cubicBezTo>
                  <a:cubicBezTo>
                    <a:pt x="375" y="830"/>
                    <a:pt x="469" y="763"/>
                    <a:pt x="455" y="669"/>
                  </a:cubicBezTo>
                  <a:cubicBezTo>
                    <a:pt x="455" y="562"/>
                    <a:pt x="402" y="455"/>
                    <a:pt x="362" y="348"/>
                  </a:cubicBezTo>
                  <a:cubicBezTo>
                    <a:pt x="322" y="241"/>
                    <a:pt x="268" y="121"/>
                    <a:pt x="188" y="27"/>
                  </a:cubicBezTo>
                  <a:cubicBezTo>
                    <a:pt x="175" y="1"/>
                    <a:pt x="148" y="1"/>
                    <a:pt x="122" y="1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3749400" y="3505825"/>
              <a:ext cx="12725" cy="15750"/>
            </a:xfrm>
            <a:custGeom>
              <a:avLst/>
              <a:gdLst/>
              <a:ahLst/>
              <a:cxnLst/>
              <a:rect l="l" t="t" r="r" b="b"/>
              <a:pathLst>
                <a:path w="509" h="630" extrusionOk="0">
                  <a:moveTo>
                    <a:pt x="107" y="0"/>
                  </a:moveTo>
                  <a:cubicBezTo>
                    <a:pt x="68" y="0"/>
                    <a:pt x="27" y="27"/>
                    <a:pt x="27" y="68"/>
                  </a:cubicBezTo>
                  <a:cubicBezTo>
                    <a:pt x="0" y="161"/>
                    <a:pt x="41" y="268"/>
                    <a:pt x="80" y="348"/>
                  </a:cubicBezTo>
                  <a:cubicBezTo>
                    <a:pt x="134" y="442"/>
                    <a:pt x="187" y="535"/>
                    <a:pt x="268" y="603"/>
                  </a:cubicBezTo>
                  <a:cubicBezTo>
                    <a:pt x="294" y="616"/>
                    <a:pt x="321" y="630"/>
                    <a:pt x="335" y="630"/>
                  </a:cubicBezTo>
                  <a:cubicBezTo>
                    <a:pt x="428" y="630"/>
                    <a:pt x="509" y="523"/>
                    <a:pt x="482" y="442"/>
                  </a:cubicBezTo>
                  <a:cubicBezTo>
                    <a:pt x="455" y="335"/>
                    <a:pt x="375" y="268"/>
                    <a:pt x="321" y="202"/>
                  </a:cubicBezTo>
                  <a:cubicBezTo>
                    <a:pt x="255" y="148"/>
                    <a:pt x="214" y="68"/>
                    <a:pt x="148" y="14"/>
                  </a:cubicBezTo>
                  <a:cubicBezTo>
                    <a:pt x="134" y="14"/>
                    <a:pt x="121" y="0"/>
                    <a:pt x="107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3808250" y="3471700"/>
              <a:ext cx="36150" cy="32800"/>
            </a:xfrm>
            <a:custGeom>
              <a:avLst/>
              <a:gdLst/>
              <a:ahLst/>
              <a:cxnLst/>
              <a:rect l="l" t="t" r="r" b="b"/>
              <a:pathLst>
                <a:path w="1446" h="1312" extrusionOk="0">
                  <a:moveTo>
                    <a:pt x="148" y="1"/>
                  </a:moveTo>
                  <a:cubicBezTo>
                    <a:pt x="107" y="1"/>
                    <a:pt x="68" y="15"/>
                    <a:pt x="68" y="54"/>
                  </a:cubicBezTo>
                  <a:cubicBezTo>
                    <a:pt x="0" y="282"/>
                    <a:pt x="188" y="590"/>
                    <a:pt x="309" y="764"/>
                  </a:cubicBezTo>
                  <a:cubicBezTo>
                    <a:pt x="469" y="1005"/>
                    <a:pt x="763" y="1165"/>
                    <a:pt x="1031" y="1299"/>
                  </a:cubicBezTo>
                  <a:cubicBezTo>
                    <a:pt x="1071" y="1312"/>
                    <a:pt x="1097" y="1312"/>
                    <a:pt x="1138" y="1312"/>
                  </a:cubicBezTo>
                  <a:cubicBezTo>
                    <a:pt x="1311" y="1312"/>
                    <a:pt x="1445" y="1112"/>
                    <a:pt x="1298" y="951"/>
                  </a:cubicBezTo>
                  <a:cubicBezTo>
                    <a:pt x="1111" y="750"/>
                    <a:pt x="830" y="710"/>
                    <a:pt x="643" y="496"/>
                  </a:cubicBezTo>
                  <a:cubicBezTo>
                    <a:pt x="509" y="349"/>
                    <a:pt x="389" y="42"/>
                    <a:pt x="161" y="1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3846725" y="3510500"/>
              <a:ext cx="15050" cy="16425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174" y="1"/>
                  </a:moveTo>
                  <a:cubicBezTo>
                    <a:pt x="134" y="1"/>
                    <a:pt x="93" y="15"/>
                    <a:pt x="54" y="41"/>
                  </a:cubicBezTo>
                  <a:cubicBezTo>
                    <a:pt x="13" y="68"/>
                    <a:pt x="0" y="108"/>
                    <a:pt x="27" y="148"/>
                  </a:cubicBezTo>
                  <a:cubicBezTo>
                    <a:pt x="54" y="215"/>
                    <a:pt x="81" y="229"/>
                    <a:pt x="93" y="282"/>
                  </a:cubicBezTo>
                  <a:cubicBezTo>
                    <a:pt x="93" y="309"/>
                    <a:pt x="107" y="322"/>
                    <a:pt x="107" y="336"/>
                  </a:cubicBezTo>
                  <a:cubicBezTo>
                    <a:pt x="120" y="348"/>
                    <a:pt x="120" y="362"/>
                    <a:pt x="134" y="389"/>
                  </a:cubicBezTo>
                  <a:cubicBezTo>
                    <a:pt x="147" y="429"/>
                    <a:pt x="147" y="469"/>
                    <a:pt x="161" y="496"/>
                  </a:cubicBezTo>
                  <a:cubicBezTo>
                    <a:pt x="200" y="589"/>
                    <a:pt x="281" y="657"/>
                    <a:pt x="375" y="657"/>
                  </a:cubicBezTo>
                  <a:lnTo>
                    <a:pt x="428" y="657"/>
                  </a:lnTo>
                  <a:cubicBezTo>
                    <a:pt x="562" y="616"/>
                    <a:pt x="602" y="509"/>
                    <a:pt x="589" y="389"/>
                  </a:cubicBezTo>
                  <a:cubicBezTo>
                    <a:pt x="562" y="268"/>
                    <a:pt x="482" y="122"/>
                    <a:pt x="375" y="68"/>
                  </a:cubicBezTo>
                  <a:cubicBezTo>
                    <a:pt x="321" y="27"/>
                    <a:pt x="241" y="1"/>
                    <a:pt x="174" y="1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3617325" y="3532925"/>
              <a:ext cx="7025" cy="10375"/>
            </a:xfrm>
            <a:custGeom>
              <a:avLst/>
              <a:gdLst/>
              <a:ahLst/>
              <a:cxnLst/>
              <a:rect l="l" t="t" r="r" b="b"/>
              <a:pathLst>
                <a:path w="281" h="415" extrusionOk="0">
                  <a:moveTo>
                    <a:pt x="54" y="0"/>
                  </a:moveTo>
                  <a:lnTo>
                    <a:pt x="54" y="13"/>
                  </a:lnTo>
                  <a:cubicBezTo>
                    <a:pt x="54" y="27"/>
                    <a:pt x="40" y="40"/>
                    <a:pt x="27" y="54"/>
                  </a:cubicBezTo>
                  <a:cubicBezTo>
                    <a:pt x="0" y="81"/>
                    <a:pt x="13" y="107"/>
                    <a:pt x="0" y="134"/>
                  </a:cubicBezTo>
                  <a:cubicBezTo>
                    <a:pt x="0" y="200"/>
                    <a:pt x="13" y="281"/>
                    <a:pt x="27" y="334"/>
                  </a:cubicBezTo>
                  <a:cubicBezTo>
                    <a:pt x="54" y="388"/>
                    <a:pt x="93" y="414"/>
                    <a:pt x="134" y="414"/>
                  </a:cubicBezTo>
                  <a:cubicBezTo>
                    <a:pt x="200" y="414"/>
                    <a:pt x="280" y="348"/>
                    <a:pt x="227" y="254"/>
                  </a:cubicBezTo>
                  <a:cubicBezTo>
                    <a:pt x="200" y="200"/>
                    <a:pt x="161" y="161"/>
                    <a:pt x="134" y="107"/>
                  </a:cubicBezTo>
                  <a:cubicBezTo>
                    <a:pt x="120" y="81"/>
                    <a:pt x="107" y="67"/>
                    <a:pt x="93" y="40"/>
                  </a:cubicBezTo>
                  <a:cubicBezTo>
                    <a:pt x="80" y="27"/>
                    <a:pt x="66" y="27"/>
                    <a:pt x="66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3624675" y="3549975"/>
              <a:ext cx="6350" cy="7050"/>
            </a:xfrm>
            <a:custGeom>
              <a:avLst/>
              <a:gdLst/>
              <a:ahLst/>
              <a:cxnLst/>
              <a:rect l="l" t="t" r="r" b="b"/>
              <a:pathLst>
                <a:path w="254" h="282" extrusionOk="0">
                  <a:moveTo>
                    <a:pt x="67" y="0"/>
                  </a:moveTo>
                  <a:cubicBezTo>
                    <a:pt x="40" y="0"/>
                    <a:pt x="0" y="27"/>
                    <a:pt x="0" y="67"/>
                  </a:cubicBezTo>
                  <a:cubicBezTo>
                    <a:pt x="0" y="121"/>
                    <a:pt x="27" y="161"/>
                    <a:pt x="54" y="214"/>
                  </a:cubicBezTo>
                  <a:cubicBezTo>
                    <a:pt x="67" y="255"/>
                    <a:pt x="120" y="281"/>
                    <a:pt x="161" y="281"/>
                  </a:cubicBezTo>
                  <a:cubicBezTo>
                    <a:pt x="174" y="281"/>
                    <a:pt x="188" y="281"/>
                    <a:pt x="201" y="268"/>
                  </a:cubicBezTo>
                  <a:cubicBezTo>
                    <a:pt x="254" y="241"/>
                    <a:pt x="254" y="161"/>
                    <a:pt x="227" y="107"/>
                  </a:cubicBezTo>
                  <a:cubicBezTo>
                    <a:pt x="201" y="67"/>
                    <a:pt x="147" y="41"/>
                    <a:pt x="107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3676850" y="3590450"/>
              <a:ext cx="19725" cy="39800"/>
            </a:xfrm>
            <a:custGeom>
              <a:avLst/>
              <a:gdLst/>
              <a:ahLst/>
              <a:cxnLst/>
              <a:rect l="l" t="t" r="r" b="b"/>
              <a:pathLst>
                <a:path w="789" h="1592" extrusionOk="0">
                  <a:moveTo>
                    <a:pt x="508" y="0"/>
                  </a:moveTo>
                  <a:cubicBezTo>
                    <a:pt x="468" y="0"/>
                    <a:pt x="441" y="13"/>
                    <a:pt x="428" y="54"/>
                  </a:cubicBezTo>
                  <a:cubicBezTo>
                    <a:pt x="375" y="187"/>
                    <a:pt x="414" y="321"/>
                    <a:pt x="387" y="468"/>
                  </a:cubicBezTo>
                  <a:cubicBezTo>
                    <a:pt x="348" y="628"/>
                    <a:pt x="268" y="776"/>
                    <a:pt x="200" y="910"/>
                  </a:cubicBezTo>
                  <a:cubicBezTo>
                    <a:pt x="120" y="1110"/>
                    <a:pt x="0" y="1377"/>
                    <a:pt x="147" y="1578"/>
                  </a:cubicBezTo>
                  <a:cubicBezTo>
                    <a:pt x="147" y="1578"/>
                    <a:pt x="161" y="1591"/>
                    <a:pt x="173" y="1591"/>
                  </a:cubicBezTo>
                  <a:cubicBezTo>
                    <a:pt x="187" y="1591"/>
                    <a:pt x="200" y="1578"/>
                    <a:pt x="200" y="1565"/>
                  </a:cubicBezTo>
                  <a:cubicBezTo>
                    <a:pt x="280" y="1458"/>
                    <a:pt x="307" y="1311"/>
                    <a:pt x="361" y="1177"/>
                  </a:cubicBezTo>
                  <a:cubicBezTo>
                    <a:pt x="428" y="1017"/>
                    <a:pt x="535" y="869"/>
                    <a:pt x="615" y="722"/>
                  </a:cubicBezTo>
                  <a:cubicBezTo>
                    <a:pt x="722" y="508"/>
                    <a:pt x="789" y="147"/>
                    <a:pt x="548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3771475" y="3567350"/>
              <a:ext cx="13750" cy="24450"/>
            </a:xfrm>
            <a:custGeom>
              <a:avLst/>
              <a:gdLst/>
              <a:ahLst/>
              <a:cxnLst/>
              <a:rect l="l" t="t" r="r" b="b"/>
              <a:pathLst>
                <a:path w="550" h="978" extrusionOk="0">
                  <a:moveTo>
                    <a:pt x="54" y="1"/>
                  </a:moveTo>
                  <a:cubicBezTo>
                    <a:pt x="27" y="1"/>
                    <a:pt x="0" y="41"/>
                    <a:pt x="0" y="68"/>
                  </a:cubicBezTo>
                  <a:cubicBezTo>
                    <a:pt x="41" y="215"/>
                    <a:pt x="94" y="348"/>
                    <a:pt x="134" y="496"/>
                  </a:cubicBezTo>
                  <a:cubicBezTo>
                    <a:pt x="161" y="643"/>
                    <a:pt x="134" y="776"/>
                    <a:pt x="174" y="924"/>
                  </a:cubicBezTo>
                  <a:cubicBezTo>
                    <a:pt x="187" y="951"/>
                    <a:pt x="214" y="978"/>
                    <a:pt x="255" y="978"/>
                  </a:cubicBezTo>
                  <a:cubicBezTo>
                    <a:pt x="281" y="978"/>
                    <a:pt x="294" y="978"/>
                    <a:pt x="321" y="951"/>
                  </a:cubicBezTo>
                  <a:cubicBezTo>
                    <a:pt x="549" y="710"/>
                    <a:pt x="348" y="175"/>
                    <a:pt x="80" y="15"/>
                  </a:cubicBezTo>
                  <a:cubicBezTo>
                    <a:pt x="67" y="15"/>
                    <a:pt x="54" y="1"/>
                    <a:pt x="54" y="1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3825325" y="3614850"/>
              <a:ext cx="7025" cy="10050"/>
            </a:xfrm>
            <a:custGeom>
              <a:avLst/>
              <a:gdLst/>
              <a:ahLst/>
              <a:cxnLst/>
              <a:rect l="l" t="t" r="r" b="b"/>
              <a:pathLst>
                <a:path w="281" h="402" extrusionOk="0">
                  <a:moveTo>
                    <a:pt x="174" y="0"/>
                  </a:moveTo>
                  <a:cubicBezTo>
                    <a:pt x="80" y="0"/>
                    <a:pt x="13" y="94"/>
                    <a:pt x="0" y="174"/>
                  </a:cubicBezTo>
                  <a:cubicBezTo>
                    <a:pt x="0" y="228"/>
                    <a:pt x="0" y="268"/>
                    <a:pt x="13" y="308"/>
                  </a:cubicBezTo>
                  <a:cubicBezTo>
                    <a:pt x="27" y="335"/>
                    <a:pt x="40" y="348"/>
                    <a:pt x="54" y="362"/>
                  </a:cubicBezTo>
                  <a:cubicBezTo>
                    <a:pt x="67" y="375"/>
                    <a:pt x="93" y="375"/>
                    <a:pt x="107" y="401"/>
                  </a:cubicBezTo>
                  <a:lnTo>
                    <a:pt x="120" y="401"/>
                  </a:lnTo>
                  <a:cubicBezTo>
                    <a:pt x="120" y="375"/>
                    <a:pt x="147" y="375"/>
                    <a:pt x="161" y="348"/>
                  </a:cubicBezTo>
                  <a:cubicBezTo>
                    <a:pt x="187" y="321"/>
                    <a:pt x="200" y="294"/>
                    <a:pt x="214" y="255"/>
                  </a:cubicBezTo>
                  <a:cubicBezTo>
                    <a:pt x="241" y="201"/>
                    <a:pt x="281" y="134"/>
                    <a:pt x="254" y="54"/>
                  </a:cubicBezTo>
                  <a:cubicBezTo>
                    <a:pt x="241" y="27"/>
                    <a:pt x="214" y="0"/>
                    <a:pt x="174" y="0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3833350" y="3599450"/>
              <a:ext cx="7700" cy="9750"/>
            </a:xfrm>
            <a:custGeom>
              <a:avLst/>
              <a:gdLst/>
              <a:ahLst/>
              <a:cxnLst/>
              <a:rect l="l" t="t" r="r" b="b"/>
              <a:pathLst>
                <a:path w="308" h="390" extrusionOk="0">
                  <a:moveTo>
                    <a:pt x="227" y="1"/>
                  </a:moveTo>
                  <a:cubicBezTo>
                    <a:pt x="200" y="1"/>
                    <a:pt x="174" y="1"/>
                    <a:pt x="147" y="15"/>
                  </a:cubicBezTo>
                  <a:cubicBezTo>
                    <a:pt x="107" y="41"/>
                    <a:pt x="80" y="81"/>
                    <a:pt x="67" y="122"/>
                  </a:cubicBezTo>
                  <a:cubicBezTo>
                    <a:pt x="27" y="175"/>
                    <a:pt x="0" y="268"/>
                    <a:pt x="0" y="322"/>
                  </a:cubicBezTo>
                  <a:cubicBezTo>
                    <a:pt x="13" y="362"/>
                    <a:pt x="40" y="389"/>
                    <a:pt x="80" y="389"/>
                  </a:cubicBezTo>
                  <a:lnTo>
                    <a:pt x="93" y="375"/>
                  </a:lnTo>
                  <a:cubicBezTo>
                    <a:pt x="161" y="362"/>
                    <a:pt x="200" y="295"/>
                    <a:pt x="241" y="255"/>
                  </a:cubicBezTo>
                  <a:cubicBezTo>
                    <a:pt x="268" y="229"/>
                    <a:pt x="294" y="175"/>
                    <a:pt x="307" y="134"/>
                  </a:cubicBezTo>
                  <a:cubicBezTo>
                    <a:pt x="307" y="95"/>
                    <a:pt x="294" y="68"/>
                    <a:pt x="281" y="41"/>
                  </a:cubicBezTo>
                  <a:cubicBezTo>
                    <a:pt x="268" y="15"/>
                    <a:pt x="254" y="1"/>
                    <a:pt x="227" y="1"/>
                  </a:cubicBezTo>
                  <a:close/>
                </a:path>
              </a:pathLst>
            </a:custGeom>
            <a:solidFill>
              <a:srgbClr val="E3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3803575" y="3286450"/>
              <a:ext cx="15075" cy="12400"/>
            </a:xfrm>
            <a:custGeom>
              <a:avLst/>
              <a:gdLst/>
              <a:ahLst/>
              <a:cxnLst/>
              <a:rect l="l" t="t" r="r" b="b"/>
              <a:pathLst>
                <a:path w="603" h="496" extrusionOk="0">
                  <a:moveTo>
                    <a:pt x="228" y="1"/>
                  </a:moveTo>
                  <a:cubicBezTo>
                    <a:pt x="201" y="1"/>
                    <a:pt x="161" y="1"/>
                    <a:pt x="121" y="14"/>
                  </a:cubicBezTo>
                  <a:cubicBezTo>
                    <a:pt x="68" y="41"/>
                    <a:pt x="27" y="68"/>
                    <a:pt x="14" y="121"/>
                  </a:cubicBezTo>
                  <a:cubicBezTo>
                    <a:pt x="0" y="188"/>
                    <a:pt x="27" y="282"/>
                    <a:pt x="80" y="309"/>
                  </a:cubicBezTo>
                  <a:cubicBezTo>
                    <a:pt x="121" y="322"/>
                    <a:pt x="134" y="335"/>
                    <a:pt x="161" y="348"/>
                  </a:cubicBezTo>
                  <a:lnTo>
                    <a:pt x="148" y="348"/>
                  </a:lnTo>
                  <a:cubicBezTo>
                    <a:pt x="148" y="348"/>
                    <a:pt x="161" y="362"/>
                    <a:pt x="175" y="362"/>
                  </a:cubicBezTo>
                  <a:lnTo>
                    <a:pt x="214" y="402"/>
                  </a:lnTo>
                  <a:cubicBezTo>
                    <a:pt x="268" y="455"/>
                    <a:pt x="321" y="496"/>
                    <a:pt x="401" y="496"/>
                  </a:cubicBezTo>
                  <a:cubicBezTo>
                    <a:pt x="469" y="496"/>
                    <a:pt x="535" y="469"/>
                    <a:pt x="549" y="416"/>
                  </a:cubicBezTo>
                  <a:cubicBezTo>
                    <a:pt x="576" y="348"/>
                    <a:pt x="603" y="295"/>
                    <a:pt x="576" y="228"/>
                  </a:cubicBezTo>
                  <a:cubicBezTo>
                    <a:pt x="549" y="148"/>
                    <a:pt x="496" y="95"/>
                    <a:pt x="428" y="54"/>
                  </a:cubicBezTo>
                  <a:cubicBezTo>
                    <a:pt x="375" y="14"/>
                    <a:pt x="308" y="1"/>
                    <a:pt x="228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3817950" y="3301825"/>
              <a:ext cx="12400" cy="12750"/>
            </a:xfrm>
            <a:custGeom>
              <a:avLst/>
              <a:gdLst/>
              <a:ahLst/>
              <a:cxnLst/>
              <a:rect l="l" t="t" r="r" b="b"/>
              <a:pathLst>
                <a:path w="496" h="510" extrusionOk="0">
                  <a:moveTo>
                    <a:pt x="174" y="1"/>
                  </a:moveTo>
                  <a:cubicBezTo>
                    <a:pt x="135" y="1"/>
                    <a:pt x="94" y="15"/>
                    <a:pt x="67" y="54"/>
                  </a:cubicBezTo>
                  <a:cubicBezTo>
                    <a:pt x="1" y="108"/>
                    <a:pt x="14" y="175"/>
                    <a:pt x="40" y="242"/>
                  </a:cubicBezTo>
                  <a:lnTo>
                    <a:pt x="28" y="242"/>
                  </a:lnTo>
                  <a:cubicBezTo>
                    <a:pt x="28" y="242"/>
                    <a:pt x="40" y="242"/>
                    <a:pt x="40" y="256"/>
                  </a:cubicBezTo>
                  <a:cubicBezTo>
                    <a:pt x="40" y="268"/>
                    <a:pt x="54" y="309"/>
                    <a:pt x="67" y="309"/>
                  </a:cubicBezTo>
                  <a:cubicBezTo>
                    <a:pt x="67" y="349"/>
                    <a:pt x="81" y="375"/>
                    <a:pt x="94" y="402"/>
                  </a:cubicBezTo>
                  <a:cubicBezTo>
                    <a:pt x="121" y="470"/>
                    <a:pt x="201" y="509"/>
                    <a:pt x="268" y="509"/>
                  </a:cubicBezTo>
                  <a:cubicBezTo>
                    <a:pt x="308" y="509"/>
                    <a:pt x="349" y="496"/>
                    <a:pt x="375" y="482"/>
                  </a:cubicBezTo>
                  <a:cubicBezTo>
                    <a:pt x="469" y="416"/>
                    <a:pt x="495" y="295"/>
                    <a:pt x="442" y="202"/>
                  </a:cubicBezTo>
                  <a:cubicBezTo>
                    <a:pt x="402" y="122"/>
                    <a:pt x="335" y="68"/>
                    <a:pt x="255" y="28"/>
                  </a:cubicBezTo>
                  <a:cubicBezTo>
                    <a:pt x="228" y="15"/>
                    <a:pt x="201" y="1"/>
                    <a:pt x="174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3800900" y="3303175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01" y="0"/>
                  </a:moveTo>
                  <a:cubicBezTo>
                    <a:pt x="175" y="0"/>
                    <a:pt x="161" y="0"/>
                    <a:pt x="148" y="14"/>
                  </a:cubicBezTo>
                  <a:lnTo>
                    <a:pt x="134" y="14"/>
                  </a:lnTo>
                  <a:cubicBezTo>
                    <a:pt x="41" y="41"/>
                    <a:pt x="0" y="148"/>
                    <a:pt x="54" y="241"/>
                  </a:cubicBezTo>
                  <a:cubicBezTo>
                    <a:pt x="54" y="268"/>
                    <a:pt x="68" y="282"/>
                    <a:pt x="80" y="295"/>
                  </a:cubicBezTo>
                  <a:cubicBezTo>
                    <a:pt x="107" y="321"/>
                    <a:pt x="134" y="335"/>
                    <a:pt x="161" y="348"/>
                  </a:cubicBezTo>
                  <a:cubicBezTo>
                    <a:pt x="187" y="375"/>
                    <a:pt x="214" y="375"/>
                    <a:pt x="255" y="375"/>
                  </a:cubicBezTo>
                  <a:cubicBezTo>
                    <a:pt x="335" y="375"/>
                    <a:pt x="415" y="321"/>
                    <a:pt x="442" y="241"/>
                  </a:cubicBezTo>
                  <a:cubicBezTo>
                    <a:pt x="482" y="95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3661450" y="3427575"/>
              <a:ext cx="10075" cy="9725"/>
            </a:xfrm>
            <a:custGeom>
              <a:avLst/>
              <a:gdLst/>
              <a:ahLst/>
              <a:cxnLst/>
              <a:rect l="l" t="t" r="r" b="b"/>
              <a:pathLst>
                <a:path w="403" h="389" extrusionOk="0">
                  <a:moveTo>
                    <a:pt x="147" y="0"/>
                  </a:moveTo>
                  <a:cubicBezTo>
                    <a:pt x="94" y="0"/>
                    <a:pt x="54" y="41"/>
                    <a:pt x="28" y="94"/>
                  </a:cubicBezTo>
                  <a:cubicBezTo>
                    <a:pt x="1" y="161"/>
                    <a:pt x="28" y="241"/>
                    <a:pt x="67" y="309"/>
                  </a:cubicBezTo>
                  <a:cubicBezTo>
                    <a:pt x="94" y="348"/>
                    <a:pt x="147" y="389"/>
                    <a:pt x="201" y="389"/>
                  </a:cubicBezTo>
                  <a:cubicBezTo>
                    <a:pt x="228" y="389"/>
                    <a:pt x="254" y="375"/>
                    <a:pt x="281" y="362"/>
                  </a:cubicBezTo>
                  <a:cubicBezTo>
                    <a:pt x="361" y="321"/>
                    <a:pt x="402" y="175"/>
                    <a:pt x="308" y="107"/>
                  </a:cubicBezTo>
                  <a:lnTo>
                    <a:pt x="281" y="81"/>
                  </a:lnTo>
                  <a:lnTo>
                    <a:pt x="268" y="81"/>
                  </a:lnTo>
                  <a:lnTo>
                    <a:pt x="268" y="68"/>
                  </a:lnTo>
                  <a:cubicBezTo>
                    <a:pt x="268" y="68"/>
                    <a:pt x="254" y="68"/>
                    <a:pt x="254" y="54"/>
                  </a:cubicBezTo>
                  <a:cubicBezTo>
                    <a:pt x="242" y="27"/>
                    <a:pt x="188" y="0"/>
                    <a:pt x="147" y="0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3675150" y="3443300"/>
              <a:ext cx="11400" cy="10375"/>
            </a:xfrm>
            <a:custGeom>
              <a:avLst/>
              <a:gdLst/>
              <a:ahLst/>
              <a:cxnLst/>
              <a:rect l="l" t="t" r="r" b="b"/>
              <a:pathLst>
                <a:path w="456" h="415" extrusionOk="0">
                  <a:moveTo>
                    <a:pt x="161" y="1"/>
                  </a:moveTo>
                  <a:cubicBezTo>
                    <a:pt x="148" y="1"/>
                    <a:pt x="122" y="13"/>
                    <a:pt x="108" y="13"/>
                  </a:cubicBezTo>
                  <a:cubicBezTo>
                    <a:pt x="41" y="27"/>
                    <a:pt x="1" y="94"/>
                    <a:pt x="15" y="161"/>
                  </a:cubicBezTo>
                  <a:cubicBezTo>
                    <a:pt x="27" y="174"/>
                    <a:pt x="27" y="188"/>
                    <a:pt x="41" y="201"/>
                  </a:cubicBezTo>
                  <a:cubicBezTo>
                    <a:pt x="41" y="201"/>
                    <a:pt x="41" y="215"/>
                    <a:pt x="54" y="227"/>
                  </a:cubicBezTo>
                  <a:cubicBezTo>
                    <a:pt x="54" y="241"/>
                    <a:pt x="54" y="268"/>
                    <a:pt x="68" y="281"/>
                  </a:cubicBezTo>
                  <a:cubicBezTo>
                    <a:pt x="81" y="361"/>
                    <a:pt x="161" y="415"/>
                    <a:pt x="241" y="415"/>
                  </a:cubicBezTo>
                  <a:cubicBezTo>
                    <a:pt x="268" y="415"/>
                    <a:pt x="309" y="402"/>
                    <a:pt x="336" y="388"/>
                  </a:cubicBezTo>
                  <a:cubicBezTo>
                    <a:pt x="443" y="334"/>
                    <a:pt x="455" y="188"/>
                    <a:pt x="375" y="108"/>
                  </a:cubicBezTo>
                  <a:cubicBezTo>
                    <a:pt x="322" y="54"/>
                    <a:pt x="241" y="1"/>
                    <a:pt x="161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3675825" y="3431925"/>
              <a:ext cx="10725" cy="9725"/>
            </a:xfrm>
            <a:custGeom>
              <a:avLst/>
              <a:gdLst/>
              <a:ahLst/>
              <a:cxnLst/>
              <a:rect l="l" t="t" r="r" b="b"/>
              <a:pathLst>
                <a:path w="429" h="389" extrusionOk="0">
                  <a:moveTo>
                    <a:pt x="134" y="1"/>
                  </a:moveTo>
                  <a:cubicBezTo>
                    <a:pt x="68" y="1"/>
                    <a:pt x="0" y="81"/>
                    <a:pt x="41" y="147"/>
                  </a:cubicBezTo>
                  <a:cubicBezTo>
                    <a:pt x="68" y="201"/>
                    <a:pt x="95" y="242"/>
                    <a:pt x="107" y="295"/>
                  </a:cubicBezTo>
                  <a:cubicBezTo>
                    <a:pt x="134" y="361"/>
                    <a:pt x="214" y="388"/>
                    <a:pt x="282" y="388"/>
                  </a:cubicBezTo>
                  <a:cubicBezTo>
                    <a:pt x="295" y="388"/>
                    <a:pt x="309" y="388"/>
                    <a:pt x="321" y="375"/>
                  </a:cubicBezTo>
                  <a:cubicBezTo>
                    <a:pt x="362" y="375"/>
                    <a:pt x="402" y="335"/>
                    <a:pt x="416" y="295"/>
                  </a:cubicBezTo>
                  <a:cubicBezTo>
                    <a:pt x="428" y="215"/>
                    <a:pt x="402" y="108"/>
                    <a:pt x="321" y="81"/>
                  </a:cubicBezTo>
                  <a:cubicBezTo>
                    <a:pt x="282" y="54"/>
                    <a:pt x="228" y="40"/>
                    <a:pt x="188" y="14"/>
                  </a:cubicBezTo>
                  <a:cubicBezTo>
                    <a:pt x="175" y="1"/>
                    <a:pt x="148" y="1"/>
                    <a:pt x="134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3783175" y="3527225"/>
              <a:ext cx="8725" cy="10400"/>
            </a:xfrm>
            <a:custGeom>
              <a:avLst/>
              <a:gdLst/>
              <a:ahLst/>
              <a:cxnLst/>
              <a:rect l="l" t="t" r="r" b="b"/>
              <a:pathLst>
                <a:path w="349" h="416" extrusionOk="0">
                  <a:moveTo>
                    <a:pt x="121" y="0"/>
                  </a:moveTo>
                  <a:cubicBezTo>
                    <a:pt x="54" y="0"/>
                    <a:pt x="1" y="41"/>
                    <a:pt x="1" y="107"/>
                  </a:cubicBezTo>
                  <a:cubicBezTo>
                    <a:pt x="1" y="228"/>
                    <a:pt x="14" y="375"/>
                    <a:pt x="147" y="416"/>
                  </a:cubicBezTo>
                  <a:lnTo>
                    <a:pt x="188" y="416"/>
                  </a:lnTo>
                  <a:cubicBezTo>
                    <a:pt x="242" y="416"/>
                    <a:pt x="295" y="389"/>
                    <a:pt x="322" y="348"/>
                  </a:cubicBezTo>
                  <a:cubicBezTo>
                    <a:pt x="349" y="268"/>
                    <a:pt x="335" y="202"/>
                    <a:pt x="295" y="134"/>
                  </a:cubicBezTo>
                  <a:cubicBezTo>
                    <a:pt x="268" y="95"/>
                    <a:pt x="242" y="54"/>
                    <a:pt x="201" y="27"/>
                  </a:cubicBezTo>
                  <a:cubicBezTo>
                    <a:pt x="174" y="14"/>
                    <a:pt x="147" y="0"/>
                    <a:pt x="121" y="0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3790200" y="3541625"/>
              <a:ext cx="9725" cy="12050"/>
            </a:xfrm>
            <a:custGeom>
              <a:avLst/>
              <a:gdLst/>
              <a:ahLst/>
              <a:cxnLst/>
              <a:rect l="l" t="t" r="r" b="b"/>
              <a:pathLst>
                <a:path w="389" h="482" extrusionOk="0">
                  <a:moveTo>
                    <a:pt x="148" y="0"/>
                  </a:moveTo>
                  <a:cubicBezTo>
                    <a:pt x="68" y="0"/>
                    <a:pt x="14" y="66"/>
                    <a:pt x="0" y="147"/>
                  </a:cubicBezTo>
                  <a:cubicBezTo>
                    <a:pt x="0" y="227"/>
                    <a:pt x="0" y="321"/>
                    <a:pt x="41" y="388"/>
                  </a:cubicBezTo>
                  <a:cubicBezTo>
                    <a:pt x="68" y="441"/>
                    <a:pt x="134" y="482"/>
                    <a:pt x="201" y="482"/>
                  </a:cubicBezTo>
                  <a:cubicBezTo>
                    <a:pt x="268" y="482"/>
                    <a:pt x="321" y="455"/>
                    <a:pt x="348" y="388"/>
                  </a:cubicBezTo>
                  <a:cubicBezTo>
                    <a:pt x="389" y="307"/>
                    <a:pt x="389" y="227"/>
                    <a:pt x="348" y="147"/>
                  </a:cubicBezTo>
                  <a:cubicBezTo>
                    <a:pt x="308" y="93"/>
                    <a:pt x="268" y="54"/>
                    <a:pt x="214" y="27"/>
                  </a:cubicBezTo>
                  <a:cubicBezTo>
                    <a:pt x="187" y="1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3792875" y="3559000"/>
              <a:ext cx="9375" cy="10050"/>
            </a:xfrm>
            <a:custGeom>
              <a:avLst/>
              <a:gdLst/>
              <a:ahLst/>
              <a:cxnLst/>
              <a:rect l="l" t="t" r="r" b="b"/>
              <a:pathLst>
                <a:path w="375" h="402" extrusionOk="0">
                  <a:moveTo>
                    <a:pt x="187" y="1"/>
                  </a:moveTo>
                  <a:cubicBezTo>
                    <a:pt x="121" y="1"/>
                    <a:pt x="54" y="40"/>
                    <a:pt x="27" y="121"/>
                  </a:cubicBezTo>
                  <a:cubicBezTo>
                    <a:pt x="14" y="147"/>
                    <a:pt x="0" y="188"/>
                    <a:pt x="14" y="215"/>
                  </a:cubicBezTo>
                  <a:cubicBezTo>
                    <a:pt x="14" y="308"/>
                    <a:pt x="80" y="402"/>
                    <a:pt x="187" y="402"/>
                  </a:cubicBezTo>
                  <a:cubicBezTo>
                    <a:pt x="294" y="402"/>
                    <a:pt x="362" y="308"/>
                    <a:pt x="362" y="215"/>
                  </a:cubicBezTo>
                  <a:cubicBezTo>
                    <a:pt x="375" y="188"/>
                    <a:pt x="362" y="147"/>
                    <a:pt x="348" y="121"/>
                  </a:cubicBezTo>
                  <a:cubicBezTo>
                    <a:pt x="321" y="40"/>
                    <a:pt x="255" y="1"/>
                    <a:pt x="187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3784525" y="354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3776500" y="3539925"/>
              <a:ext cx="9025" cy="8400"/>
            </a:xfrm>
            <a:custGeom>
              <a:avLst/>
              <a:gdLst/>
              <a:ahLst/>
              <a:cxnLst/>
              <a:rect l="l" t="t" r="r" b="b"/>
              <a:pathLst>
                <a:path w="361" h="336" extrusionOk="0">
                  <a:moveTo>
                    <a:pt x="188" y="1"/>
                  </a:moveTo>
                  <a:cubicBezTo>
                    <a:pt x="80" y="1"/>
                    <a:pt x="0" y="95"/>
                    <a:pt x="27" y="202"/>
                  </a:cubicBezTo>
                  <a:cubicBezTo>
                    <a:pt x="54" y="295"/>
                    <a:pt x="120" y="336"/>
                    <a:pt x="200" y="336"/>
                  </a:cubicBezTo>
                  <a:cubicBezTo>
                    <a:pt x="214" y="336"/>
                    <a:pt x="227" y="336"/>
                    <a:pt x="241" y="322"/>
                  </a:cubicBezTo>
                  <a:cubicBezTo>
                    <a:pt x="281" y="322"/>
                    <a:pt x="307" y="282"/>
                    <a:pt x="321" y="242"/>
                  </a:cubicBezTo>
                  <a:cubicBezTo>
                    <a:pt x="334" y="229"/>
                    <a:pt x="334" y="215"/>
                    <a:pt x="334" y="202"/>
                  </a:cubicBezTo>
                  <a:cubicBezTo>
                    <a:pt x="361" y="95"/>
                    <a:pt x="295" y="1"/>
                    <a:pt x="188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3884175" y="3537600"/>
              <a:ext cx="10725" cy="12725"/>
            </a:xfrm>
            <a:custGeom>
              <a:avLst/>
              <a:gdLst/>
              <a:ahLst/>
              <a:cxnLst/>
              <a:rect l="l" t="t" r="r" b="b"/>
              <a:pathLst>
                <a:path w="429" h="509" extrusionOk="0">
                  <a:moveTo>
                    <a:pt x="201" y="1"/>
                  </a:moveTo>
                  <a:cubicBezTo>
                    <a:pt x="188" y="1"/>
                    <a:pt x="161" y="13"/>
                    <a:pt x="134" y="13"/>
                  </a:cubicBezTo>
                  <a:cubicBezTo>
                    <a:pt x="107" y="40"/>
                    <a:pt x="94" y="67"/>
                    <a:pt x="81" y="94"/>
                  </a:cubicBezTo>
                  <a:cubicBezTo>
                    <a:pt x="81" y="108"/>
                    <a:pt x="67" y="147"/>
                    <a:pt x="67" y="147"/>
                  </a:cubicBezTo>
                  <a:cubicBezTo>
                    <a:pt x="67" y="161"/>
                    <a:pt x="54" y="174"/>
                    <a:pt x="54" y="188"/>
                  </a:cubicBezTo>
                  <a:lnTo>
                    <a:pt x="40" y="201"/>
                  </a:lnTo>
                  <a:cubicBezTo>
                    <a:pt x="0" y="268"/>
                    <a:pt x="13" y="388"/>
                    <a:pt x="81" y="442"/>
                  </a:cubicBezTo>
                  <a:cubicBezTo>
                    <a:pt x="120" y="482"/>
                    <a:pt x="161" y="509"/>
                    <a:pt x="214" y="509"/>
                  </a:cubicBezTo>
                  <a:cubicBezTo>
                    <a:pt x="227" y="509"/>
                    <a:pt x="241" y="509"/>
                    <a:pt x="268" y="495"/>
                  </a:cubicBezTo>
                  <a:cubicBezTo>
                    <a:pt x="334" y="482"/>
                    <a:pt x="388" y="429"/>
                    <a:pt x="402" y="361"/>
                  </a:cubicBezTo>
                  <a:cubicBezTo>
                    <a:pt x="428" y="254"/>
                    <a:pt x="388" y="120"/>
                    <a:pt x="295" y="40"/>
                  </a:cubicBezTo>
                  <a:lnTo>
                    <a:pt x="281" y="40"/>
                  </a:lnTo>
                  <a:cubicBezTo>
                    <a:pt x="268" y="13"/>
                    <a:pt x="241" y="1"/>
                    <a:pt x="201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3876475" y="3556325"/>
              <a:ext cx="11075" cy="11725"/>
            </a:xfrm>
            <a:custGeom>
              <a:avLst/>
              <a:gdLst/>
              <a:ahLst/>
              <a:cxnLst/>
              <a:rect l="l" t="t" r="r" b="b"/>
              <a:pathLst>
                <a:path w="443" h="469" extrusionOk="0">
                  <a:moveTo>
                    <a:pt x="308" y="1"/>
                  </a:moveTo>
                  <a:cubicBezTo>
                    <a:pt x="282" y="1"/>
                    <a:pt x="255" y="1"/>
                    <a:pt x="228" y="14"/>
                  </a:cubicBezTo>
                  <a:cubicBezTo>
                    <a:pt x="187" y="54"/>
                    <a:pt x="121" y="94"/>
                    <a:pt x="80" y="147"/>
                  </a:cubicBezTo>
                  <a:cubicBezTo>
                    <a:pt x="14" y="228"/>
                    <a:pt x="0" y="335"/>
                    <a:pt x="80" y="415"/>
                  </a:cubicBezTo>
                  <a:cubicBezTo>
                    <a:pt x="121" y="442"/>
                    <a:pt x="175" y="468"/>
                    <a:pt x="214" y="468"/>
                  </a:cubicBezTo>
                  <a:cubicBezTo>
                    <a:pt x="268" y="468"/>
                    <a:pt x="308" y="442"/>
                    <a:pt x="348" y="415"/>
                  </a:cubicBezTo>
                  <a:cubicBezTo>
                    <a:pt x="415" y="335"/>
                    <a:pt x="442" y="241"/>
                    <a:pt x="442" y="134"/>
                  </a:cubicBezTo>
                  <a:cubicBezTo>
                    <a:pt x="442" y="67"/>
                    <a:pt x="375" y="1"/>
                    <a:pt x="308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3873475" y="3543950"/>
              <a:ext cx="10375" cy="11075"/>
            </a:xfrm>
            <a:custGeom>
              <a:avLst/>
              <a:gdLst/>
              <a:ahLst/>
              <a:cxnLst/>
              <a:rect l="l" t="t" r="r" b="b"/>
              <a:pathLst>
                <a:path w="415" h="443" extrusionOk="0">
                  <a:moveTo>
                    <a:pt x="241" y="0"/>
                  </a:moveTo>
                  <a:cubicBezTo>
                    <a:pt x="200" y="0"/>
                    <a:pt x="161" y="14"/>
                    <a:pt x="134" y="41"/>
                  </a:cubicBezTo>
                  <a:cubicBezTo>
                    <a:pt x="107" y="81"/>
                    <a:pt x="67" y="121"/>
                    <a:pt x="54" y="175"/>
                  </a:cubicBezTo>
                  <a:cubicBezTo>
                    <a:pt x="0" y="255"/>
                    <a:pt x="27" y="362"/>
                    <a:pt x="107" y="415"/>
                  </a:cubicBezTo>
                  <a:cubicBezTo>
                    <a:pt x="147" y="442"/>
                    <a:pt x="174" y="442"/>
                    <a:pt x="200" y="442"/>
                  </a:cubicBezTo>
                  <a:cubicBezTo>
                    <a:pt x="281" y="442"/>
                    <a:pt x="348" y="389"/>
                    <a:pt x="375" y="308"/>
                  </a:cubicBezTo>
                  <a:cubicBezTo>
                    <a:pt x="388" y="282"/>
                    <a:pt x="388" y="255"/>
                    <a:pt x="388" y="228"/>
                  </a:cubicBezTo>
                  <a:lnTo>
                    <a:pt x="388" y="201"/>
                  </a:lnTo>
                  <a:cubicBezTo>
                    <a:pt x="402" y="201"/>
                    <a:pt x="402" y="201"/>
                    <a:pt x="402" y="188"/>
                  </a:cubicBezTo>
                  <a:cubicBezTo>
                    <a:pt x="414" y="121"/>
                    <a:pt x="388" y="54"/>
                    <a:pt x="321" y="14"/>
                  </a:cubicBezTo>
                  <a:cubicBezTo>
                    <a:pt x="307" y="0"/>
                    <a:pt x="268" y="0"/>
                    <a:pt x="241" y="0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3704925" y="3545275"/>
              <a:ext cx="9050" cy="10075"/>
            </a:xfrm>
            <a:custGeom>
              <a:avLst/>
              <a:gdLst/>
              <a:ahLst/>
              <a:cxnLst/>
              <a:rect l="l" t="t" r="r" b="b"/>
              <a:pathLst>
                <a:path w="362" h="403" extrusionOk="0">
                  <a:moveTo>
                    <a:pt x="134" y="1"/>
                  </a:moveTo>
                  <a:cubicBezTo>
                    <a:pt x="81" y="1"/>
                    <a:pt x="27" y="28"/>
                    <a:pt x="14" y="95"/>
                  </a:cubicBezTo>
                  <a:cubicBezTo>
                    <a:pt x="1" y="188"/>
                    <a:pt x="14" y="268"/>
                    <a:pt x="81" y="349"/>
                  </a:cubicBezTo>
                  <a:cubicBezTo>
                    <a:pt x="108" y="375"/>
                    <a:pt x="147" y="402"/>
                    <a:pt x="188" y="402"/>
                  </a:cubicBezTo>
                  <a:cubicBezTo>
                    <a:pt x="215" y="402"/>
                    <a:pt x="241" y="389"/>
                    <a:pt x="268" y="375"/>
                  </a:cubicBezTo>
                  <a:cubicBezTo>
                    <a:pt x="335" y="336"/>
                    <a:pt x="361" y="229"/>
                    <a:pt x="322" y="161"/>
                  </a:cubicBezTo>
                  <a:cubicBezTo>
                    <a:pt x="308" y="148"/>
                    <a:pt x="295" y="122"/>
                    <a:pt x="281" y="108"/>
                  </a:cubicBezTo>
                  <a:lnTo>
                    <a:pt x="268" y="95"/>
                  </a:lnTo>
                  <a:cubicBezTo>
                    <a:pt x="254" y="28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3712275" y="3559000"/>
              <a:ext cx="9725" cy="12750"/>
            </a:xfrm>
            <a:custGeom>
              <a:avLst/>
              <a:gdLst/>
              <a:ahLst/>
              <a:cxnLst/>
              <a:rect l="l" t="t" r="r" b="b"/>
              <a:pathLst>
                <a:path w="389" h="510" extrusionOk="0">
                  <a:moveTo>
                    <a:pt x="135" y="1"/>
                  </a:moveTo>
                  <a:cubicBezTo>
                    <a:pt x="67" y="1"/>
                    <a:pt x="1" y="67"/>
                    <a:pt x="1" y="134"/>
                  </a:cubicBezTo>
                  <a:cubicBezTo>
                    <a:pt x="1" y="188"/>
                    <a:pt x="1" y="228"/>
                    <a:pt x="14" y="281"/>
                  </a:cubicBezTo>
                  <a:lnTo>
                    <a:pt x="14" y="308"/>
                  </a:lnTo>
                  <a:cubicBezTo>
                    <a:pt x="14" y="349"/>
                    <a:pt x="28" y="388"/>
                    <a:pt x="54" y="429"/>
                  </a:cubicBezTo>
                  <a:cubicBezTo>
                    <a:pt x="81" y="482"/>
                    <a:pt x="148" y="509"/>
                    <a:pt x="201" y="509"/>
                  </a:cubicBezTo>
                  <a:lnTo>
                    <a:pt x="255" y="509"/>
                  </a:lnTo>
                  <a:cubicBezTo>
                    <a:pt x="322" y="495"/>
                    <a:pt x="388" y="415"/>
                    <a:pt x="376" y="335"/>
                  </a:cubicBezTo>
                  <a:cubicBezTo>
                    <a:pt x="376" y="308"/>
                    <a:pt x="376" y="254"/>
                    <a:pt x="349" y="228"/>
                  </a:cubicBezTo>
                  <a:cubicBezTo>
                    <a:pt x="335" y="201"/>
                    <a:pt x="322" y="174"/>
                    <a:pt x="295" y="147"/>
                  </a:cubicBezTo>
                  <a:lnTo>
                    <a:pt x="295" y="161"/>
                  </a:lnTo>
                  <a:cubicBezTo>
                    <a:pt x="295" y="161"/>
                    <a:pt x="281" y="121"/>
                    <a:pt x="269" y="108"/>
                  </a:cubicBezTo>
                  <a:cubicBezTo>
                    <a:pt x="255" y="94"/>
                    <a:pt x="242" y="67"/>
                    <a:pt x="228" y="40"/>
                  </a:cubicBezTo>
                  <a:cubicBezTo>
                    <a:pt x="201" y="14"/>
                    <a:pt x="174" y="1"/>
                    <a:pt x="135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3698900" y="3556650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8" y="1"/>
                  </a:moveTo>
                  <a:cubicBezTo>
                    <a:pt x="108" y="1"/>
                    <a:pt x="67" y="27"/>
                    <a:pt x="41" y="68"/>
                  </a:cubicBezTo>
                  <a:cubicBezTo>
                    <a:pt x="14" y="121"/>
                    <a:pt x="1" y="161"/>
                    <a:pt x="1" y="228"/>
                  </a:cubicBezTo>
                  <a:cubicBezTo>
                    <a:pt x="1" y="295"/>
                    <a:pt x="54" y="362"/>
                    <a:pt x="121" y="389"/>
                  </a:cubicBezTo>
                  <a:lnTo>
                    <a:pt x="174" y="389"/>
                  </a:lnTo>
                  <a:cubicBezTo>
                    <a:pt x="228" y="389"/>
                    <a:pt x="281" y="362"/>
                    <a:pt x="308" y="322"/>
                  </a:cubicBezTo>
                  <a:lnTo>
                    <a:pt x="308" y="309"/>
                  </a:lnTo>
                  <a:cubicBezTo>
                    <a:pt x="335" y="268"/>
                    <a:pt x="349" y="188"/>
                    <a:pt x="308" y="134"/>
                  </a:cubicBezTo>
                  <a:cubicBezTo>
                    <a:pt x="295" y="121"/>
                    <a:pt x="281" y="95"/>
                    <a:pt x="268" y="68"/>
                  </a:cubicBezTo>
                  <a:cubicBezTo>
                    <a:pt x="242" y="27"/>
                    <a:pt x="201" y="1"/>
                    <a:pt x="148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3670475" y="3671675"/>
              <a:ext cx="8725" cy="9075"/>
            </a:xfrm>
            <a:custGeom>
              <a:avLst/>
              <a:gdLst/>
              <a:ahLst/>
              <a:cxnLst/>
              <a:rect l="l" t="t" r="r" b="b"/>
              <a:pathLst>
                <a:path w="349" h="363" extrusionOk="0">
                  <a:moveTo>
                    <a:pt x="188" y="1"/>
                  </a:moveTo>
                  <a:cubicBezTo>
                    <a:pt x="95" y="1"/>
                    <a:pt x="0" y="122"/>
                    <a:pt x="68" y="215"/>
                  </a:cubicBezTo>
                  <a:cubicBezTo>
                    <a:pt x="95" y="242"/>
                    <a:pt x="107" y="269"/>
                    <a:pt x="134" y="309"/>
                  </a:cubicBezTo>
                  <a:cubicBezTo>
                    <a:pt x="148" y="336"/>
                    <a:pt x="188" y="363"/>
                    <a:pt x="228" y="363"/>
                  </a:cubicBezTo>
                  <a:cubicBezTo>
                    <a:pt x="268" y="363"/>
                    <a:pt x="295" y="349"/>
                    <a:pt x="309" y="309"/>
                  </a:cubicBezTo>
                  <a:cubicBezTo>
                    <a:pt x="348" y="215"/>
                    <a:pt x="335" y="135"/>
                    <a:pt x="282" y="42"/>
                  </a:cubicBezTo>
                  <a:cubicBezTo>
                    <a:pt x="255" y="15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3669475" y="3660975"/>
              <a:ext cx="8050" cy="8725"/>
            </a:xfrm>
            <a:custGeom>
              <a:avLst/>
              <a:gdLst/>
              <a:ahLst/>
              <a:cxnLst/>
              <a:rect l="l" t="t" r="r" b="b"/>
              <a:pathLst>
                <a:path w="322" h="349" extrusionOk="0">
                  <a:moveTo>
                    <a:pt x="135" y="1"/>
                  </a:moveTo>
                  <a:cubicBezTo>
                    <a:pt x="94" y="1"/>
                    <a:pt x="40" y="28"/>
                    <a:pt x="28" y="68"/>
                  </a:cubicBezTo>
                  <a:cubicBezTo>
                    <a:pt x="14" y="95"/>
                    <a:pt x="14" y="122"/>
                    <a:pt x="14" y="135"/>
                  </a:cubicBezTo>
                  <a:cubicBezTo>
                    <a:pt x="1" y="175"/>
                    <a:pt x="14" y="202"/>
                    <a:pt x="14" y="242"/>
                  </a:cubicBezTo>
                  <a:cubicBezTo>
                    <a:pt x="40" y="309"/>
                    <a:pt x="94" y="349"/>
                    <a:pt x="161" y="349"/>
                  </a:cubicBezTo>
                  <a:cubicBezTo>
                    <a:pt x="228" y="349"/>
                    <a:pt x="281" y="309"/>
                    <a:pt x="295" y="242"/>
                  </a:cubicBezTo>
                  <a:cubicBezTo>
                    <a:pt x="308" y="202"/>
                    <a:pt x="322" y="175"/>
                    <a:pt x="308" y="135"/>
                  </a:cubicBezTo>
                  <a:cubicBezTo>
                    <a:pt x="308" y="122"/>
                    <a:pt x="308" y="95"/>
                    <a:pt x="295" y="68"/>
                  </a:cubicBezTo>
                  <a:cubicBezTo>
                    <a:pt x="268" y="28"/>
                    <a:pt x="228" y="1"/>
                    <a:pt x="188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3627675" y="3592450"/>
              <a:ext cx="11725" cy="10375"/>
            </a:xfrm>
            <a:custGeom>
              <a:avLst/>
              <a:gdLst/>
              <a:ahLst/>
              <a:cxnLst/>
              <a:rect l="l" t="t" r="r" b="b"/>
              <a:pathLst>
                <a:path w="469" h="415" extrusionOk="0">
                  <a:moveTo>
                    <a:pt x="228" y="0"/>
                  </a:moveTo>
                  <a:cubicBezTo>
                    <a:pt x="201" y="0"/>
                    <a:pt x="188" y="13"/>
                    <a:pt x="175" y="27"/>
                  </a:cubicBezTo>
                  <a:cubicBezTo>
                    <a:pt x="161" y="40"/>
                    <a:pt x="148" y="40"/>
                    <a:pt x="134" y="54"/>
                  </a:cubicBezTo>
                  <a:lnTo>
                    <a:pt x="148" y="40"/>
                  </a:lnTo>
                  <a:lnTo>
                    <a:pt x="148" y="40"/>
                  </a:lnTo>
                  <a:cubicBezTo>
                    <a:pt x="148" y="40"/>
                    <a:pt x="134" y="54"/>
                    <a:pt x="107" y="67"/>
                  </a:cubicBezTo>
                  <a:cubicBezTo>
                    <a:pt x="107" y="81"/>
                    <a:pt x="94" y="93"/>
                    <a:pt x="81" y="107"/>
                  </a:cubicBezTo>
                  <a:cubicBezTo>
                    <a:pt x="81" y="107"/>
                    <a:pt x="68" y="120"/>
                    <a:pt x="54" y="120"/>
                  </a:cubicBezTo>
                  <a:cubicBezTo>
                    <a:pt x="0" y="174"/>
                    <a:pt x="0" y="268"/>
                    <a:pt x="27" y="334"/>
                  </a:cubicBezTo>
                  <a:cubicBezTo>
                    <a:pt x="68" y="388"/>
                    <a:pt x="121" y="414"/>
                    <a:pt x="175" y="414"/>
                  </a:cubicBezTo>
                  <a:lnTo>
                    <a:pt x="228" y="414"/>
                  </a:lnTo>
                  <a:cubicBezTo>
                    <a:pt x="362" y="375"/>
                    <a:pt x="469" y="268"/>
                    <a:pt x="428" y="120"/>
                  </a:cubicBezTo>
                  <a:cubicBezTo>
                    <a:pt x="415" y="40"/>
                    <a:pt x="348" y="0"/>
                    <a:pt x="268" y="0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3635375" y="3577725"/>
              <a:ext cx="10725" cy="11400"/>
            </a:xfrm>
            <a:custGeom>
              <a:avLst/>
              <a:gdLst/>
              <a:ahLst/>
              <a:cxnLst/>
              <a:rect l="l" t="t" r="r" b="b"/>
              <a:pathLst>
                <a:path w="429" h="456" extrusionOk="0">
                  <a:moveTo>
                    <a:pt x="268" y="1"/>
                  </a:moveTo>
                  <a:cubicBezTo>
                    <a:pt x="241" y="1"/>
                    <a:pt x="214" y="14"/>
                    <a:pt x="188" y="28"/>
                  </a:cubicBezTo>
                  <a:cubicBezTo>
                    <a:pt x="81" y="81"/>
                    <a:pt x="0" y="268"/>
                    <a:pt x="81" y="375"/>
                  </a:cubicBezTo>
                  <a:cubicBezTo>
                    <a:pt x="107" y="415"/>
                    <a:pt x="161" y="456"/>
                    <a:pt x="214" y="456"/>
                  </a:cubicBezTo>
                  <a:cubicBezTo>
                    <a:pt x="227" y="456"/>
                    <a:pt x="241" y="456"/>
                    <a:pt x="254" y="442"/>
                  </a:cubicBezTo>
                  <a:cubicBezTo>
                    <a:pt x="295" y="429"/>
                    <a:pt x="321" y="415"/>
                    <a:pt x="348" y="375"/>
                  </a:cubicBezTo>
                  <a:lnTo>
                    <a:pt x="348" y="361"/>
                  </a:lnTo>
                  <a:cubicBezTo>
                    <a:pt x="361" y="361"/>
                    <a:pt x="375" y="349"/>
                    <a:pt x="375" y="335"/>
                  </a:cubicBezTo>
                  <a:cubicBezTo>
                    <a:pt x="402" y="281"/>
                    <a:pt x="428" y="228"/>
                    <a:pt x="428" y="161"/>
                  </a:cubicBezTo>
                  <a:cubicBezTo>
                    <a:pt x="428" y="67"/>
                    <a:pt x="348" y="1"/>
                    <a:pt x="268" y="1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3629350" y="3578725"/>
              <a:ext cx="8050" cy="6700"/>
            </a:xfrm>
            <a:custGeom>
              <a:avLst/>
              <a:gdLst/>
              <a:ahLst/>
              <a:cxnLst/>
              <a:rect l="l" t="t" r="r" b="b"/>
              <a:pathLst>
                <a:path w="322" h="268" extrusionOk="0">
                  <a:moveTo>
                    <a:pt x="121" y="0"/>
                  </a:moveTo>
                  <a:cubicBezTo>
                    <a:pt x="54" y="0"/>
                    <a:pt x="1" y="68"/>
                    <a:pt x="1" y="134"/>
                  </a:cubicBezTo>
                  <a:cubicBezTo>
                    <a:pt x="1" y="202"/>
                    <a:pt x="54" y="268"/>
                    <a:pt x="121" y="268"/>
                  </a:cubicBezTo>
                  <a:lnTo>
                    <a:pt x="134" y="268"/>
                  </a:lnTo>
                  <a:cubicBezTo>
                    <a:pt x="228" y="255"/>
                    <a:pt x="268" y="214"/>
                    <a:pt x="295" y="134"/>
                  </a:cubicBezTo>
                  <a:cubicBezTo>
                    <a:pt x="322" y="68"/>
                    <a:pt x="254" y="0"/>
                    <a:pt x="188" y="0"/>
                  </a:cubicBezTo>
                  <a:close/>
                </a:path>
              </a:pathLst>
            </a:custGeom>
            <a:solidFill>
              <a:srgbClr val="BAA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3651075" y="3508175"/>
              <a:ext cx="14425" cy="14400"/>
            </a:xfrm>
            <a:custGeom>
              <a:avLst/>
              <a:gdLst/>
              <a:ahLst/>
              <a:cxnLst/>
              <a:rect l="l" t="t" r="r" b="b"/>
              <a:pathLst>
                <a:path w="577" h="576" extrusionOk="0">
                  <a:moveTo>
                    <a:pt x="282" y="1"/>
                  </a:moveTo>
                  <a:cubicBezTo>
                    <a:pt x="134" y="1"/>
                    <a:pt x="1" y="120"/>
                    <a:pt x="1" y="281"/>
                  </a:cubicBezTo>
                  <a:cubicBezTo>
                    <a:pt x="1" y="441"/>
                    <a:pt x="134" y="575"/>
                    <a:pt x="282" y="575"/>
                  </a:cubicBezTo>
                  <a:cubicBezTo>
                    <a:pt x="443" y="575"/>
                    <a:pt x="576" y="441"/>
                    <a:pt x="576" y="281"/>
                  </a:cubicBezTo>
                  <a:cubicBezTo>
                    <a:pt x="576" y="120"/>
                    <a:pt x="443" y="1"/>
                    <a:pt x="282" y="1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3653425" y="3532575"/>
              <a:ext cx="13400" cy="13750"/>
            </a:xfrm>
            <a:custGeom>
              <a:avLst/>
              <a:gdLst/>
              <a:ahLst/>
              <a:cxnLst/>
              <a:rect l="l" t="t" r="r" b="b"/>
              <a:pathLst>
                <a:path w="536" h="550" extrusionOk="0">
                  <a:moveTo>
                    <a:pt x="268" y="0"/>
                  </a:moveTo>
                  <a:cubicBezTo>
                    <a:pt x="121" y="0"/>
                    <a:pt x="1" y="134"/>
                    <a:pt x="1" y="282"/>
                  </a:cubicBezTo>
                  <a:cubicBezTo>
                    <a:pt x="1" y="416"/>
                    <a:pt x="121" y="549"/>
                    <a:pt x="268" y="549"/>
                  </a:cubicBezTo>
                  <a:cubicBezTo>
                    <a:pt x="415" y="549"/>
                    <a:pt x="536" y="416"/>
                    <a:pt x="536" y="282"/>
                  </a:cubicBezTo>
                  <a:cubicBezTo>
                    <a:pt x="536" y="134"/>
                    <a:pt x="415" y="0"/>
                    <a:pt x="268" y="0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3657450" y="3559000"/>
              <a:ext cx="12050" cy="12750"/>
            </a:xfrm>
            <a:custGeom>
              <a:avLst/>
              <a:gdLst/>
              <a:ahLst/>
              <a:cxnLst/>
              <a:rect l="l" t="t" r="r" b="b"/>
              <a:pathLst>
                <a:path w="482" h="510" extrusionOk="0">
                  <a:moveTo>
                    <a:pt x="241" y="1"/>
                  </a:moveTo>
                  <a:cubicBezTo>
                    <a:pt x="107" y="1"/>
                    <a:pt x="0" y="121"/>
                    <a:pt x="0" y="241"/>
                  </a:cubicBezTo>
                  <a:lnTo>
                    <a:pt x="0" y="268"/>
                  </a:lnTo>
                  <a:cubicBezTo>
                    <a:pt x="0" y="388"/>
                    <a:pt x="107" y="509"/>
                    <a:pt x="241" y="509"/>
                  </a:cubicBezTo>
                  <a:cubicBezTo>
                    <a:pt x="361" y="509"/>
                    <a:pt x="482" y="388"/>
                    <a:pt x="482" y="268"/>
                  </a:cubicBezTo>
                  <a:lnTo>
                    <a:pt x="482" y="241"/>
                  </a:lnTo>
                  <a:cubicBezTo>
                    <a:pt x="482" y="121"/>
                    <a:pt x="361" y="1"/>
                    <a:pt x="241" y="1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3651750" y="3584750"/>
              <a:ext cx="12725" cy="9725"/>
            </a:xfrm>
            <a:custGeom>
              <a:avLst/>
              <a:gdLst/>
              <a:ahLst/>
              <a:cxnLst/>
              <a:rect l="l" t="t" r="r" b="b"/>
              <a:pathLst>
                <a:path w="509" h="389" extrusionOk="0">
                  <a:moveTo>
                    <a:pt x="255" y="0"/>
                  </a:moveTo>
                  <a:cubicBezTo>
                    <a:pt x="0" y="0"/>
                    <a:pt x="0" y="389"/>
                    <a:pt x="255" y="389"/>
                  </a:cubicBezTo>
                  <a:cubicBezTo>
                    <a:pt x="509" y="389"/>
                    <a:pt x="509" y="0"/>
                    <a:pt x="255" y="0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3644075" y="3602475"/>
              <a:ext cx="7700" cy="6925"/>
            </a:xfrm>
            <a:custGeom>
              <a:avLst/>
              <a:gdLst/>
              <a:ahLst/>
              <a:cxnLst/>
              <a:rect l="l" t="t" r="r" b="b"/>
              <a:pathLst>
                <a:path w="308" h="277" extrusionOk="0">
                  <a:moveTo>
                    <a:pt x="161" y="1"/>
                  </a:moveTo>
                  <a:cubicBezTo>
                    <a:pt x="54" y="1"/>
                    <a:pt x="0" y="108"/>
                    <a:pt x="40" y="188"/>
                  </a:cubicBezTo>
                  <a:cubicBezTo>
                    <a:pt x="72" y="240"/>
                    <a:pt x="112" y="276"/>
                    <a:pt x="167" y="276"/>
                  </a:cubicBezTo>
                  <a:cubicBezTo>
                    <a:pt x="181" y="276"/>
                    <a:pt x="197" y="274"/>
                    <a:pt x="214" y="268"/>
                  </a:cubicBezTo>
                  <a:cubicBezTo>
                    <a:pt x="254" y="254"/>
                    <a:pt x="281" y="215"/>
                    <a:pt x="281" y="174"/>
                  </a:cubicBezTo>
                  <a:cubicBezTo>
                    <a:pt x="307" y="94"/>
                    <a:pt x="254" y="1"/>
                    <a:pt x="161" y="1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3724325" y="3498800"/>
              <a:ext cx="12725" cy="12750"/>
            </a:xfrm>
            <a:custGeom>
              <a:avLst/>
              <a:gdLst/>
              <a:ahLst/>
              <a:cxnLst/>
              <a:rect l="l" t="t" r="r" b="b"/>
              <a:pathLst>
                <a:path w="509" h="510" extrusionOk="0">
                  <a:moveTo>
                    <a:pt x="254" y="1"/>
                  </a:moveTo>
                  <a:cubicBezTo>
                    <a:pt x="120" y="1"/>
                    <a:pt x="1" y="108"/>
                    <a:pt x="1" y="255"/>
                  </a:cubicBezTo>
                  <a:cubicBezTo>
                    <a:pt x="1" y="388"/>
                    <a:pt x="120" y="509"/>
                    <a:pt x="254" y="509"/>
                  </a:cubicBezTo>
                  <a:cubicBezTo>
                    <a:pt x="402" y="509"/>
                    <a:pt x="509" y="388"/>
                    <a:pt x="509" y="255"/>
                  </a:cubicBezTo>
                  <a:cubicBezTo>
                    <a:pt x="509" y="108"/>
                    <a:pt x="402" y="1"/>
                    <a:pt x="254" y="1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3732675" y="3517200"/>
              <a:ext cx="12725" cy="12725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5" y="0"/>
                  </a:moveTo>
                  <a:cubicBezTo>
                    <a:pt x="121" y="0"/>
                    <a:pt x="0" y="121"/>
                    <a:pt x="0" y="255"/>
                  </a:cubicBezTo>
                  <a:cubicBezTo>
                    <a:pt x="0" y="389"/>
                    <a:pt x="121" y="508"/>
                    <a:pt x="255" y="508"/>
                  </a:cubicBezTo>
                  <a:cubicBezTo>
                    <a:pt x="389" y="508"/>
                    <a:pt x="509" y="389"/>
                    <a:pt x="509" y="255"/>
                  </a:cubicBezTo>
                  <a:cubicBezTo>
                    <a:pt x="509" y="121"/>
                    <a:pt x="389" y="0"/>
                    <a:pt x="255" y="0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3742700" y="3536275"/>
              <a:ext cx="12725" cy="12725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5" y="0"/>
                  </a:moveTo>
                  <a:cubicBezTo>
                    <a:pt x="122" y="0"/>
                    <a:pt x="1" y="120"/>
                    <a:pt x="1" y="254"/>
                  </a:cubicBezTo>
                  <a:cubicBezTo>
                    <a:pt x="1" y="388"/>
                    <a:pt x="122" y="508"/>
                    <a:pt x="255" y="508"/>
                  </a:cubicBezTo>
                  <a:cubicBezTo>
                    <a:pt x="402" y="508"/>
                    <a:pt x="509" y="388"/>
                    <a:pt x="509" y="254"/>
                  </a:cubicBezTo>
                  <a:cubicBezTo>
                    <a:pt x="509" y="120"/>
                    <a:pt x="402" y="0"/>
                    <a:pt x="255" y="0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3748725" y="3555600"/>
              <a:ext cx="13075" cy="12125"/>
            </a:xfrm>
            <a:custGeom>
              <a:avLst/>
              <a:gdLst/>
              <a:ahLst/>
              <a:cxnLst/>
              <a:rect l="l" t="t" r="r" b="b"/>
              <a:pathLst>
                <a:path w="523" h="485" extrusionOk="0">
                  <a:moveTo>
                    <a:pt x="305" y="0"/>
                  </a:moveTo>
                  <a:cubicBezTo>
                    <a:pt x="297" y="0"/>
                    <a:pt x="289" y="1"/>
                    <a:pt x="282" y="3"/>
                  </a:cubicBezTo>
                  <a:cubicBezTo>
                    <a:pt x="175" y="3"/>
                    <a:pt x="81" y="56"/>
                    <a:pt x="41" y="176"/>
                  </a:cubicBezTo>
                  <a:cubicBezTo>
                    <a:pt x="0" y="324"/>
                    <a:pt x="121" y="485"/>
                    <a:pt x="282" y="485"/>
                  </a:cubicBezTo>
                  <a:cubicBezTo>
                    <a:pt x="362" y="485"/>
                    <a:pt x="442" y="431"/>
                    <a:pt x="482" y="364"/>
                  </a:cubicBezTo>
                  <a:cubicBezTo>
                    <a:pt x="496" y="337"/>
                    <a:pt x="509" y="310"/>
                    <a:pt x="509" y="283"/>
                  </a:cubicBezTo>
                  <a:cubicBezTo>
                    <a:pt x="523" y="230"/>
                    <a:pt x="509" y="176"/>
                    <a:pt x="482" y="123"/>
                  </a:cubicBezTo>
                  <a:cubicBezTo>
                    <a:pt x="469" y="96"/>
                    <a:pt x="469" y="83"/>
                    <a:pt x="455" y="69"/>
                  </a:cubicBezTo>
                  <a:cubicBezTo>
                    <a:pt x="421" y="35"/>
                    <a:pt x="357" y="0"/>
                    <a:pt x="305" y="0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3757100" y="3574400"/>
              <a:ext cx="11050" cy="11025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14" y="0"/>
                  </a:moveTo>
                  <a:cubicBezTo>
                    <a:pt x="94" y="0"/>
                    <a:pt x="0" y="93"/>
                    <a:pt x="0" y="214"/>
                  </a:cubicBezTo>
                  <a:cubicBezTo>
                    <a:pt x="0" y="334"/>
                    <a:pt x="94" y="441"/>
                    <a:pt x="214" y="441"/>
                  </a:cubicBezTo>
                  <a:cubicBezTo>
                    <a:pt x="334" y="441"/>
                    <a:pt x="441" y="334"/>
                    <a:pt x="441" y="214"/>
                  </a:cubicBezTo>
                  <a:cubicBezTo>
                    <a:pt x="441" y="93"/>
                    <a:pt x="334" y="0"/>
                    <a:pt x="214" y="0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3756075" y="3593775"/>
              <a:ext cx="14075" cy="11050"/>
            </a:xfrm>
            <a:custGeom>
              <a:avLst/>
              <a:gdLst/>
              <a:ahLst/>
              <a:cxnLst/>
              <a:rect l="l" t="t" r="r" b="b"/>
              <a:pathLst>
                <a:path w="563" h="442" extrusionOk="0">
                  <a:moveTo>
                    <a:pt x="282" y="1"/>
                  </a:moveTo>
                  <a:cubicBezTo>
                    <a:pt x="1" y="1"/>
                    <a:pt x="1" y="442"/>
                    <a:pt x="282" y="442"/>
                  </a:cubicBezTo>
                  <a:cubicBezTo>
                    <a:pt x="563" y="442"/>
                    <a:pt x="563" y="1"/>
                    <a:pt x="282" y="1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3799550" y="3495600"/>
              <a:ext cx="16075" cy="13950"/>
            </a:xfrm>
            <a:custGeom>
              <a:avLst/>
              <a:gdLst/>
              <a:ahLst/>
              <a:cxnLst/>
              <a:rect l="l" t="t" r="r" b="b"/>
              <a:pathLst>
                <a:path w="643" h="558" extrusionOk="0">
                  <a:moveTo>
                    <a:pt x="299" y="1"/>
                  </a:moveTo>
                  <a:cubicBezTo>
                    <a:pt x="251" y="1"/>
                    <a:pt x="202" y="11"/>
                    <a:pt x="161" y="35"/>
                  </a:cubicBezTo>
                  <a:cubicBezTo>
                    <a:pt x="54" y="115"/>
                    <a:pt x="1" y="222"/>
                    <a:pt x="41" y="356"/>
                  </a:cubicBezTo>
                  <a:cubicBezTo>
                    <a:pt x="68" y="463"/>
                    <a:pt x="161" y="543"/>
                    <a:pt x="282" y="557"/>
                  </a:cubicBezTo>
                  <a:lnTo>
                    <a:pt x="336" y="557"/>
                  </a:lnTo>
                  <a:cubicBezTo>
                    <a:pt x="362" y="557"/>
                    <a:pt x="402" y="557"/>
                    <a:pt x="429" y="543"/>
                  </a:cubicBezTo>
                  <a:cubicBezTo>
                    <a:pt x="509" y="530"/>
                    <a:pt x="576" y="450"/>
                    <a:pt x="603" y="370"/>
                  </a:cubicBezTo>
                  <a:cubicBezTo>
                    <a:pt x="643" y="249"/>
                    <a:pt x="589" y="115"/>
                    <a:pt x="469" y="49"/>
                  </a:cubicBezTo>
                  <a:cubicBezTo>
                    <a:pt x="424" y="19"/>
                    <a:pt x="362" y="1"/>
                    <a:pt x="299" y="1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3819300" y="3512200"/>
              <a:ext cx="12725" cy="12725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4" y="0"/>
                  </a:moveTo>
                  <a:cubicBezTo>
                    <a:pt x="107" y="0"/>
                    <a:pt x="0" y="107"/>
                    <a:pt x="0" y="254"/>
                  </a:cubicBezTo>
                  <a:cubicBezTo>
                    <a:pt x="0" y="387"/>
                    <a:pt x="107" y="508"/>
                    <a:pt x="254" y="508"/>
                  </a:cubicBezTo>
                  <a:cubicBezTo>
                    <a:pt x="388" y="508"/>
                    <a:pt x="509" y="387"/>
                    <a:pt x="509" y="254"/>
                  </a:cubicBezTo>
                  <a:cubicBezTo>
                    <a:pt x="509" y="107"/>
                    <a:pt x="388" y="0"/>
                    <a:pt x="254" y="0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3832325" y="3530750"/>
              <a:ext cx="13075" cy="12200"/>
            </a:xfrm>
            <a:custGeom>
              <a:avLst/>
              <a:gdLst/>
              <a:ahLst/>
              <a:cxnLst/>
              <a:rect l="l" t="t" r="r" b="b"/>
              <a:pathLst>
                <a:path w="523" h="488" extrusionOk="0">
                  <a:moveTo>
                    <a:pt x="266" y="0"/>
                  </a:moveTo>
                  <a:cubicBezTo>
                    <a:pt x="158" y="0"/>
                    <a:pt x="86" y="56"/>
                    <a:pt x="41" y="168"/>
                  </a:cubicBezTo>
                  <a:lnTo>
                    <a:pt x="41" y="180"/>
                  </a:lnTo>
                  <a:cubicBezTo>
                    <a:pt x="1" y="261"/>
                    <a:pt x="41" y="355"/>
                    <a:pt x="95" y="421"/>
                  </a:cubicBezTo>
                  <a:cubicBezTo>
                    <a:pt x="143" y="461"/>
                    <a:pt x="209" y="487"/>
                    <a:pt x="275" y="487"/>
                  </a:cubicBezTo>
                  <a:cubicBezTo>
                    <a:pt x="320" y="487"/>
                    <a:pt x="364" y="475"/>
                    <a:pt x="402" y="448"/>
                  </a:cubicBezTo>
                  <a:cubicBezTo>
                    <a:pt x="469" y="408"/>
                    <a:pt x="523" y="328"/>
                    <a:pt x="523" y="248"/>
                  </a:cubicBezTo>
                  <a:cubicBezTo>
                    <a:pt x="523" y="141"/>
                    <a:pt x="442" y="20"/>
                    <a:pt x="335" y="7"/>
                  </a:cubicBezTo>
                  <a:cubicBezTo>
                    <a:pt x="311" y="3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3833675" y="3552650"/>
              <a:ext cx="13075" cy="13075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268" y="0"/>
                  </a:moveTo>
                  <a:cubicBezTo>
                    <a:pt x="121" y="0"/>
                    <a:pt x="0" y="121"/>
                    <a:pt x="0" y="268"/>
                  </a:cubicBezTo>
                  <a:cubicBezTo>
                    <a:pt x="0" y="401"/>
                    <a:pt x="121" y="522"/>
                    <a:pt x="268" y="522"/>
                  </a:cubicBezTo>
                  <a:cubicBezTo>
                    <a:pt x="401" y="522"/>
                    <a:pt x="522" y="401"/>
                    <a:pt x="522" y="268"/>
                  </a:cubicBezTo>
                  <a:cubicBezTo>
                    <a:pt x="522" y="121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3828000" y="3578400"/>
              <a:ext cx="8375" cy="8375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1" y="1"/>
                  </a:moveTo>
                  <a:cubicBezTo>
                    <a:pt x="80" y="1"/>
                    <a:pt x="0" y="67"/>
                    <a:pt x="0" y="161"/>
                  </a:cubicBezTo>
                  <a:cubicBezTo>
                    <a:pt x="0" y="254"/>
                    <a:pt x="80" y="334"/>
                    <a:pt x="161" y="334"/>
                  </a:cubicBezTo>
                  <a:cubicBezTo>
                    <a:pt x="254" y="334"/>
                    <a:pt x="334" y="254"/>
                    <a:pt x="334" y="161"/>
                  </a:cubicBezTo>
                  <a:cubicBezTo>
                    <a:pt x="334" y="67"/>
                    <a:pt x="254" y="1"/>
                    <a:pt x="161" y="1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3818275" y="3595125"/>
              <a:ext cx="9400" cy="9375"/>
            </a:xfrm>
            <a:custGeom>
              <a:avLst/>
              <a:gdLst/>
              <a:ahLst/>
              <a:cxnLst/>
              <a:rect l="l" t="t" r="r" b="b"/>
              <a:pathLst>
                <a:path w="376" h="375" extrusionOk="0">
                  <a:moveTo>
                    <a:pt x="188" y="0"/>
                  </a:moveTo>
                  <a:cubicBezTo>
                    <a:pt x="81" y="0"/>
                    <a:pt x="1" y="93"/>
                    <a:pt x="1" y="188"/>
                  </a:cubicBezTo>
                  <a:cubicBezTo>
                    <a:pt x="1" y="295"/>
                    <a:pt x="81" y="375"/>
                    <a:pt x="188" y="375"/>
                  </a:cubicBezTo>
                  <a:cubicBezTo>
                    <a:pt x="295" y="375"/>
                    <a:pt x="375" y="295"/>
                    <a:pt x="375" y="188"/>
                  </a:cubicBezTo>
                  <a:cubicBezTo>
                    <a:pt x="375" y="93"/>
                    <a:pt x="295" y="0"/>
                    <a:pt x="188" y="0"/>
                  </a:cubicBezTo>
                  <a:close/>
                </a:path>
              </a:pathLst>
            </a:custGeom>
            <a:solidFill>
              <a:srgbClr val="A88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47"/>
          <p:cNvSpPr txBox="1">
            <a:spLocks noGrp="1"/>
          </p:cNvSpPr>
          <p:nvPr>
            <p:ph type="title"/>
          </p:nvPr>
        </p:nvSpPr>
        <p:spPr>
          <a:xfrm>
            <a:off x="273270" y="66590"/>
            <a:ext cx="86184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ambria" panose="02040503050406030204" pitchFamily="18" charset="0"/>
                <a:ea typeface="Cambria" panose="02040503050406030204" pitchFamily="18" charset="0"/>
              </a:rPr>
              <a:t>Em hãy hoàn thành nhanh những thông tin trong bảng sau đây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13" name="Google Shape;1713;p47"/>
          <p:cNvSpPr txBox="1">
            <a:spLocks noGrp="1"/>
          </p:cNvSpPr>
          <p:nvPr>
            <p:ph type="subTitle" idx="3"/>
          </p:nvPr>
        </p:nvSpPr>
        <p:spPr>
          <a:xfrm>
            <a:off x="844488" y="366198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14" name="Google Shape;1714;p47"/>
          <p:cNvSpPr txBox="1">
            <a:spLocks noGrp="1"/>
          </p:cNvSpPr>
          <p:nvPr>
            <p:ph type="subTitle" idx="4"/>
          </p:nvPr>
        </p:nvSpPr>
        <p:spPr>
          <a:xfrm>
            <a:off x="3489462" y="366198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5. Thông điệp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16" name="Google Shape;1716;p47"/>
          <p:cNvSpPr txBox="1">
            <a:spLocks noGrp="1"/>
          </p:cNvSpPr>
          <p:nvPr>
            <p:ph type="subTitle" idx="6"/>
          </p:nvPr>
        </p:nvSpPr>
        <p:spPr>
          <a:xfrm>
            <a:off x="6134412" y="366198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6. Bố cục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17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844500" y="2334714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19" name="Google Shape;1719;p47"/>
          <p:cNvSpPr txBox="1">
            <a:spLocks noGrp="1"/>
          </p:cNvSpPr>
          <p:nvPr>
            <p:ph type="subTitle" idx="9"/>
          </p:nvPr>
        </p:nvSpPr>
        <p:spPr>
          <a:xfrm>
            <a:off x="844500" y="191658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1. Tác giả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20" name="Google Shape;1720;p47"/>
          <p:cNvSpPr txBox="1">
            <a:spLocks noGrp="1"/>
          </p:cNvSpPr>
          <p:nvPr>
            <p:ph type="subTitle" idx="13"/>
          </p:nvPr>
        </p:nvSpPr>
        <p:spPr>
          <a:xfrm>
            <a:off x="3489462" y="191658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2. Thể loại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22" name="Google Shape;1722;p47"/>
          <p:cNvSpPr txBox="1">
            <a:spLocks noGrp="1"/>
          </p:cNvSpPr>
          <p:nvPr>
            <p:ph type="subTitle" idx="15"/>
          </p:nvPr>
        </p:nvSpPr>
        <p:spPr>
          <a:xfrm>
            <a:off x="6208405" y="1908459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3. PTBĐ chính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3605876" y="2361047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6367252" y="2387380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6367252" y="4140473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8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3489286" y="4283418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9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744145" y="4238273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Earth premiu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15" y="1314965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arth globe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58" y="1262048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y and night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14" y="3022830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orldw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37" y="3036031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la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20" y="1262048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lanet eart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08" y="3056622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3" grpId="0" build="p"/>
      <p:bldP spid="1714" grpId="0" build="p"/>
      <p:bldP spid="1716" grpId="0" build="p"/>
      <p:bldP spid="1717" grpId="0" build="p"/>
      <p:bldP spid="1719" grpId="0" build="p"/>
      <p:bldP spid="1720" grpId="0" build="p"/>
      <p:bldP spid="1722" grpId="0" build="p"/>
      <p:bldP spid="85" grpId="0" build="p"/>
      <p:bldP spid="86" grpId="0" build="p"/>
      <p:bldP spid="87" grpId="0" build="p"/>
      <p:bldP spid="88" grpId="0" build="p"/>
      <p:bldP spid="8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47"/>
          <p:cNvSpPr txBox="1">
            <a:spLocks noGrp="1"/>
          </p:cNvSpPr>
          <p:nvPr>
            <p:ph type="title"/>
          </p:nvPr>
        </p:nvSpPr>
        <p:spPr>
          <a:xfrm>
            <a:off x="273270" y="66590"/>
            <a:ext cx="86184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Cùng so sánh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13" name="Google Shape;1713;p47"/>
          <p:cNvSpPr txBox="1">
            <a:spLocks noGrp="1"/>
          </p:cNvSpPr>
          <p:nvPr>
            <p:ph type="subTitle" idx="3"/>
          </p:nvPr>
        </p:nvSpPr>
        <p:spPr>
          <a:xfrm>
            <a:off x="273270" y="3035757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14" name="Google Shape;1714;p47"/>
          <p:cNvSpPr txBox="1">
            <a:spLocks noGrp="1"/>
          </p:cNvSpPr>
          <p:nvPr>
            <p:ph type="subTitle" idx="4"/>
          </p:nvPr>
        </p:nvSpPr>
        <p:spPr>
          <a:xfrm>
            <a:off x="2795779" y="2984314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5. Thông điệp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16" name="Google Shape;1716;p47"/>
          <p:cNvSpPr txBox="1">
            <a:spLocks noGrp="1"/>
          </p:cNvSpPr>
          <p:nvPr>
            <p:ph type="subTitle" idx="6"/>
          </p:nvPr>
        </p:nvSpPr>
        <p:spPr>
          <a:xfrm>
            <a:off x="6071350" y="2999837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6. Bố cục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17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1953132" y="1715992"/>
            <a:ext cx="2528381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Ra – xun Gam-da-tốp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19" name="Google Shape;1719;p47"/>
          <p:cNvSpPr txBox="1">
            <a:spLocks noGrp="1"/>
          </p:cNvSpPr>
          <p:nvPr>
            <p:ph type="subTitle" idx="9"/>
          </p:nvPr>
        </p:nvSpPr>
        <p:spPr>
          <a:xfrm>
            <a:off x="2129760" y="1271534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1. Tác giả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20" name="Google Shape;1720;p47"/>
          <p:cNvSpPr txBox="1">
            <a:spLocks noGrp="1"/>
          </p:cNvSpPr>
          <p:nvPr>
            <p:ph type="subTitle" idx="13"/>
          </p:nvPr>
        </p:nvSpPr>
        <p:spPr>
          <a:xfrm>
            <a:off x="4438250" y="1262990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2. Thể loại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22" name="Google Shape;1722;p47"/>
          <p:cNvSpPr txBox="1">
            <a:spLocks noGrp="1"/>
          </p:cNvSpPr>
          <p:nvPr>
            <p:ph type="subTitle" idx="15"/>
          </p:nvPr>
        </p:nvSpPr>
        <p:spPr>
          <a:xfrm>
            <a:off x="6813559" y="1254437"/>
            <a:ext cx="2165100" cy="4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3. PTBĐ chính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4417940" y="1697780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Thơ tự do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6813559" y="1724537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Biểu cảm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5559972" y="3462766"/>
            <a:ext cx="3418687" cy="1556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2 phần: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Thái độ tác giả với những kẻ hủy hoại trái đất.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Thái độ tác g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iả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với Trái Đất.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8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2522482" y="3605743"/>
            <a:ext cx="2438221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Hãy bảo vệ Trái Đất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9" name="Google Shape;1717;p47"/>
          <p:cNvSpPr txBox="1">
            <a:spLocks noGrp="1"/>
          </p:cNvSpPr>
          <p:nvPr>
            <p:ph type="subTitle" idx="7"/>
          </p:nvPr>
        </p:nvSpPr>
        <p:spPr>
          <a:xfrm>
            <a:off x="273270" y="3564116"/>
            <a:ext cx="21651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Trái Đất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Ghim trên Thơ Gamzat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932822" cy="197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arth premium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97" y="694842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arth globe fre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28" y="708687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Day and night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79" y="2447625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Worldw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81" y="2440247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Plan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91" y="694303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Planet eart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83" y="2444845"/>
            <a:ext cx="674695" cy="6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3" grpId="0" build="p"/>
      <p:bldP spid="1714" grpId="0" build="p"/>
      <p:bldP spid="1716" grpId="0" build="p"/>
      <p:bldP spid="1717" grpId="0" build="p"/>
      <p:bldP spid="1719" grpId="0" build="p"/>
      <p:bldP spid="1720" grpId="0" build="p"/>
      <p:bldP spid="1722" grpId="0" build="p"/>
      <p:bldP spid="85" grpId="0" build="p"/>
      <p:bldP spid="86" grpId="0" build="p"/>
      <p:bldP spid="87" grpId="0" build="p"/>
      <p:bldP spid="88" grpId="0" build="p"/>
      <p:bldP spid="8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" name="Google Shape;2211;p54"/>
          <p:cNvGrpSpPr/>
          <p:nvPr/>
        </p:nvGrpSpPr>
        <p:grpSpPr>
          <a:xfrm>
            <a:off x="4771698" y="1387367"/>
            <a:ext cx="4251378" cy="3521104"/>
            <a:chOff x="4785725" y="3342975"/>
            <a:chExt cx="1742300" cy="1421375"/>
          </a:xfrm>
        </p:grpSpPr>
        <p:sp>
          <p:nvSpPr>
            <p:cNvPr id="2212" name="Google Shape;2212;p54"/>
            <p:cNvSpPr/>
            <p:nvPr/>
          </p:nvSpPr>
          <p:spPr>
            <a:xfrm>
              <a:off x="5692650" y="3485750"/>
              <a:ext cx="90325" cy="115725"/>
            </a:xfrm>
            <a:custGeom>
              <a:avLst/>
              <a:gdLst/>
              <a:ahLst/>
              <a:cxnLst/>
              <a:rect l="l" t="t" r="r" b="b"/>
              <a:pathLst>
                <a:path w="3613" h="4629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715" y="1"/>
                    <a:pt x="0" y="1459"/>
                    <a:pt x="308" y="4629"/>
                  </a:cubicBezTo>
                  <a:cubicBezTo>
                    <a:pt x="308" y="4629"/>
                    <a:pt x="3612" y="4161"/>
                    <a:pt x="2715" y="1"/>
                  </a:cubicBezTo>
                  <a:close/>
                </a:path>
              </a:pathLst>
            </a:custGeom>
            <a:solidFill>
              <a:srgbClr val="87A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5606025" y="3576925"/>
              <a:ext cx="94325" cy="47625"/>
            </a:xfrm>
            <a:custGeom>
              <a:avLst/>
              <a:gdLst/>
              <a:ahLst/>
              <a:cxnLst/>
              <a:rect l="l" t="t" r="r" b="b"/>
              <a:pathLst>
                <a:path w="3773" h="1905" extrusionOk="0">
                  <a:moveTo>
                    <a:pt x="659" y="0"/>
                  </a:moveTo>
                  <a:cubicBezTo>
                    <a:pt x="453" y="0"/>
                    <a:pt x="234" y="11"/>
                    <a:pt x="0" y="33"/>
                  </a:cubicBezTo>
                  <a:cubicBezTo>
                    <a:pt x="0" y="33"/>
                    <a:pt x="142" y="1904"/>
                    <a:pt x="3141" y="1904"/>
                  </a:cubicBezTo>
                  <a:cubicBezTo>
                    <a:pt x="3339" y="1904"/>
                    <a:pt x="3549" y="1896"/>
                    <a:pt x="3773" y="1879"/>
                  </a:cubicBezTo>
                  <a:cubicBezTo>
                    <a:pt x="3773" y="1879"/>
                    <a:pt x="3437" y="0"/>
                    <a:pt x="659" y="0"/>
                  </a:cubicBezTo>
                  <a:close/>
                </a:path>
              </a:pathLst>
            </a:custGeom>
            <a:solidFill>
              <a:srgbClr val="87A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5598675" y="3413525"/>
              <a:ext cx="96675" cy="115050"/>
            </a:xfrm>
            <a:custGeom>
              <a:avLst/>
              <a:gdLst/>
              <a:ahLst/>
              <a:cxnLst/>
              <a:rect l="l" t="t" r="r" b="b"/>
              <a:pathLst>
                <a:path w="3867" h="4602" extrusionOk="0">
                  <a:moveTo>
                    <a:pt x="508" y="1"/>
                  </a:moveTo>
                  <a:lnTo>
                    <a:pt x="508" y="1"/>
                  </a:lnTo>
                  <a:cubicBezTo>
                    <a:pt x="508" y="1"/>
                    <a:pt x="0" y="3425"/>
                    <a:pt x="3224" y="4602"/>
                  </a:cubicBezTo>
                  <a:cubicBezTo>
                    <a:pt x="3224" y="4602"/>
                    <a:pt x="3866" y="603"/>
                    <a:pt x="508" y="1"/>
                  </a:cubicBezTo>
                  <a:close/>
                </a:path>
              </a:pathLst>
            </a:custGeom>
            <a:solidFill>
              <a:srgbClr val="87A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5662200" y="3504550"/>
              <a:ext cx="43850" cy="156550"/>
            </a:xfrm>
            <a:custGeom>
              <a:avLst/>
              <a:gdLst/>
              <a:ahLst/>
              <a:cxnLst/>
              <a:rect l="l" t="t" r="r" b="b"/>
              <a:pathLst>
                <a:path w="1754" h="6262" extrusionOk="0">
                  <a:moveTo>
                    <a:pt x="104" y="1"/>
                  </a:moveTo>
                  <a:cubicBezTo>
                    <a:pt x="91" y="1"/>
                    <a:pt x="79" y="4"/>
                    <a:pt x="68" y="12"/>
                  </a:cubicBezTo>
                  <a:cubicBezTo>
                    <a:pt x="15" y="25"/>
                    <a:pt x="1" y="92"/>
                    <a:pt x="15" y="132"/>
                  </a:cubicBezTo>
                  <a:lnTo>
                    <a:pt x="27" y="132"/>
                  </a:lnTo>
                  <a:cubicBezTo>
                    <a:pt x="27" y="132"/>
                    <a:pt x="68" y="226"/>
                    <a:pt x="134" y="386"/>
                  </a:cubicBezTo>
                  <a:cubicBezTo>
                    <a:pt x="175" y="467"/>
                    <a:pt x="215" y="560"/>
                    <a:pt x="268" y="667"/>
                  </a:cubicBezTo>
                  <a:cubicBezTo>
                    <a:pt x="322" y="774"/>
                    <a:pt x="375" y="895"/>
                    <a:pt x="429" y="1041"/>
                  </a:cubicBezTo>
                  <a:cubicBezTo>
                    <a:pt x="482" y="1175"/>
                    <a:pt x="550" y="1323"/>
                    <a:pt x="616" y="1469"/>
                  </a:cubicBezTo>
                  <a:cubicBezTo>
                    <a:pt x="683" y="1630"/>
                    <a:pt x="737" y="1804"/>
                    <a:pt x="803" y="1965"/>
                  </a:cubicBezTo>
                  <a:cubicBezTo>
                    <a:pt x="871" y="2138"/>
                    <a:pt x="924" y="2325"/>
                    <a:pt x="991" y="2513"/>
                  </a:cubicBezTo>
                  <a:cubicBezTo>
                    <a:pt x="1044" y="2687"/>
                    <a:pt x="1085" y="2874"/>
                    <a:pt x="1138" y="3074"/>
                  </a:cubicBezTo>
                  <a:cubicBezTo>
                    <a:pt x="1205" y="3262"/>
                    <a:pt x="1231" y="3449"/>
                    <a:pt x="1285" y="3636"/>
                  </a:cubicBezTo>
                  <a:cubicBezTo>
                    <a:pt x="1312" y="3823"/>
                    <a:pt x="1352" y="4011"/>
                    <a:pt x="1379" y="4185"/>
                  </a:cubicBezTo>
                  <a:cubicBezTo>
                    <a:pt x="1392" y="4372"/>
                    <a:pt x="1419" y="4546"/>
                    <a:pt x="1432" y="4720"/>
                  </a:cubicBezTo>
                  <a:cubicBezTo>
                    <a:pt x="1459" y="4881"/>
                    <a:pt x="1459" y="5041"/>
                    <a:pt x="1459" y="5188"/>
                  </a:cubicBezTo>
                  <a:lnTo>
                    <a:pt x="1459" y="5576"/>
                  </a:lnTo>
                  <a:cubicBezTo>
                    <a:pt x="1459" y="5696"/>
                    <a:pt x="1445" y="5803"/>
                    <a:pt x="1445" y="5883"/>
                  </a:cubicBezTo>
                  <a:cubicBezTo>
                    <a:pt x="1432" y="5964"/>
                    <a:pt x="1419" y="6044"/>
                    <a:pt x="1419" y="6085"/>
                  </a:cubicBezTo>
                  <a:cubicBezTo>
                    <a:pt x="1406" y="6124"/>
                    <a:pt x="1406" y="6151"/>
                    <a:pt x="1406" y="6151"/>
                  </a:cubicBezTo>
                  <a:cubicBezTo>
                    <a:pt x="1392" y="6192"/>
                    <a:pt x="1419" y="6245"/>
                    <a:pt x="1472" y="6258"/>
                  </a:cubicBezTo>
                  <a:cubicBezTo>
                    <a:pt x="1479" y="6260"/>
                    <a:pt x="1487" y="6262"/>
                    <a:pt x="1495" y="6262"/>
                  </a:cubicBezTo>
                  <a:cubicBezTo>
                    <a:pt x="1530" y="6262"/>
                    <a:pt x="1569" y="6236"/>
                    <a:pt x="1579" y="6192"/>
                  </a:cubicBezTo>
                  <a:cubicBezTo>
                    <a:pt x="1579" y="6192"/>
                    <a:pt x="1593" y="6165"/>
                    <a:pt x="1606" y="6124"/>
                  </a:cubicBezTo>
                  <a:cubicBezTo>
                    <a:pt x="1620" y="6071"/>
                    <a:pt x="1633" y="6004"/>
                    <a:pt x="1647" y="5924"/>
                  </a:cubicBezTo>
                  <a:cubicBezTo>
                    <a:pt x="1673" y="5830"/>
                    <a:pt x="1686" y="5723"/>
                    <a:pt x="1700" y="5603"/>
                  </a:cubicBezTo>
                  <a:cubicBezTo>
                    <a:pt x="1727" y="5482"/>
                    <a:pt x="1727" y="5336"/>
                    <a:pt x="1740" y="5188"/>
                  </a:cubicBezTo>
                  <a:cubicBezTo>
                    <a:pt x="1740" y="5041"/>
                    <a:pt x="1754" y="4867"/>
                    <a:pt x="1740" y="4693"/>
                  </a:cubicBezTo>
                  <a:cubicBezTo>
                    <a:pt x="1740" y="4519"/>
                    <a:pt x="1713" y="4332"/>
                    <a:pt x="1700" y="4144"/>
                  </a:cubicBezTo>
                  <a:cubicBezTo>
                    <a:pt x="1673" y="3957"/>
                    <a:pt x="1647" y="3770"/>
                    <a:pt x="1606" y="3570"/>
                  </a:cubicBezTo>
                  <a:cubicBezTo>
                    <a:pt x="1566" y="3383"/>
                    <a:pt x="1540" y="3169"/>
                    <a:pt x="1472" y="2981"/>
                  </a:cubicBezTo>
                  <a:cubicBezTo>
                    <a:pt x="1419" y="2794"/>
                    <a:pt x="1379" y="2593"/>
                    <a:pt x="1299" y="2406"/>
                  </a:cubicBezTo>
                  <a:cubicBezTo>
                    <a:pt x="1231" y="2218"/>
                    <a:pt x="1178" y="2031"/>
                    <a:pt x="1111" y="1858"/>
                  </a:cubicBezTo>
                  <a:cubicBezTo>
                    <a:pt x="1031" y="1683"/>
                    <a:pt x="964" y="1510"/>
                    <a:pt x="897" y="1349"/>
                  </a:cubicBezTo>
                  <a:cubicBezTo>
                    <a:pt x="817" y="1202"/>
                    <a:pt x="750" y="1055"/>
                    <a:pt x="683" y="921"/>
                  </a:cubicBezTo>
                  <a:cubicBezTo>
                    <a:pt x="616" y="788"/>
                    <a:pt x="550" y="667"/>
                    <a:pt x="482" y="560"/>
                  </a:cubicBezTo>
                  <a:cubicBezTo>
                    <a:pt x="416" y="453"/>
                    <a:pt x="362" y="360"/>
                    <a:pt x="322" y="279"/>
                  </a:cubicBezTo>
                  <a:cubicBezTo>
                    <a:pt x="229" y="132"/>
                    <a:pt x="188" y="51"/>
                    <a:pt x="188" y="51"/>
                  </a:cubicBezTo>
                  <a:cubicBezTo>
                    <a:pt x="169" y="23"/>
                    <a:pt x="136" y="1"/>
                    <a:pt x="104" y="1"/>
                  </a:cubicBezTo>
                  <a:close/>
                </a:path>
              </a:pathLst>
            </a:custGeom>
            <a:solidFill>
              <a:srgbClr val="241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976350" y="3519200"/>
              <a:ext cx="464850" cy="409725"/>
            </a:xfrm>
            <a:custGeom>
              <a:avLst/>
              <a:gdLst/>
              <a:ahLst/>
              <a:cxnLst/>
              <a:rect l="l" t="t" r="r" b="b"/>
              <a:pathLst>
                <a:path w="18594" h="16389" extrusionOk="0">
                  <a:moveTo>
                    <a:pt x="10487" y="0"/>
                  </a:moveTo>
                  <a:lnTo>
                    <a:pt x="10487" y="0"/>
                  </a:lnTo>
                  <a:cubicBezTo>
                    <a:pt x="10875" y="589"/>
                    <a:pt x="11745" y="2729"/>
                    <a:pt x="11344" y="3371"/>
                  </a:cubicBezTo>
                  <a:cubicBezTo>
                    <a:pt x="10942" y="4013"/>
                    <a:pt x="6969" y="5044"/>
                    <a:pt x="6969" y="5044"/>
                  </a:cubicBezTo>
                  <a:cubicBezTo>
                    <a:pt x="6996" y="4388"/>
                    <a:pt x="6327" y="3130"/>
                    <a:pt x="5993" y="2556"/>
                  </a:cubicBezTo>
                  <a:lnTo>
                    <a:pt x="5993" y="2556"/>
                  </a:lnTo>
                  <a:cubicBezTo>
                    <a:pt x="6368" y="3371"/>
                    <a:pt x="6514" y="4883"/>
                    <a:pt x="6475" y="5110"/>
                  </a:cubicBezTo>
                  <a:cubicBezTo>
                    <a:pt x="6449" y="5354"/>
                    <a:pt x="3851" y="6589"/>
                    <a:pt x="2912" y="6589"/>
                  </a:cubicBezTo>
                  <a:cubicBezTo>
                    <a:pt x="2870" y="6589"/>
                    <a:pt x="2831" y="6587"/>
                    <a:pt x="2796" y="6582"/>
                  </a:cubicBezTo>
                  <a:cubicBezTo>
                    <a:pt x="2153" y="6488"/>
                    <a:pt x="629" y="3679"/>
                    <a:pt x="0" y="2462"/>
                  </a:cubicBezTo>
                  <a:lnTo>
                    <a:pt x="0" y="2462"/>
                  </a:lnTo>
                  <a:cubicBezTo>
                    <a:pt x="161" y="3425"/>
                    <a:pt x="803" y="6836"/>
                    <a:pt x="1859" y="10314"/>
                  </a:cubicBezTo>
                  <a:cubicBezTo>
                    <a:pt x="2595" y="12788"/>
                    <a:pt x="3678" y="14500"/>
                    <a:pt x="4615" y="15611"/>
                  </a:cubicBezTo>
                  <a:lnTo>
                    <a:pt x="4641" y="15584"/>
                  </a:lnTo>
                  <a:cubicBezTo>
                    <a:pt x="4641" y="15584"/>
                    <a:pt x="5793" y="16388"/>
                    <a:pt x="7396" y="16388"/>
                  </a:cubicBezTo>
                  <a:cubicBezTo>
                    <a:pt x="7653" y="16388"/>
                    <a:pt x="7922" y="16368"/>
                    <a:pt x="8200" y="16319"/>
                  </a:cubicBezTo>
                  <a:cubicBezTo>
                    <a:pt x="10527" y="11999"/>
                    <a:pt x="13711" y="9364"/>
                    <a:pt x="16948" y="7746"/>
                  </a:cubicBezTo>
                  <a:cubicBezTo>
                    <a:pt x="17497" y="7464"/>
                    <a:pt x="18045" y="7224"/>
                    <a:pt x="18593" y="7010"/>
                  </a:cubicBezTo>
                  <a:cubicBezTo>
                    <a:pt x="18312" y="6060"/>
                    <a:pt x="17536" y="5900"/>
                    <a:pt x="17536" y="5900"/>
                  </a:cubicBezTo>
                  <a:cubicBezTo>
                    <a:pt x="17055" y="4776"/>
                    <a:pt x="15918" y="1338"/>
                    <a:pt x="15918" y="1338"/>
                  </a:cubicBezTo>
                  <a:lnTo>
                    <a:pt x="15918" y="1325"/>
                  </a:lnTo>
                  <a:cubicBezTo>
                    <a:pt x="14686" y="2172"/>
                    <a:pt x="13092" y="3001"/>
                    <a:pt x="12476" y="3001"/>
                  </a:cubicBezTo>
                  <a:cubicBezTo>
                    <a:pt x="12342" y="3001"/>
                    <a:pt x="12255" y="2962"/>
                    <a:pt x="12226" y="2877"/>
                  </a:cubicBezTo>
                  <a:cubicBezTo>
                    <a:pt x="11772" y="1525"/>
                    <a:pt x="10554" y="81"/>
                    <a:pt x="10487" y="0"/>
                  </a:cubicBezTo>
                  <a:close/>
                </a:path>
              </a:pathLst>
            </a:custGeom>
            <a:solidFill>
              <a:srgbClr val="E6C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5347850" y="3680375"/>
              <a:ext cx="86975" cy="61250"/>
            </a:xfrm>
            <a:custGeom>
              <a:avLst/>
              <a:gdLst/>
              <a:ahLst/>
              <a:cxnLst/>
              <a:rect l="l" t="t" r="r" b="b"/>
              <a:pathLst>
                <a:path w="3479" h="2450" extrusionOk="0">
                  <a:moveTo>
                    <a:pt x="1995" y="1"/>
                  </a:moveTo>
                  <a:cubicBezTo>
                    <a:pt x="1018" y="1"/>
                    <a:pt x="175" y="710"/>
                    <a:pt x="42" y="1686"/>
                  </a:cubicBezTo>
                  <a:cubicBezTo>
                    <a:pt x="1" y="1954"/>
                    <a:pt x="15" y="2208"/>
                    <a:pt x="68" y="2449"/>
                  </a:cubicBezTo>
                  <a:cubicBezTo>
                    <a:pt x="737" y="2021"/>
                    <a:pt x="1406" y="1633"/>
                    <a:pt x="2088" y="1299"/>
                  </a:cubicBezTo>
                  <a:cubicBezTo>
                    <a:pt x="2556" y="1071"/>
                    <a:pt x="3011" y="857"/>
                    <a:pt x="3479" y="670"/>
                  </a:cubicBezTo>
                  <a:cubicBezTo>
                    <a:pt x="3172" y="336"/>
                    <a:pt x="2756" y="95"/>
                    <a:pt x="2275" y="15"/>
                  </a:cubicBezTo>
                  <a:cubicBezTo>
                    <a:pt x="2182" y="1"/>
                    <a:pt x="2088" y="1"/>
                    <a:pt x="1995" y="1"/>
                  </a:cubicBezTo>
                  <a:close/>
                </a:path>
              </a:pathLst>
            </a:custGeom>
            <a:solidFill>
              <a:srgbClr val="D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938550" y="3908800"/>
              <a:ext cx="389950" cy="406825"/>
            </a:xfrm>
            <a:custGeom>
              <a:avLst/>
              <a:gdLst/>
              <a:ahLst/>
              <a:cxnLst/>
              <a:rect l="l" t="t" r="r" b="b"/>
              <a:pathLst>
                <a:path w="15598" h="16273" extrusionOk="0">
                  <a:moveTo>
                    <a:pt x="6153" y="0"/>
                  </a:moveTo>
                  <a:lnTo>
                    <a:pt x="6127" y="27"/>
                  </a:lnTo>
                  <a:cubicBezTo>
                    <a:pt x="7157" y="1284"/>
                    <a:pt x="7999" y="1793"/>
                    <a:pt x="7999" y="1793"/>
                  </a:cubicBezTo>
                  <a:cubicBezTo>
                    <a:pt x="7999" y="1793"/>
                    <a:pt x="3867" y="3291"/>
                    <a:pt x="3037" y="3344"/>
                  </a:cubicBezTo>
                  <a:cubicBezTo>
                    <a:pt x="3020" y="3346"/>
                    <a:pt x="3003" y="3346"/>
                    <a:pt x="2986" y="3346"/>
                  </a:cubicBezTo>
                  <a:cubicBezTo>
                    <a:pt x="2662" y="3346"/>
                    <a:pt x="2283" y="3115"/>
                    <a:pt x="1940" y="2836"/>
                  </a:cubicBezTo>
                  <a:lnTo>
                    <a:pt x="1940" y="2836"/>
                  </a:lnTo>
                  <a:cubicBezTo>
                    <a:pt x="1739" y="3544"/>
                    <a:pt x="0" y="10434"/>
                    <a:pt x="2556" y="13805"/>
                  </a:cubicBezTo>
                  <a:cubicBezTo>
                    <a:pt x="3585" y="15155"/>
                    <a:pt x="5030" y="15918"/>
                    <a:pt x="6595" y="16172"/>
                  </a:cubicBezTo>
                  <a:cubicBezTo>
                    <a:pt x="7012" y="16240"/>
                    <a:pt x="7436" y="16273"/>
                    <a:pt x="7864" y="16273"/>
                  </a:cubicBezTo>
                  <a:cubicBezTo>
                    <a:pt x="10046" y="16273"/>
                    <a:pt x="12305" y="15408"/>
                    <a:pt x="13938" y="13898"/>
                  </a:cubicBezTo>
                  <a:cubicBezTo>
                    <a:pt x="14621" y="13270"/>
                    <a:pt x="15169" y="12627"/>
                    <a:pt x="15597" y="11998"/>
                  </a:cubicBezTo>
                  <a:cubicBezTo>
                    <a:pt x="12534" y="11771"/>
                    <a:pt x="11304" y="8401"/>
                    <a:pt x="11304" y="8401"/>
                  </a:cubicBezTo>
                  <a:lnTo>
                    <a:pt x="11290" y="8374"/>
                  </a:lnTo>
                  <a:cubicBezTo>
                    <a:pt x="10584" y="8977"/>
                    <a:pt x="9238" y="9881"/>
                    <a:pt x="7608" y="9881"/>
                  </a:cubicBezTo>
                  <a:cubicBezTo>
                    <a:pt x="7323" y="9881"/>
                    <a:pt x="7029" y="9853"/>
                    <a:pt x="6729" y="9792"/>
                  </a:cubicBezTo>
                  <a:lnTo>
                    <a:pt x="6756" y="9658"/>
                  </a:lnTo>
                  <a:cubicBezTo>
                    <a:pt x="6809" y="9403"/>
                    <a:pt x="6849" y="9136"/>
                    <a:pt x="6903" y="8882"/>
                  </a:cubicBezTo>
                  <a:cubicBezTo>
                    <a:pt x="7532" y="5658"/>
                    <a:pt x="8508" y="2970"/>
                    <a:pt x="9712" y="735"/>
                  </a:cubicBezTo>
                  <a:lnTo>
                    <a:pt x="9712" y="735"/>
                  </a:lnTo>
                  <a:cubicBezTo>
                    <a:pt x="9434" y="784"/>
                    <a:pt x="9165" y="804"/>
                    <a:pt x="8908" y="804"/>
                  </a:cubicBezTo>
                  <a:cubicBezTo>
                    <a:pt x="7305" y="804"/>
                    <a:pt x="6153" y="0"/>
                    <a:pt x="6153" y="0"/>
                  </a:cubicBezTo>
                  <a:close/>
                </a:path>
              </a:pathLst>
            </a:custGeom>
            <a:solidFill>
              <a:srgbClr val="C26E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5026150" y="3908800"/>
              <a:ext cx="155200" cy="233425"/>
            </a:xfrm>
            <a:custGeom>
              <a:avLst/>
              <a:gdLst/>
              <a:ahLst/>
              <a:cxnLst/>
              <a:rect l="l" t="t" r="r" b="b"/>
              <a:pathLst>
                <a:path w="6208" h="9337" extrusionOk="0">
                  <a:moveTo>
                    <a:pt x="2649" y="0"/>
                  </a:moveTo>
                  <a:lnTo>
                    <a:pt x="2623" y="27"/>
                  </a:lnTo>
                  <a:cubicBezTo>
                    <a:pt x="3345" y="910"/>
                    <a:pt x="3974" y="1418"/>
                    <a:pt x="4295" y="1645"/>
                  </a:cubicBezTo>
                  <a:cubicBezTo>
                    <a:pt x="4415" y="1739"/>
                    <a:pt x="4495" y="1793"/>
                    <a:pt x="4495" y="1793"/>
                  </a:cubicBezTo>
                  <a:cubicBezTo>
                    <a:pt x="4495" y="1793"/>
                    <a:pt x="4388" y="1832"/>
                    <a:pt x="4215" y="1886"/>
                  </a:cubicBezTo>
                  <a:cubicBezTo>
                    <a:pt x="3425" y="2180"/>
                    <a:pt x="1112" y="2983"/>
                    <a:pt x="1" y="3264"/>
                  </a:cubicBezTo>
                  <a:cubicBezTo>
                    <a:pt x="1192" y="3651"/>
                    <a:pt x="2409" y="3865"/>
                    <a:pt x="3639" y="3960"/>
                  </a:cubicBezTo>
                  <a:cubicBezTo>
                    <a:pt x="3185" y="5738"/>
                    <a:pt x="2904" y="7531"/>
                    <a:pt x="3318" y="9337"/>
                  </a:cubicBezTo>
                  <a:cubicBezTo>
                    <a:pt x="3345" y="9189"/>
                    <a:pt x="3372" y="9029"/>
                    <a:pt x="3399" y="8882"/>
                  </a:cubicBezTo>
                  <a:cubicBezTo>
                    <a:pt x="3746" y="7103"/>
                    <a:pt x="4201" y="5485"/>
                    <a:pt x="4736" y="4013"/>
                  </a:cubicBezTo>
                  <a:cubicBezTo>
                    <a:pt x="5178" y="2822"/>
                    <a:pt x="5673" y="1739"/>
                    <a:pt x="6208" y="735"/>
                  </a:cubicBezTo>
                  <a:lnTo>
                    <a:pt x="6208" y="735"/>
                  </a:lnTo>
                  <a:cubicBezTo>
                    <a:pt x="5936" y="784"/>
                    <a:pt x="5670" y="805"/>
                    <a:pt x="5415" y="805"/>
                  </a:cubicBezTo>
                  <a:cubicBezTo>
                    <a:pt x="5106" y="805"/>
                    <a:pt x="4813" y="774"/>
                    <a:pt x="4549" y="723"/>
                  </a:cubicBezTo>
                  <a:cubicBezTo>
                    <a:pt x="3412" y="521"/>
                    <a:pt x="2649" y="0"/>
                    <a:pt x="2649" y="0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938550" y="3979700"/>
              <a:ext cx="389950" cy="335925"/>
            </a:xfrm>
            <a:custGeom>
              <a:avLst/>
              <a:gdLst/>
              <a:ahLst/>
              <a:cxnLst/>
              <a:rect l="l" t="t" r="r" b="b"/>
              <a:pathLst>
                <a:path w="15598" h="13437" extrusionOk="0">
                  <a:moveTo>
                    <a:pt x="1940" y="0"/>
                  </a:moveTo>
                  <a:cubicBezTo>
                    <a:pt x="1739" y="708"/>
                    <a:pt x="0" y="7598"/>
                    <a:pt x="2556" y="10969"/>
                  </a:cubicBezTo>
                  <a:cubicBezTo>
                    <a:pt x="3585" y="12319"/>
                    <a:pt x="5030" y="13082"/>
                    <a:pt x="6595" y="13336"/>
                  </a:cubicBezTo>
                  <a:cubicBezTo>
                    <a:pt x="7012" y="13404"/>
                    <a:pt x="7436" y="13437"/>
                    <a:pt x="7864" y="13437"/>
                  </a:cubicBezTo>
                  <a:cubicBezTo>
                    <a:pt x="10046" y="13437"/>
                    <a:pt x="12305" y="12572"/>
                    <a:pt x="13938" y="11062"/>
                  </a:cubicBezTo>
                  <a:cubicBezTo>
                    <a:pt x="14621" y="10434"/>
                    <a:pt x="15169" y="9791"/>
                    <a:pt x="15597" y="9162"/>
                  </a:cubicBezTo>
                  <a:cubicBezTo>
                    <a:pt x="12534" y="8935"/>
                    <a:pt x="11304" y="5565"/>
                    <a:pt x="11304" y="5565"/>
                  </a:cubicBezTo>
                  <a:lnTo>
                    <a:pt x="11290" y="5538"/>
                  </a:lnTo>
                  <a:cubicBezTo>
                    <a:pt x="10584" y="6141"/>
                    <a:pt x="9238" y="7045"/>
                    <a:pt x="7608" y="7045"/>
                  </a:cubicBezTo>
                  <a:cubicBezTo>
                    <a:pt x="7323" y="7045"/>
                    <a:pt x="7029" y="7017"/>
                    <a:pt x="6729" y="6956"/>
                  </a:cubicBezTo>
                  <a:lnTo>
                    <a:pt x="6756" y="6822"/>
                  </a:lnTo>
                  <a:cubicBezTo>
                    <a:pt x="6783" y="6715"/>
                    <a:pt x="6796" y="6608"/>
                    <a:pt x="6822" y="6501"/>
                  </a:cubicBezTo>
                  <a:cubicBezTo>
                    <a:pt x="6408" y="4695"/>
                    <a:pt x="6689" y="2902"/>
                    <a:pt x="7143" y="1124"/>
                  </a:cubicBezTo>
                  <a:cubicBezTo>
                    <a:pt x="5913" y="1029"/>
                    <a:pt x="4696" y="815"/>
                    <a:pt x="3505" y="428"/>
                  </a:cubicBezTo>
                  <a:cubicBezTo>
                    <a:pt x="3305" y="468"/>
                    <a:pt x="3144" y="494"/>
                    <a:pt x="3037" y="508"/>
                  </a:cubicBezTo>
                  <a:cubicBezTo>
                    <a:pt x="3020" y="510"/>
                    <a:pt x="3003" y="510"/>
                    <a:pt x="2986" y="510"/>
                  </a:cubicBezTo>
                  <a:cubicBezTo>
                    <a:pt x="2662" y="510"/>
                    <a:pt x="2283" y="279"/>
                    <a:pt x="1940" y="0"/>
                  </a:cubicBezTo>
                  <a:close/>
                </a:path>
              </a:pathLst>
            </a:custGeom>
            <a:solidFill>
              <a:srgbClr val="D3CA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4"/>
            <p:cNvSpPr/>
            <p:nvPr/>
          </p:nvSpPr>
          <p:spPr>
            <a:xfrm>
              <a:off x="5374300" y="3527575"/>
              <a:ext cx="109700" cy="166875"/>
            </a:xfrm>
            <a:custGeom>
              <a:avLst/>
              <a:gdLst/>
              <a:ahLst/>
              <a:cxnLst/>
              <a:rect l="l" t="t" r="r" b="b"/>
              <a:pathLst>
                <a:path w="4388" h="6675" extrusionOk="0">
                  <a:moveTo>
                    <a:pt x="1217" y="0"/>
                  </a:moveTo>
                  <a:cubicBezTo>
                    <a:pt x="937" y="295"/>
                    <a:pt x="495" y="642"/>
                    <a:pt x="0" y="990"/>
                  </a:cubicBezTo>
                  <a:lnTo>
                    <a:pt x="0" y="1003"/>
                  </a:lnTo>
                  <a:cubicBezTo>
                    <a:pt x="0" y="1003"/>
                    <a:pt x="1137" y="4441"/>
                    <a:pt x="1618" y="5565"/>
                  </a:cubicBezTo>
                  <a:cubicBezTo>
                    <a:pt x="1618" y="5565"/>
                    <a:pt x="2394" y="5725"/>
                    <a:pt x="2675" y="6675"/>
                  </a:cubicBezTo>
                  <a:cubicBezTo>
                    <a:pt x="3250" y="6448"/>
                    <a:pt x="3826" y="6247"/>
                    <a:pt x="4388" y="6073"/>
                  </a:cubicBezTo>
                  <a:cubicBezTo>
                    <a:pt x="2943" y="4388"/>
                    <a:pt x="1231" y="13"/>
                    <a:pt x="1231" y="13"/>
                  </a:cubicBezTo>
                  <a:lnTo>
                    <a:pt x="1217" y="0"/>
                  </a:lnTo>
                  <a:close/>
                </a:path>
              </a:pathLst>
            </a:custGeom>
            <a:solidFill>
              <a:srgbClr val="5E3E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4"/>
            <p:cNvSpPr/>
            <p:nvPr/>
          </p:nvSpPr>
          <p:spPr>
            <a:xfrm>
              <a:off x="4785725" y="3354950"/>
              <a:ext cx="629700" cy="645475"/>
            </a:xfrm>
            <a:custGeom>
              <a:avLst/>
              <a:gdLst/>
              <a:ahLst/>
              <a:cxnLst/>
              <a:rect l="l" t="t" r="r" b="b"/>
              <a:pathLst>
                <a:path w="25188" h="25819" extrusionOk="0">
                  <a:moveTo>
                    <a:pt x="14552" y="0"/>
                  </a:moveTo>
                  <a:cubicBezTo>
                    <a:pt x="13525" y="0"/>
                    <a:pt x="12401" y="139"/>
                    <a:pt x="11184" y="471"/>
                  </a:cubicBezTo>
                  <a:cubicBezTo>
                    <a:pt x="7719" y="1421"/>
                    <a:pt x="6662" y="4257"/>
                    <a:pt x="6662" y="4257"/>
                  </a:cubicBezTo>
                  <a:cubicBezTo>
                    <a:pt x="6662" y="4257"/>
                    <a:pt x="3946" y="4430"/>
                    <a:pt x="2207" y="7521"/>
                  </a:cubicBezTo>
                  <a:cubicBezTo>
                    <a:pt x="456" y="10597"/>
                    <a:pt x="1018" y="23478"/>
                    <a:pt x="1" y="24856"/>
                  </a:cubicBezTo>
                  <a:cubicBezTo>
                    <a:pt x="1" y="24856"/>
                    <a:pt x="2777" y="25818"/>
                    <a:pt x="4825" y="25818"/>
                  </a:cubicBezTo>
                  <a:cubicBezTo>
                    <a:pt x="5355" y="25818"/>
                    <a:pt x="5836" y="25754"/>
                    <a:pt x="6208" y="25591"/>
                  </a:cubicBezTo>
                  <a:lnTo>
                    <a:pt x="7090" y="24027"/>
                  </a:lnTo>
                  <a:cubicBezTo>
                    <a:pt x="7090" y="24027"/>
                    <a:pt x="7518" y="24562"/>
                    <a:pt x="8053" y="24990"/>
                  </a:cubicBezTo>
                  <a:cubicBezTo>
                    <a:pt x="8396" y="25269"/>
                    <a:pt x="8775" y="25500"/>
                    <a:pt x="9099" y="25500"/>
                  </a:cubicBezTo>
                  <a:cubicBezTo>
                    <a:pt x="9116" y="25500"/>
                    <a:pt x="9133" y="25500"/>
                    <a:pt x="9150" y="25498"/>
                  </a:cubicBezTo>
                  <a:cubicBezTo>
                    <a:pt x="9980" y="25445"/>
                    <a:pt x="14888" y="23826"/>
                    <a:pt x="14888" y="23826"/>
                  </a:cubicBezTo>
                  <a:cubicBezTo>
                    <a:pt x="14888" y="23826"/>
                    <a:pt x="13725" y="23184"/>
                    <a:pt x="12695" y="21940"/>
                  </a:cubicBezTo>
                  <a:cubicBezTo>
                    <a:pt x="11758" y="20829"/>
                    <a:pt x="9163" y="15065"/>
                    <a:pt x="7625" y="9032"/>
                  </a:cubicBezTo>
                  <a:lnTo>
                    <a:pt x="7625" y="9032"/>
                  </a:lnTo>
                  <a:cubicBezTo>
                    <a:pt x="8254" y="10249"/>
                    <a:pt x="9778" y="13058"/>
                    <a:pt x="10421" y="13152"/>
                  </a:cubicBezTo>
                  <a:cubicBezTo>
                    <a:pt x="10456" y="13157"/>
                    <a:pt x="10495" y="13159"/>
                    <a:pt x="10537" y="13159"/>
                  </a:cubicBezTo>
                  <a:cubicBezTo>
                    <a:pt x="11476" y="13159"/>
                    <a:pt x="14074" y="11924"/>
                    <a:pt x="14100" y="11680"/>
                  </a:cubicBezTo>
                  <a:cubicBezTo>
                    <a:pt x="14139" y="11453"/>
                    <a:pt x="13993" y="9941"/>
                    <a:pt x="13618" y="9126"/>
                  </a:cubicBezTo>
                  <a:lnTo>
                    <a:pt x="13618" y="9126"/>
                  </a:lnTo>
                  <a:cubicBezTo>
                    <a:pt x="13952" y="9700"/>
                    <a:pt x="14621" y="10958"/>
                    <a:pt x="14594" y="11614"/>
                  </a:cubicBezTo>
                  <a:cubicBezTo>
                    <a:pt x="14594" y="11614"/>
                    <a:pt x="18567" y="10583"/>
                    <a:pt x="18969" y="9941"/>
                  </a:cubicBezTo>
                  <a:cubicBezTo>
                    <a:pt x="19370" y="9299"/>
                    <a:pt x="18500" y="7159"/>
                    <a:pt x="18112" y="6570"/>
                  </a:cubicBezTo>
                  <a:lnTo>
                    <a:pt x="18112" y="6570"/>
                  </a:lnTo>
                  <a:cubicBezTo>
                    <a:pt x="18179" y="6651"/>
                    <a:pt x="19397" y="8095"/>
                    <a:pt x="19851" y="9447"/>
                  </a:cubicBezTo>
                  <a:cubicBezTo>
                    <a:pt x="19880" y="9532"/>
                    <a:pt x="19967" y="9571"/>
                    <a:pt x="20101" y="9571"/>
                  </a:cubicBezTo>
                  <a:cubicBezTo>
                    <a:pt x="20717" y="9571"/>
                    <a:pt x="22311" y="8742"/>
                    <a:pt x="23543" y="7895"/>
                  </a:cubicBezTo>
                  <a:cubicBezTo>
                    <a:pt x="24038" y="7547"/>
                    <a:pt x="24480" y="7200"/>
                    <a:pt x="24760" y="6905"/>
                  </a:cubicBezTo>
                  <a:cubicBezTo>
                    <a:pt x="25054" y="6597"/>
                    <a:pt x="25188" y="6344"/>
                    <a:pt x="25095" y="6183"/>
                  </a:cubicBezTo>
                  <a:cubicBezTo>
                    <a:pt x="24908" y="5902"/>
                    <a:pt x="23957" y="4644"/>
                    <a:pt x="22406" y="3440"/>
                  </a:cubicBezTo>
                  <a:lnTo>
                    <a:pt x="22393" y="3440"/>
                  </a:lnTo>
                  <a:cubicBezTo>
                    <a:pt x="22138" y="3131"/>
                    <a:pt x="19437" y="0"/>
                    <a:pt x="14552" y="0"/>
                  </a:cubicBezTo>
                  <a:close/>
                </a:path>
              </a:pathLst>
            </a:custGeom>
            <a:solidFill>
              <a:srgbClr val="5E3E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4"/>
            <p:cNvSpPr/>
            <p:nvPr/>
          </p:nvSpPr>
          <p:spPr>
            <a:xfrm>
              <a:off x="6181550" y="3897075"/>
              <a:ext cx="207025" cy="232475"/>
            </a:xfrm>
            <a:custGeom>
              <a:avLst/>
              <a:gdLst/>
              <a:ahLst/>
              <a:cxnLst/>
              <a:rect l="l" t="t" r="r" b="b"/>
              <a:pathLst>
                <a:path w="8281" h="9299" extrusionOk="0">
                  <a:moveTo>
                    <a:pt x="5217" y="1"/>
                  </a:moveTo>
                  <a:cubicBezTo>
                    <a:pt x="5217" y="1"/>
                    <a:pt x="3776" y="975"/>
                    <a:pt x="1831" y="975"/>
                  </a:cubicBezTo>
                  <a:cubicBezTo>
                    <a:pt x="1269" y="975"/>
                    <a:pt x="664" y="893"/>
                    <a:pt x="40" y="683"/>
                  </a:cubicBezTo>
                  <a:lnTo>
                    <a:pt x="1" y="696"/>
                  </a:lnTo>
                  <a:cubicBezTo>
                    <a:pt x="509" y="1593"/>
                    <a:pt x="990" y="2556"/>
                    <a:pt x="1431" y="3599"/>
                  </a:cubicBezTo>
                  <a:lnTo>
                    <a:pt x="1499" y="3612"/>
                  </a:lnTo>
                  <a:cubicBezTo>
                    <a:pt x="1151" y="4843"/>
                    <a:pt x="120" y="6997"/>
                    <a:pt x="335" y="7452"/>
                  </a:cubicBezTo>
                  <a:cubicBezTo>
                    <a:pt x="375" y="7545"/>
                    <a:pt x="575" y="7679"/>
                    <a:pt x="883" y="7826"/>
                  </a:cubicBezTo>
                  <a:cubicBezTo>
                    <a:pt x="2128" y="8424"/>
                    <a:pt x="5133" y="9299"/>
                    <a:pt x="6309" y="9299"/>
                  </a:cubicBezTo>
                  <a:cubicBezTo>
                    <a:pt x="6397" y="9299"/>
                    <a:pt x="6475" y="9294"/>
                    <a:pt x="6541" y="9284"/>
                  </a:cubicBezTo>
                  <a:cubicBezTo>
                    <a:pt x="6621" y="9271"/>
                    <a:pt x="6702" y="9244"/>
                    <a:pt x="6742" y="9203"/>
                  </a:cubicBezTo>
                  <a:cubicBezTo>
                    <a:pt x="7344" y="8709"/>
                    <a:pt x="8280" y="5793"/>
                    <a:pt x="7384" y="3225"/>
                  </a:cubicBezTo>
                  <a:cubicBezTo>
                    <a:pt x="6969" y="2048"/>
                    <a:pt x="6568" y="1539"/>
                    <a:pt x="6300" y="1311"/>
                  </a:cubicBezTo>
                  <a:lnTo>
                    <a:pt x="6060" y="1151"/>
                  </a:lnTo>
                  <a:cubicBezTo>
                    <a:pt x="5257" y="589"/>
                    <a:pt x="5217" y="1"/>
                    <a:pt x="5217" y="1"/>
                  </a:cubicBezTo>
                  <a:close/>
                </a:path>
              </a:pathLst>
            </a:custGeom>
            <a:solidFill>
              <a:srgbClr val="EEC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4"/>
            <p:cNvSpPr/>
            <p:nvPr/>
          </p:nvSpPr>
          <p:spPr>
            <a:xfrm>
              <a:off x="6181550" y="3897075"/>
              <a:ext cx="158525" cy="87650"/>
            </a:xfrm>
            <a:custGeom>
              <a:avLst/>
              <a:gdLst/>
              <a:ahLst/>
              <a:cxnLst/>
              <a:rect l="l" t="t" r="r" b="b"/>
              <a:pathLst>
                <a:path w="6341" h="3506" extrusionOk="0">
                  <a:moveTo>
                    <a:pt x="5217" y="1"/>
                  </a:moveTo>
                  <a:cubicBezTo>
                    <a:pt x="5217" y="1"/>
                    <a:pt x="4936" y="202"/>
                    <a:pt x="4454" y="402"/>
                  </a:cubicBezTo>
                  <a:cubicBezTo>
                    <a:pt x="3848" y="675"/>
                    <a:pt x="2924" y="976"/>
                    <a:pt x="1841" y="976"/>
                  </a:cubicBezTo>
                  <a:cubicBezTo>
                    <a:pt x="1276" y="976"/>
                    <a:pt x="669" y="894"/>
                    <a:pt x="40" y="683"/>
                  </a:cubicBezTo>
                  <a:lnTo>
                    <a:pt x="1" y="696"/>
                  </a:lnTo>
                  <a:cubicBezTo>
                    <a:pt x="495" y="1566"/>
                    <a:pt x="964" y="2502"/>
                    <a:pt x="1392" y="3505"/>
                  </a:cubicBezTo>
                  <a:cubicBezTo>
                    <a:pt x="2180" y="2194"/>
                    <a:pt x="3291" y="1178"/>
                    <a:pt x="4629" y="509"/>
                  </a:cubicBezTo>
                  <a:cubicBezTo>
                    <a:pt x="5191" y="803"/>
                    <a:pt x="5806" y="1031"/>
                    <a:pt x="6341" y="1352"/>
                  </a:cubicBezTo>
                  <a:lnTo>
                    <a:pt x="6300" y="1311"/>
                  </a:lnTo>
                  <a:lnTo>
                    <a:pt x="6060" y="1151"/>
                  </a:lnTo>
                  <a:cubicBezTo>
                    <a:pt x="5551" y="790"/>
                    <a:pt x="5351" y="429"/>
                    <a:pt x="5271" y="215"/>
                  </a:cubicBezTo>
                  <a:cubicBezTo>
                    <a:pt x="5230" y="81"/>
                    <a:pt x="5217" y="1"/>
                    <a:pt x="5217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4"/>
            <p:cNvSpPr/>
            <p:nvPr/>
          </p:nvSpPr>
          <p:spPr>
            <a:xfrm>
              <a:off x="6184550" y="3909775"/>
              <a:ext cx="204025" cy="219775"/>
            </a:xfrm>
            <a:custGeom>
              <a:avLst/>
              <a:gdLst/>
              <a:ahLst/>
              <a:cxnLst/>
              <a:rect l="l" t="t" r="r" b="b"/>
              <a:pathLst>
                <a:path w="8161" h="8791" extrusionOk="0">
                  <a:moveTo>
                    <a:pt x="4509" y="1"/>
                  </a:moveTo>
                  <a:cubicBezTo>
                    <a:pt x="3171" y="670"/>
                    <a:pt x="2060" y="1686"/>
                    <a:pt x="1272" y="2997"/>
                  </a:cubicBezTo>
                  <a:cubicBezTo>
                    <a:pt x="1285" y="3024"/>
                    <a:pt x="1299" y="3065"/>
                    <a:pt x="1311" y="3091"/>
                  </a:cubicBezTo>
                  <a:lnTo>
                    <a:pt x="1379" y="3104"/>
                  </a:lnTo>
                  <a:cubicBezTo>
                    <a:pt x="1031" y="4335"/>
                    <a:pt x="0" y="6489"/>
                    <a:pt x="215" y="6944"/>
                  </a:cubicBezTo>
                  <a:cubicBezTo>
                    <a:pt x="255" y="7037"/>
                    <a:pt x="455" y="7171"/>
                    <a:pt x="763" y="7318"/>
                  </a:cubicBezTo>
                  <a:cubicBezTo>
                    <a:pt x="2008" y="7916"/>
                    <a:pt x="5013" y="8791"/>
                    <a:pt x="6189" y="8791"/>
                  </a:cubicBezTo>
                  <a:cubicBezTo>
                    <a:pt x="6277" y="8791"/>
                    <a:pt x="6355" y="8786"/>
                    <a:pt x="6421" y="8776"/>
                  </a:cubicBezTo>
                  <a:cubicBezTo>
                    <a:pt x="6501" y="8763"/>
                    <a:pt x="6582" y="8736"/>
                    <a:pt x="6622" y="8695"/>
                  </a:cubicBezTo>
                  <a:cubicBezTo>
                    <a:pt x="7224" y="8201"/>
                    <a:pt x="8160" y="5285"/>
                    <a:pt x="7264" y="2717"/>
                  </a:cubicBezTo>
                  <a:cubicBezTo>
                    <a:pt x="6876" y="1606"/>
                    <a:pt x="6489" y="1085"/>
                    <a:pt x="6221" y="844"/>
                  </a:cubicBezTo>
                  <a:cubicBezTo>
                    <a:pt x="5686" y="523"/>
                    <a:pt x="5071" y="295"/>
                    <a:pt x="4509" y="1"/>
                  </a:cubicBezTo>
                  <a:close/>
                </a:path>
              </a:pathLst>
            </a:custGeom>
            <a:solidFill>
              <a:srgbClr val="FCD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4"/>
            <p:cNvSpPr/>
            <p:nvPr/>
          </p:nvSpPr>
          <p:spPr>
            <a:xfrm>
              <a:off x="6481275" y="3605400"/>
              <a:ext cx="46750" cy="20600"/>
            </a:xfrm>
            <a:custGeom>
              <a:avLst/>
              <a:gdLst/>
              <a:ahLst/>
              <a:cxnLst/>
              <a:rect l="l" t="t" r="r" b="b"/>
              <a:pathLst>
                <a:path w="1870" h="824" extrusionOk="0">
                  <a:moveTo>
                    <a:pt x="441" y="0"/>
                  </a:moveTo>
                  <a:cubicBezTo>
                    <a:pt x="319" y="0"/>
                    <a:pt x="215" y="18"/>
                    <a:pt x="143" y="57"/>
                  </a:cubicBezTo>
                  <a:cubicBezTo>
                    <a:pt x="1" y="138"/>
                    <a:pt x="802" y="823"/>
                    <a:pt x="1347" y="823"/>
                  </a:cubicBezTo>
                  <a:cubicBezTo>
                    <a:pt x="1519" y="823"/>
                    <a:pt x="1665" y="755"/>
                    <a:pt x="1749" y="579"/>
                  </a:cubicBezTo>
                  <a:cubicBezTo>
                    <a:pt x="1869" y="339"/>
                    <a:pt x="982" y="0"/>
                    <a:pt x="441" y="0"/>
                  </a:cubicBezTo>
                  <a:close/>
                </a:path>
              </a:pathLst>
            </a:custGeom>
            <a:solidFill>
              <a:srgbClr val="372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4"/>
            <p:cNvSpPr/>
            <p:nvPr/>
          </p:nvSpPr>
          <p:spPr>
            <a:xfrm>
              <a:off x="6479200" y="3568575"/>
              <a:ext cx="47325" cy="29750"/>
            </a:xfrm>
            <a:custGeom>
              <a:avLst/>
              <a:gdLst/>
              <a:ahLst/>
              <a:cxnLst/>
              <a:rect l="l" t="t" r="r" b="b"/>
              <a:pathLst>
                <a:path w="1893" h="1190" extrusionOk="0">
                  <a:moveTo>
                    <a:pt x="1327" y="0"/>
                  </a:moveTo>
                  <a:cubicBezTo>
                    <a:pt x="800" y="0"/>
                    <a:pt x="1" y="1133"/>
                    <a:pt x="119" y="1169"/>
                  </a:cubicBezTo>
                  <a:cubicBezTo>
                    <a:pt x="165" y="1183"/>
                    <a:pt x="215" y="1190"/>
                    <a:pt x="268" y="1190"/>
                  </a:cubicBezTo>
                  <a:cubicBezTo>
                    <a:pt x="881" y="1190"/>
                    <a:pt x="1893" y="329"/>
                    <a:pt x="1511" y="59"/>
                  </a:cubicBezTo>
                  <a:cubicBezTo>
                    <a:pt x="1455" y="18"/>
                    <a:pt x="1393" y="0"/>
                    <a:pt x="1327" y="0"/>
                  </a:cubicBezTo>
                  <a:close/>
                </a:path>
              </a:pathLst>
            </a:custGeom>
            <a:solidFill>
              <a:srgbClr val="372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4"/>
            <p:cNvSpPr/>
            <p:nvPr/>
          </p:nvSpPr>
          <p:spPr>
            <a:xfrm>
              <a:off x="6042100" y="3342975"/>
              <a:ext cx="468175" cy="482575"/>
            </a:xfrm>
            <a:custGeom>
              <a:avLst/>
              <a:gdLst/>
              <a:ahLst/>
              <a:cxnLst/>
              <a:rect l="l" t="t" r="r" b="b"/>
              <a:pathLst>
                <a:path w="18727" h="19303" extrusionOk="0">
                  <a:moveTo>
                    <a:pt x="6416" y="0"/>
                  </a:moveTo>
                  <a:cubicBezTo>
                    <a:pt x="4312" y="0"/>
                    <a:pt x="4548" y="1431"/>
                    <a:pt x="4548" y="1431"/>
                  </a:cubicBezTo>
                  <a:cubicBezTo>
                    <a:pt x="4548" y="1431"/>
                    <a:pt x="3625" y="755"/>
                    <a:pt x="2652" y="755"/>
                  </a:cubicBezTo>
                  <a:cubicBezTo>
                    <a:pt x="2320" y="755"/>
                    <a:pt x="1982" y="833"/>
                    <a:pt x="1673" y="1044"/>
                  </a:cubicBezTo>
                  <a:cubicBezTo>
                    <a:pt x="41" y="2154"/>
                    <a:pt x="1659" y="3197"/>
                    <a:pt x="1659" y="3197"/>
                  </a:cubicBezTo>
                  <a:cubicBezTo>
                    <a:pt x="1659" y="3197"/>
                    <a:pt x="0" y="3438"/>
                    <a:pt x="335" y="4709"/>
                  </a:cubicBezTo>
                  <a:cubicBezTo>
                    <a:pt x="455" y="5123"/>
                    <a:pt x="669" y="5418"/>
                    <a:pt x="963" y="5645"/>
                  </a:cubicBezTo>
                  <a:cubicBezTo>
                    <a:pt x="1509" y="6061"/>
                    <a:pt x="2298" y="6182"/>
                    <a:pt x="3029" y="6182"/>
                  </a:cubicBezTo>
                  <a:cubicBezTo>
                    <a:pt x="4037" y="6182"/>
                    <a:pt x="4936" y="5953"/>
                    <a:pt x="4937" y="5953"/>
                  </a:cubicBezTo>
                  <a:lnTo>
                    <a:pt x="4937" y="5953"/>
                  </a:lnTo>
                  <a:cubicBezTo>
                    <a:pt x="4937" y="5953"/>
                    <a:pt x="4830" y="7037"/>
                    <a:pt x="5886" y="7584"/>
                  </a:cubicBezTo>
                  <a:cubicBezTo>
                    <a:pt x="6256" y="7777"/>
                    <a:pt x="6657" y="7839"/>
                    <a:pt x="7020" y="7839"/>
                  </a:cubicBezTo>
                  <a:cubicBezTo>
                    <a:pt x="7693" y="7839"/>
                    <a:pt x="8240" y="7625"/>
                    <a:pt x="8240" y="7625"/>
                  </a:cubicBezTo>
                  <a:lnTo>
                    <a:pt x="8240" y="7625"/>
                  </a:lnTo>
                  <a:cubicBezTo>
                    <a:pt x="8240" y="7625"/>
                    <a:pt x="7826" y="8976"/>
                    <a:pt x="8602" y="9350"/>
                  </a:cubicBezTo>
                  <a:cubicBezTo>
                    <a:pt x="8827" y="9457"/>
                    <a:pt x="9065" y="9495"/>
                    <a:pt x="9289" y="9495"/>
                  </a:cubicBezTo>
                  <a:cubicBezTo>
                    <a:pt x="9849" y="9495"/>
                    <a:pt x="10327" y="9257"/>
                    <a:pt x="10327" y="9257"/>
                  </a:cubicBezTo>
                  <a:lnTo>
                    <a:pt x="10327" y="9257"/>
                  </a:lnTo>
                  <a:cubicBezTo>
                    <a:pt x="10327" y="9257"/>
                    <a:pt x="10006" y="9953"/>
                    <a:pt x="10876" y="10340"/>
                  </a:cubicBezTo>
                  <a:cubicBezTo>
                    <a:pt x="11062" y="10423"/>
                    <a:pt x="11246" y="10456"/>
                    <a:pt x="11419" y="10456"/>
                  </a:cubicBezTo>
                  <a:cubicBezTo>
                    <a:pt x="12052" y="10456"/>
                    <a:pt x="12547" y="10019"/>
                    <a:pt x="12547" y="10019"/>
                  </a:cubicBezTo>
                  <a:lnTo>
                    <a:pt x="12547" y="10019"/>
                  </a:lnTo>
                  <a:cubicBezTo>
                    <a:pt x="11999" y="11959"/>
                    <a:pt x="13805" y="12480"/>
                    <a:pt x="13805" y="12480"/>
                  </a:cubicBezTo>
                  <a:cubicBezTo>
                    <a:pt x="13805" y="12480"/>
                    <a:pt x="12922" y="12976"/>
                    <a:pt x="12855" y="13925"/>
                  </a:cubicBezTo>
                  <a:cubicBezTo>
                    <a:pt x="12761" y="15089"/>
                    <a:pt x="13483" y="15464"/>
                    <a:pt x="13483" y="15464"/>
                  </a:cubicBezTo>
                  <a:cubicBezTo>
                    <a:pt x="13483" y="15464"/>
                    <a:pt x="12494" y="15838"/>
                    <a:pt x="12574" y="16855"/>
                  </a:cubicBezTo>
                  <a:cubicBezTo>
                    <a:pt x="12641" y="17524"/>
                    <a:pt x="13162" y="18192"/>
                    <a:pt x="13310" y="18380"/>
                  </a:cubicBezTo>
                  <a:cubicBezTo>
                    <a:pt x="13485" y="18315"/>
                    <a:pt x="13717" y="18269"/>
                    <a:pt x="13993" y="18269"/>
                  </a:cubicBezTo>
                  <a:cubicBezTo>
                    <a:pt x="14118" y="18269"/>
                    <a:pt x="14252" y="18278"/>
                    <a:pt x="14393" y="18299"/>
                  </a:cubicBezTo>
                  <a:cubicBezTo>
                    <a:pt x="14955" y="18380"/>
                    <a:pt x="15677" y="18714"/>
                    <a:pt x="16132" y="19302"/>
                  </a:cubicBezTo>
                  <a:lnTo>
                    <a:pt x="16199" y="19249"/>
                  </a:lnTo>
                  <a:cubicBezTo>
                    <a:pt x="18019" y="17643"/>
                    <a:pt x="17323" y="15262"/>
                    <a:pt x="17323" y="15262"/>
                  </a:cubicBezTo>
                  <a:cubicBezTo>
                    <a:pt x="17323" y="15262"/>
                    <a:pt x="18433" y="14808"/>
                    <a:pt x="18500" y="13698"/>
                  </a:cubicBezTo>
                  <a:cubicBezTo>
                    <a:pt x="18607" y="11745"/>
                    <a:pt x="16747" y="10367"/>
                    <a:pt x="16747" y="10367"/>
                  </a:cubicBezTo>
                  <a:cubicBezTo>
                    <a:pt x="16747" y="10367"/>
                    <a:pt x="18727" y="8387"/>
                    <a:pt x="17270" y="6541"/>
                  </a:cubicBezTo>
                  <a:cubicBezTo>
                    <a:pt x="16928" y="6110"/>
                    <a:pt x="16533" y="5998"/>
                    <a:pt x="16216" y="5998"/>
                  </a:cubicBezTo>
                  <a:cubicBezTo>
                    <a:pt x="15875" y="5998"/>
                    <a:pt x="15624" y="6127"/>
                    <a:pt x="15624" y="6127"/>
                  </a:cubicBezTo>
                  <a:cubicBezTo>
                    <a:pt x="15624" y="6127"/>
                    <a:pt x="15477" y="3170"/>
                    <a:pt x="13323" y="2943"/>
                  </a:cubicBezTo>
                  <a:cubicBezTo>
                    <a:pt x="13233" y="2934"/>
                    <a:pt x="13147" y="2929"/>
                    <a:pt x="13066" y="2929"/>
                  </a:cubicBezTo>
                  <a:cubicBezTo>
                    <a:pt x="11931" y="2929"/>
                    <a:pt x="11651" y="3826"/>
                    <a:pt x="11651" y="3826"/>
                  </a:cubicBezTo>
                  <a:cubicBezTo>
                    <a:pt x="11651" y="3826"/>
                    <a:pt x="9056" y="27"/>
                    <a:pt x="6474" y="1"/>
                  </a:cubicBezTo>
                  <a:cubicBezTo>
                    <a:pt x="6455" y="0"/>
                    <a:pt x="6435" y="0"/>
                    <a:pt x="6416" y="0"/>
                  </a:cubicBezTo>
                  <a:close/>
                </a:path>
              </a:pathLst>
            </a:custGeom>
            <a:solidFill>
              <a:srgbClr val="372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4"/>
            <p:cNvSpPr/>
            <p:nvPr/>
          </p:nvSpPr>
          <p:spPr>
            <a:xfrm>
              <a:off x="5948450" y="4092725"/>
              <a:ext cx="396650" cy="270100"/>
            </a:xfrm>
            <a:custGeom>
              <a:avLst/>
              <a:gdLst/>
              <a:ahLst/>
              <a:cxnLst/>
              <a:rect l="l" t="t" r="r" b="b"/>
              <a:pathLst>
                <a:path w="15866" h="10804" extrusionOk="0">
                  <a:moveTo>
                    <a:pt x="10207" y="0"/>
                  </a:moveTo>
                  <a:cubicBezTo>
                    <a:pt x="9792" y="455"/>
                    <a:pt x="6582" y="4040"/>
                    <a:pt x="4402" y="4695"/>
                  </a:cubicBezTo>
                  <a:cubicBezTo>
                    <a:pt x="2075" y="5404"/>
                    <a:pt x="1647" y="4962"/>
                    <a:pt x="1445" y="5551"/>
                  </a:cubicBezTo>
                  <a:cubicBezTo>
                    <a:pt x="1433" y="5591"/>
                    <a:pt x="1419" y="5618"/>
                    <a:pt x="1419" y="5658"/>
                  </a:cubicBezTo>
                  <a:cubicBezTo>
                    <a:pt x="1379" y="6193"/>
                    <a:pt x="2396" y="6621"/>
                    <a:pt x="2396" y="6621"/>
                  </a:cubicBezTo>
                  <a:cubicBezTo>
                    <a:pt x="2396" y="6621"/>
                    <a:pt x="1" y="7411"/>
                    <a:pt x="108" y="8039"/>
                  </a:cubicBezTo>
                  <a:cubicBezTo>
                    <a:pt x="161" y="8306"/>
                    <a:pt x="482" y="8467"/>
                    <a:pt x="910" y="8534"/>
                  </a:cubicBezTo>
                  <a:lnTo>
                    <a:pt x="910" y="8601"/>
                  </a:lnTo>
                  <a:cubicBezTo>
                    <a:pt x="910" y="8601"/>
                    <a:pt x="282" y="8855"/>
                    <a:pt x="282" y="9296"/>
                  </a:cubicBezTo>
                  <a:cubicBezTo>
                    <a:pt x="268" y="9497"/>
                    <a:pt x="684" y="9658"/>
                    <a:pt x="1205" y="9711"/>
                  </a:cubicBezTo>
                  <a:lnTo>
                    <a:pt x="1205" y="9724"/>
                  </a:lnTo>
                  <a:cubicBezTo>
                    <a:pt x="1205" y="9724"/>
                    <a:pt x="696" y="10206"/>
                    <a:pt x="1205" y="10567"/>
                  </a:cubicBezTo>
                  <a:cubicBezTo>
                    <a:pt x="1272" y="10621"/>
                    <a:pt x="1419" y="10674"/>
                    <a:pt x="1647" y="10714"/>
                  </a:cubicBezTo>
                  <a:cubicBezTo>
                    <a:pt x="1932" y="10766"/>
                    <a:pt x="2331" y="10803"/>
                    <a:pt x="2819" y="10803"/>
                  </a:cubicBezTo>
                  <a:cubicBezTo>
                    <a:pt x="4712" y="10803"/>
                    <a:pt x="7946" y="10247"/>
                    <a:pt x="11103" y="7865"/>
                  </a:cubicBezTo>
                  <a:cubicBezTo>
                    <a:pt x="11585" y="7504"/>
                    <a:pt x="12027" y="7102"/>
                    <a:pt x="12428" y="6701"/>
                  </a:cubicBezTo>
                  <a:cubicBezTo>
                    <a:pt x="14822" y="4320"/>
                    <a:pt x="15826" y="1552"/>
                    <a:pt x="15865" y="1458"/>
                  </a:cubicBezTo>
                  <a:lnTo>
                    <a:pt x="15865" y="1458"/>
                  </a:lnTo>
                  <a:cubicBezTo>
                    <a:pt x="15799" y="1468"/>
                    <a:pt x="15721" y="1473"/>
                    <a:pt x="15633" y="1473"/>
                  </a:cubicBezTo>
                  <a:cubicBezTo>
                    <a:pt x="14457" y="1473"/>
                    <a:pt x="11452" y="598"/>
                    <a:pt x="10207" y="0"/>
                  </a:cubicBezTo>
                  <a:close/>
                </a:path>
              </a:pathLst>
            </a:custGeom>
            <a:solidFill>
              <a:srgbClr val="B57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4"/>
            <p:cNvSpPr/>
            <p:nvPr/>
          </p:nvSpPr>
          <p:spPr>
            <a:xfrm>
              <a:off x="5948450" y="4093700"/>
              <a:ext cx="360875" cy="269125"/>
            </a:xfrm>
            <a:custGeom>
              <a:avLst/>
              <a:gdLst/>
              <a:ahLst/>
              <a:cxnLst/>
              <a:rect l="l" t="t" r="r" b="b"/>
              <a:pathLst>
                <a:path w="14435" h="10765" extrusionOk="0">
                  <a:moveTo>
                    <a:pt x="10154" y="1"/>
                  </a:moveTo>
                  <a:cubicBezTo>
                    <a:pt x="9592" y="643"/>
                    <a:pt x="6516" y="4014"/>
                    <a:pt x="4402" y="4656"/>
                  </a:cubicBezTo>
                  <a:cubicBezTo>
                    <a:pt x="2075" y="5365"/>
                    <a:pt x="1647" y="4923"/>
                    <a:pt x="1445" y="5512"/>
                  </a:cubicBezTo>
                  <a:cubicBezTo>
                    <a:pt x="1433" y="5552"/>
                    <a:pt x="1419" y="5579"/>
                    <a:pt x="1419" y="5619"/>
                  </a:cubicBezTo>
                  <a:cubicBezTo>
                    <a:pt x="1379" y="6154"/>
                    <a:pt x="2396" y="6582"/>
                    <a:pt x="2396" y="6582"/>
                  </a:cubicBezTo>
                  <a:cubicBezTo>
                    <a:pt x="2396" y="6582"/>
                    <a:pt x="1" y="7372"/>
                    <a:pt x="108" y="8000"/>
                  </a:cubicBezTo>
                  <a:cubicBezTo>
                    <a:pt x="161" y="8267"/>
                    <a:pt x="482" y="8428"/>
                    <a:pt x="910" y="8495"/>
                  </a:cubicBezTo>
                  <a:lnTo>
                    <a:pt x="910" y="8562"/>
                  </a:lnTo>
                  <a:cubicBezTo>
                    <a:pt x="910" y="8562"/>
                    <a:pt x="282" y="8816"/>
                    <a:pt x="282" y="9257"/>
                  </a:cubicBezTo>
                  <a:cubicBezTo>
                    <a:pt x="268" y="9458"/>
                    <a:pt x="684" y="9619"/>
                    <a:pt x="1205" y="9672"/>
                  </a:cubicBezTo>
                  <a:lnTo>
                    <a:pt x="1205" y="9685"/>
                  </a:lnTo>
                  <a:cubicBezTo>
                    <a:pt x="1205" y="9685"/>
                    <a:pt x="696" y="10167"/>
                    <a:pt x="1205" y="10528"/>
                  </a:cubicBezTo>
                  <a:cubicBezTo>
                    <a:pt x="1272" y="10582"/>
                    <a:pt x="1419" y="10635"/>
                    <a:pt x="1647" y="10675"/>
                  </a:cubicBezTo>
                  <a:cubicBezTo>
                    <a:pt x="1932" y="10727"/>
                    <a:pt x="2331" y="10764"/>
                    <a:pt x="2819" y="10764"/>
                  </a:cubicBezTo>
                  <a:cubicBezTo>
                    <a:pt x="4712" y="10764"/>
                    <a:pt x="7946" y="10208"/>
                    <a:pt x="11103" y="7826"/>
                  </a:cubicBezTo>
                  <a:cubicBezTo>
                    <a:pt x="11585" y="7465"/>
                    <a:pt x="12027" y="7063"/>
                    <a:pt x="12428" y="6662"/>
                  </a:cubicBezTo>
                  <a:cubicBezTo>
                    <a:pt x="12521" y="6582"/>
                    <a:pt x="12601" y="6489"/>
                    <a:pt x="12682" y="6409"/>
                  </a:cubicBezTo>
                  <a:cubicBezTo>
                    <a:pt x="13445" y="5137"/>
                    <a:pt x="14033" y="3760"/>
                    <a:pt x="14434" y="2369"/>
                  </a:cubicBezTo>
                  <a:cubicBezTo>
                    <a:pt x="12869" y="1834"/>
                    <a:pt x="11385" y="1031"/>
                    <a:pt x="10154" y="1"/>
                  </a:cubicBezTo>
                  <a:close/>
                </a:path>
              </a:pathLst>
            </a:custGeom>
            <a:solidFill>
              <a:srgbClr val="B57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4"/>
            <p:cNvSpPr/>
            <p:nvPr/>
          </p:nvSpPr>
          <p:spPr>
            <a:xfrm>
              <a:off x="6218650" y="4099050"/>
              <a:ext cx="120425" cy="30475"/>
            </a:xfrm>
            <a:custGeom>
              <a:avLst/>
              <a:gdLst/>
              <a:ahLst/>
              <a:cxnLst/>
              <a:rect l="l" t="t" r="r" b="b"/>
              <a:pathLst>
                <a:path w="4817" h="1219" extrusionOk="0">
                  <a:moveTo>
                    <a:pt x="1" y="1"/>
                  </a:moveTo>
                  <a:cubicBezTo>
                    <a:pt x="741" y="293"/>
                    <a:pt x="1736" y="610"/>
                    <a:pt x="2663" y="846"/>
                  </a:cubicBezTo>
                  <a:lnTo>
                    <a:pt x="2663" y="846"/>
                  </a:lnTo>
                  <a:cubicBezTo>
                    <a:pt x="1737" y="609"/>
                    <a:pt x="743" y="292"/>
                    <a:pt x="1" y="1"/>
                  </a:cubicBezTo>
                  <a:close/>
                  <a:moveTo>
                    <a:pt x="2663" y="846"/>
                  </a:moveTo>
                  <a:cubicBezTo>
                    <a:pt x="3524" y="1066"/>
                    <a:pt x="4327" y="1219"/>
                    <a:pt x="4816" y="1219"/>
                  </a:cubicBezTo>
                  <a:cubicBezTo>
                    <a:pt x="4576" y="1219"/>
                    <a:pt x="4255" y="1178"/>
                    <a:pt x="3880" y="1112"/>
                  </a:cubicBezTo>
                  <a:cubicBezTo>
                    <a:pt x="3511" y="1048"/>
                    <a:pt x="3094" y="956"/>
                    <a:pt x="2663" y="846"/>
                  </a:cubicBezTo>
                  <a:close/>
                </a:path>
              </a:pathLst>
            </a:custGeom>
            <a:solidFill>
              <a:srgbClr val="DBB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4"/>
            <p:cNvSpPr/>
            <p:nvPr/>
          </p:nvSpPr>
          <p:spPr>
            <a:xfrm>
              <a:off x="6344750" y="4129150"/>
              <a:ext cx="350" cy="1050"/>
            </a:xfrm>
            <a:custGeom>
              <a:avLst/>
              <a:gdLst/>
              <a:ahLst/>
              <a:cxnLst/>
              <a:rect l="l" t="t" r="r" b="b"/>
              <a:pathLst>
                <a:path w="14" h="42" extrusionOk="0">
                  <a:moveTo>
                    <a:pt x="13" y="1"/>
                  </a:moveTo>
                  <a:cubicBezTo>
                    <a:pt x="13" y="1"/>
                    <a:pt x="0" y="15"/>
                    <a:pt x="0" y="41"/>
                  </a:cubicBezTo>
                  <a:cubicBezTo>
                    <a:pt x="0" y="15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DED4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4"/>
            <p:cNvSpPr/>
            <p:nvPr/>
          </p:nvSpPr>
          <p:spPr>
            <a:xfrm>
              <a:off x="6202275" y="4092725"/>
              <a:ext cx="142825" cy="161200"/>
            </a:xfrm>
            <a:custGeom>
              <a:avLst/>
              <a:gdLst/>
              <a:ahLst/>
              <a:cxnLst/>
              <a:rect l="l" t="t" r="r" b="b"/>
              <a:pathLst>
                <a:path w="5713" h="6448" extrusionOk="0">
                  <a:moveTo>
                    <a:pt x="54" y="0"/>
                  </a:moveTo>
                  <a:cubicBezTo>
                    <a:pt x="41" y="13"/>
                    <a:pt x="28" y="27"/>
                    <a:pt x="1" y="40"/>
                  </a:cubicBezTo>
                  <a:lnTo>
                    <a:pt x="14" y="54"/>
                  </a:lnTo>
                  <a:cubicBezTo>
                    <a:pt x="1244" y="1070"/>
                    <a:pt x="2997" y="1912"/>
                    <a:pt x="4816" y="2153"/>
                  </a:cubicBezTo>
                  <a:cubicBezTo>
                    <a:pt x="4428" y="3544"/>
                    <a:pt x="3292" y="5176"/>
                    <a:pt x="2529" y="6448"/>
                  </a:cubicBezTo>
                  <a:cubicBezTo>
                    <a:pt x="3827" y="5096"/>
                    <a:pt x="4669" y="3651"/>
                    <a:pt x="5164" y="2675"/>
                  </a:cubicBezTo>
                  <a:cubicBezTo>
                    <a:pt x="5485" y="2060"/>
                    <a:pt x="5646" y="1618"/>
                    <a:pt x="5699" y="1498"/>
                  </a:cubicBezTo>
                  <a:cubicBezTo>
                    <a:pt x="5699" y="1472"/>
                    <a:pt x="5712" y="1458"/>
                    <a:pt x="5712" y="1458"/>
                  </a:cubicBezTo>
                  <a:lnTo>
                    <a:pt x="5712" y="1458"/>
                  </a:lnTo>
                  <a:cubicBezTo>
                    <a:pt x="5646" y="1472"/>
                    <a:pt x="5566" y="1472"/>
                    <a:pt x="5471" y="1472"/>
                  </a:cubicBezTo>
                  <a:cubicBezTo>
                    <a:pt x="4455" y="1472"/>
                    <a:pt x="2088" y="816"/>
                    <a:pt x="656" y="254"/>
                  </a:cubicBezTo>
                  <a:lnTo>
                    <a:pt x="643" y="254"/>
                  </a:lnTo>
                  <a:lnTo>
                    <a:pt x="643" y="241"/>
                  </a:lnTo>
                  <a:lnTo>
                    <a:pt x="616" y="241"/>
                  </a:lnTo>
                  <a:cubicBezTo>
                    <a:pt x="415" y="161"/>
                    <a:pt x="228" y="80"/>
                    <a:pt x="67" y="0"/>
                  </a:cubicBezTo>
                  <a:close/>
                </a:path>
              </a:pathLst>
            </a:custGeom>
            <a:solidFill>
              <a:srgbClr val="9E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4"/>
            <p:cNvSpPr/>
            <p:nvPr/>
          </p:nvSpPr>
          <p:spPr>
            <a:xfrm>
              <a:off x="6202275" y="4093700"/>
              <a:ext cx="350" cy="375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1" y="1"/>
                  </a:moveTo>
                  <a:lnTo>
                    <a:pt x="1" y="1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9E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4"/>
            <p:cNvSpPr/>
            <p:nvPr/>
          </p:nvSpPr>
          <p:spPr>
            <a:xfrm>
              <a:off x="5912025" y="3484100"/>
              <a:ext cx="548100" cy="456900"/>
            </a:xfrm>
            <a:custGeom>
              <a:avLst/>
              <a:gdLst/>
              <a:ahLst/>
              <a:cxnLst/>
              <a:rect l="l" t="t" r="r" b="b"/>
              <a:pathLst>
                <a:path w="21924" h="18276" extrusionOk="0">
                  <a:moveTo>
                    <a:pt x="6166" y="0"/>
                  </a:moveTo>
                  <a:lnTo>
                    <a:pt x="6020" y="120"/>
                  </a:lnTo>
                  <a:cubicBezTo>
                    <a:pt x="6020" y="120"/>
                    <a:pt x="3598" y="3036"/>
                    <a:pt x="3143" y="4133"/>
                  </a:cubicBezTo>
                  <a:cubicBezTo>
                    <a:pt x="3143" y="4133"/>
                    <a:pt x="0" y="4668"/>
                    <a:pt x="348" y="8012"/>
                  </a:cubicBezTo>
                  <a:cubicBezTo>
                    <a:pt x="2836" y="8936"/>
                    <a:pt x="5190" y="10367"/>
                    <a:pt x="7304" y="12521"/>
                  </a:cubicBezTo>
                  <a:cubicBezTo>
                    <a:pt x="8574" y="13818"/>
                    <a:pt x="9738" y="15369"/>
                    <a:pt x="10782" y="17215"/>
                  </a:cubicBezTo>
                  <a:lnTo>
                    <a:pt x="10821" y="17202"/>
                  </a:lnTo>
                  <a:cubicBezTo>
                    <a:pt x="11445" y="17412"/>
                    <a:pt x="12050" y="17494"/>
                    <a:pt x="12612" y="17494"/>
                  </a:cubicBezTo>
                  <a:cubicBezTo>
                    <a:pt x="14557" y="17494"/>
                    <a:pt x="15998" y="16520"/>
                    <a:pt x="15998" y="16520"/>
                  </a:cubicBezTo>
                  <a:cubicBezTo>
                    <a:pt x="15998" y="16520"/>
                    <a:pt x="16038" y="17108"/>
                    <a:pt x="16841" y="17670"/>
                  </a:cubicBezTo>
                  <a:cubicBezTo>
                    <a:pt x="16867" y="17684"/>
                    <a:pt x="16961" y="17723"/>
                    <a:pt x="17081" y="17830"/>
                  </a:cubicBezTo>
                  <a:cubicBezTo>
                    <a:pt x="17188" y="17898"/>
                    <a:pt x="17295" y="17951"/>
                    <a:pt x="17429" y="18018"/>
                  </a:cubicBezTo>
                  <a:cubicBezTo>
                    <a:pt x="17798" y="18194"/>
                    <a:pt x="18183" y="18275"/>
                    <a:pt x="18563" y="18275"/>
                  </a:cubicBezTo>
                  <a:cubicBezTo>
                    <a:pt x="19920" y="18275"/>
                    <a:pt x="21231" y="17241"/>
                    <a:pt x="21670" y="15758"/>
                  </a:cubicBezTo>
                  <a:cubicBezTo>
                    <a:pt x="21924" y="14875"/>
                    <a:pt x="21723" y="14165"/>
                    <a:pt x="21335" y="13657"/>
                  </a:cubicBezTo>
                  <a:cubicBezTo>
                    <a:pt x="20880" y="13069"/>
                    <a:pt x="20158" y="12735"/>
                    <a:pt x="19596" y="12654"/>
                  </a:cubicBezTo>
                  <a:cubicBezTo>
                    <a:pt x="19455" y="12633"/>
                    <a:pt x="19321" y="12624"/>
                    <a:pt x="19196" y="12624"/>
                  </a:cubicBezTo>
                  <a:cubicBezTo>
                    <a:pt x="18920" y="12624"/>
                    <a:pt x="18688" y="12670"/>
                    <a:pt x="18513" y="12735"/>
                  </a:cubicBezTo>
                  <a:cubicBezTo>
                    <a:pt x="18365" y="12547"/>
                    <a:pt x="17844" y="11879"/>
                    <a:pt x="17777" y="11210"/>
                  </a:cubicBezTo>
                  <a:cubicBezTo>
                    <a:pt x="17697" y="10193"/>
                    <a:pt x="18686" y="9819"/>
                    <a:pt x="18686" y="9819"/>
                  </a:cubicBezTo>
                  <a:cubicBezTo>
                    <a:pt x="18686" y="9819"/>
                    <a:pt x="17964" y="9444"/>
                    <a:pt x="18058" y="8280"/>
                  </a:cubicBezTo>
                  <a:cubicBezTo>
                    <a:pt x="18125" y="7331"/>
                    <a:pt x="19008" y="6835"/>
                    <a:pt x="19008" y="6835"/>
                  </a:cubicBezTo>
                  <a:cubicBezTo>
                    <a:pt x="19008" y="6835"/>
                    <a:pt x="17202" y="6314"/>
                    <a:pt x="17750" y="4374"/>
                  </a:cubicBezTo>
                  <a:lnTo>
                    <a:pt x="17750" y="4374"/>
                  </a:lnTo>
                  <a:cubicBezTo>
                    <a:pt x="17750" y="4374"/>
                    <a:pt x="17255" y="4811"/>
                    <a:pt x="16622" y="4811"/>
                  </a:cubicBezTo>
                  <a:cubicBezTo>
                    <a:pt x="16449" y="4811"/>
                    <a:pt x="16265" y="4778"/>
                    <a:pt x="16079" y="4695"/>
                  </a:cubicBezTo>
                  <a:cubicBezTo>
                    <a:pt x="15209" y="4308"/>
                    <a:pt x="15530" y="3612"/>
                    <a:pt x="15530" y="3612"/>
                  </a:cubicBezTo>
                  <a:lnTo>
                    <a:pt x="15530" y="3612"/>
                  </a:lnTo>
                  <a:cubicBezTo>
                    <a:pt x="15530" y="3612"/>
                    <a:pt x="15052" y="3850"/>
                    <a:pt x="14492" y="3850"/>
                  </a:cubicBezTo>
                  <a:cubicBezTo>
                    <a:pt x="14268" y="3850"/>
                    <a:pt x="14030" y="3812"/>
                    <a:pt x="13805" y="3705"/>
                  </a:cubicBezTo>
                  <a:cubicBezTo>
                    <a:pt x="13029" y="3331"/>
                    <a:pt x="13443" y="1980"/>
                    <a:pt x="13443" y="1980"/>
                  </a:cubicBezTo>
                  <a:lnTo>
                    <a:pt x="13443" y="1980"/>
                  </a:lnTo>
                  <a:cubicBezTo>
                    <a:pt x="13443" y="1980"/>
                    <a:pt x="12896" y="2194"/>
                    <a:pt x="12223" y="2194"/>
                  </a:cubicBezTo>
                  <a:cubicBezTo>
                    <a:pt x="11860" y="2194"/>
                    <a:pt x="11459" y="2132"/>
                    <a:pt x="11089" y="1939"/>
                  </a:cubicBezTo>
                  <a:cubicBezTo>
                    <a:pt x="10033" y="1392"/>
                    <a:pt x="10140" y="308"/>
                    <a:pt x="10140" y="308"/>
                  </a:cubicBezTo>
                  <a:lnTo>
                    <a:pt x="10140" y="308"/>
                  </a:lnTo>
                  <a:cubicBezTo>
                    <a:pt x="10139" y="308"/>
                    <a:pt x="9240" y="537"/>
                    <a:pt x="8232" y="537"/>
                  </a:cubicBezTo>
                  <a:cubicBezTo>
                    <a:pt x="7501" y="537"/>
                    <a:pt x="6712" y="416"/>
                    <a:pt x="6166" y="0"/>
                  </a:cubicBezTo>
                  <a:close/>
                </a:path>
              </a:pathLst>
            </a:custGeom>
            <a:solidFill>
              <a:srgbClr val="B57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4"/>
            <p:cNvSpPr/>
            <p:nvPr/>
          </p:nvSpPr>
          <p:spPr>
            <a:xfrm>
              <a:off x="4883450" y="3749475"/>
              <a:ext cx="124675" cy="121725"/>
            </a:xfrm>
            <a:custGeom>
              <a:avLst/>
              <a:gdLst/>
              <a:ahLst/>
              <a:cxnLst/>
              <a:rect l="l" t="t" r="r" b="b"/>
              <a:pathLst>
                <a:path w="4987" h="4869" extrusionOk="0">
                  <a:moveTo>
                    <a:pt x="2455" y="1"/>
                  </a:moveTo>
                  <a:cubicBezTo>
                    <a:pt x="2038" y="1"/>
                    <a:pt x="1449" y="155"/>
                    <a:pt x="974" y="875"/>
                  </a:cubicBezTo>
                  <a:cubicBezTo>
                    <a:pt x="0" y="2330"/>
                    <a:pt x="942" y="4868"/>
                    <a:pt x="2956" y="4868"/>
                  </a:cubicBezTo>
                  <a:cubicBezTo>
                    <a:pt x="3017" y="4868"/>
                    <a:pt x="3078" y="4866"/>
                    <a:pt x="3141" y="4861"/>
                  </a:cubicBezTo>
                  <a:cubicBezTo>
                    <a:pt x="4519" y="4768"/>
                    <a:pt x="4947" y="4139"/>
                    <a:pt x="4947" y="4139"/>
                  </a:cubicBezTo>
                  <a:lnTo>
                    <a:pt x="4987" y="4099"/>
                  </a:lnTo>
                  <a:cubicBezTo>
                    <a:pt x="3970" y="2775"/>
                    <a:pt x="3355" y="1371"/>
                    <a:pt x="2980" y="86"/>
                  </a:cubicBezTo>
                  <a:cubicBezTo>
                    <a:pt x="2980" y="86"/>
                    <a:pt x="2765" y="1"/>
                    <a:pt x="2455" y="1"/>
                  </a:cubicBezTo>
                  <a:close/>
                </a:path>
              </a:pathLst>
            </a:custGeom>
            <a:solidFill>
              <a:srgbClr val="E6C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4"/>
            <p:cNvSpPr/>
            <p:nvPr/>
          </p:nvSpPr>
          <p:spPr>
            <a:xfrm>
              <a:off x="5220775" y="4040375"/>
              <a:ext cx="150525" cy="168400"/>
            </a:xfrm>
            <a:custGeom>
              <a:avLst/>
              <a:gdLst/>
              <a:ahLst/>
              <a:cxnLst/>
              <a:rect l="l" t="t" r="r" b="b"/>
              <a:pathLst>
                <a:path w="6021" h="6736" extrusionOk="0">
                  <a:moveTo>
                    <a:pt x="3920" y="0"/>
                  </a:moveTo>
                  <a:cubicBezTo>
                    <a:pt x="3518" y="0"/>
                    <a:pt x="2075" y="1679"/>
                    <a:pt x="2075" y="1679"/>
                  </a:cubicBezTo>
                  <a:cubicBezTo>
                    <a:pt x="2075" y="1679"/>
                    <a:pt x="2248" y="409"/>
                    <a:pt x="1700" y="368"/>
                  </a:cubicBezTo>
                  <a:cubicBezTo>
                    <a:pt x="1697" y="368"/>
                    <a:pt x="1693" y="368"/>
                    <a:pt x="1689" y="368"/>
                  </a:cubicBezTo>
                  <a:cubicBezTo>
                    <a:pt x="1260" y="368"/>
                    <a:pt x="536" y="2615"/>
                    <a:pt x="536" y="2615"/>
                  </a:cubicBezTo>
                  <a:cubicBezTo>
                    <a:pt x="536" y="2615"/>
                    <a:pt x="336" y="2829"/>
                    <a:pt x="1" y="3111"/>
                  </a:cubicBezTo>
                  <a:lnTo>
                    <a:pt x="15" y="3138"/>
                  </a:lnTo>
                  <a:cubicBezTo>
                    <a:pt x="15" y="3138"/>
                    <a:pt x="1245" y="6508"/>
                    <a:pt x="4308" y="6735"/>
                  </a:cubicBezTo>
                  <a:cubicBezTo>
                    <a:pt x="5913" y="4408"/>
                    <a:pt x="6020" y="2294"/>
                    <a:pt x="5860" y="2121"/>
                  </a:cubicBezTo>
                  <a:cubicBezTo>
                    <a:pt x="5826" y="2081"/>
                    <a:pt x="5786" y="2064"/>
                    <a:pt x="5743" y="2064"/>
                  </a:cubicBezTo>
                  <a:cubicBezTo>
                    <a:pt x="5525" y="2064"/>
                    <a:pt x="5218" y="2482"/>
                    <a:pt x="5218" y="2482"/>
                  </a:cubicBezTo>
                  <a:lnTo>
                    <a:pt x="5191" y="2469"/>
                  </a:lnTo>
                  <a:cubicBezTo>
                    <a:pt x="5579" y="1559"/>
                    <a:pt x="5539" y="850"/>
                    <a:pt x="5365" y="703"/>
                  </a:cubicBezTo>
                  <a:cubicBezTo>
                    <a:pt x="5339" y="679"/>
                    <a:pt x="5307" y="668"/>
                    <a:pt x="5270" y="668"/>
                  </a:cubicBezTo>
                  <a:cubicBezTo>
                    <a:pt x="4850" y="668"/>
                    <a:pt x="3794" y="2079"/>
                    <a:pt x="3573" y="2362"/>
                  </a:cubicBezTo>
                  <a:cubicBezTo>
                    <a:pt x="4322" y="1117"/>
                    <a:pt x="4269" y="141"/>
                    <a:pt x="3960" y="8"/>
                  </a:cubicBezTo>
                  <a:cubicBezTo>
                    <a:pt x="3948" y="3"/>
                    <a:pt x="3935" y="0"/>
                    <a:pt x="3920" y="0"/>
                  </a:cubicBezTo>
                  <a:close/>
                </a:path>
              </a:pathLst>
            </a:custGeom>
            <a:solidFill>
              <a:srgbClr val="E6C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4"/>
            <p:cNvSpPr/>
            <p:nvPr/>
          </p:nvSpPr>
          <p:spPr>
            <a:xfrm>
              <a:off x="5103425" y="3704950"/>
              <a:ext cx="676200" cy="1058600"/>
            </a:xfrm>
            <a:custGeom>
              <a:avLst/>
              <a:gdLst/>
              <a:ahLst/>
              <a:cxnLst/>
              <a:rect l="l" t="t" r="r" b="b"/>
              <a:pathLst>
                <a:path w="27048" h="42344" extrusionOk="0">
                  <a:moveTo>
                    <a:pt x="13791" y="1"/>
                  </a:moveTo>
                  <a:cubicBezTo>
                    <a:pt x="13002" y="1"/>
                    <a:pt x="12186" y="220"/>
                    <a:pt x="11865" y="316"/>
                  </a:cubicBezTo>
                  <a:cubicBezTo>
                    <a:pt x="8628" y="1934"/>
                    <a:pt x="5444" y="4569"/>
                    <a:pt x="3117" y="8889"/>
                  </a:cubicBezTo>
                  <a:cubicBezTo>
                    <a:pt x="1913" y="11124"/>
                    <a:pt x="937" y="13812"/>
                    <a:pt x="308" y="17036"/>
                  </a:cubicBezTo>
                  <a:cubicBezTo>
                    <a:pt x="254" y="17290"/>
                    <a:pt x="214" y="17557"/>
                    <a:pt x="161" y="17812"/>
                  </a:cubicBezTo>
                  <a:lnTo>
                    <a:pt x="134" y="17946"/>
                  </a:lnTo>
                  <a:cubicBezTo>
                    <a:pt x="434" y="18007"/>
                    <a:pt x="728" y="18035"/>
                    <a:pt x="1013" y="18035"/>
                  </a:cubicBezTo>
                  <a:cubicBezTo>
                    <a:pt x="2643" y="18035"/>
                    <a:pt x="3989" y="17131"/>
                    <a:pt x="4695" y="16528"/>
                  </a:cubicBezTo>
                  <a:cubicBezTo>
                    <a:pt x="5030" y="16246"/>
                    <a:pt x="5230" y="16032"/>
                    <a:pt x="5230" y="16032"/>
                  </a:cubicBezTo>
                  <a:cubicBezTo>
                    <a:pt x="5230" y="16032"/>
                    <a:pt x="5954" y="13785"/>
                    <a:pt x="6383" y="13785"/>
                  </a:cubicBezTo>
                  <a:cubicBezTo>
                    <a:pt x="6387" y="13785"/>
                    <a:pt x="6391" y="13785"/>
                    <a:pt x="6394" y="13785"/>
                  </a:cubicBezTo>
                  <a:cubicBezTo>
                    <a:pt x="6942" y="13826"/>
                    <a:pt x="6769" y="15096"/>
                    <a:pt x="6769" y="15096"/>
                  </a:cubicBezTo>
                  <a:cubicBezTo>
                    <a:pt x="6769" y="15096"/>
                    <a:pt x="8212" y="13417"/>
                    <a:pt x="8614" y="13417"/>
                  </a:cubicBezTo>
                  <a:cubicBezTo>
                    <a:pt x="8629" y="13417"/>
                    <a:pt x="8642" y="13420"/>
                    <a:pt x="8654" y="13425"/>
                  </a:cubicBezTo>
                  <a:cubicBezTo>
                    <a:pt x="8963" y="13558"/>
                    <a:pt x="9016" y="14534"/>
                    <a:pt x="8267" y="15779"/>
                  </a:cubicBezTo>
                  <a:cubicBezTo>
                    <a:pt x="8488" y="15496"/>
                    <a:pt x="9544" y="14085"/>
                    <a:pt x="9964" y="14085"/>
                  </a:cubicBezTo>
                  <a:cubicBezTo>
                    <a:pt x="10001" y="14085"/>
                    <a:pt x="10033" y="14096"/>
                    <a:pt x="10059" y="14120"/>
                  </a:cubicBezTo>
                  <a:cubicBezTo>
                    <a:pt x="10233" y="14267"/>
                    <a:pt x="10273" y="14976"/>
                    <a:pt x="9885" y="15886"/>
                  </a:cubicBezTo>
                  <a:lnTo>
                    <a:pt x="9912" y="15899"/>
                  </a:lnTo>
                  <a:cubicBezTo>
                    <a:pt x="9912" y="15899"/>
                    <a:pt x="10219" y="15481"/>
                    <a:pt x="10437" y="15481"/>
                  </a:cubicBezTo>
                  <a:cubicBezTo>
                    <a:pt x="10480" y="15481"/>
                    <a:pt x="10520" y="15498"/>
                    <a:pt x="10554" y="15538"/>
                  </a:cubicBezTo>
                  <a:cubicBezTo>
                    <a:pt x="10714" y="15711"/>
                    <a:pt x="10607" y="17825"/>
                    <a:pt x="9002" y="20152"/>
                  </a:cubicBezTo>
                  <a:cubicBezTo>
                    <a:pt x="8574" y="20781"/>
                    <a:pt x="8026" y="21424"/>
                    <a:pt x="7343" y="22052"/>
                  </a:cubicBezTo>
                  <a:cubicBezTo>
                    <a:pt x="5710" y="23562"/>
                    <a:pt x="3451" y="24427"/>
                    <a:pt x="1269" y="24427"/>
                  </a:cubicBezTo>
                  <a:cubicBezTo>
                    <a:pt x="841" y="24427"/>
                    <a:pt x="417" y="24394"/>
                    <a:pt x="0" y="24326"/>
                  </a:cubicBezTo>
                  <a:lnTo>
                    <a:pt x="0" y="24326"/>
                  </a:lnTo>
                  <a:cubicBezTo>
                    <a:pt x="147" y="25422"/>
                    <a:pt x="375" y="26493"/>
                    <a:pt x="682" y="27509"/>
                  </a:cubicBezTo>
                  <a:cubicBezTo>
                    <a:pt x="1162" y="27771"/>
                    <a:pt x="2747" y="28585"/>
                    <a:pt x="3852" y="28585"/>
                  </a:cubicBezTo>
                  <a:cubicBezTo>
                    <a:pt x="4101" y="28585"/>
                    <a:pt x="4326" y="28544"/>
                    <a:pt x="4508" y="28446"/>
                  </a:cubicBezTo>
                  <a:cubicBezTo>
                    <a:pt x="5023" y="28161"/>
                    <a:pt x="5478" y="28068"/>
                    <a:pt x="5876" y="28068"/>
                  </a:cubicBezTo>
                  <a:cubicBezTo>
                    <a:pt x="6356" y="28068"/>
                    <a:pt x="6754" y="28204"/>
                    <a:pt x="7076" y="28299"/>
                  </a:cubicBezTo>
                  <a:cubicBezTo>
                    <a:pt x="7665" y="28472"/>
                    <a:pt x="9364" y="28285"/>
                    <a:pt x="8975" y="29717"/>
                  </a:cubicBezTo>
                  <a:cubicBezTo>
                    <a:pt x="8401" y="31777"/>
                    <a:pt x="6969" y="31616"/>
                    <a:pt x="6648" y="32927"/>
                  </a:cubicBezTo>
                  <a:cubicBezTo>
                    <a:pt x="6261" y="34532"/>
                    <a:pt x="7571" y="36940"/>
                    <a:pt x="7879" y="37475"/>
                  </a:cubicBezTo>
                  <a:cubicBezTo>
                    <a:pt x="11879" y="40391"/>
                    <a:pt x="17108" y="42130"/>
                    <a:pt x="23021" y="42344"/>
                  </a:cubicBezTo>
                  <a:cubicBezTo>
                    <a:pt x="22780" y="41862"/>
                    <a:pt x="21763" y="39601"/>
                    <a:pt x="22057" y="37381"/>
                  </a:cubicBezTo>
                  <a:cubicBezTo>
                    <a:pt x="22164" y="36512"/>
                    <a:pt x="23689" y="35174"/>
                    <a:pt x="24679" y="33823"/>
                  </a:cubicBezTo>
                  <a:cubicBezTo>
                    <a:pt x="25669" y="32472"/>
                    <a:pt x="23796" y="28513"/>
                    <a:pt x="23409" y="27884"/>
                  </a:cubicBezTo>
                  <a:cubicBezTo>
                    <a:pt x="23021" y="27256"/>
                    <a:pt x="20987" y="27001"/>
                    <a:pt x="20452" y="26801"/>
                  </a:cubicBezTo>
                  <a:cubicBezTo>
                    <a:pt x="19917" y="26587"/>
                    <a:pt x="20345" y="25770"/>
                    <a:pt x="20211" y="25490"/>
                  </a:cubicBezTo>
                  <a:cubicBezTo>
                    <a:pt x="20111" y="25298"/>
                    <a:pt x="19373" y="25193"/>
                    <a:pt x="18570" y="25193"/>
                  </a:cubicBezTo>
                  <a:cubicBezTo>
                    <a:pt x="18198" y="25193"/>
                    <a:pt x="17813" y="25216"/>
                    <a:pt x="17470" y="25262"/>
                  </a:cubicBezTo>
                  <a:cubicBezTo>
                    <a:pt x="16633" y="25377"/>
                    <a:pt x="15568" y="25917"/>
                    <a:pt x="14721" y="25917"/>
                  </a:cubicBezTo>
                  <a:cubicBezTo>
                    <a:pt x="14484" y="25917"/>
                    <a:pt x="14265" y="25875"/>
                    <a:pt x="14072" y="25770"/>
                  </a:cubicBezTo>
                  <a:cubicBezTo>
                    <a:pt x="13176" y="25289"/>
                    <a:pt x="14995" y="21303"/>
                    <a:pt x="15797" y="20580"/>
                  </a:cubicBezTo>
                  <a:cubicBezTo>
                    <a:pt x="16100" y="20313"/>
                    <a:pt x="16614" y="20225"/>
                    <a:pt x="17196" y="20225"/>
                  </a:cubicBezTo>
                  <a:cubicBezTo>
                    <a:pt x="18155" y="20225"/>
                    <a:pt x="19296" y="20465"/>
                    <a:pt x="19971" y="20541"/>
                  </a:cubicBezTo>
                  <a:cubicBezTo>
                    <a:pt x="20070" y="20552"/>
                    <a:pt x="20174" y="20557"/>
                    <a:pt x="20281" y="20557"/>
                  </a:cubicBezTo>
                  <a:cubicBezTo>
                    <a:pt x="21347" y="20557"/>
                    <a:pt x="22748" y="20060"/>
                    <a:pt x="23088" y="19938"/>
                  </a:cubicBezTo>
                  <a:cubicBezTo>
                    <a:pt x="23449" y="19818"/>
                    <a:pt x="23864" y="19096"/>
                    <a:pt x="23998" y="18240"/>
                  </a:cubicBezTo>
                  <a:cubicBezTo>
                    <a:pt x="24117" y="17384"/>
                    <a:pt x="25656" y="17611"/>
                    <a:pt x="26352" y="16474"/>
                  </a:cubicBezTo>
                  <a:cubicBezTo>
                    <a:pt x="27047" y="15351"/>
                    <a:pt x="26031" y="13277"/>
                    <a:pt x="24613" y="11659"/>
                  </a:cubicBezTo>
                  <a:cubicBezTo>
                    <a:pt x="23181" y="10054"/>
                    <a:pt x="23529" y="7646"/>
                    <a:pt x="23757" y="6094"/>
                  </a:cubicBezTo>
                  <a:cubicBezTo>
                    <a:pt x="23984" y="4556"/>
                    <a:pt x="23222" y="3205"/>
                    <a:pt x="21924" y="2496"/>
                  </a:cubicBezTo>
                  <a:cubicBezTo>
                    <a:pt x="20627" y="1773"/>
                    <a:pt x="18526" y="1734"/>
                    <a:pt x="17295" y="1720"/>
                  </a:cubicBezTo>
                  <a:cubicBezTo>
                    <a:pt x="16065" y="1720"/>
                    <a:pt x="15517" y="543"/>
                    <a:pt x="14968" y="248"/>
                  </a:cubicBezTo>
                  <a:cubicBezTo>
                    <a:pt x="14639" y="65"/>
                    <a:pt x="14219" y="1"/>
                    <a:pt x="13791" y="1"/>
                  </a:cubicBezTo>
                  <a:close/>
                </a:path>
              </a:pathLst>
            </a:custGeom>
            <a:solidFill>
              <a:srgbClr val="59A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4"/>
            <p:cNvSpPr/>
            <p:nvPr/>
          </p:nvSpPr>
          <p:spPr>
            <a:xfrm>
              <a:off x="5103425" y="4208750"/>
              <a:ext cx="225075" cy="107025"/>
            </a:xfrm>
            <a:custGeom>
              <a:avLst/>
              <a:gdLst/>
              <a:ahLst/>
              <a:cxnLst/>
              <a:rect l="l" t="t" r="r" b="b"/>
              <a:pathLst>
                <a:path w="9003" h="4281" extrusionOk="0">
                  <a:moveTo>
                    <a:pt x="1258" y="4281"/>
                  </a:moveTo>
                  <a:lnTo>
                    <a:pt x="1258" y="4281"/>
                  </a:lnTo>
                  <a:lnTo>
                    <a:pt x="1258" y="4281"/>
                  </a:lnTo>
                  <a:lnTo>
                    <a:pt x="1258" y="4281"/>
                  </a:lnTo>
                  <a:close/>
                  <a:moveTo>
                    <a:pt x="0" y="4174"/>
                  </a:moveTo>
                  <a:lnTo>
                    <a:pt x="0" y="4174"/>
                  </a:lnTo>
                  <a:cubicBezTo>
                    <a:pt x="13" y="4174"/>
                    <a:pt x="13" y="4188"/>
                    <a:pt x="27" y="4188"/>
                  </a:cubicBezTo>
                  <a:cubicBezTo>
                    <a:pt x="13" y="4188"/>
                    <a:pt x="13" y="4174"/>
                    <a:pt x="0" y="4174"/>
                  </a:cubicBezTo>
                  <a:close/>
                  <a:moveTo>
                    <a:pt x="7304" y="1940"/>
                  </a:moveTo>
                  <a:cubicBezTo>
                    <a:pt x="5658" y="3425"/>
                    <a:pt x="3425" y="4281"/>
                    <a:pt x="1258" y="4281"/>
                  </a:cubicBezTo>
                  <a:cubicBezTo>
                    <a:pt x="3425" y="4281"/>
                    <a:pt x="5658" y="3425"/>
                    <a:pt x="7304" y="1940"/>
                  </a:cubicBezTo>
                  <a:close/>
                  <a:moveTo>
                    <a:pt x="7317" y="1926"/>
                  </a:moveTo>
                  <a:lnTo>
                    <a:pt x="7317" y="1926"/>
                  </a:lnTo>
                  <a:lnTo>
                    <a:pt x="7317" y="1926"/>
                  </a:lnTo>
                  <a:close/>
                  <a:moveTo>
                    <a:pt x="9002" y="0"/>
                  </a:moveTo>
                  <a:cubicBezTo>
                    <a:pt x="8574" y="629"/>
                    <a:pt x="8026" y="1272"/>
                    <a:pt x="7343" y="1900"/>
                  </a:cubicBezTo>
                  <a:lnTo>
                    <a:pt x="7343" y="1900"/>
                  </a:lnTo>
                  <a:lnTo>
                    <a:pt x="7343" y="1900"/>
                  </a:lnTo>
                  <a:cubicBezTo>
                    <a:pt x="8026" y="1272"/>
                    <a:pt x="8574" y="629"/>
                    <a:pt x="9002" y="0"/>
                  </a:cubicBezTo>
                  <a:close/>
                </a:path>
              </a:pathLst>
            </a:custGeom>
            <a:solidFill>
              <a:srgbClr val="B8A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4"/>
            <p:cNvSpPr/>
            <p:nvPr/>
          </p:nvSpPr>
          <p:spPr>
            <a:xfrm>
              <a:off x="5355575" y="4105750"/>
              <a:ext cx="13050" cy="52850"/>
            </a:xfrm>
            <a:custGeom>
              <a:avLst/>
              <a:gdLst/>
              <a:ahLst/>
              <a:cxnLst/>
              <a:rect l="l" t="t" r="r" b="b"/>
              <a:pathLst>
                <a:path w="522" h="2114" extrusionOk="0">
                  <a:moveTo>
                    <a:pt x="521" y="0"/>
                  </a:moveTo>
                  <a:cubicBezTo>
                    <a:pt x="520" y="19"/>
                    <a:pt x="519" y="39"/>
                    <a:pt x="517" y="59"/>
                  </a:cubicBezTo>
                  <a:lnTo>
                    <a:pt x="517" y="59"/>
                  </a:lnTo>
                  <a:cubicBezTo>
                    <a:pt x="519" y="43"/>
                    <a:pt x="520" y="29"/>
                    <a:pt x="521" y="14"/>
                  </a:cubicBezTo>
                  <a:lnTo>
                    <a:pt x="521" y="0"/>
                  </a:lnTo>
                  <a:close/>
                  <a:moveTo>
                    <a:pt x="517" y="59"/>
                  </a:moveTo>
                  <a:cubicBezTo>
                    <a:pt x="492" y="333"/>
                    <a:pt x="434" y="696"/>
                    <a:pt x="324" y="1122"/>
                  </a:cubicBezTo>
                  <a:lnTo>
                    <a:pt x="324" y="1122"/>
                  </a:lnTo>
                  <a:cubicBezTo>
                    <a:pt x="437" y="693"/>
                    <a:pt x="497" y="328"/>
                    <a:pt x="517" y="59"/>
                  </a:cubicBezTo>
                  <a:close/>
                  <a:moveTo>
                    <a:pt x="324" y="1122"/>
                  </a:moveTo>
                  <a:cubicBezTo>
                    <a:pt x="244" y="1424"/>
                    <a:pt x="138" y="1759"/>
                    <a:pt x="0" y="2114"/>
                  </a:cubicBezTo>
                  <a:cubicBezTo>
                    <a:pt x="140" y="1758"/>
                    <a:pt x="246" y="1424"/>
                    <a:pt x="324" y="1122"/>
                  </a:cubicBezTo>
                  <a:close/>
                </a:path>
              </a:pathLst>
            </a:custGeom>
            <a:solidFill>
              <a:srgbClr val="C8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4"/>
            <p:cNvSpPr/>
            <p:nvPr/>
          </p:nvSpPr>
          <p:spPr>
            <a:xfrm>
              <a:off x="5103425" y="4106100"/>
              <a:ext cx="265200" cy="229425"/>
            </a:xfrm>
            <a:custGeom>
              <a:avLst/>
              <a:gdLst/>
              <a:ahLst/>
              <a:cxnLst/>
              <a:rect l="l" t="t" r="r" b="b"/>
              <a:pathLst>
                <a:path w="10608" h="9177" extrusionOk="0">
                  <a:moveTo>
                    <a:pt x="10607" y="0"/>
                  </a:moveTo>
                  <a:cubicBezTo>
                    <a:pt x="10568" y="468"/>
                    <a:pt x="10434" y="1217"/>
                    <a:pt x="10086" y="2100"/>
                  </a:cubicBezTo>
                  <a:cubicBezTo>
                    <a:pt x="10086" y="2114"/>
                    <a:pt x="10072" y="2114"/>
                    <a:pt x="10072" y="2114"/>
                  </a:cubicBezTo>
                  <a:lnTo>
                    <a:pt x="10072" y="2127"/>
                  </a:lnTo>
                  <a:lnTo>
                    <a:pt x="10072" y="2140"/>
                  </a:lnTo>
                  <a:cubicBezTo>
                    <a:pt x="9885" y="2595"/>
                    <a:pt x="9644" y="3077"/>
                    <a:pt x="9350" y="3571"/>
                  </a:cubicBezTo>
                  <a:cubicBezTo>
                    <a:pt x="9337" y="3585"/>
                    <a:pt x="9337" y="3585"/>
                    <a:pt x="9337" y="3598"/>
                  </a:cubicBezTo>
                  <a:lnTo>
                    <a:pt x="9323" y="3612"/>
                  </a:lnTo>
                  <a:cubicBezTo>
                    <a:pt x="9323" y="3625"/>
                    <a:pt x="9310" y="3625"/>
                    <a:pt x="9310" y="3639"/>
                  </a:cubicBezTo>
                  <a:lnTo>
                    <a:pt x="9310" y="3651"/>
                  </a:lnTo>
                  <a:lnTo>
                    <a:pt x="9296" y="3651"/>
                  </a:lnTo>
                  <a:lnTo>
                    <a:pt x="9296" y="3665"/>
                  </a:lnTo>
                  <a:lnTo>
                    <a:pt x="9284" y="3665"/>
                  </a:lnTo>
                  <a:lnTo>
                    <a:pt x="9284" y="3678"/>
                  </a:lnTo>
                  <a:lnTo>
                    <a:pt x="9284" y="3692"/>
                  </a:lnTo>
                  <a:lnTo>
                    <a:pt x="9270" y="3692"/>
                  </a:lnTo>
                  <a:lnTo>
                    <a:pt x="9270" y="3705"/>
                  </a:lnTo>
                  <a:lnTo>
                    <a:pt x="9257" y="3719"/>
                  </a:lnTo>
                  <a:lnTo>
                    <a:pt x="9257" y="3732"/>
                  </a:lnTo>
                  <a:lnTo>
                    <a:pt x="9243" y="3732"/>
                  </a:lnTo>
                  <a:lnTo>
                    <a:pt x="9243" y="3746"/>
                  </a:lnTo>
                  <a:cubicBezTo>
                    <a:pt x="9243" y="3758"/>
                    <a:pt x="9230" y="3758"/>
                    <a:pt x="9230" y="3758"/>
                  </a:cubicBezTo>
                  <a:lnTo>
                    <a:pt x="9230" y="3772"/>
                  </a:lnTo>
                  <a:cubicBezTo>
                    <a:pt x="9230" y="3772"/>
                    <a:pt x="9216" y="3772"/>
                    <a:pt x="9216" y="3785"/>
                  </a:cubicBezTo>
                  <a:cubicBezTo>
                    <a:pt x="9216" y="3799"/>
                    <a:pt x="9203" y="3799"/>
                    <a:pt x="9203" y="3799"/>
                  </a:cubicBezTo>
                  <a:lnTo>
                    <a:pt x="9203" y="3812"/>
                  </a:lnTo>
                  <a:lnTo>
                    <a:pt x="9189" y="3826"/>
                  </a:lnTo>
                  <a:cubicBezTo>
                    <a:pt x="9189" y="3839"/>
                    <a:pt x="9189" y="3839"/>
                    <a:pt x="9177" y="3839"/>
                  </a:cubicBezTo>
                  <a:lnTo>
                    <a:pt x="9177" y="3853"/>
                  </a:lnTo>
                  <a:lnTo>
                    <a:pt x="9163" y="3865"/>
                  </a:lnTo>
                  <a:cubicBezTo>
                    <a:pt x="9163" y="3879"/>
                    <a:pt x="9163" y="3879"/>
                    <a:pt x="9150" y="3879"/>
                  </a:cubicBezTo>
                  <a:cubicBezTo>
                    <a:pt x="9150" y="3892"/>
                    <a:pt x="9150" y="3892"/>
                    <a:pt x="9136" y="3906"/>
                  </a:cubicBezTo>
                  <a:cubicBezTo>
                    <a:pt x="9136" y="3919"/>
                    <a:pt x="9136" y="3919"/>
                    <a:pt x="9123" y="3919"/>
                  </a:cubicBezTo>
                  <a:lnTo>
                    <a:pt x="9123" y="3933"/>
                  </a:lnTo>
                  <a:lnTo>
                    <a:pt x="9109" y="3946"/>
                  </a:lnTo>
                  <a:cubicBezTo>
                    <a:pt x="9109" y="3960"/>
                    <a:pt x="9109" y="3960"/>
                    <a:pt x="9096" y="3960"/>
                  </a:cubicBezTo>
                  <a:lnTo>
                    <a:pt x="9096" y="3972"/>
                  </a:lnTo>
                  <a:lnTo>
                    <a:pt x="9082" y="3986"/>
                  </a:lnTo>
                  <a:cubicBezTo>
                    <a:pt x="9082" y="3999"/>
                    <a:pt x="9082" y="3999"/>
                    <a:pt x="9070" y="3999"/>
                  </a:cubicBezTo>
                  <a:lnTo>
                    <a:pt x="9070" y="4013"/>
                  </a:lnTo>
                  <a:lnTo>
                    <a:pt x="9056" y="4026"/>
                  </a:lnTo>
                  <a:cubicBezTo>
                    <a:pt x="9056" y="4040"/>
                    <a:pt x="9056" y="4040"/>
                    <a:pt x="9043" y="4040"/>
                  </a:cubicBezTo>
                  <a:lnTo>
                    <a:pt x="9043" y="4053"/>
                  </a:lnTo>
                  <a:lnTo>
                    <a:pt x="9029" y="4067"/>
                  </a:lnTo>
                  <a:cubicBezTo>
                    <a:pt x="9029" y="4079"/>
                    <a:pt x="9016" y="4079"/>
                    <a:pt x="9016" y="4093"/>
                  </a:cubicBezTo>
                  <a:cubicBezTo>
                    <a:pt x="9016" y="4093"/>
                    <a:pt x="9002" y="4093"/>
                    <a:pt x="9002" y="4106"/>
                  </a:cubicBezTo>
                  <a:cubicBezTo>
                    <a:pt x="8574" y="4735"/>
                    <a:pt x="8026" y="5378"/>
                    <a:pt x="7343" y="6006"/>
                  </a:cubicBezTo>
                  <a:lnTo>
                    <a:pt x="7317" y="6032"/>
                  </a:lnTo>
                  <a:cubicBezTo>
                    <a:pt x="7304" y="6032"/>
                    <a:pt x="7304" y="6032"/>
                    <a:pt x="7304" y="6046"/>
                  </a:cubicBezTo>
                  <a:cubicBezTo>
                    <a:pt x="5658" y="7531"/>
                    <a:pt x="3425" y="8387"/>
                    <a:pt x="1258" y="8387"/>
                  </a:cubicBezTo>
                  <a:cubicBezTo>
                    <a:pt x="843" y="8387"/>
                    <a:pt x="428" y="8360"/>
                    <a:pt x="27" y="8294"/>
                  </a:cubicBezTo>
                  <a:cubicBezTo>
                    <a:pt x="13" y="8294"/>
                    <a:pt x="13" y="8280"/>
                    <a:pt x="0" y="8280"/>
                  </a:cubicBezTo>
                  <a:cubicBezTo>
                    <a:pt x="40" y="8547"/>
                    <a:pt x="81" y="8802"/>
                    <a:pt x="120" y="9069"/>
                  </a:cubicBezTo>
                  <a:cubicBezTo>
                    <a:pt x="602" y="9136"/>
                    <a:pt x="1083" y="9176"/>
                    <a:pt x="1565" y="9176"/>
                  </a:cubicBezTo>
                  <a:cubicBezTo>
                    <a:pt x="3666" y="9176"/>
                    <a:pt x="5765" y="8508"/>
                    <a:pt x="7424" y="7343"/>
                  </a:cubicBezTo>
                  <a:cubicBezTo>
                    <a:pt x="9243" y="5832"/>
                    <a:pt x="10434" y="3398"/>
                    <a:pt x="10607" y="0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4"/>
            <p:cNvSpPr/>
            <p:nvPr/>
          </p:nvSpPr>
          <p:spPr>
            <a:xfrm>
              <a:off x="5106425" y="3704950"/>
              <a:ext cx="673200" cy="1058600"/>
            </a:xfrm>
            <a:custGeom>
              <a:avLst/>
              <a:gdLst/>
              <a:ahLst/>
              <a:cxnLst/>
              <a:rect l="l" t="t" r="r" b="b"/>
              <a:pathLst>
                <a:path w="26928" h="42344" extrusionOk="0">
                  <a:moveTo>
                    <a:pt x="13671" y="1"/>
                  </a:moveTo>
                  <a:cubicBezTo>
                    <a:pt x="12882" y="1"/>
                    <a:pt x="12066" y="220"/>
                    <a:pt x="11745" y="316"/>
                  </a:cubicBezTo>
                  <a:cubicBezTo>
                    <a:pt x="8508" y="1934"/>
                    <a:pt x="5324" y="4569"/>
                    <a:pt x="2997" y="8889"/>
                  </a:cubicBezTo>
                  <a:cubicBezTo>
                    <a:pt x="1793" y="11124"/>
                    <a:pt x="817" y="13812"/>
                    <a:pt x="188" y="17036"/>
                  </a:cubicBezTo>
                  <a:cubicBezTo>
                    <a:pt x="134" y="17290"/>
                    <a:pt x="94" y="17557"/>
                    <a:pt x="41" y="17812"/>
                  </a:cubicBezTo>
                  <a:lnTo>
                    <a:pt x="14" y="17946"/>
                  </a:lnTo>
                  <a:cubicBezTo>
                    <a:pt x="314" y="18007"/>
                    <a:pt x="608" y="18035"/>
                    <a:pt x="893" y="18035"/>
                  </a:cubicBezTo>
                  <a:cubicBezTo>
                    <a:pt x="2523" y="18035"/>
                    <a:pt x="3869" y="17131"/>
                    <a:pt x="4575" y="16528"/>
                  </a:cubicBezTo>
                  <a:cubicBezTo>
                    <a:pt x="4910" y="16246"/>
                    <a:pt x="5110" y="16032"/>
                    <a:pt x="5110" y="16032"/>
                  </a:cubicBezTo>
                  <a:cubicBezTo>
                    <a:pt x="5110" y="16032"/>
                    <a:pt x="5834" y="13785"/>
                    <a:pt x="6263" y="13785"/>
                  </a:cubicBezTo>
                  <a:cubicBezTo>
                    <a:pt x="6267" y="13785"/>
                    <a:pt x="6271" y="13785"/>
                    <a:pt x="6274" y="13785"/>
                  </a:cubicBezTo>
                  <a:cubicBezTo>
                    <a:pt x="6822" y="13826"/>
                    <a:pt x="6649" y="15096"/>
                    <a:pt x="6649" y="15096"/>
                  </a:cubicBezTo>
                  <a:cubicBezTo>
                    <a:pt x="6649" y="15096"/>
                    <a:pt x="8092" y="13417"/>
                    <a:pt x="8494" y="13417"/>
                  </a:cubicBezTo>
                  <a:cubicBezTo>
                    <a:pt x="8509" y="13417"/>
                    <a:pt x="8522" y="13420"/>
                    <a:pt x="8534" y="13425"/>
                  </a:cubicBezTo>
                  <a:cubicBezTo>
                    <a:pt x="8843" y="13558"/>
                    <a:pt x="8896" y="14534"/>
                    <a:pt x="8147" y="15779"/>
                  </a:cubicBezTo>
                  <a:cubicBezTo>
                    <a:pt x="8368" y="15496"/>
                    <a:pt x="9424" y="14085"/>
                    <a:pt x="9844" y="14085"/>
                  </a:cubicBezTo>
                  <a:cubicBezTo>
                    <a:pt x="9881" y="14085"/>
                    <a:pt x="9913" y="14096"/>
                    <a:pt x="9939" y="14120"/>
                  </a:cubicBezTo>
                  <a:cubicBezTo>
                    <a:pt x="10113" y="14267"/>
                    <a:pt x="10153" y="14976"/>
                    <a:pt x="9765" y="15886"/>
                  </a:cubicBezTo>
                  <a:lnTo>
                    <a:pt x="9792" y="15899"/>
                  </a:lnTo>
                  <a:cubicBezTo>
                    <a:pt x="9792" y="15899"/>
                    <a:pt x="10099" y="15481"/>
                    <a:pt x="10317" y="15481"/>
                  </a:cubicBezTo>
                  <a:cubicBezTo>
                    <a:pt x="10360" y="15481"/>
                    <a:pt x="10400" y="15498"/>
                    <a:pt x="10434" y="15538"/>
                  </a:cubicBezTo>
                  <a:cubicBezTo>
                    <a:pt x="10474" y="15578"/>
                    <a:pt x="10501" y="15752"/>
                    <a:pt x="10487" y="16032"/>
                  </a:cubicBezTo>
                  <a:cubicBezTo>
                    <a:pt x="11537" y="21369"/>
                    <a:pt x="6501" y="25223"/>
                    <a:pt x="1444" y="25223"/>
                  </a:cubicBezTo>
                  <a:cubicBezTo>
                    <a:pt x="961" y="25223"/>
                    <a:pt x="478" y="25188"/>
                    <a:pt x="0" y="25115"/>
                  </a:cubicBezTo>
                  <a:lnTo>
                    <a:pt x="0" y="25115"/>
                  </a:lnTo>
                  <a:cubicBezTo>
                    <a:pt x="134" y="25931"/>
                    <a:pt x="321" y="26733"/>
                    <a:pt x="562" y="27509"/>
                  </a:cubicBezTo>
                  <a:cubicBezTo>
                    <a:pt x="1042" y="27771"/>
                    <a:pt x="2627" y="28585"/>
                    <a:pt x="3732" y="28585"/>
                  </a:cubicBezTo>
                  <a:cubicBezTo>
                    <a:pt x="3981" y="28585"/>
                    <a:pt x="4206" y="28544"/>
                    <a:pt x="4388" y="28446"/>
                  </a:cubicBezTo>
                  <a:cubicBezTo>
                    <a:pt x="4903" y="28161"/>
                    <a:pt x="5358" y="28068"/>
                    <a:pt x="5756" y="28068"/>
                  </a:cubicBezTo>
                  <a:cubicBezTo>
                    <a:pt x="6236" y="28068"/>
                    <a:pt x="6634" y="28204"/>
                    <a:pt x="6956" y="28299"/>
                  </a:cubicBezTo>
                  <a:cubicBezTo>
                    <a:pt x="7545" y="28472"/>
                    <a:pt x="9244" y="28285"/>
                    <a:pt x="8855" y="29717"/>
                  </a:cubicBezTo>
                  <a:cubicBezTo>
                    <a:pt x="8281" y="31777"/>
                    <a:pt x="6849" y="31616"/>
                    <a:pt x="6528" y="32927"/>
                  </a:cubicBezTo>
                  <a:cubicBezTo>
                    <a:pt x="6141" y="34532"/>
                    <a:pt x="7451" y="36940"/>
                    <a:pt x="7759" y="37475"/>
                  </a:cubicBezTo>
                  <a:cubicBezTo>
                    <a:pt x="11759" y="40391"/>
                    <a:pt x="16988" y="42130"/>
                    <a:pt x="22901" y="42344"/>
                  </a:cubicBezTo>
                  <a:cubicBezTo>
                    <a:pt x="22660" y="41862"/>
                    <a:pt x="21643" y="39601"/>
                    <a:pt x="21937" y="37381"/>
                  </a:cubicBezTo>
                  <a:cubicBezTo>
                    <a:pt x="22044" y="36512"/>
                    <a:pt x="23569" y="35174"/>
                    <a:pt x="24559" y="33823"/>
                  </a:cubicBezTo>
                  <a:cubicBezTo>
                    <a:pt x="25549" y="32472"/>
                    <a:pt x="23676" y="28513"/>
                    <a:pt x="23289" y="27884"/>
                  </a:cubicBezTo>
                  <a:cubicBezTo>
                    <a:pt x="22901" y="27256"/>
                    <a:pt x="20867" y="27001"/>
                    <a:pt x="20332" y="26801"/>
                  </a:cubicBezTo>
                  <a:cubicBezTo>
                    <a:pt x="19797" y="26587"/>
                    <a:pt x="20225" y="25770"/>
                    <a:pt x="20091" y="25490"/>
                  </a:cubicBezTo>
                  <a:cubicBezTo>
                    <a:pt x="19991" y="25298"/>
                    <a:pt x="19253" y="25193"/>
                    <a:pt x="18450" y="25193"/>
                  </a:cubicBezTo>
                  <a:cubicBezTo>
                    <a:pt x="18078" y="25193"/>
                    <a:pt x="17693" y="25216"/>
                    <a:pt x="17350" y="25262"/>
                  </a:cubicBezTo>
                  <a:cubicBezTo>
                    <a:pt x="16513" y="25377"/>
                    <a:pt x="15448" y="25917"/>
                    <a:pt x="14601" y="25917"/>
                  </a:cubicBezTo>
                  <a:cubicBezTo>
                    <a:pt x="14364" y="25917"/>
                    <a:pt x="14145" y="25875"/>
                    <a:pt x="13952" y="25770"/>
                  </a:cubicBezTo>
                  <a:cubicBezTo>
                    <a:pt x="13056" y="25289"/>
                    <a:pt x="14875" y="21303"/>
                    <a:pt x="15677" y="20580"/>
                  </a:cubicBezTo>
                  <a:cubicBezTo>
                    <a:pt x="15980" y="20313"/>
                    <a:pt x="16494" y="20225"/>
                    <a:pt x="17076" y="20225"/>
                  </a:cubicBezTo>
                  <a:cubicBezTo>
                    <a:pt x="18035" y="20225"/>
                    <a:pt x="19176" y="20465"/>
                    <a:pt x="19851" y="20541"/>
                  </a:cubicBezTo>
                  <a:cubicBezTo>
                    <a:pt x="19950" y="20552"/>
                    <a:pt x="20054" y="20557"/>
                    <a:pt x="20161" y="20557"/>
                  </a:cubicBezTo>
                  <a:cubicBezTo>
                    <a:pt x="21227" y="20557"/>
                    <a:pt x="22628" y="20060"/>
                    <a:pt x="22968" y="19938"/>
                  </a:cubicBezTo>
                  <a:cubicBezTo>
                    <a:pt x="23329" y="19818"/>
                    <a:pt x="23744" y="19096"/>
                    <a:pt x="23878" y="18240"/>
                  </a:cubicBezTo>
                  <a:cubicBezTo>
                    <a:pt x="23997" y="17384"/>
                    <a:pt x="25536" y="17611"/>
                    <a:pt x="26232" y="16474"/>
                  </a:cubicBezTo>
                  <a:cubicBezTo>
                    <a:pt x="26927" y="15351"/>
                    <a:pt x="25911" y="13277"/>
                    <a:pt x="24493" y="11659"/>
                  </a:cubicBezTo>
                  <a:cubicBezTo>
                    <a:pt x="23061" y="10054"/>
                    <a:pt x="23409" y="7646"/>
                    <a:pt x="23637" y="6094"/>
                  </a:cubicBezTo>
                  <a:cubicBezTo>
                    <a:pt x="23864" y="4556"/>
                    <a:pt x="23102" y="3205"/>
                    <a:pt x="21804" y="2496"/>
                  </a:cubicBezTo>
                  <a:cubicBezTo>
                    <a:pt x="20507" y="1773"/>
                    <a:pt x="18406" y="1734"/>
                    <a:pt x="17175" y="1720"/>
                  </a:cubicBezTo>
                  <a:cubicBezTo>
                    <a:pt x="15945" y="1720"/>
                    <a:pt x="15397" y="543"/>
                    <a:pt x="14848" y="248"/>
                  </a:cubicBezTo>
                  <a:cubicBezTo>
                    <a:pt x="14519" y="65"/>
                    <a:pt x="14099" y="1"/>
                    <a:pt x="13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4"/>
            <p:cNvSpPr/>
            <p:nvPr/>
          </p:nvSpPr>
          <p:spPr>
            <a:xfrm>
              <a:off x="5879250" y="4260250"/>
              <a:ext cx="380225" cy="425050"/>
            </a:xfrm>
            <a:custGeom>
              <a:avLst/>
              <a:gdLst/>
              <a:ahLst/>
              <a:cxnLst/>
              <a:rect l="l" t="t" r="r" b="b"/>
              <a:pathLst>
                <a:path w="15209" h="17002" extrusionOk="0">
                  <a:moveTo>
                    <a:pt x="15196" y="0"/>
                  </a:moveTo>
                  <a:cubicBezTo>
                    <a:pt x="14795" y="401"/>
                    <a:pt x="14353" y="803"/>
                    <a:pt x="13871" y="1164"/>
                  </a:cubicBezTo>
                  <a:cubicBezTo>
                    <a:pt x="10714" y="3546"/>
                    <a:pt x="7480" y="4102"/>
                    <a:pt x="5587" y="4102"/>
                  </a:cubicBezTo>
                  <a:cubicBezTo>
                    <a:pt x="5099" y="4102"/>
                    <a:pt x="4700" y="4065"/>
                    <a:pt x="4415" y="4013"/>
                  </a:cubicBezTo>
                  <a:lnTo>
                    <a:pt x="4415" y="4027"/>
                  </a:lnTo>
                  <a:cubicBezTo>
                    <a:pt x="4415" y="4027"/>
                    <a:pt x="2167" y="4976"/>
                    <a:pt x="1645" y="5779"/>
                  </a:cubicBezTo>
                  <a:cubicBezTo>
                    <a:pt x="1110" y="6581"/>
                    <a:pt x="107" y="7077"/>
                    <a:pt x="54" y="7826"/>
                  </a:cubicBezTo>
                  <a:cubicBezTo>
                    <a:pt x="0" y="8575"/>
                    <a:pt x="950" y="9658"/>
                    <a:pt x="709" y="10555"/>
                  </a:cubicBezTo>
                  <a:cubicBezTo>
                    <a:pt x="455" y="11450"/>
                    <a:pt x="602" y="13283"/>
                    <a:pt x="1178" y="14072"/>
                  </a:cubicBezTo>
                  <a:cubicBezTo>
                    <a:pt x="1699" y="14768"/>
                    <a:pt x="4561" y="16587"/>
                    <a:pt x="5217" y="17002"/>
                  </a:cubicBezTo>
                  <a:cubicBezTo>
                    <a:pt x="11116" y="13230"/>
                    <a:pt x="14527" y="6581"/>
                    <a:pt x="15209" y="27"/>
                  </a:cubicBezTo>
                  <a:lnTo>
                    <a:pt x="15196" y="0"/>
                  </a:lnTo>
                  <a:close/>
                </a:path>
              </a:pathLst>
            </a:custGeom>
            <a:solidFill>
              <a:srgbClr val="59A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4"/>
            <p:cNvSpPr/>
            <p:nvPr/>
          </p:nvSpPr>
          <p:spPr>
            <a:xfrm>
              <a:off x="5879250" y="4295375"/>
              <a:ext cx="375550" cy="389925"/>
            </a:xfrm>
            <a:custGeom>
              <a:avLst/>
              <a:gdLst/>
              <a:ahLst/>
              <a:cxnLst/>
              <a:rect l="l" t="t" r="r" b="b"/>
              <a:pathLst>
                <a:path w="15022" h="15597" extrusionOk="0">
                  <a:moveTo>
                    <a:pt x="15022" y="0"/>
                  </a:moveTo>
                  <a:lnTo>
                    <a:pt x="15022" y="0"/>
                  </a:lnTo>
                  <a:cubicBezTo>
                    <a:pt x="12875" y="1739"/>
                    <a:pt x="10038" y="2994"/>
                    <a:pt x="7284" y="2994"/>
                  </a:cubicBezTo>
                  <a:cubicBezTo>
                    <a:pt x="6521" y="2994"/>
                    <a:pt x="5764" y="2897"/>
                    <a:pt x="5030" y="2688"/>
                  </a:cubicBezTo>
                  <a:cubicBezTo>
                    <a:pt x="4789" y="2662"/>
                    <a:pt x="4588" y="2635"/>
                    <a:pt x="4415" y="2608"/>
                  </a:cubicBezTo>
                  <a:lnTo>
                    <a:pt x="4415" y="2622"/>
                  </a:lnTo>
                  <a:cubicBezTo>
                    <a:pt x="4415" y="2622"/>
                    <a:pt x="2167" y="3571"/>
                    <a:pt x="1645" y="4374"/>
                  </a:cubicBezTo>
                  <a:cubicBezTo>
                    <a:pt x="1110" y="5176"/>
                    <a:pt x="107" y="5672"/>
                    <a:pt x="54" y="6421"/>
                  </a:cubicBezTo>
                  <a:cubicBezTo>
                    <a:pt x="0" y="7170"/>
                    <a:pt x="950" y="8253"/>
                    <a:pt x="709" y="9150"/>
                  </a:cubicBezTo>
                  <a:cubicBezTo>
                    <a:pt x="455" y="10045"/>
                    <a:pt x="602" y="11878"/>
                    <a:pt x="1178" y="12667"/>
                  </a:cubicBezTo>
                  <a:cubicBezTo>
                    <a:pt x="1699" y="13363"/>
                    <a:pt x="4561" y="15182"/>
                    <a:pt x="5217" y="15597"/>
                  </a:cubicBezTo>
                  <a:cubicBezTo>
                    <a:pt x="10701" y="12092"/>
                    <a:pt x="14032" y="6100"/>
                    <a:pt x="15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4"/>
            <p:cNvSpPr/>
            <p:nvPr/>
          </p:nvSpPr>
          <p:spPr>
            <a:xfrm>
              <a:off x="6004975" y="4260250"/>
              <a:ext cx="254175" cy="102700"/>
            </a:xfrm>
            <a:custGeom>
              <a:avLst/>
              <a:gdLst/>
              <a:ahLst/>
              <a:cxnLst/>
              <a:rect l="l" t="t" r="r" b="b"/>
              <a:pathLst>
                <a:path w="10167" h="4108" extrusionOk="0">
                  <a:moveTo>
                    <a:pt x="10167" y="0"/>
                  </a:moveTo>
                  <a:cubicBezTo>
                    <a:pt x="9766" y="401"/>
                    <a:pt x="9324" y="803"/>
                    <a:pt x="8842" y="1164"/>
                  </a:cubicBezTo>
                  <a:cubicBezTo>
                    <a:pt x="5685" y="3545"/>
                    <a:pt x="2448" y="4107"/>
                    <a:pt x="549" y="4107"/>
                  </a:cubicBezTo>
                  <a:cubicBezTo>
                    <a:pt x="349" y="4107"/>
                    <a:pt x="174" y="4093"/>
                    <a:pt x="1" y="4093"/>
                  </a:cubicBezTo>
                  <a:lnTo>
                    <a:pt x="1" y="4093"/>
                  </a:lnTo>
                  <a:cubicBezTo>
                    <a:pt x="174" y="4093"/>
                    <a:pt x="349" y="4107"/>
                    <a:pt x="549" y="4107"/>
                  </a:cubicBezTo>
                  <a:cubicBezTo>
                    <a:pt x="2448" y="4107"/>
                    <a:pt x="5685" y="3545"/>
                    <a:pt x="8842" y="1164"/>
                  </a:cubicBezTo>
                  <a:cubicBezTo>
                    <a:pt x="9324" y="803"/>
                    <a:pt x="9766" y="401"/>
                    <a:pt x="10167" y="0"/>
                  </a:cubicBezTo>
                  <a:lnTo>
                    <a:pt x="10167" y="0"/>
                  </a:lnTo>
                  <a:close/>
                </a:path>
              </a:pathLst>
            </a:custGeom>
            <a:solidFill>
              <a:srgbClr val="9E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4"/>
            <p:cNvSpPr/>
            <p:nvPr/>
          </p:nvSpPr>
          <p:spPr>
            <a:xfrm>
              <a:off x="6004975" y="4260250"/>
              <a:ext cx="254500" cy="110050"/>
            </a:xfrm>
            <a:custGeom>
              <a:avLst/>
              <a:gdLst/>
              <a:ahLst/>
              <a:cxnLst/>
              <a:rect l="l" t="t" r="r" b="b"/>
              <a:pathLst>
                <a:path w="10180" h="4402" extrusionOk="0">
                  <a:moveTo>
                    <a:pt x="1" y="4093"/>
                  </a:moveTo>
                  <a:cubicBezTo>
                    <a:pt x="10" y="4093"/>
                    <a:pt x="19" y="4093"/>
                    <a:pt x="28" y="4093"/>
                  </a:cubicBezTo>
                  <a:lnTo>
                    <a:pt x="28" y="4093"/>
                  </a:lnTo>
                  <a:cubicBezTo>
                    <a:pt x="28" y="4093"/>
                    <a:pt x="28" y="4093"/>
                    <a:pt x="28" y="4093"/>
                  </a:cubicBezTo>
                  <a:close/>
                  <a:moveTo>
                    <a:pt x="10167" y="0"/>
                  </a:moveTo>
                  <a:cubicBezTo>
                    <a:pt x="9766" y="401"/>
                    <a:pt x="9324" y="803"/>
                    <a:pt x="8842" y="1164"/>
                  </a:cubicBezTo>
                  <a:cubicBezTo>
                    <a:pt x="5685" y="3545"/>
                    <a:pt x="2448" y="4107"/>
                    <a:pt x="549" y="4107"/>
                  </a:cubicBezTo>
                  <a:cubicBezTo>
                    <a:pt x="359" y="4107"/>
                    <a:pt x="193" y="4095"/>
                    <a:pt x="28" y="4093"/>
                  </a:cubicBezTo>
                  <a:lnTo>
                    <a:pt x="28" y="4093"/>
                  </a:lnTo>
                  <a:cubicBezTo>
                    <a:pt x="763" y="4307"/>
                    <a:pt x="1512" y="4402"/>
                    <a:pt x="2261" y="4402"/>
                  </a:cubicBezTo>
                  <a:cubicBezTo>
                    <a:pt x="5004" y="4402"/>
                    <a:pt x="7813" y="3157"/>
                    <a:pt x="9953" y="1445"/>
                  </a:cubicBezTo>
                  <a:cubicBezTo>
                    <a:pt x="9966" y="1432"/>
                    <a:pt x="9966" y="1432"/>
                    <a:pt x="9980" y="1432"/>
                  </a:cubicBezTo>
                  <a:cubicBezTo>
                    <a:pt x="9980" y="1418"/>
                    <a:pt x="9993" y="1418"/>
                    <a:pt x="9993" y="1405"/>
                  </a:cubicBezTo>
                  <a:cubicBezTo>
                    <a:pt x="10073" y="950"/>
                    <a:pt x="10126" y="482"/>
                    <a:pt x="10180" y="27"/>
                  </a:cubicBezTo>
                  <a:lnTo>
                    <a:pt x="10167" y="0"/>
                  </a:lnTo>
                  <a:close/>
                </a:path>
              </a:pathLst>
            </a:custGeom>
            <a:solidFill>
              <a:srgbClr val="4D8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4"/>
            <p:cNvSpPr/>
            <p:nvPr/>
          </p:nvSpPr>
          <p:spPr>
            <a:xfrm>
              <a:off x="6005300" y="4296025"/>
              <a:ext cx="249175" cy="74275"/>
            </a:xfrm>
            <a:custGeom>
              <a:avLst/>
              <a:gdLst/>
              <a:ahLst/>
              <a:cxnLst/>
              <a:rect l="l" t="t" r="r" b="b"/>
              <a:pathLst>
                <a:path w="9967" h="2971" extrusionOk="0">
                  <a:moveTo>
                    <a:pt x="2248" y="2971"/>
                  </a:moveTo>
                  <a:lnTo>
                    <a:pt x="2248" y="2971"/>
                  </a:lnTo>
                  <a:lnTo>
                    <a:pt x="2248" y="2971"/>
                  </a:lnTo>
                  <a:lnTo>
                    <a:pt x="2248" y="2971"/>
                  </a:lnTo>
                  <a:close/>
                  <a:moveTo>
                    <a:pt x="1" y="2662"/>
                  </a:moveTo>
                  <a:lnTo>
                    <a:pt x="15" y="2662"/>
                  </a:lnTo>
                  <a:lnTo>
                    <a:pt x="1" y="2662"/>
                  </a:lnTo>
                  <a:close/>
                  <a:moveTo>
                    <a:pt x="9940" y="14"/>
                  </a:moveTo>
                  <a:cubicBezTo>
                    <a:pt x="7800" y="1726"/>
                    <a:pt x="4991" y="2971"/>
                    <a:pt x="2248" y="2971"/>
                  </a:cubicBezTo>
                  <a:cubicBezTo>
                    <a:pt x="4991" y="2971"/>
                    <a:pt x="7800" y="1726"/>
                    <a:pt x="9940" y="14"/>
                  </a:cubicBezTo>
                  <a:close/>
                  <a:moveTo>
                    <a:pt x="9967" y="1"/>
                  </a:moveTo>
                  <a:cubicBezTo>
                    <a:pt x="9953" y="1"/>
                    <a:pt x="9953" y="1"/>
                    <a:pt x="9940" y="14"/>
                  </a:cubicBezTo>
                  <a:cubicBezTo>
                    <a:pt x="9953" y="1"/>
                    <a:pt x="9953" y="1"/>
                    <a:pt x="9967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4"/>
            <p:cNvSpPr/>
            <p:nvPr/>
          </p:nvSpPr>
          <p:spPr>
            <a:xfrm>
              <a:off x="5876225" y="3797100"/>
              <a:ext cx="342800" cy="437075"/>
            </a:xfrm>
            <a:custGeom>
              <a:avLst/>
              <a:gdLst/>
              <a:ahLst/>
              <a:cxnLst/>
              <a:rect l="l" t="t" r="r" b="b"/>
              <a:pathLst>
                <a:path w="13712" h="17483" extrusionOk="0">
                  <a:moveTo>
                    <a:pt x="8736" y="1"/>
                  </a:moveTo>
                  <a:cubicBezTo>
                    <a:pt x="8201" y="415"/>
                    <a:pt x="5445" y="2515"/>
                    <a:pt x="4816" y="3585"/>
                  </a:cubicBezTo>
                  <a:cubicBezTo>
                    <a:pt x="4388" y="4294"/>
                    <a:pt x="4188" y="7063"/>
                    <a:pt x="3653" y="7504"/>
                  </a:cubicBezTo>
                  <a:cubicBezTo>
                    <a:pt x="3118" y="7959"/>
                    <a:pt x="1552" y="8922"/>
                    <a:pt x="1311" y="9685"/>
                  </a:cubicBezTo>
                  <a:cubicBezTo>
                    <a:pt x="723" y="11464"/>
                    <a:pt x="1432" y="12320"/>
                    <a:pt x="1258" y="12801"/>
                  </a:cubicBezTo>
                  <a:cubicBezTo>
                    <a:pt x="1058" y="13390"/>
                    <a:pt x="1" y="14367"/>
                    <a:pt x="362" y="15357"/>
                  </a:cubicBezTo>
                  <a:cubicBezTo>
                    <a:pt x="696" y="16293"/>
                    <a:pt x="3840" y="17429"/>
                    <a:pt x="4308" y="17483"/>
                  </a:cubicBezTo>
                  <a:cubicBezTo>
                    <a:pt x="4308" y="17443"/>
                    <a:pt x="4322" y="17416"/>
                    <a:pt x="4334" y="17376"/>
                  </a:cubicBezTo>
                  <a:cubicBezTo>
                    <a:pt x="4536" y="16787"/>
                    <a:pt x="4964" y="17229"/>
                    <a:pt x="7291" y="16520"/>
                  </a:cubicBezTo>
                  <a:cubicBezTo>
                    <a:pt x="9471" y="15865"/>
                    <a:pt x="12681" y="12280"/>
                    <a:pt x="13096" y="11825"/>
                  </a:cubicBezTo>
                  <a:cubicBezTo>
                    <a:pt x="12788" y="11678"/>
                    <a:pt x="12588" y="11544"/>
                    <a:pt x="12548" y="11451"/>
                  </a:cubicBezTo>
                  <a:cubicBezTo>
                    <a:pt x="12333" y="10996"/>
                    <a:pt x="13364" y="8842"/>
                    <a:pt x="13712" y="7611"/>
                  </a:cubicBezTo>
                  <a:lnTo>
                    <a:pt x="13644" y="7598"/>
                  </a:lnTo>
                  <a:cubicBezTo>
                    <a:pt x="13203" y="6555"/>
                    <a:pt x="12722" y="5592"/>
                    <a:pt x="12214" y="4695"/>
                  </a:cubicBezTo>
                  <a:cubicBezTo>
                    <a:pt x="11170" y="2849"/>
                    <a:pt x="10006" y="1298"/>
                    <a:pt x="8736" y="1"/>
                  </a:cubicBezTo>
                  <a:close/>
                </a:path>
              </a:pathLst>
            </a:custGeom>
            <a:solidFill>
              <a:srgbClr val="59A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4"/>
            <p:cNvSpPr/>
            <p:nvPr/>
          </p:nvSpPr>
          <p:spPr>
            <a:xfrm>
              <a:off x="6191900" y="4085675"/>
              <a:ext cx="10975" cy="6650"/>
            </a:xfrm>
            <a:custGeom>
              <a:avLst/>
              <a:gdLst/>
              <a:ahLst/>
              <a:cxnLst/>
              <a:rect l="l" t="t" r="r" b="b"/>
              <a:pathLst>
                <a:path w="439" h="266" extrusionOk="0">
                  <a:moveTo>
                    <a:pt x="1" y="1"/>
                  </a:moveTo>
                  <a:lnTo>
                    <a:pt x="1" y="15"/>
                  </a:lnTo>
                  <a:cubicBezTo>
                    <a:pt x="94" y="80"/>
                    <a:pt x="253" y="174"/>
                    <a:pt x="438" y="266"/>
                  </a:cubicBezTo>
                  <a:lnTo>
                    <a:pt x="438" y="266"/>
                  </a:lnTo>
                  <a:cubicBezTo>
                    <a:pt x="253" y="174"/>
                    <a:pt x="94" y="80"/>
                    <a:pt x="1" y="1"/>
                  </a:cubicBezTo>
                  <a:close/>
                </a:path>
              </a:pathLst>
            </a:custGeom>
            <a:solidFill>
              <a:srgbClr val="DBB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4"/>
            <p:cNvSpPr/>
            <p:nvPr/>
          </p:nvSpPr>
          <p:spPr>
            <a:xfrm>
              <a:off x="6200600" y="4093050"/>
              <a:ext cx="2700" cy="270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8" y="0"/>
                  </a:moveTo>
                  <a:cubicBezTo>
                    <a:pt x="95" y="0"/>
                    <a:pt x="81" y="14"/>
                    <a:pt x="68" y="27"/>
                  </a:cubicBezTo>
                  <a:cubicBezTo>
                    <a:pt x="54" y="54"/>
                    <a:pt x="27" y="80"/>
                    <a:pt x="1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9E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4"/>
            <p:cNvSpPr/>
            <p:nvPr/>
          </p:nvSpPr>
          <p:spPr>
            <a:xfrm>
              <a:off x="6200600" y="4093700"/>
              <a:ext cx="1700" cy="2050"/>
            </a:xfrm>
            <a:custGeom>
              <a:avLst/>
              <a:gdLst/>
              <a:ahLst/>
              <a:cxnLst/>
              <a:rect l="l" t="t" r="r" b="b"/>
              <a:pathLst>
                <a:path w="68" h="82" extrusionOk="0">
                  <a:moveTo>
                    <a:pt x="68" y="1"/>
                  </a:moveTo>
                  <a:cubicBezTo>
                    <a:pt x="54" y="28"/>
                    <a:pt x="27" y="54"/>
                    <a:pt x="1" y="81"/>
                  </a:cubicBezTo>
                  <a:lnTo>
                    <a:pt x="1" y="81"/>
                  </a:lnTo>
                  <a:lnTo>
                    <a:pt x="1" y="81"/>
                  </a:lnTo>
                  <a:lnTo>
                    <a:pt x="1" y="81"/>
                  </a:lnTo>
                  <a:cubicBezTo>
                    <a:pt x="27" y="54"/>
                    <a:pt x="54" y="28"/>
                    <a:pt x="68" y="1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9E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4"/>
            <p:cNvSpPr/>
            <p:nvPr/>
          </p:nvSpPr>
          <p:spPr>
            <a:xfrm>
              <a:off x="6202275" y="4092725"/>
              <a:ext cx="1375" cy="1000"/>
            </a:xfrm>
            <a:custGeom>
              <a:avLst/>
              <a:gdLst/>
              <a:ahLst/>
              <a:cxnLst/>
              <a:rect l="l" t="t" r="r" b="b"/>
              <a:pathLst>
                <a:path w="55" h="40" extrusionOk="0">
                  <a:moveTo>
                    <a:pt x="54" y="0"/>
                  </a:moveTo>
                  <a:lnTo>
                    <a:pt x="54" y="0"/>
                  </a:lnTo>
                  <a:cubicBezTo>
                    <a:pt x="54" y="0"/>
                    <a:pt x="41" y="0"/>
                    <a:pt x="41" y="13"/>
                  </a:cubicBezTo>
                  <a:cubicBezTo>
                    <a:pt x="28" y="13"/>
                    <a:pt x="14" y="27"/>
                    <a:pt x="1" y="40"/>
                  </a:cubicBezTo>
                  <a:cubicBezTo>
                    <a:pt x="28" y="27"/>
                    <a:pt x="41" y="13"/>
                    <a:pt x="54" y="0"/>
                  </a:cubicBezTo>
                  <a:close/>
                </a:path>
              </a:pathLst>
            </a:custGeom>
            <a:solidFill>
              <a:srgbClr val="8A5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4"/>
            <p:cNvSpPr/>
            <p:nvPr/>
          </p:nvSpPr>
          <p:spPr>
            <a:xfrm>
              <a:off x="6191900" y="4086025"/>
              <a:ext cx="11750" cy="9725"/>
            </a:xfrm>
            <a:custGeom>
              <a:avLst/>
              <a:gdLst/>
              <a:ahLst/>
              <a:cxnLst/>
              <a:rect l="l" t="t" r="r" b="b"/>
              <a:pathLst>
                <a:path w="470" h="389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134"/>
                    <a:pt x="215" y="268"/>
                    <a:pt x="349" y="388"/>
                  </a:cubicBezTo>
                  <a:lnTo>
                    <a:pt x="469" y="268"/>
                  </a:lnTo>
                  <a:lnTo>
                    <a:pt x="469" y="254"/>
                  </a:lnTo>
                  <a:lnTo>
                    <a:pt x="443" y="254"/>
                  </a:lnTo>
                  <a:cubicBezTo>
                    <a:pt x="255" y="161"/>
                    <a:pt x="95" y="67"/>
                    <a:pt x="1" y="1"/>
                  </a:cubicBezTo>
                  <a:close/>
                </a:path>
              </a:pathLst>
            </a:custGeom>
            <a:solidFill>
              <a:srgbClr val="4D8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4"/>
            <p:cNvSpPr/>
            <p:nvPr/>
          </p:nvSpPr>
          <p:spPr>
            <a:xfrm>
              <a:off x="6218650" y="3987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BB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4"/>
            <p:cNvSpPr/>
            <p:nvPr/>
          </p:nvSpPr>
          <p:spPr>
            <a:xfrm>
              <a:off x="6218650" y="398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BB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4"/>
            <p:cNvSpPr/>
            <p:nvPr/>
          </p:nvSpPr>
          <p:spPr>
            <a:xfrm>
              <a:off x="6188950" y="3987725"/>
              <a:ext cx="29725" cy="92300"/>
            </a:xfrm>
            <a:custGeom>
              <a:avLst/>
              <a:gdLst/>
              <a:ahLst/>
              <a:cxnLst/>
              <a:rect l="l" t="t" r="r" b="b"/>
              <a:pathLst>
                <a:path w="1189" h="3692" extrusionOk="0">
                  <a:moveTo>
                    <a:pt x="1189" y="0"/>
                  </a:moveTo>
                  <a:cubicBezTo>
                    <a:pt x="968" y="810"/>
                    <a:pt x="454" y="2001"/>
                    <a:pt x="184" y="2853"/>
                  </a:cubicBezTo>
                  <a:lnTo>
                    <a:pt x="184" y="2853"/>
                  </a:lnTo>
                  <a:cubicBezTo>
                    <a:pt x="456" y="2001"/>
                    <a:pt x="972" y="811"/>
                    <a:pt x="1189" y="0"/>
                  </a:cubicBezTo>
                  <a:close/>
                  <a:moveTo>
                    <a:pt x="184" y="2853"/>
                  </a:moveTo>
                  <a:cubicBezTo>
                    <a:pt x="71" y="3209"/>
                    <a:pt x="0" y="3506"/>
                    <a:pt x="12" y="3692"/>
                  </a:cubicBezTo>
                  <a:lnTo>
                    <a:pt x="12" y="3651"/>
                  </a:lnTo>
                  <a:cubicBezTo>
                    <a:pt x="12" y="3464"/>
                    <a:pt x="80" y="3184"/>
                    <a:pt x="184" y="2853"/>
                  </a:cubicBezTo>
                  <a:close/>
                </a:path>
              </a:pathLst>
            </a:custGeom>
            <a:solidFill>
              <a:srgbClr val="DBB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4"/>
            <p:cNvSpPr/>
            <p:nvPr/>
          </p:nvSpPr>
          <p:spPr>
            <a:xfrm>
              <a:off x="6185575" y="3971675"/>
              <a:ext cx="33450" cy="108350"/>
            </a:xfrm>
            <a:custGeom>
              <a:avLst/>
              <a:gdLst/>
              <a:ahLst/>
              <a:cxnLst/>
              <a:rect l="l" t="t" r="r" b="b"/>
              <a:pathLst>
                <a:path w="1338" h="4334" extrusionOk="0">
                  <a:moveTo>
                    <a:pt x="1003" y="0"/>
                  </a:moveTo>
                  <a:cubicBezTo>
                    <a:pt x="615" y="1110"/>
                    <a:pt x="0" y="2447"/>
                    <a:pt x="0" y="3544"/>
                  </a:cubicBezTo>
                  <a:cubicBezTo>
                    <a:pt x="0" y="3826"/>
                    <a:pt x="40" y="4093"/>
                    <a:pt x="147" y="4334"/>
                  </a:cubicBezTo>
                  <a:lnTo>
                    <a:pt x="147" y="4293"/>
                  </a:lnTo>
                  <a:cubicBezTo>
                    <a:pt x="147" y="3624"/>
                    <a:pt x="1017" y="1766"/>
                    <a:pt x="1324" y="642"/>
                  </a:cubicBezTo>
                  <a:lnTo>
                    <a:pt x="1324" y="628"/>
                  </a:lnTo>
                  <a:lnTo>
                    <a:pt x="1338" y="628"/>
                  </a:lnTo>
                  <a:lnTo>
                    <a:pt x="1270" y="615"/>
                  </a:lnTo>
                  <a:cubicBezTo>
                    <a:pt x="1190" y="401"/>
                    <a:pt x="1097" y="200"/>
                    <a:pt x="1003" y="0"/>
                  </a:cubicBezTo>
                  <a:close/>
                </a:path>
              </a:pathLst>
            </a:custGeom>
            <a:solidFill>
              <a:srgbClr val="4D8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4"/>
            <p:cNvSpPr/>
            <p:nvPr/>
          </p:nvSpPr>
          <p:spPr>
            <a:xfrm>
              <a:off x="5876225" y="3797100"/>
              <a:ext cx="334425" cy="437075"/>
            </a:xfrm>
            <a:custGeom>
              <a:avLst/>
              <a:gdLst/>
              <a:ahLst/>
              <a:cxnLst/>
              <a:rect l="l" t="t" r="r" b="b"/>
              <a:pathLst>
                <a:path w="13377" h="17483" extrusionOk="0">
                  <a:moveTo>
                    <a:pt x="8736" y="1"/>
                  </a:moveTo>
                  <a:cubicBezTo>
                    <a:pt x="8201" y="415"/>
                    <a:pt x="5445" y="2515"/>
                    <a:pt x="4816" y="3585"/>
                  </a:cubicBezTo>
                  <a:cubicBezTo>
                    <a:pt x="4388" y="4294"/>
                    <a:pt x="4188" y="7063"/>
                    <a:pt x="3653" y="7504"/>
                  </a:cubicBezTo>
                  <a:cubicBezTo>
                    <a:pt x="3118" y="7959"/>
                    <a:pt x="1552" y="8922"/>
                    <a:pt x="1311" y="9685"/>
                  </a:cubicBezTo>
                  <a:cubicBezTo>
                    <a:pt x="723" y="11464"/>
                    <a:pt x="1432" y="12320"/>
                    <a:pt x="1258" y="12801"/>
                  </a:cubicBezTo>
                  <a:cubicBezTo>
                    <a:pt x="1058" y="13390"/>
                    <a:pt x="1" y="14367"/>
                    <a:pt x="362" y="15357"/>
                  </a:cubicBezTo>
                  <a:cubicBezTo>
                    <a:pt x="696" y="16293"/>
                    <a:pt x="3840" y="17429"/>
                    <a:pt x="4308" y="17483"/>
                  </a:cubicBezTo>
                  <a:cubicBezTo>
                    <a:pt x="4308" y="17443"/>
                    <a:pt x="4322" y="17416"/>
                    <a:pt x="4334" y="17376"/>
                  </a:cubicBezTo>
                  <a:cubicBezTo>
                    <a:pt x="4536" y="16787"/>
                    <a:pt x="4964" y="17229"/>
                    <a:pt x="7291" y="16520"/>
                  </a:cubicBezTo>
                  <a:cubicBezTo>
                    <a:pt x="9324" y="15904"/>
                    <a:pt x="12267" y="12735"/>
                    <a:pt x="12976" y="11945"/>
                  </a:cubicBezTo>
                  <a:cubicBezTo>
                    <a:pt x="12842" y="11825"/>
                    <a:pt x="12722" y="11691"/>
                    <a:pt x="12628" y="11544"/>
                  </a:cubicBezTo>
                  <a:cubicBezTo>
                    <a:pt x="12588" y="11517"/>
                    <a:pt x="12561" y="11477"/>
                    <a:pt x="12548" y="11451"/>
                  </a:cubicBezTo>
                  <a:cubicBezTo>
                    <a:pt x="12521" y="11410"/>
                    <a:pt x="12521" y="11370"/>
                    <a:pt x="12521" y="11317"/>
                  </a:cubicBezTo>
                  <a:cubicBezTo>
                    <a:pt x="12039" y="10153"/>
                    <a:pt x="12882" y="8374"/>
                    <a:pt x="13377" y="6983"/>
                  </a:cubicBezTo>
                  <a:cubicBezTo>
                    <a:pt x="13002" y="6167"/>
                    <a:pt x="12628" y="5417"/>
                    <a:pt x="12214" y="4695"/>
                  </a:cubicBezTo>
                  <a:cubicBezTo>
                    <a:pt x="11170" y="2849"/>
                    <a:pt x="10006" y="1298"/>
                    <a:pt x="8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4"/>
            <p:cNvSpPr/>
            <p:nvPr/>
          </p:nvSpPr>
          <p:spPr>
            <a:xfrm>
              <a:off x="5400025" y="3649100"/>
              <a:ext cx="694600" cy="1115250"/>
            </a:xfrm>
            <a:custGeom>
              <a:avLst/>
              <a:gdLst/>
              <a:ahLst/>
              <a:cxnLst/>
              <a:rect l="l" t="t" r="r" b="b"/>
              <a:pathLst>
                <a:path w="27784" h="44610" extrusionOk="0">
                  <a:moveTo>
                    <a:pt x="12105" y="0"/>
                  </a:moveTo>
                  <a:cubicBezTo>
                    <a:pt x="11856" y="0"/>
                    <a:pt x="11607" y="3"/>
                    <a:pt x="11358" y="8"/>
                  </a:cubicBezTo>
                  <a:cubicBezTo>
                    <a:pt x="9418" y="48"/>
                    <a:pt x="6489" y="249"/>
                    <a:pt x="3359" y="1212"/>
                  </a:cubicBezTo>
                  <a:cubicBezTo>
                    <a:pt x="2797" y="1386"/>
                    <a:pt x="2221" y="1587"/>
                    <a:pt x="1646" y="1814"/>
                  </a:cubicBezTo>
                  <a:cubicBezTo>
                    <a:pt x="1098" y="2028"/>
                    <a:pt x="550" y="2268"/>
                    <a:pt x="1" y="2550"/>
                  </a:cubicBezTo>
                  <a:cubicBezTo>
                    <a:pt x="322" y="2454"/>
                    <a:pt x="1138" y="2235"/>
                    <a:pt x="1927" y="2235"/>
                  </a:cubicBezTo>
                  <a:cubicBezTo>
                    <a:pt x="2355" y="2235"/>
                    <a:pt x="2775" y="2299"/>
                    <a:pt x="3104" y="2482"/>
                  </a:cubicBezTo>
                  <a:cubicBezTo>
                    <a:pt x="3653" y="2777"/>
                    <a:pt x="4201" y="3954"/>
                    <a:pt x="5431" y="3954"/>
                  </a:cubicBezTo>
                  <a:cubicBezTo>
                    <a:pt x="6662" y="3968"/>
                    <a:pt x="8763" y="4007"/>
                    <a:pt x="10060" y="4730"/>
                  </a:cubicBezTo>
                  <a:cubicBezTo>
                    <a:pt x="11358" y="5439"/>
                    <a:pt x="12120" y="6790"/>
                    <a:pt x="11893" y="8328"/>
                  </a:cubicBezTo>
                  <a:cubicBezTo>
                    <a:pt x="11665" y="9880"/>
                    <a:pt x="11317" y="12288"/>
                    <a:pt x="12749" y="13893"/>
                  </a:cubicBezTo>
                  <a:cubicBezTo>
                    <a:pt x="14167" y="15511"/>
                    <a:pt x="15183" y="17585"/>
                    <a:pt x="14488" y="18708"/>
                  </a:cubicBezTo>
                  <a:cubicBezTo>
                    <a:pt x="13792" y="19845"/>
                    <a:pt x="12253" y="19618"/>
                    <a:pt x="12134" y="20474"/>
                  </a:cubicBezTo>
                  <a:cubicBezTo>
                    <a:pt x="12000" y="21330"/>
                    <a:pt x="11585" y="22052"/>
                    <a:pt x="11224" y="22172"/>
                  </a:cubicBezTo>
                  <a:cubicBezTo>
                    <a:pt x="10884" y="22294"/>
                    <a:pt x="9483" y="22791"/>
                    <a:pt x="8417" y="22791"/>
                  </a:cubicBezTo>
                  <a:cubicBezTo>
                    <a:pt x="8310" y="22791"/>
                    <a:pt x="8206" y="22786"/>
                    <a:pt x="8107" y="22775"/>
                  </a:cubicBezTo>
                  <a:cubicBezTo>
                    <a:pt x="7432" y="22699"/>
                    <a:pt x="6291" y="22459"/>
                    <a:pt x="5332" y="22459"/>
                  </a:cubicBezTo>
                  <a:cubicBezTo>
                    <a:pt x="4750" y="22459"/>
                    <a:pt x="4236" y="22547"/>
                    <a:pt x="3933" y="22814"/>
                  </a:cubicBezTo>
                  <a:cubicBezTo>
                    <a:pt x="3131" y="23537"/>
                    <a:pt x="1312" y="27523"/>
                    <a:pt x="2208" y="28004"/>
                  </a:cubicBezTo>
                  <a:cubicBezTo>
                    <a:pt x="2401" y="28109"/>
                    <a:pt x="2620" y="28151"/>
                    <a:pt x="2857" y="28151"/>
                  </a:cubicBezTo>
                  <a:cubicBezTo>
                    <a:pt x="3704" y="28151"/>
                    <a:pt x="4769" y="27611"/>
                    <a:pt x="5606" y="27496"/>
                  </a:cubicBezTo>
                  <a:cubicBezTo>
                    <a:pt x="5949" y="27450"/>
                    <a:pt x="6334" y="27427"/>
                    <a:pt x="6706" y="27427"/>
                  </a:cubicBezTo>
                  <a:cubicBezTo>
                    <a:pt x="7509" y="27427"/>
                    <a:pt x="8247" y="27532"/>
                    <a:pt x="8347" y="27724"/>
                  </a:cubicBezTo>
                  <a:cubicBezTo>
                    <a:pt x="8481" y="28004"/>
                    <a:pt x="8053" y="28821"/>
                    <a:pt x="8588" y="29035"/>
                  </a:cubicBezTo>
                  <a:cubicBezTo>
                    <a:pt x="9123" y="29235"/>
                    <a:pt x="11157" y="29490"/>
                    <a:pt x="11545" y="30118"/>
                  </a:cubicBezTo>
                  <a:cubicBezTo>
                    <a:pt x="11932" y="30747"/>
                    <a:pt x="13805" y="34706"/>
                    <a:pt x="12815" y="36057"/>
                  </a:cubicBezTo>
                  <a:cubicBezTo>
                    <a:pt x="11825" y="37408"/>
                    <a:pt x="10300" y="38746"/>
                    <a:pt x="10193" y="39615"/>
                  </a:cubicBezTo>
                  <a:cubicBezTo>
                    <a:pt x="9899" y="41835"/>
                    <a:pt x="10916" y="44096"/>
                    <a:pt x="11157" y="44578"/>
                  </a:cubicBezTo>
                  <a:cubicBezTo>
                    <a:pt x="11620" y="44599"/>
                    <a:pt x="12088" y="44610"/>
                    <a:pt x="12559" y="44610"/>
                  </a:cubicBezTo>
                  <a:cubicBezTo>
                    <a:pt x="13273" y="44610"/>
                    <a:pt x="13996" y="44586"/>
                    <a:pt x="14729" y="44537"/>
                  </a:cubicBezTo>
                  <a:cubicBezTo>
                    <a:pt x="18460" y="44310"/>
                    <a:pt x="21684" y="43187"/>
                    <a:pt x="24386" y="41448"/>
                  </a:cubicBezTo>
                  <a:cubicBezTo>
                    <a:pt x="23730" y="41033"/>
                    <a:pt x="20868" y="39214"/>
                    <a:pt x="20347" y="38518"/>
                  </a:cubicBezTo>
                  <a:cubicBezTo>
                    <a:pt x="19771" y="37729"/>
                    <a:pt x="19624" y="35896"/>
                    <a:pt x="19878" y="35001"/>
                  </a:cubicBezTo>
                  <a:cubicBezTo>
                    <a:pt x="20119" y="34104"/>
                    <a:pt x="19169" y="33021"/>
                    <a:pt x="19223" y="32272"/>
                  </a:cubicBezTo>
                  <a:cubicBezTo>
                    <a:pt x="19276" y="31523"/>
                    <a:pt x="20279" y="31027"/>
                    <a:pt x="20814" y="30225"/>
                  </a:cubicBezTo>
                  <a:cubicBezTo>
                    <a:pt x="21336" y="29422"/>
                    <a:pt x="23584" y="28473"/>
                    <a:pt x="23584" y="28473"/>
                  </a:cubicBezTo>
                  <a:lnTo>
                    <a:pt x="23584" y="28459"/>
                  </a:lnTo>
                  <a:cubicBezTo>
                    <a:pt x="23356" y="28419"/>
                    <a:pt x="23209" y="28366"/>
                    <a:pt x="23142" y="28312"/>
                  </a:cubicBezTo>
                  <a:cubicBezTo>
                    <a:pt x="22633" y="27951"/>
                    <a:pt x="23142" y="27469"/>
                    <a:pt x="23142" y="27469"/>
                  </a:cubicBezTo>
                  <a:lnTo>
                    <a:pt x="23142" y="27456"/>
                  </a:lnTo>
                  <a:cubicBezTo>
                    <a:pt x="22621" y="27403"/>
                    <a:pt x="22205" y="27242"/>
                    <a:pt x="22219" y="27041"/>
                  </a:cubicBezTo>
                  <a:cubicBezTo>
                    <a:pt x="22219" y="26600"/>
                    <a:pt x="22847" y="26346"/>
                    <a:pt x="22847" y="26346"/>
                  </a:cubicBezTo>
                  <a:lnTo>
                    <a:pt x="22847" y="26279"/>
                  </a:lnTo>
                  <a:cubicBezTo>
                    <a:pt x="22419" y="26212"/>
                    <a:pt x="22098" y="26051"/>
                    <a:pt x="22045" y="25784"/>
                  </a:cubicBezTo>
                  <a:cubicBezTo>
                    <a:pt x="21938" y="25156"/>
                    <a:pt x="24333" y="24366"/>
                    <a:pt x="24333" y="24366"/>
                  </a:cubicBezTo>
                  <a:cubicBezTo>
                    <a:pt x="24333" y="24366"/>
                    <a:pt x="23316" y="23938"/>
                    <a:pt x="23356" y="23403"/>
                  </a:cubicBezTo>
                  <a:cubicBezTo>
                    <a:pt x="22888" y="23349"/>
                    <a:pt x="19744" y="22213"/>
                    <a:pt x="19410" y="21277"/>
                  </a:cubicBezTo>
                  <a:cubicBezTo>
                    <a:pt x="19049" y="20287"/>
                    <a:pt x="20106" y="19310"/>
                    <a:pt x="20306" y="18721"/>
                  </a:cubicBezTo>
                  <a:cubicBezTo>
                    <a:pt x="20480" y="18240"/>
                    <a:pt x="19771" y="17384"/>
                    <a:pt x="20359" y="15605"/>
                  </a:cubicBezTo>
                  <a:cubicBezTo>
                    <a:pt x="20600" y="14842"/>
                    <a:pt x="22166" y="13879"/>
                    <a:pt x="22701" y="13424"/>
                  </a:cubicBezTo>
                  <a:cubicBezTo>
                    <a:pt x="23236" y="12983"/>
                    <a:pt x="23436" y="10214"/>
                    <a:pt x="23864" y="9505"/>
                  </a:cubicBezTo>
                  <a:cubicBezTo>
                    <a:pt x="24493" y="8435"/>
                    <a:pt x="27249" y="6335"/>
                    <a:pt x="27784" y="5921"/>
                  </a:cubicBezTo>
                  <a:cubicBezTo>
                    <a:pt x="25670" y="3767"/>
                    <a:pt x="23316" y="2336"/>
                    <a:pt x="20828" y="1412"/>
                  </a:cubicBezTo>
                  <a:cubicBezTo>
                    <a:pt x="18005" y="377"/>
                    <a:pt x="15035" y="0"/>
                    <a:pt x="12105" y="0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4"/>
            <p:cNvSpPr/>
            <p:nvPr/>
          </p:nvSpPr>
          <p:spPr>
            <a:xfrm>
              <a:off x="5120475" y="4392675"/>
              <a:ext cx="217050" cy="249175"/>
            </a:xfrm>
            <a:custGeom>
              <a:avLst/>
              <a:gdLst/>
              <a:ahLst/>
              <a:cxnLst/>
              <a:rect l="l" t="t" r="r" b="b"/>
              <a:pathLst>
                <a:path w="8682" h="9967" extrusionOk="0">
                  <a:moveTo>
                    <a:pt x="0" y="0"/>
                  </a:moveTo>
                  <a:lnTo>
                    <a:pt x="0" y="0"/>
                  </a:lnTo>
                  <a:cubicBezTo>
                    <a:pt x="1218" y="4067"/>
                    <a:pt x="3745" y="7464"/>
                    <a:pt x="7197" y="9966"/>
                  </a:cubicBezTo>
                  <a:cubicBezTo>
                    <a:pt x="6889" y="9431"/>
                    <a:pt x="5579" y="7023"/>
                    <a:pt x="5966" y="5418"/>
                  </a:cubicBezTo>
                  <a:cubicBezTo>
                    <a:pt x="6287" y="4107"/>
                    <a:pt x="7719" y="4268"/>
                    <a:pt x="8293" y="2208"/>
                  </a:cubicBezTo>
                  <a:cubicBezTo>
                    <a:pt x="8682" y="776"/>
                    <a:pt x="6983" y="963"/>
                    <a:pt x="6394" y="790"/>
                  </a:cubicBezTo>
                  <a:cubicBezTo>
                    <a:pt x="6072" y="695"/>
                    <a:pt x="5674" y="559"/>
                    <a:pt x="5194" y="559"/>
                  </a:cubicBezTo>
                  <a:cubicBezTo>
                    <a:pt x="4796" y="559"/>
                    <a:pt x="4341" y="652"/>
                    <a:pt x="3826" y="937"/>
                  </a:cubicBezTo>
                  <a:cubicBezTo>
                    <a:pt x="3644" y="1035"/>
                    <a:pt x="3419" y="1076"/>
                    <a:pt x="3170" y="1076"/>
                  </a:cubicBezTo>
                  <a:cubicBezTo>
                    <a:pt x="2065" y="1076"/>
                    <a:pt x="480" y="262"/>
                    <a:pt x="0" y="0"/>
                  </a:cubicBezTo>
                  <a:close/>
                </a:path>
              </a:pathLst>
            </a:custGeom>
            <a:solidFill>
              <a:srgbClr val="87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4"/>
            <p:cNvSpPr/>
            <p:nvPr/>
          </p:nvSpPr>
          <p:spPr>
            <a:xfrm>
              <a:off x="5341850" y="3437700"/>
              <a:ext cx="8400" cy="7625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150" y="0"/>
                  </a:moveTo>
                  <a:cubicBezTo>
                    <a:pt x="122" y="0"/>
                    <a:pt x="94" y="8"/>
                    <a:pt x="68" y="23"/>
                  </a:cubicBezTo>
                  <a:cubicBezTo>
                    <a:pt x="14" y="77"/>
                    <a:pt x="0" y="157"/>
                    <a:pt x="41" y="225"/>
                  </a:cubicBezTo>
                  <a:lnTo>
                    <a:pt x="68" y="237"/>
                  </a:lnTo>
                  <a:cubicBezTo>
                    <a:pt x="94" y="278"/>
                    <a:pt x="134" y="305"/>
                    <a:pt x="175" y="305"/>
                  </a:cubicBezTo>
                  <a:cubicBezTo>
                    <a:pt x="201" y="305"/>
                    <a:pt x="228" y="291"/>
                    <a:pt x="255" y="278"/>
                  </a:cubicBezTo>
                  <a:cubicBezTo>
                    <a:pt x="321" y="225"/>
                    <a:pt x="335" y="144"/>
                    <a:pt x="282" y="77"/>
                  </a:cubicBezTo>
                  <a:lnTo>
                    <a:pt x="268" y="50"/>
                  </a:lnTo>
                  <a:cubicBezTo>
                    <a:pt x="235" y="18"/>
                    <a:pt x="193" y="0"/>
                    <a:pt x="1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4"/>
            <p:cNvSpPr/>
            <p:nvPr/>
          </p:nvSpPr>
          <p:spPr>
            <a:xfrm>
              <a:off x="5106775" y="3379100"/>
              <a:ext cx="310000" cy="216250"/>
            </a:xfrm>
            <a:custGeom>
              <a:avLst/>
              <a:gdLst/>
              <a:ahLst/>
              <a:cxnLst/>
              <a:rect l="l" t="t" r="r" b="b"/>
              <a:pathLst>
                <a:path w="12400" h="8650" extrusionOk="0">
                  <a:moveTo>
                    <a:pt x="9456" y="2572"/>
                  </a:moveTo>
                  <a:cubicBezTo>
                    <a:pt x="9457" y="2575"/>
                    <a:pt x="9457" y="2577"/>
                    <a:pt x="9457" y="2581"/>
                  </a:cubicBezTo>
                  <a:lnTo>
                    <a:pt x="9466" y="2581"/>
                  </a:lnTo>
                  <a:cubicBezTo>
                    <a:pt x="9463" y="2578"/>
                    <a:pt x="9460" y="2575"/>
                    <a:pt x="9456" y="2572"/>
                  </a:cubicBezTo>
                  <a:close/>
                  <a:moveTo>
                    <a:pt x="9466" y="2581"/>
                  </a:moveTo>
                  <a:cubicBezTo>
                    <a:pt x="9469" y="2586"/>
                    <a:pt x="9471" y="2590"/>
                    <a:pt x="9471" y="2595"/>
                  </a:cubicBezTo>
                  <a:lnTo>
                    <a:pt x="9471" y="2581"/>
                  </a:lnTo>
                  <a:close/>
                  <a:moveTo>
                    <a:pt x="3157" y="0"/>
                  </a:moveTo>
                  <a:cubicBezTo>
                    <a:pt x="2943" y="0"/>
                    <a:pt x="2729" y="13"/>
                    <a:pt x="2515" y="27"/>
                  </a:cubicBezTo>
                  <a:cubicBezTo>
                    <a:pt x="2408" y="40"/>
                    <a:pt x="2301" y="40"/>
                    <a:pt x="2194" y="54"/>
                  </a:cubicBezTo>
                  <a:lnTo>
                    <a:pt x="1886" y="93"/>
                  </a:lnTo>
                  <a:lnTo>
                    <a:pt x="1565" y="134"/>
                  </a:lnTo>
                  <a:cubicBezTo>
                    <a:pt x="1458" y="147"/>
                    <a:pt x="1351" y="174"/>
                    <a:pt x="1258" y="200"/>
                  </a:cubicBezTo>
                  <a:lnTo>
                    <a:pt x="937" y="268"/>
                  </a:lnTo>
                  <a:cubicBezTo>
                    <a:pt x="842" y="281"/>
                    <a:pt x="735" y="307"/>
                    <a:pt x="628" y="334"/>
                  </a:cubicBezTo>
                  <a:lnTo>
                    <a:pt x="27" y="521"/>
                  </a:lnTo>
                  <a:cubicBezTo>
                    <a:pt x="13" y="521"/>
                    <a:pt x="0" y="548"/>
                    <a:pt x="0" y="562"/>
                  </a:cubicBezTo>
                  <a:cubicBezTo>
                    <a:pt x="0" y="575"/>
                    <a:pt x="27" y="589"/>
                    <a:pt x="40" y="589"/>
                  </a:cubicBezTo>
                  <a:lnTo>
                    <a:pt x="655" y="441"/>
                  </a:lnTo>
                  <a:cubicBezTo>
                    <a:pt x="762" y="414"/>
                    <a:pt x="856" y="388"/>
                    <a:pt x="963" y="375"/>
                  </a:cubicBezTo>
                  <a:lnTo>
                    <a:pt x="1270" y="321"/>
                  </a:lnTo>
                  <a:cubicBezTo>
                    <a:pt x="1377" y="307"/>
                    <a:pt x="1484" y="281"/>
                    <a:pt x="1579" y="268"/>
                  </a:cubicBezTo>
                  <a:lnTo>
                    <a:pt x="1900" y="241"/>
                  </a:lnTo>
                  <a:lnTo>
                    <a:pt x="2207" y="200"/>
                  </a:lnTo>
                  <a:cubicBezTo>
                    <a:pt x="2314" y="200"/>
                    <a:pt x="2421" y="200"/>
                    <a:pt x="2528" y="188"/>
                  </a:cubicBezTo>
                  <a:cubicBezTo>
                    <a:pt x="2662" y="188"/>
                    <a:pt x="2802" y="181"/>
                    <a:pt x="2939" y="181"/>
                  </a:cubicBezTo>
                  <a:cubicBezTo>
                    <a:pt x="3008" y="181"/>
                    <a:pt x="3076" y="183"/>
                    <a:pt x="3143" y="188"/>
                  </a:cubicBezTo>
                  <a:cubicBezTo>
                    <a:pt x="3357" y="200"/>
                    <a:pt x="3571" y="200"/>
                    <a:pt x="3772" y="227"/>
                  </a:cubicBezTo>
                  <a:cubicBezTo>
                    <a:pt x="3986" y="254"/>
                    <a:pt x="4186" y="254"/>
                    <a:pt x="4388" y="307"/>
                  </a:cubicBezTo>
                  <a:cubicBezTo>
                    <a:pt x="4602" y="348"/>
                    <a:pt x="4802" y="361"/>
                    <a:pt x="5003" y="414"/>
                  </a:cubicBezTo>
                  <a:cubicBezTo>
                    <a:pt x="5203" y="468"/>
                    <a:pt x="5417" y="509"/>
                    <a:pt x="5618" y="575"/>
                  </a:cubicBezTo>
                  <a:cubicBezTo>
                    <a:pt x="5805" y="642"/>
                    <a:pt x="6006" y="696"/>
                    <a:pt x="6207" y="776"/>
                  </a:cubicBezTo>
                  <a:cubicBezTo>
                    <a:pt x="6394" y="842"/>
                    <a:pt x="6594" y="910"/>
                    <a:pt x="6781" y="1003"/>
                  </a:cubicBezTo>
                  <a:cubicBezTo>
                    <a:pt x="6983" y="1083"/>
                    <a:pt x="7170" y="1163"/>
                    <a:pt x="7357" y="1258"/>
                  </a:cubicBezTo>
                  <a:cubicBezTo>
                    <a:pt x="7544" y="1351"/>
                    <a:pt x="7732" y="1445"/>
                    <a:pt x="7905" y="1552"/>
                  </a:cubicBezTo>
                  <a:lnTo>
                    <a:pt x="8186" y="1699"/>
                  </a:lnTo>
                  <a:lnTo>
                    <a:pt x="8440" y="1873"/>
                  </a:lnTo>
                  <a:cubicBezTo>
                    <a:pt x="8627" y="1980"/>
                    <a:pt x="8788" y="2100"/>
                    <a:pt x="8962" y="2221"/>
                  </a:cubicBezTo>
                  <a:cubicBezTo>
                    <a:pt x="9127" y="2322"/>
                    <a:pt x="9280" y="2448"/>
                    <a:pt x="9444" y="2563"/>
                  </a:cubicBezTo>
                  <a:lnTo>
                    <a:pt x="9444" y="2563"/>
                  </a:lnTo>
                  <a:lnTo>
                    <a:pt x="9444" y="2555"/>
                  </a:lnTo>
                  <a:cubicBezTo>
                    <a:pt x="9452" y="2564"/>
                    <a:pt x="9455" y="2567"/>
                    <a:pt x="9456" y="2571"/>
                  </a:cubicBezTo>
                  <a:lnTo>
                    <a:pt x="9456" y="2571"/>
                  </a:lnTo>
                  <a:cubicBezTo>
                    <a:pt x="9452" y="2569"/>
                    <a:pt x="9448" y="2566"/>
                    <a:pt x="9444" y="2563"/>
                  </a:cubicBezTo>
                  <a:lnTo>
                    <a:pt x="9444" y="2563"/>
                  </a:lnTo>
                  <a:lnTo>
                    <a:pt x="9444" y="2569"/>
                  </a:lnTo>
                  <a:cubicBezTo>
                    <a:pt x="9448" y="2569"/>
                    <a:pt x="9452" y="2570"/>
                    <a:pt x="9456" y="2572"/>
                  </a:cubicBezTo>
                  <a:lnTo>
                    <a:pt x="9456" y="2572"/>
                  </a:lnTo>
                  <a:cubicBezTo>
                    <a:pt x="9456" y="2572"/>
                    <a:pt x="9456" y="2572"/>
                    <a:pt x="9456" y="2571"/>
                  </a:cubicBezTo>
                  <a:lnTo>
                    <a:pt x="9456" y="2571"/>
                  </a:lnTo>
                  <a:cubicBezTo>
                    <a:pt x="9461" y="2575"/>
                    <a:pt x="9466" y="2578"/>
                    <a:pt x="9471" y="2581"/>
                  </a:cubicBezTo>
                  <a:lnTo>
                    <a:pt x="9551" y="2622"/>
                  </a:lnTo>
                  <a:cubicBezTo>
                    <a:pt x="9537" y="2622"/>
                    <a:pt x="9497" y="2608"/>
                    <a:pt x="9471" y="2595"/>
                  </a:cubicBezTo>
                  <a:lnTo>
                    <a:pt x="9471" y="2595"/>
                  </a:lnTo>
                  <a:lnTo>
                    <a:pt x="9965" y="2983"/>
                  </a:lnTo>
                  <a:cubicBezTo>
                    <a:pt x="10126" y="3116"/>
                    <a:pt x="10286" y="3264"/>
                    <a:pt x="10447" y="3411"/>
                  </a:cubicBezTo>
                  <a:cubicBezTo>
                    <a:pt x="10594" y="3544"/>
                    <a:pt x="10741" y="3692"/>
                    <a:pt x="10901" y="3839"/>
                  </a:cubicBezTo>
                  <a:cubicBezTo>
                    <a:pt x="11049" y="3999"/>
                    <a:pt x="11196" y="4147"/>
                    <a:pt x="11343" y="4307"/>
                  </a:cubicBezTo>
                  <a:cubicBezTo>
                    <a:pt x="11477" y="4454"/>
                    <a:pt x="11624" y="4615"/>
                    <a:pt x="11745" y="4775"/>
                  </a:cubicBezTo>
                  <a:cubicBezTo>
                    <a:pt x="11891" y="4950"/>
                    <a:pt x="12012" y="5096"/>
                    <a:pt x="12132" y="5283"/>
                  </a:cubicBezTo>
                  <a:cubicBezTo>
                    <a:pt x="12146" y="5297"/>
                    <a:pt x="12132" y="5297"/>
                    <a:pt x="12146" y="5310"/>
                  </a:cubicBezTo>
                  <a:lnTo>
                    <a:pt x="12146" y="5351"/>
                  </a:lnTo>
                  <a:lnTo>
                    <a:pt x="12146" y="5404"/>
                  </a:lnTo>
                  <a:lnTo>
                    <a:pt x="12119" y="5458"/>
                  </a:lnTo>
                  <a:cubicBezTo>
                    <a:pt x="12078" y="5538"/>
                    <a:pt x="12025" y="5618"/>
                    <a:pt x="11959" y="5699"/>
                  </a:cubicBezTo>
                  <a:cubicBezTo>
                    <a:pt x="11825" y="5859"/>
                    <a:pt x="11677" y="5993"/>
                    <a:pt x="11531" y="6139"/>
                  </a:cubicBezTo>
                  <a:lnTo>
                    <a:pt x="11049" y="6541"/>
                  </a:lnTo>
                  <a:cubicBezTo>
                    <a:pt x="10875" y="6662"/>
                    <a:pt x="10701" y="6795"/>
                    <a:pt x="10527" y="6915"/>
                  </a:cubicBezTo>
                  <a:cubicBezTo>
                    <a:pt x="10179" y="7156"/>
                    <a:pt x="9831" y="7384"/>
                    <a:pt x="9457" y="7598"/>
                  </a:cubicBezTo>
                  <a:cubicBezTo>
                    <a:pt x="9096" y="7812"/>
                    <a:pt x="8722" y="8012"/>
                    <a:pt x="8347" y="8199"/>
                  </a:cubicBezTo>
                  <a:cubicBezTo>
                    <a:pt x="8146" y="8280"/>
                    <a:pt x="7959" y="8374"/>
                    <a:pt x="7758" y="8440"/>
                  </a:cubicBezTo>
                  <a:cubicBezTo>
                    <a:pt x="7651" y="8467"/>
                    <a:pt x="7557" y="8508"/>
                    <a:pt x="7450" y="8520"/>
                  </a:cubicBezTo>
                  <a:cubicBezTo>
                    <a:pt x="7382" y="8540"/>
                    <a:pt x="7314" y="8553"/>
                    <a:pt x="7240" y="8553"/>
                  </a:cubicBezTo>
                  <a:cubicBezTo>
                    <a:pt x="7213" y="8553"/>
                    <a:pt x="7185" y="8551"/>
                    <a:pt x="7156" y="8547"/>
                  </a:cubicBezTo>
                  <a:cubicBezTo>
                    <a:pt x="7129" y="8547"/>
                    <a:pt x="7102" y="8561"/>
                    <a:pt x="7102" y="8588"/>
                  </a:cubicBezTo>
                  <a:cubicBezTo>
                    <a:pt x="7102" y="8615"/>
                    <a:pt x="7116" y="8627"/>
                    <a:pt x="7143" y="8641"/>
                  </a:cubicBezTo>
                  <a:cubicBezTo>
                    <a:pt x="7181" y="8647"/>
                    <a:pt x="7226" y="8650"/>
                    <a:pt x="7273" y="8650"/>
                  </a:cubicBezTo>
                  <a:cubicBezTo>
                    <a:pt x="7341" y="8650"/>
                    <a:pt x="7414" y="8643"/>
                    <a:pt x="7477" y="8627"/>
                  </a:cubicBezTo>
                  <a:cubicBezTo>
                    <a:pt x="7584" y="8615"/>
                    <a:pt x="7691" y="8588"/>
                    <a:pt x="7798" y="8547"/>
                  </a:cubicBezTo>
                  <a:cubicBezTo>
                    <a:pt x="7999" y="8494"/>
                    <a:pt x="8199" y="8413"/>
                    <a:pt x="8401" y="8333"/>
                  </a:cubicBezTo>
                  <a:cubicBezTo>
                    <a:pt x="8788" y="8160"/>
                    <a:pt x="9176" y="7973"/>
                    <a:pt x="9551" y="7759"/>
                  </a:cubicBezTo>
                  <a:cubicBezTo>
                    <a:pt x="9925" y="7557"/>
                    <a:pt x="10300" y="7330"/>
                    <a:pt x="10648" y="7090"/>
                  </a:cubicBezTo>
                  <a:cubicBezTo>
                    <a:pt x="10835" y="6969"/>
                    <a:pt x="11008" y="6849"/>
                    <a:pt x="11183" y="6728"/>
                  </a:cubicBezTo>
                  <a:cubicBezTo>
                    <a:pt x="11356" y="6594"/>
                    <a:pt x="11517" y="6460"/>
                    <a:pt x="11691" y="6314"/>
                  </a:cubicBezTo>
                  <a:cubicBezTo>
                    <a:pt x="11771" y="6246"/>
                    <a:pt x="11852" y="6166"/>
                    <a:pt x="11932" y="6100"/>
                  </a:cubicBezTo>
                  <a:lnTo>
                    <a:pt x="12052" y="5979"/>
                  </a:lnTo>
                  <a:cubicBezTo>
                    <a:pt x="12078" y="5939"/>
                    <a:pt x="12119" y="5899"/>
                    <a:pt x="12159" y="5859"/>
                  </a:cubicBezTo>
                  <a:cubicBezTo>
                    <a:pt x="12226" y="5765"/>
                    <a:pt x="12292" y="5672"/>
                    <a:pt x="12346" y="5565"/>
                  </a:cubicBezTo>
                  <a:lnTo>
                    <a:pt x="12387" y="5471"/>
                  </a:lnTo>
                  <a:cubicBezTo>
                    <a:pt x="12399" y="5444"/>
                    <a:pt x="12399" y="5404"/>
                    <a:pt x="12399" y="5364"/>
                  </a:cubicBezTo>
                  <a:lnTo>
                    <a:pt x="12399" y="5244"/>
                  </a:lnTo>
                  <a:cubicBezTo>
                    <a:pt x="12387" y="5203"/>
                    <a:pt x="12360" y="5150"/>
                    <a:pt x="12346" y="5137"/>
                  </a:cubicBezTo>
                  <a:cubicBezTo>
                    <a:pt x="12226" y="4962"/>
                    <a:pt x="12092" y="4775"/>
                    <a:pt x="11959" y="4615"/>
                  </a:cubicBezTo>
                  <a:cubicBezTo>
                    <a:pt x="11825" y="4441"/>
                    <a:pt x="11677" y="4281"/>
                    <a:pt x="11531" y="4120"/>
                  </a:cubicBezTo>
                  <a:cubicBezTo>
                    <a:pt x="11383" y="3973"/>
                    <a:pt x="11236" y="3812"/>
                    <a:pt x="11089" y="3651"/>
                  </a:cubicBezTo>
                  <a:cubicBezTo>
                    <a:pt x="10942" y="3505"/>
                    <a:pt x="10781" y="3344"/>
                    <a:pt x="10621" y="3211"/>
                  </a:cubicBezTo>
                  <a:cubicBezTo>
                    <a:pt x="10460" y="3063"/>
                    <a:pt x="10313" y="2916"/>
                    <a:pt x="10139" y="2783"/>
                  </a:cubicBezTo>
                  <a:lnTo>
                    <a:pt x="9644" y="2367"/>
                  </a:lnTo>
                  <a:lnTo>
                    <a:pt x="9658" y="2381"/>
                  </a:lnTo>
                  <a:lnTo>
                    <a:pt x="9671" y="2394"/>
                  </a:lnTo>
                  <a:cubicBezTo>
                    <a:pt x="9658" y="2381"/>
                    <a:pt x="9644" y="2381"/>
                    <a:pt x="9631" y="2367"/>
                  </a:cubicBezTo>
                  <a:cubicBezTo>
                    <a:pt x="9629" y="2365"/>
                    <a:pt x="9626" y="2363"/>
                    <a:pt x="9623" y="2361"/>
                  </a:cubicBezTo>
                  <a:lnTo>
                    <a:pt x="9623" y="2361"/>
                  </a:lnTo>
                  <a:lnTo>
                    <a:pt x="9644" y="2367"/>
                  </a:lnTo>
                  <a:cubicBezTo>
                    <a:pt x="9471" y="2248"/>
                    <a:pt x="9296" y="2114"/>
                    <a:pt x="9123" y="1993"/>
                  </a:cubicBezTo>
                  <a:cubicBezTo>
                    <a:pt x="8948" y="1873"/>
                    <a:pt x="8775" y="1752"/>
                    <a:pt x="8588" y="1645"/>
                  </a:cubicBezTo>
                  <a:lnTo>
                    <a:pt x="8320" y="1485"/>
                  </a:lnTo>
                  <a:lnTo>
                    <a:pt x="8039" y="1324"/>
                  </a:lnTo>
                  <a:cubicBezTo>
                    <a:pt x="7852" y="1217"/>
                    <a:pt x="7664" y="1124"/>
                    <a:pt x="7464" y="1030"/>
                  </a:cubicBezTo>
                  <a:cubicBezTo>
                    <a:pt x="7277" y="937"/>
                    <a:pt x="7076" y="856"/>
                    <a:pt x="6888" y="762"/>
                  </a:cubicBezTo>
                  <a:cubicBezTo>
                    <a:pt x="6688" y="682"/>
                    <a:pt x="6487" y="616"/>
                    <a:pt x="6287" y="535"/>
                  </a:cubicBezTo>
                  <a:cubicBezTo>
                    <a:pt x="6086" y="468"/>
                    <a:pt x="5886" y="414"/>
                    <a:pt x="5672" y="348"/>
                  </a:cubicBezTo>
                  <a:cubicBezTo>
                    <a:pt x="5471" y="295"/>
                    <a:pt x="5257" y="254"/>
                    <a:pt x="5056" y="200"/>
                  </a:cubicBezTo>
                  <a:cubicBezTo>
                    <a:pt x="4842" y="147"/>
                    <a:pt x="4628" y="134"/>
                    <a:pt x="4427" y="93"/>
                  </a:cubicBezTo>
                  <a:cubicBezTo>
                    <a:pt x="4213" y="54"/>
                    <a:pt x="3999" y="54"/>
                    <a:pt x="3785" y="27"/>
                  </a:cubicBezTo>
                  <a:cubicBezTo>
                    <a:pt x="3571" y="0"/>
                    <a:pt x="3357" y="13"/>
                    <a:pt x="3157" y="0"/>
                  </a:cubicBezTo>
                  <a:close/>
                </a:path>
              </a:pathLst>
            </a:custGeom>
            <a:solidFill>
              <a:srgbClr val="452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4"/>
            <p:cNvSpPr/>
            <p:nvPr/>
          </p:nvSpPr>
          <p:spPr>
            <a:xfrm>
              <a:off x="5237500" y="3518200"/>
              <a:ext cx="27125" cy="84975"/>
            </a:xfrm>
            <a:custGeom>
              <a:avLst/>
              <a:gdLst/>
              <a:ahLst/>
              <a:cxnLst/>
              <a:rect l="l" t="t" r="r" b="b"/>
              <a:pathLst>
                <a:path w="1085" h="3399" extrusionOk="0">
                  <a:moveTo>
                    <a:pt x="28" y="1"/>
                  </a:moveTo>
                  <a:cubicBezTo>
                    <a:pt x="15" y="1"/>
                    <a:pt x="1" y="14"/>
                    <a:pt x="1" y="28"/>
                  </a:cubicBezTo>
                  <a:lnTo>
                    <a:pt x="1" y="54"/>
                  </a:lnTo>
                  <a:cubicBezTo>
                    <a:pt x="1" y="54"/>
                    <a:pt x="1" y="54"/>
                    <a:pt x="1" y="54"/>
                  </a:cubicBezTo>
                  <a:lnTo>
                    <a:pt x="1" y="54"/>
                  </a:lnTo>
                  <a:cubicBezTo>
                    <a:pt x="1" y="60"/>
                    <a:pt x="3" y="63"/>
                    <a:pt x="6" y="65"/>
                  </a:cubicBezTo>
                  <a:lnTo>
                    <a:pt x="6" y="65"/>
                  </a:lnTo>
                  <a:cubicBezTo>
                    <a:pt x="71" y="195"/>
                    <a:pt x="123" y="326"/>
                    <a:pt x="175" y="468"/>
                  </a:cubicBezTo>
                  <a:cubicBezTo>
                    <a:pt x="229" y="602"/>
                    <a:pt x="282" y="736"/>
                    <a:pt x="322" y="870"/>
                  </a:cubicBezTo>
                  <a:cubicBezTo>
                    <a:pt x="375" y="1003"/>
                    <a:pt x="429" y="1151"/>
                    <a:pt x="482" y="1285"/>
                  </a:cubicBezTo>
                  <a:cubicBezTo>
                    <a:pt x="523" y="1419"/>
                    <a:pt x="576" y="1552"/>
                    <a:pt x="616" y="1699"/>
                  </a:cubicBezTo>
                  <a:cubicBezTo>
                    <a:pt x="657" y="1833"/>
                    <a:pt x="710" y="1967"/>
                    <a:pt x="750" y="2114"/>
                  </a:cubicBezTo>
                  <a:cubicBezTo>
                    <a:pt x="791" y="2248"/>
                    <a:pt x="817" y="2395"/>
                    <a:pt x="857" y="2528"/>
                  </a:cubicBezTo>
                  <a:cubicBezTo>
                    <a:pt x="871" y="2596"/>
                    <a:pt x="884" y="2676"/>
                    <a:pt x="898" y="2742"/>
                  </a:cubicBezTo>
                  <a:cubicBezTo>
                    <a:pt x="910" y="2810"/>
                    <a:pt x="924" y="2890"/>
                    <a:pt x="924" y="2956"/>
                  </a:cubicBezTo>
                  <a:lnTo>
                    <a:pt x="937" y="3063"/>
                  </a:lnTo>
                  <a:lnTo>
                    <a:pt x="937" y="3158"/>
                  </a:lnTo>
                  <a:cubicBezTo>
                    <a:pt x="937" y="3238"/>
                    <a:pt x="910" y="3304"/>
                    <a:pt x="898" y="3384"/>
                  </a:cubicBezTo>
                  <a:lnTo>
                    <a:pt x="910" y="3398"/>
                  </a:lnTo>
                  <a:lnTo>
                    <a:pt x="910" y="3384"/>
                  </a:lnTo>
                  <a:cubicBezTo>
                    <a:pt x="951" y="3318"/>
                    <a:pt x="1005" y="3265"/>
                    <a:pt x="1017" y="3184"/>
                  </a:cubicBezTo>
                  <a:cubicBezTo>
                    <a:pt x="1031" y="3144"/>
                    <a:pt x="1044" y="3104"/>
                    <a:pt x="1044" y="3077"/>
                  </a:cubicBezTo>
                  <a:lnTo>
                    <a:pt x="1071" y="2956"/>
                  </a:lnTo>
                  <a:cubicBezTo>
                    <a:pt x="1085" y="2876"/>
                    <a:pt x="1071" y="2810"/>
                    <a:pt x="1085" y="2730"/>
                  </a:cubicBezTo>
                  <a:cubicBezTo>
                    <a:pt x="1085" y="2649"/>
                    <a:pt x="1071" y="2569"/>
                    <a:pt x="1071" y="2502"/>
                  </a:cubicBezTo>
                  <a:cubicBezTo>
                    <a:pt x="1058" y="2421"/>
                    <a:pt x="1058" y="2341"/>
                    <a:pt x="1044" y="2275"/>
                  </a:cubicBezTo>
                  <a:cubicBezTo>
                    <a:pt x="1031" y="2195"/>
                    <a:pt x="1017" y="2127"/>
                    <a:pt x="991" y="2047"/>
                  </a:cubicBezTo>
                  <a:cubicBezTo>
                    <a:pt x="978" y="1981"/>
                    <a:pt x="964" y="1900"/>
                    <a:pt x="937" y="1833"/>
                  </a:cubicBezTo>
                  <a:cubicBezTo>
                    <a:pt x="924" y="1753"/>
                    <a:pt x="910" y="1686"/>
                    <a:pt x="884" y="1606"/>
                  </a:cubicBezTo>
                  <a:cubicBezTo>
                    <a:pt x="830" y="1472"/>
                    <a:pt x="791" y="1325"/>
                    <a:pt x="723" y="1191"/>
                  </a:cubicBezTo>
                  <a:cubicBezTo>
                    <a:pt x="670" y="1044"/>
                    <a:pt x="616" y="910"/>
                    <a:pt x="550" y="777"/>
                  </a:cubicBezTo>
                  <a:cubicBezTo>
                    <a:pt x="482" y="643"/>
                    <a:pt x="402" y="509"/>
                    <a:pt x="336" y="388"/>
                  </a:cubicBezTo>
                  <a:cubicBezTo>
                    <a:pt x="255" y="254"/>
                    <a:pt x="161" y="135"/>
                    <a:pt x="68" y="14"/>
                  </a:cubicBezTo>
                  <a:lnTo>
                    <a:pt x="63" y="14"/>
                  </a:lnTo>
                  <a:cubicBezTo>
                    <a:pt x="57" y="6"/>
                    <a:pt x="45" y="1"/>
                    <a:pt x="28" y="1"/>
                  </a:cubicBezTo>
                  <a:close/>
                </a:path>
              </a:pathLst>
            </a:custGeom>
            <a:solidFill>
              <a:srgbClr val="452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4"/>
            <p:cNvSpPr/>
            <p:nvPr/>
          </p:nvSpPr>
          <p:spPr>
            <a:xfrm>
              <a:off x="4967650" y="3566025"/>
              <a:ext cx="173250" cy="121425"/>
            </a:xfrm>
            <a:custGeom>
              <a:avLst/>
              <a:gdLst/>
              <a:ahLst/>
              <a:cxnLst/>
              <a:rect l="l" t="t" r="r" b="b"/>
              <a:pathLst>
                <a:path w="6930" h="4857" extrusionOk="0">
                  <a:moveTo>
                    <a:pt x="40" y="0"/>
                  </a:moveTo>
                  <a:cubicBezTo>
                    <a:pt x="13" y="14"/>
                    <a:pt x="1" y="41"/>
                    <a:pt x="13" y="68"/>
                  </a:cubicBezTo>
                  <a:cubicBezTo>
                    <a:pt x="13" y="68"/>
                    <a:pt x="108" y="255"/>
                    <a:pt x="254" y="562"/>
                  </a:cubicBezTo>
                  <a:cubicBezTo>
                    <a:pt x="402" y="870"/>
                    <a:pt x="616" y="1325"/>
                    <a:pt x="896" y="1846"/>
                  </a:cubicBezTo>
                  <a:cubicBezTo>
                    <a:pt x="1191" y="2368"/>
                    <a:pt x="1526" y="2984"/>
                    <a:pt x="1940" y="3612"/>
                  </a:cubicBezTo>
                  <a:cubicBezTo>
                    <a:pt x="2154" y="3920"/>
                    <a:pt x="2368" y="4241"/>
                    <a:pt x="2649" y="4535"/>
                  </a:cubicBezTo>
                  <a:cubicBezTo>
                    <a:pt x="2729" y="4615"/>
                    <a:pt x="2810" y="4682"/>
                    <a:pt x="2903" y="4749"/>
                  </a:cubicBezTo>
                  <a:cubicBezTo>
                    <a:pt x="2943" y="4776"/>
                    <a:pt x="2997" y="4816"/>
                    <a:pt x="3063" y="4829"/>
                  </a:cubicBezTo>
                  <a:cubicBezTo>
                    <a:pt x="3090" y="4829"/>
                    <a:pt x="3104" y="4842"/>
                    <a:pt x="3131" y="4842"/>
                  </a:cubicBezTo>
                  <a:lnTo>
                    <a:pt x="3157" y="4842"/>
                  </a:lnTo>
                  <a:cubicBezTo>
                    <a:pt x="3197" y="4856"/>
                    <a:pt x="3224" y="4856"/>
                    <a:pt x="3251" y="4856"/>
                  </a:cubicBezTo>
                  <a:cubicBezTo>
                    <a:pt x="3478" y="4856"/>
                    <a:pt x="3679" y="4803"/>
                    <a:pt x="3880" y="4749"/>
                  </a:cubicBezTo>
                  <a:cubicBezTo>
                    <a:pt x="4267" y="4655"/>
                    <a:pt x="4642" y="4508"/>
                    <a:pt x="5003" y="4361"/>
                  </a:cubicBezTo>
                  <a:cubicBezTo>
                    <a:pt x="5378" y="4214"/>
                    <a:pt x="5726" y="4054"/>
                    <a:pt x="6060" y="3879"/>
                  </a:cubicBezTo>
                  <a:cubicBezTo>
                    <a:pt x="6234" y="3786"/>
                    <a:pt x="6395" y="3706"/>
                    <a:pt x="6541" y="3599"/>
                  </a:cubicBezTo>
                  <a:cubicBezTo>
                    <a:pt x="6621" y="3558"/>
                    <a:pt x="6702" y="3505"/>
                    <a:pt x="6782" y="3451"/>
                  </a:cubicBezTo>
                  <a:cubicBezTo>
                    <a:pt x="6809" y="3412"/>
                    <a:pt x="6849" y="3385"/>
                    <a:pt x="6889" y="3344"/>
                  </a:cubicBezTo>
                  <a:cubicBezTo>
                    <a:pt x="6903" y="3331"/>
                    <a:pt x="6916" y="3305"/>
                    <a:pt x="6916" y="3291"/>
                  </a:cubicBezTo>
                  <a:cubicBezTo>
                    <a:pt x="6930" y="3264"/>
                    <a:pt x="6930" y="3251"/>
                    <a:pt x="6930" y="3237"/>
                  </a:cubicBezTo>
                  <a:lnTo>
                    <a:pt x="6930" y="3224"/>
                  </a:lnTo>
                  <a:lnTo>
                    <a:pt x="6930" y="3157"/>
                  </a:lnTo>
                  <a:cubicBezTo>
                    <a:pt x="6916" y="2957"/>
                    <a:pt x="6903" y="2809"/>
                    <a:pt x="6876" y="2649"/>
                  </a:cubicBezTo>
                  <a:cubicBezTo>
                    <a:pt x="6849" y="2488"/>
                    <a:pt x="6823" y="2328"/>
                    <a:pt x="6796" y="2181"/>
                  </a:cubicBezTo>
                  <a:cubicBezTo>
                    <a:pt x="6689" y="1592"/>
                    <a:pt x="6555" y="1111"/>
                    <a:pt x="6448" y="776"/>
                  </a:cubicBezTo>
                  <a:cubicBezTo>
                    <a:pt x="6395" y="615"/>
                    <a:pt x="6341" y="482"/>
                    <a:pt x="6300" y="401"/>
                  </a:cubicBezTo>
                  <a:cubicBezTo>
                    <a:pt x="6261" y="308"/>
                    <a:pt x="6247" y="268"/>
                    <a:pt x="6247" y="268"/>
                  </a:cubicBezTo>
                  <a:cubicBezTo>
                    <a:pt x="6234" y="255"/>
                    <a:pt x="6220" y="241"/>
                    <a:pt x="6207" y="241"/>
                  </a:cubicBezTo>
                  <a:cubicBezTo>
                    <a:pt x="6180" y="255"/>
                    <a:pt x="6180" y="268"/>
                    <a:pt x="6180" y="294"/>
                  </a:cubicBezTo>
                  <a:cubicBezTo>
                    <a:pt x="6180" y="294"/>
                    <a:pt x="6193" y="335"/>
                    <a:pt x="6234" y="428"/>
                  </a:cubicBezTo>
                  <a:cubicBezTo>
                    <a:pt x="6261" y="508"/>
                    <a:pt x="6300" y="642"/>
                    <a:pt x="6354" y="803"/>
                  </a:cubicBezTo>
                  <a:cubicBezTo>
                    <a:pt x="6448" y="1138"/>
                    <a:pt x="6541" y="1619"/>
                    <a:pt x="6621" y="2208"/>
                  </a:cubicBezTo>
                  <a:cubicBezTo>
                    <a:pt x="6648" y="2354"/>
                    <a:pt x="6675" y="2515"/>
                    <a:pt x="6689" y="2662"/>
                  </a:cubicBezTo>
                  <a:cubicBezTo>
                    <a:pt x="6702" y="2823"/>
                    <a:pt x="6728" y="2996"/>
                    <a:pt x="6728" y="3144"/>
                  </a:cubicBezTo>
                  <a:lnTo>
                    <a:pt x="6728" y="3210"/>
                  </a:lnTo>
                  <a:cubicBezTo>
                    <a:pt x="6716" y="3224"/>
                    <a:pt x="6675" y="3251"/>
                    <a:pt x="6648" y="3278"/>
                  </a:cubicBezTo>
                  <a:cubicBezTo>
                    <a:pt x="6582" y="3331"/>
                    <a:pt x="6502" y="3371"/>
                    <a:pt x="6434" y="3412"/>
                  </a:cubicBezTo>
                  <a:cubicBezTo>
                    <a:pt x="6288" y="3505"/>
                    <a:pt x="6113" y="3585"/>
                    <a:pt x="5953" y="3665"/>
                  </a:cubicBezTo>
                  <a:cubicBezTo>
                    <a:pt x="5619" y="3826"/>
                    <a:pt x="5271" y="3986"/>
                    <a:pt x="4909" y="4120"/>
                  </a:cubicBezTo>
                  <a:cubicBezTo>
                    <a:pt x="4549" y="4268"/>
                    <a:pt x="4187" y="4401"/>
                    <a:pt x="3812" y="4495"/>
                  </a:cubicBezTo>
                  <a:cubicBezTo>
                    <a:pt x="3625" y="4535"/>
                    <a:pt x="3425" y="4575"/>
                    <a:pt x="3251" y="4575"/>
                  </a:cubicBezTo>
                  <a:lnTo>
                    <a:pt x="3157" y="4575"/>
                  </a:lnTo>
                  <a:lnTo>
                    <a:pt x="3144" y="4562"/>
                  </a:lnTo>
                  <a:cubicBezTo>
                    <a:pt x="3117" y="4562"/>
                    <a:pt x="3077" y="4548"/>
                    <a:pt x="3050" y="4521"/>
                  </a:cubicBezTo>
                  <a:cubicBezTo>
                    <a:pt x="2983" y="4482"/>
                    <a:pt x="2903" y="4414"/>
                    <a:pt x="2849" y="4348"/>
                  </a:cubicBezTo>
                  <a:cubicBezTo>
                    <a:pt x="2582" y="4080"/>
                    <a:pt x="2355" y="3772"/>
                    <a:pt x="2154" y="3465"/>
                  </a:cubicBezTo>
                  <a:cubicBezTo>
                    <a:pt x="1940" y="3171"/>
                    <a:pt x="1752" y="2863"/>
                    <a:pt x="1579" y="2568"/>
                  </a:cubicBezTo>
                  <a:cubicBezTo>
                    <a:pt x="1392" y="2288"/>
                    <a:pt x="1231" y="2007"/>
                    <a:pt x="1084" y="1753"/>
                  </a:cubicBezTo>
                  <a:cubicBezTo>
                    <a:pt x="789" y="1231"/>
                    <a:pt x="536" y="803"/>
                    <a:pt x="375" y="508"/>
                  </a:cubicBezTo>
                  <a:cubicBezTo>
                    <a:pt x="201" y="201"/>
                    <a:pt x="94" y="27"/>
                    <a:pt x="94" y="27"/>
                  </a:cubicBezTo>
                  <a:cubicBezTo>
                    <a:pt x="94" y="0"/>
                    <a:pt x="67" y="0"/>
                    <a:pt x="40" y="0"/>
                  </a:cubicBezTo>
                  <a:close/>
                </a:path>
              </a:pathLst>
            </a:custGeom>
            <a:solidFill>
              <a:srgbClr val="452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4"/>
            <p:cNvSpPr/>
            <p:nvPr/>
          </p:nvSpPr>
          <p:spPr>
            <a:xfrm>
              <a:off x="4941900" y="3638250"/>
              <a:ext cx="86950" cy="237275"/>
            </a:xfrm>
            <a:custGeom>
              <a:avLst/>
              <a:gdLst/>
              <a:ahLst/>
              <a:cxnLst/>
              <a:rect l="l" t="t" r="r" b="b"/>
              <a:pathLst>
                <a:path w="3478" h="9491" extrusionOk="0">
                  <a:moveTo>
                    <a:pt x="134" y="0"/>
                  </a:moveTo>
                  <a:cubicBezTo>
                    <a:pt x="94" y="0"/>
                    <a:pt x="54" y="27"/>
                    <a:pt x="54" y="68"/>
                  </a:cubicBezTo>
                  <a:cubicBezTo>
                    <a:pt x="54" y="68"/>
                    <a:pt x="41" y="107"/>
                    <a:pt x="41" y="188"/>
                  </a:cubicBezTo>
                  <a:cubicBezTo>
                    <a:pt x="41" y="255"/>
                    <a:pt x="14" y="375"/>
                    <a:pt x="14" y="509"/>
                  </a:cubicBezTo>
                  <a:cubicBezTo>
                    <a:pt x="14" y="656"/>
                    <a:pt x="0" y="817"/>
                    <a:pt x="0" y="1017"/>
                  </a:cubicBezTo>
                  <a:cubicBezTo>
                    <a:pt x="0" y="1218"/>
                    <a:pt x="0" y="1432"/>
                    <a:pt x="27" y="1673"/>
                  </a:cubicBezTo>
                  <a:cubicBezTo>
                    <a:pt x="27" y="1793"/>
                    <a:pt x="41" y="1914"/>
                    <a:pt x="41" y="2047"/>
                  </a:cubicBezTo>
                  <a:cubicBezTo>
                    <a:pt x="54" y="2181"/>
                    <a:pt x="80" y="2315"/>
                    <a:pt x="94" y="2449"/>
                  </a:cubicBezTo>
                  <a:cubicBezTo>
                    <a:pt x="107" y="2583"/>
                    <a:pt x="121" y="2729"/>
                    <a:pt x="134" y="2863"/>
                  </a:cubicBezTo>
                  <a:lnTo>
                    <a:pt x="214" y="3305"/>
                  </a:lnTo>
                  <a:cubicBezTo>
                    <a:pt x="241" y="3451"/>
                    <a:pt x="268" y="3599"/>
                    <a:pt x="308" y="3760"/>
                  </a:cubicBezTo>
                  <a:cubicBezTo>
                    <a:pt x="335" y="3906"/>
                    <a:pt x="375" y="4054"/>
                    <a:pt x="415" y="4214"/>
                  </a:cubicBezTo>
                  <a:cubicBezTo>
                    <a:pt x="455" y="4361"/>
                    <a:pt x="482" y="4522"/>
                    <a:pt x="535" y="4669"/>
                  </a:cubicBezTo>
                  <a:cubicBezTo>
                    <a:pt x="589" y="4830"/>
                    <a:pt x="629" y="4976"/>
                    <a:pt x="683" y="5124"/>
                  </a:cubicBezTo>
                  <a:cubicBezTo>
                    <a:pt x="736" y="5285"/>
                    <a:pt x="790" y="5431"/>
                    <a:pt x="843" y="5579"/>
                  </a:cubicBezTo>
                  <a:cubicBezTo>
                    <a:pt x="910" y="5725"/>
                    <a:pt x="963" y="5873"/>
                    <a:pt x="1031" y="6020"/>
                  </a:cubicBezTo>
                  <a:cubicBezTo>
                    <a:pt x="1150" y="6314"/>
                    <a:pt x="1284" y="6595"/>
                    <a:pt x="1432" y="6863"/>
                  </a:cubicBezTo>
                  <a:cubicBezTo>
                    <a:pt x="1566" y="7130"/>
                    <a:pt x="1726" y="7371"/>
                    <a:pt x="1860" y="7612"/>
                  </a:cubicBezTo>
                  <a:cubicBezTo>
                    <a:pt x="2020" y="7839"/>
                    <a:pt x="2154" y="8067"/>
                    <a:pt x="2301" y="8254"/>
                  </a:cubicBezTo>
                  <a:cubicBezTo>
                    <a:pt x="2449" y="8441"/>
                    <a:pt x="2582" y="8629"/>
                    <a:pt x="2716" y="8775"/>
                  </a:cubicBezTo>
                  <a:cubicBezTo>
                    <a:pt x="2836" y="8923"/>
                    <a:pt x="2943" y="9057"/>
                    <a:pt x="3037" y="9150"/>
                  </a:cubicBezTo>
                  <a:cubicBezTo>
                    <a:pt x="3237" y="9351"/>
                    <a:pt x="3344" y="9471"/>
                    <a:pt x="3344" y="9471"/>
                  </a:cubicBezTo>
                  <a:cubicBezTo>
                    <a:pt x="3358" y="9484"/>
                    <a:pt x="3374" y="9491"/>
                    <a:pt x="3393" y="9491"/>
                  </a:cubicBezTo>
                  <a:cubicBezTo>
                    <a:pt x="3411" y="9491"/>
                    <a:pt x="3431" y="9484"/>
                    <a:pt x="3451" y="9471"/>
                  </a:cubicBezTo>
                  <a:cubicBezTo>
                    <a:pt x="3478" y="9444"/>
                    <a:pt x="3478" y="9404"/>
                    <a:pt x="3451" y="9378"/>
                  </a:cubicBezTo>
                  <a:lnTo>
                    <a:pt x="3451" y="9364"/>
                  </a:lnTo>
                  <a:cubicBezTo>
                    <a:pt x="3451" y="9364"/>
                    <a:pt x="3344" y="9244"/>
                    <a:pt x="3171" y="9043"/>
                  </a:cubicBezTo>
                  <a:cubicBezTo>
                    <a:pt x="3077" y="8936"/>
                    <a:pt x="2984" y="8802"/>
                    <a:pt x="2863" y="8655"/>
                  </a:cubicBezTo>
                  <a:cubicBezTo>
                    <a:pt x="2743" y="8495"/>
                    <a:pt x="2622" y="8320"/>
                    <a:pt x="2475" y="8133"/>
                  </a:cubicBezTo>
                  <a:cubicBezTo>
                    <a:pt x="2342" y="7933"/>
                    <a:pt x="2221" y="7719"/>
                    <a:pt x="2060" y="7491"/>
                  </a:cubicBezTo>
                  <a:cubicBezTo>
                    <a:pt x="1940" y="7250"/>
                    <a:pt x="1793" y="7010"/>
                    <a:pt x="1659" y="6742"/>
                  </a:cubicBezTo>
                  <a:cubicBezTo>
                    <a:pt x="1525" y="6488"/>
                    <a:pt x="1391" y="6207"/>
                    <a:pt x="1271" y="5927"/>
                  </a:cubicBezTo>
                  <a:cubicBezTo>
                    <a:pt x="1218" y="5779"/>
                    <a:pt x="1164" y="5632"/>
                    <a:pt x="1097" y="5485"/>
                  </a:cubicBezTo>
                  <a:cubicBezTo>
                    <a:pt x="1043" y="5338"/>
                    <a:pt x="990" y="5190"/>
                    <a:pt x="950" y="5044"/>
                  </a:cubicBezTo>
                  <a:cubicBezTo>
                    <a:pt x="897" y="4896"/>
                    <a:pt x="843" y="4736"/>
                    <a:pt x="803" y="4589"/>
                  </a:cubicBezTo>
                  <a:cubicBezTo>
                    <a:pt x="749" y="4441"/>
                    <a:pt x="722" y="4295"/>
                    <a:pt x="683" y="4147"/>
                  </a:cubicBezTo>
                  <a:cubicBezTo>
                    <a:pt x="642" y="3986"/>
                    <a:pt x="603" y="3840"/>
                    <a:pt x="562" y="3692"/>
                  </a:cubicBezTo>
                  <a:cubicBezTo>
                    <a:pt x="522" y="3546"/>
                    <a:pt x="508" y="3398"/>
                    <a:pt x="469" y="3251"/>
                  </a:cubicBezTo>
                  <a:cubicBezTo>
                    <a:pt x="442" y="3118"/>
                    <a:pt x="415" y="2970"/>
                    <a:pt x="389" y="2823"/>
                  </a:cubicBezTo>
                  <a:cubicBezTo>
                    <a:pt x="362" y="2690"/>
                    <a:pt x="348" y="2556"/>
                    <a:pt x="335" y="2422"/>
                  </a:cubicBezTo>
                  <a:cubicBezTo>
                    <a:pt x="308" y="2288"/>
                    <a:pt x="294" y="2154"/>
                    <a:pt x="282" y="2021"/>
                  </a:cubicBezTo>
                  <a:lnTo>
                    <a:pt x="241" y="1659"/>
                  </a:lnTo>
                  <a:cubicBezTo>
                    <a:pt x="214" y="1418"/>
                    <a:pt x="214" y="1204"/>
                    <a:pt x="201" y="1017"/>
                  </a:cubicBezTo>
                  <a:cubicBezTo>
                    <a:pt x="187" y="817"/>
                    <a:pt x="187" y="656"/>
                    <a:pt x="187" y="523"/>
                  </a:cubicBezTo>
                  <a:cubicBezTo>
                    <a:pt x="187" y="241"/>
                    <a:pt x="201" y="81"/>
                    <a:pt x="201" y="81"/>
                  </a:cubicBezTo>
                  <a:cubicBezTo>
                    <a:pt x="201" y="41"/>
                    <a:pt x="175" y="14"/>
                    <a:pt x="134" y="0"/>
                  </a:cubicBezTo>
                  <a:close/>
                </a:path>
              </a:pathLst>
            </a:custGeom>
            <a:solidFill>
              <a:srgbClr val="452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4"/>
            <p:cNvSpPr/>
            <p:nvPr/>
          </p:nvSpPr>
          <p:spPr>
            <a:xfrm>
              <a:off x="5336850" y="4056050"/>
              <a:ext cx="24100" cy="69150"/>
            </a:xfrm>
            <a:custGeom>
              <a:avLst/>
              <a:gdLst/>
              <a:ahLst/>
              <a:cxnLst/>
              <a:rect l="l" t="t" r="r" b="b"/>
              <a:pathLst>
                <a:path w="964" h="2766" extrusionOk="0">
                  <a:moveTo>
                    <a:pt x="732" y="0"/>
                  </a:moveTo>
                  <a:cubicBezTo>
                    <a:pt x="720" y="0"/>
                    <a:pt x="707" y="3"/>
                    <a:pt x="696" y="9"/>
                  </a:cubicBezTo>
                  <a:cubicBezTo>
                    <a:pt x="655" y="35"/>
                    <a:pt x="642" y="89"/>
                    <a:pt x="669" y="116"/>
                  </a:cubicBezTo>
                  <a:lnTo>
                    <a:pt x="696" y="142"/>
                  </a:lnTo>
                  <a:cubicBezTo>
                    <a:pt x="708" y="169"/>
                    <a:pt x="696" y="169"/>
                    <a:pt x="708" y="210"/>
                  </a:cubicBezTo>
                  <a:cubicBezTo>
                    <a:pt x="735" y="263"/>
                    <a:pt x="735" y="370"/>
                    <a:pt x="735" y="490"/>
                  </a:cubicBezTo>
                  <a:cubicBezTo>
                    <a:pt x="735" y="611"/>
                    <a:pt x="708" y="758"/>
                    <a:pt x="682" y="905"/>
                  </a:cubicBezTo>
                  <a:cubicBezTo>
                    <a:pt x="655" y="1066"/>
                    <a:pt x="615" y="1226"/>
                    <a:pt x="562" y="1387"/>
                  </a:cubicBezTo>
                  <a:cubicBezTo>
                    <a:pt x="535" y="1480"/>
                    <a:pt x="508" y="1560"/>
                    <a:pt x="482" y="1628"/>
                  </a:cubicBezTo>
                  <a:lnTo>
                    <a:pt x="441" y="1748"/>
                  </a:lnTo>
                  <a:cubicBezTo>
                    <a:pt x="428" y="1762"/>
                    <a:pt x="428" y="1788"/>
                    <a:pt x="414" y="1801"/>
                  </a:cubicBezTo>
                  <a:lnTo>
                    <a:pt x="387" y="1855"/>
                  </a:lnTo>
                  <a:cubicBezTo>
                    <a:pt x="361" y="1935"/>
                    <a:pt x="321" y="2002"/>
                    <a:pt x="294" y="2083"/>
                  </a:cubicBezTo>
                  <a:cubicBezTo>
                    <a:pt x="268" y="2149"/>
                    <a:pt x="241" y="2216"/>
                    <a:pt x="214" y="2270"/>
                  </a:cubicBezTo>
                  <a:cubicBezTo>
                    <a:pt x="147" y="2377"/>
                    <a:pt x="107" y="2484"/>
                    <a:pt x="66" y="2550"/>
                  </a:cubicBezTo>
                  <a:cubicBezTo>
                    <a:pt x="40" y="2618"/>
                    <a:pt x="13" y="2657"/>
                    <a:pt x="13" y="2657"/>
                  </a:cubicBezTo>
                  <a:cubicBezTo>
                    <a:pt x="0" y="2684"/>
                    <a:pt x="13" y="2725"/>
                    <a:pt x="40" y="2751"/>
                  </a:cubicBezTo>
                  <a:cubicBezTo>
                    <a:pt x="50" y="2761"/>
                    <a:pt x="64" y="2766"/>
                    <a:pt x="78" y="2766"/>
                  </a:cubicBezTo>
                  <a:cubicBezTo>
                    <a:pt x="101" y="2766"/>
                    <a:pt x="125" y="2754"/>
                    <a:pt x="134" y="2737"/>
                  </a:cubicBezTo>
                  <a:cubicBezTo>
                    <a:pt x="134" y="2737"/>
                    <a:pt x="161" y="2698"/>
                    <a:pt x="214" y="2630"/>
                  </a:cubicBezTo>
                  <a:cubicBezTo>
                    <a:pt x="254" y="2577"/>
                    <a:pt x="334" y="2484"/>
                    <a:pt x="401" y="2363"/>
                  </a:cubicBezTo>
                  <a:cubicBezTo>
                    <a:pt x="441" y="2309"/>
                    <a:pt x="482" y="2243"/>
                    <a:pt x="508" y="2176"/>
                  </a:cubicBezTo>
                  <a:lnTo>
                    <a:pt x="628" y="1976"/>
                  </a:lnTo>
                  <a:lnTo>
                    <a:pt x="655" y="1922"/>
                  </a:lnTo>
                  <a:cubicBezTo>
                    <a:pt x="669" y="1881"/>
                    <a:pt x="669" y="1869"/>
                    <a:pt x="682" y="1855"/>
                  </a:cubicBezTo>
                  <a:cubicBezTo>
                    <a:pt x="696" y="1815"/>
                    <a:pt x="722" y="1774"/>
                    <a:pt x="735" y="1735"/>
                  </a:cubicBezTo>
                  <a:cubicBezTo>
                    <a:pt x="762" y="1641"/>
                    <a:pt x="803" y="1560"/>
                    <a:pt x="829" y="1480"/>
                  </a:cubicBezTo>
                  <a:cubicBezTo>
                    <a:pt x="883" y="1307"/>
                    <a:pt x="923" y="1119"/>
                    <a:pt x="949" y="959"/>
                  </a:cubicBezTo>
                  <a:cubicBezTo>
                    <a:pt x="963" y="784"/>
                    <a:pt x="963" y="624"/>
                    <a:pt x="949" y="477"/>
                  </a:cubicBezTo>
                  <a:cubicBezTo>
                    <a:pt x="949" y="344"/>
                    <a:pt x="910" y="223"/>
                    <a:pt x="869" y="142"/>
                  </a:cubicBezTo>
                  <a:cubicBezTo>
                    <a:pt x="856" y="103"/>
                    <a:pt x="816" y="49"/>
                    <a:pt x="803" y="49"/>
                  </a:cubicBezTo>
                  <a:cubicBezTo>
                    <a:pt x="789" y="23"/>
                    <a:pt x="776" y="23"/>
                    <a:pt x="776" y="23"/>
                  </a:cubicBezTo>
                  <a:cubicBezTo>
                    <a:pt x="768" y="7"/>
                    <a:pt x="751" y="0"/>
                    <a:pt x="732" y="0"/>
                  </a:cubicBezTo>
                  <a:close/>
                </a:path>
              </a:pathLst>
            </a:custGeom>
            <a:solidFill>
              <a:srgbClr val="BC8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4"/>
            <p:cNvSpPr/>
            <p:nvPr/>
          </p:nvSpPr>
          <p:spPr>
            <a:xfrm>
              <a:off x="5305400" y="4038750"/>
              <a:ext cx="22775" cy="67050"/>
            </a:xfrm>
            <a:custGeom>
              <a:avLst/>
              <a:gdLst/>
              <a:ahLst/>
              <a:cxnLst/>
              <a:rect l="l" t="t" r="r" b="b"/>
              <a:pathLst>
                <a:path w="911" h="2682" extrusionOk="0">
                  <a:moveTo>
                    <a:pt x="586" y="0"/>
                  </a:moveTo>
                  <a:cubicBezTo>
                    <a:pt x="561" y="0"/>
                    <a:pt x="541" y="12"/>
                    <a:pt x="522" y="32"/>
                  </a:cubicBezTo>
                  <a:cubicBezTo>
                    <a:pt x="495" y="73"/>
                    <a:pt x="509" y="112"/>
                    <a:pt x="536" y="139"/>
                  </a:cubicBezTo>
                  <a:cubicBezTo>
                    <a:pt x="536" y="139"/>
                    <a:pt x="549" y="139"/>
                    <a:pt x="563" y="153"/>
                  </a:cubicBezTo>
                  <a:cubicBezTo>
                    <a:pt x="563" y="166"/>
                    <a:pt x="575" y="166"/>
                    <a:pt x="589" y="180"/>
                  </a:cubicBezTo>
                  <a:cubicBezTo>
                    <a:pt x="589" y="192"/>
                    <a:pt x="589" y="192"/>
                    <a:pt x="602" y="206"/>
                  </a:cubicBezTo>
                  <a:cubicBezTo>
                    <a:pt x="602" y="206"/>
                    <a:pt x="616" y="233"/>
                    <a:pt x="616" y="246"/>
                  </a:cubicBezTo>
                  <a:cubicBezTo>
                    <a:pt x="629" y="260"/>
                    <a:pt x="629" y="273"/>
                    <a:pt x="643" y="299"/>
                  </a:cubicBezTo>
                  <a:cubicBezTo>
                    <a:pt x="656" y="340"/>
                    <a:pt x="656" y="394"/>
                    <a:pt x="670" y="460"/>
                  </a:cubicBezTo>
                  <a:cubicBezTo>
                    <a:pt x="682" y="688"/>
                    <a:pt x="629" y="1022"/>
                    <a:pt x="536" y="1330"/>
                  </a:cubicBezTo>
                  <a:cubicBezTo>
                    <a:pt x="509" y="1410"/>
                    <a:pt x="495" y="1490"/>
                    <a:pt x="456" y="1571"/>
                  </a:cubicBezTo>
                  <a:cubicBezTo>
                    <a:pt x="429" y="1651"/>
                    <a:pt x="402" y="1717"/>
                    <a:pt x="375" y="1798"/>
                  </a:cubicBezTo>
                  <a:cubicBezTo>
                    <a:pt x="348" y="1865"/>
                    <a:pt x="322" y="1945"/>
                    <a:pt x="281" y="2012"/>
                  </a:cubicBezTo>
                  <a:cubicBezTo>
                    <a:pt x="254" y="2079"/>
                    <a:pt x="228" y="2132"/>
                    <a:pt x="201" y="2186"/>
                  </a:cubicBezTo>
                  <a:cubicBezTo>
                    <a:pt x="174" y="2252"/>
                    <a:pt x="147" y="2306"/>
                    <a:pt x="121" y="2346"/>
                  </a:cubicBezTo>
                  <a:cubicBezTo>
                    <a:pt x="108" y="2400"/>
                    <a:pt x="81" y="2440"/>
                    <a:pt x="67" y="2466"/>
                  </a:cubicBezTo>
                  <a:cubicBezTo>
                    <a:pt x="27" y="2534"/>
                    <a:pt x="14" y="2573"/>
                    <a:pt x="14" y="2573"/>
                  </a:cubicBezTo>
                  <a:cubicBezTo>
                    <a:pt x="1" y="2614"/>
                    <a:pt x="1" y="2641"/>
                    <a:pt x="40" y="2668"/>
                  </a:cubicBezTo>
                  <a:cubicBezTo>
                    <a:pt x="50" y="2678"/>
                    <a:pt x="62" y="2682"/>
                    <a:pt x="75" y="2682"/>
                  </a:cubicBezTo>
                  <a:cubicBezTo>
                    <a:pt x="96" y="2682"/>
                    <a:pt x="118" y="2670"/>
                    <a:pt x="134" y="2654"/>
                  </a:cubicBezTo>
                  <a:cubicBezTo>
                    <a:pt x="134" y="2654"/>
                    <a:pt x="161" y="2627"/>
                    <a:pt x="215" y="2561"/>
                  </a:cubicBezTo>
                  <a:cubicBezTo>
                    <a:pt x="228" y="2534"/>
                    <a:pt x="254" y="2493"/>
                    <a:pt x="295" y="2454"/>
                  </a:cubicBezTo>
                  <a:cubicBezTo>
                    <a:pt x="322" y="2400"/>
                    <a:pt x="361" y="2359"/>
                    <a:pt x="388" y="2293"/>
                  </a:cubicBezTo>
                  <a:cubicBezTo>
                    <a:pt x="429" y="2239"/>
                    <a:pt x="456" y="2172"/>
                    <a:pt x="495" y="2119"/>
                  </a:cubicBezTo>
                  <a:cubicBezTo>
                    <a:pt x="536" y="2052"/>
                    <a:pt x="575" y="1972"/>
                    <a:pt x="616" y="1905"/>
                  </a:cubicBezTo>
                  <a:cubicBezTo>
                    <a:pt x="643" y="1824"/>
                    <a:pt x="682" y="1744"/>
                    <a:pt x="709" y="1664"/>
                  </a:cubicBezTo>
                  <a:cubicBezTo>
                    <a:pt x="750" y="1584"/>
                    <a:pt x="777" y="1503"/>
                    <a:pt x="803" y="1410"/>
                  </a:cubicBezTo>
                  <a:cubicBezTo>
                    <a:pt x="830" y="1330"/>
                    <a:pt x="843" y="1236"/>
                    <a:pt x="870" y="1155"/>
                  </a:cubicBezTo>
                  <a:cubicBezTo>
                    <a:pt x="884" y="1062"/>
                    <a:pt x="896" y="982"/>
                    <a:pt x="910" y="888"/>
                  </a:cubicBezTo>
                  <a:lnTo>
                    <a:pt x="910" y="647"/>
                  </a:lnTo>
                  <a:cubicBezTo>
                    <a:pt x="910" y="567"/>
                    <a:pt x="896" y="487"/>
                    <a:pt x="884" y="420"/>
                  </a:cubicBezTo>
                  <a:cubicBezTo>
                    <a:pt x="870" y="353"/>
                    <a:pt x="857" y="287"/>
                    <a:pt x="816" y="233"/>
                  </a:cubicBezTo>
                  <a:cubicBezTo>
                    <a:pt x="816" y="206"/>
                    <a:pt x="789" y="180"/>
                    <a:pt x="777" y="153"/>
                  </a:cubicBezTo>
                  <a:cubicBezTo>
                    <a:pt x="763" y="126"/>
                    <a:pt x="750" y="112"/>
                    <a:pt x="736" y="85"/>
                  </a:cubicBezTo>
                  <a:cubicBezTo>
                    <a:pt x="709" y="73"/>
                    <a:pt x="696" y="59"/>
                    <a:pt x="670" y="46"/>
                  </a:cubicBezTo>
                  <a:lnTo>
                    <a:pt x="643" y="19"/>
                  </a:lnTo>
                  <a:cubicBezTo>
                    <a:pt x="616" y="19"/>
                    <a:pt x="616" y="5"/>
                    <a:pt x="616" y="5"/>
                  </a:cubicBezTo>
                  <a:cubicBezTo>
                    <a:pt x="605" y="2"/>
                    <a:pt x="595" y="0"/>
                    <a:pt x="586" y="0"/>
                  </a:cubicBezTo>
                  <a:close/>
                </a:path>
              </a:pathLst>
            </a:custGeom>
            <a:solidFill>
              <a:srgbClr val="BC8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4"/>
            <p:cNvSpPr/>
            <p:nvPr/>
          </p:nvSpPr>
          <p:spPr>
            <a:xfrm>
              <a:off x="5090375" y="4116425"/>
              <a:ext cx="132125" cy="42450"/>
            </a:xfrm>
            <a:custGeom>
              <a:avLst/>
              <a:gdLst/>
              <a:ahLst/>
              <a:cxnLst/>
              <a:rect l="l" t="t" r="r" b="b"/>
              <a:pathLst>
                <a:path w="5285" h="1698" extrusionOk="0">
                  <a:moveTo>
                    <a:pt x="5209" y="1"/>
                  </a:moveTo>
                  <a:cubicBezTo>
                    <a:pt x="5195" y="1"/>
                    <a:pt x="5179" y="5"/>
                    <a:pt x="5163" y="15"/>
                  </a:cubicBezTo>
                  <a:cubicBezTo>
                    <a:pt x="5163" y="15"/>
                    <a:pt x="5097" y="69"/>
                    <a:pt x="4976" y="162"/>
                  </a:cubicBezTo>
                  <a:cubicBezTo>
                    <a:pt x="4856" y="242"/>
                    <a:pt x="4682" y="363"/>
                    <a:pt x="4455" y="497"/>
                  </a:cubicBezTo>
                  <a:cubicBezTo>
                    <a:pt x="4348" y="563"/>
                    <a:pt x="4227" y="631"/>
                    <a:pt x="4107" y="711"/>
                  </a:cubicBezTo>
                  <a:cubicBezTo>
                    <a:pt x="3974" y="777"/>
                    <a:pt x="3840" y="845"/>
                    <a:pt x="3692" y="911"/>
                  </a:cubicBezTo>
                  <a:cubicBezTo>
                    <a:pt x="3545" y="978"/>
                    <a:pt x="3398" y="1045"/>
                    <a:pt x="3251" y="1098"/>
                  </a:cubicBezTo>
                  <a:cubicBezTo>
                    <a:pt x="3171" y="1139"/>
                    <a:pt x="3091" y="1166"/>
                    <a:pt x="3010" y="1192"/>
                  </a:cubicBezTo>
                  <a:lnTo>
                    <a:pt x="2770" y="1259"/>
                  </a:lnTo>
                  <a:cubicBezTo>
                    <a:pt x="2609" y="1299"/>
                    <a:pt x="2449" y="1353"/>
                    <a:pt x="2274" y="1380"/>
                  </a:cubicBezTo>
                  <a:cubicBezTo>
                    <a:pt x="2114" y="1406"/>
                    <a:pt x="1953" y="1419"/>
                    <a:pt x="1793" y="1433"/>
                  </a:cubicBezTo>
                  <a:cubicBezTo>
                    <a:pt x="1646" y="1446"/>
                    <a:pt x="1486" y="1446"/>
                    <a:pt x="1338" y="1446"/>
                  </a:cubicBezTo>
                  <a:cubicBezTo>
                    <a:pt x="1204" y="1433"/>
                    <a:pt x="1057" y="1433"/>
                    <a:pt x="937" y="1419"/>
                  </a:cubicBezTo>
                  <a:cubicBezTo>
                    <a:pt x="870" y="1406"/>
                    <a:pt x="817" y="1406"/>
                    <a:pt x="763" y="1393"/>
                  </a:cubicBezTo>
                  <a:cubicBezTo>
                    <a:pt x="736" y="1393"/>
                    <a:pt x="710" y="1393"/>
                    <a:pt x="683" y="1380"/>
                  </a:cubicBezTo>
                  <a:cubicBezTo>
                    <a:pt x="656" y="1380"/>
                    <a:pt x="629" y="1366"/>
                    <a:pt x="603" y="1366"/>
                  </a:cubicBezTo>
                  <a:cubicBezTo>
                    <a:pt x="496" y="1339"/>
                    <a:pt x="415" y="1326"/>
                    <a:pt x="335" y="1299"/>
                  </a:cubicBezTo>
                  <a:cubicBezTo>
                    <a:pt x="187" y="1273"/>
                    <a:pt x="107" y="1246"/>
                    <a:pt x="107" y="1246"/>
                  </a:cubicBezTo>
                  <a:cubicBezTo>
                    <a:pt x="68" y="1246"/>
                    <a:pt x="27" y="1259"/>
                    <a:pt x="14" y="1299"/>
                  </a:cubicBezTo>
                  <a:cubicBezTo>
                    <a:pt x="0" y="1339"/>
                    <a:pt x="27" y="1380"/>
                    <a:pt x="68" y="1393"/>
                  </a:cubicBezTo>
                  <a:cubicBezTo>
                    <a:pt x="68" y="1393"/>
                    <a:pt x="148" y="1419"/>
                    <a:pt x="294" y="1473"/>
                  </a:cubicBezTo>
                  <a:cubicBezTo>
                    <a:pt x="362" y="1487"/>
                    <a:pt x="455" y="1513"/>
                    <a:pt x="549" y="1553"/>
                  </a:cubicBezTo>
                  <a:cubicBezTo>
                    <a:pt x="576" y="1567"/>
                    <a:pt x="603" y="1567"/>
                    <a:pt x="629" y="1580"/>
                  </a:cubicBezTo>
                  <a:cubicBezTo>
                    <a:pt x="669" y="1594"/>
                    <a:pt x="683" y="1594"/>
                    <a:pt x="723" y="1594"/>
                  </a:cubicBezTo>
                  <a:cubicBezTo>
                    <a:pt x="776" y="1607"/>
                    <a:pt x="843" y="1620"/>
                    <a:pt x="910" y="1633"/>
                  </a:cubicBezTo>
                  <a:cubicBezTo>
                    <a:pt x="1031" y="1660"/>
                    <a:pt x="1177" y="1674"/>
                    <a:pt x="1338" y="1687"/>
                  </a:cubicBezTo>
                  <a:cubicBezTo>
                    <a:pt x="1412" y="1694"/>
                    <a:pt x="1489" y="1697"/>
                    <a:pt x="1569" y="1697"/>
                  </a:cubicBezTo>
                  <a:cubicBezTo>
                    <a:pt x="1649" y="1697"/>
                    <a:pt x="1733" y="1694"/>
                    <a:pt x="1819" y="1687"/>
                  </a:cubicBezTo>
                  <a:cubicBezTo>
                    <a:pt x="1980" y="1687"/>
                    <a:pt x="2154" y="1674"/>
                    <a:pt x="2328" y="1633"/>
                  </a:cubicBezTo>
                  <a:cubicBezTo>
                    <a:pt x="2502" y="1620"/>
                    <a:pt x="2675" y="1567"/>
                    <a:pt x="2836" y="1526"/>
                  </a:cubicBezTo>
                  <a:cubicBezTo>
                    <a:pt x="3010" y="1473"/>
                    <a:pt x="3184" y="1419"/>
                    <a:pt x="3344" y="1353"/>
                  </a:cubicBezTo>
                  <a:cubicBezTo>
                    <a:pt x="3505" y="1299"/>
                    <a:pt x="3665" y="1219"/>
                    <a:pt x="3813" y="1152"/>
                  </a:cubicBezTo>
                  <a:cubicBezTo>
                    <a:pt x="3960" y="1072"/>
                    <a:pt x="4093" y="991"/>
                    <a:pt x="4227" y="925"/>
                  </a:cubicBezTo>
                  <a:cubicBezTo>
                    <a:pt x="4348" y="831"/>
                    <a:pt x="4468" y="764"/>
                    <a:pt x="4575" y="684"/>
                  </a:cubicBezTo>
                  <a:cubicBezTo>
                    <a:pt x="4803" y="536"/>
                    <a:pt x="4963" y="390"/>
                    <a:pt x="5083" y="296"/>
                  </a:cubicBezTo>
                  <a:cubicBezTo>
                    <a:pt x="5190" y="189"/>
                    <a:pt x="5258" y="135"/>
                    <a:pt x="5258" y="135"/>
                  </a:cubicBezTo>
                  <a:cubicBezTo>
                    <a:pt x="5284" y="108"/>
                    <a:pt x="5284" y="69"/>
                    <a:pt x="5270" y="28"/>
                  </a:cubicBezTo>
                  <a:cubicBezTo>
                    <a:pt x="5254" y="12"/>
                    <a:pt x="5233" y="1"/>
                    <a:pt x="5209" y="1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4"/>
            <p:cNvSpPr/>
            <p:nvPr/>
          </p:nvSpPr>
          <p:spPr>
            <a:xfrm>
              <a:off x="6186225" y="3966975"/>
              <a:ext cx="37800" cy="118500"/>
            </a:xfrm>
            <a:custGeom>
              <a:avLst/>
              <a:gdLst/>
              <a:ahLst/>
              <a:cxnLst/>
              <a:rect l="l" t="t" r="r" b="b"/>
              <a:pathLst>
                <a:path w="1512" h="4740" extrusionOk="0">
                  <a:moveTo>
                    <a:pt x="1392" y="1"/>
                  </a:moveTo>
                  <a:cubicBezTo>
                    <a:pt x="1351" y="1"/>
                    <a:pt x="1312" y="40"/>
                    <a:pt x="1312" y="94"/>
                  </a:cubicBezTo>
                  <a:lnTo>
                    <a:pt x="1312" y="121"/>
                  </a:lnTo>
                  <a:lnTo>
                    <a:pt x="1312" y="161"/>
                  </a:lnTo>
                  <a:cubicBezTo>
                    <a:pt x="1312" y="201"/>
                    <a:pt x="1312" y="242"/>
                    <a:pt x="1298" y="295"/>
                  </a:cubicBezTo>
                  <a:cubicBezTo>
                    <a:pt x="1298" y="349"/>
                    <a:pt x="1271" y="429"/>
                    <a:pt x="1258" y="509"/>
                  </a:cubicBezTo>
                  <a:cubicBezTo>
                    <a:pt x="1232" y="589"/>
                    <a:pt x="1191" y="696"/>
                    <a:pt x="1164" y="789"/>
                  </a:cubicBezTo>
                  <a:cubicBezTo>
                    <a:pt x="1111" y="1003"/>
                    <a:pt x="1017" y="1244"/>
                    <a:pt x="910" y="1499"/>
                  </a:cubicBezTo>
                  <a:cubicBezTo>
                    <a:pt x="816" y="1766"/>
                    <a:pt x="709" y="2034"/>
                    <a:pt x="602" y="2314"/>
                  </a:cubicBezTo>
                  <a:cubicBezTo>
                    <a:pt x="495" y="2596"/>
                    <a:pt x="388" y="2876"/>
                    <a:pt x="295" y="3144"/>
                  </a:cubicBezTo>
                  <a:cubicBezTo>
                    <a:pt x="215" y="3411"/>
                    <a:pt x="135" y="3666"/>
                    <a:pt x="81" y="3880"/>
                  </a:cubicBezTo>
                  <a:cubicBezTo>
                    <a:pt x="28" y="4107"/>
                    <a:pt x="1" y="4308"/>
                    <a:pt x="14" y="4442"/>
                  </a:cubicBezTo>
                  <a:cubicBezTo>
                    <a:pt x="14" y="4522"/>
                    <a:pt x="14" y="4575"/>
                    <a:pt x="40" y="4629"/>
                  </a:cubicBezTo>
                  <a:cubicBezTo>
                    <a:pt x="54" y="4669"/>
                    <a:pt x="54" y="4682"/>
                    <a:pt x="54" y="4682"/>
                  </a:cubicBezTo>
                  <a:cubicBezTo>
                    <a:pt x="77" y="4715"/>
                    <a:pt x="107" y="4739"/>
                    <a:pt x="141" y="4739"/>
                  </a:cubicBezTo>
                  <a:cubicBezTo>
                    <a:pt x="147" y="4739"/>
                    <a:pt x="154" y="4738"/>
                    <a:pt x="161" y="4736"/>
                  </a:cubicBezTo>
                  <a:cubicBezTo>
                    <a:pt x="215" y="4722"/>
                    <a:pt x="242" y="4669"/>
                    <a:pt x="228" y="4629"/>
                  </a:cubicBezTo>
                  <a:lnTo>
                    <a:pt x="228" y="4615"/>
                  </a:lnTo>
                  <a:cubicBezTo>
                    <a:pt x="228" y="4615"/>
                    <a:pt x="228" y="4602"/>
                    <a:pt x="215" y="4575"/>
                  </a:cubicBezTo>
                  <a:lnTo>
                    <a:pt x="215" y="4535"/>
                  </a:lnTo>
                  <a:cubicBezTo>
                    <a:pt x="215" y="4508"/>
                    <a:pt x="215" y="4481"/>
                    <a:pt x="228" y="4455"/>
                  </a:cubicBezTo>
                  <a:cubicBezTo>
                    <a:pt x="228" y="4335"/>
                    <a:pt x="281" y="4160"/>
                    <a:pt x="349" y="3960"/>
                  </a:cubicBezTo>
                  <a:cubicBezTo>
                    <a:pt x="415" y="3746"/>
                    <a:pt x="509" y="3518"/>
                    <a:pt x="616" y="3251"/>
                  </a:cubicBezTo>
                  <a:cubicBezTo>
                    <a:pt x="709" y="2997"/>
                    <a:pt x="816" y="2716"/>
                    <a:pt x="923" y="2435"/>
                  </a:cubicBezTo>
                  <a:cubicBezTo>
                    <a:pt x="1030" y="2154"/>
                    <a:pt x="1137" y="1873"/>
                    <a:pt x="1218" y="1606"/>
                  </a:cubicBezTo>
                  <a:cubicBezTo>
                    <a:pt x="1312" y="1338"/>
                    <a:pt x="1378" y="1084"/>
                    <a:pt x="1432" y="870"/>
                  </a:cubicBezTo>
                  <a:cubicBezTo>
                    <a:pt x="1458" y="750"/>
                    <a:pt x="1485" y="656"/>
                    <a:pt x="1485" y="563"/>
                  </a:cubicBezTo>
                  <a:cubicBezTo>
                    <a:pt x="1499" y="468"/>
                    <a:pt x="1512" y="375"/>
                    <a:pt x="1512" y="308"/>
                  </a:cubicBezTo>
                  <a:cubicBezTo>
                    <a:pt x="1512" y="242"/>
                    <a:pt x="1499" y="174"/>
                    <a:pt x="1499" y="135"/>
                  </a:cubicBezTo>
                  <a:cubicBezTo>
                    <a:pt x="1485" y="94"/>
                    <a:pt x="1485" y="81"/>
                    <a:pt x="1485" y="81"/>
                  </a:cubicBezTo>
                  <a:cubicBezTo>
                    <a:pt x="1472" y="40"/>
                    <a:pt x="1446" y="1"/>
                    <a:pt x="1392" y="1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4"/>
            <p:cNvSpPr/>
            <p:nvPr/>
          </p:nvSpPr>
          <p:spPr>
            <a:xfrm>
              <a:off x="5949475" y="4292250"/>
              <a:ext cx="73600" cy="17850"/>
            </a:xfrm>
            <a:custGeom>
              <a:avLst/>
              <a:gdLst/>
              <a:ahLst/>
              <a:cxnLst/>
              <a:rect l="l" t="t" r="r" b="b"/>
              <a:pathLst>
                <a:path w="2944" h="714" extrusionOk="0">
                  <a:moveTo>
                    <a:pt x="74" y="1"/>
                  </a:moveTo>
                  <a:cubicBezTo>
                    <a:pt x="68" y="1"/>
                    <a:pt x="61" y="2"/>
                    <a:pt x="54" y="4"/>
                  </a:cubicBezTo>
                  <a:cubicBezTo>
                    <a:pt x="13" y="4"/>
                    <a:pt x="0" y="45"/>
                    <a:pt x="0" y="85"/>
                  </a:cubicBezTo>
                  <a:cubicBezTo>
                    <a:pt x="0" y="85"/>
                    <a:pt x="0" y="98"/>
                    <a:pt x="13" y="111"/>
                  </a:cubicBezTo>
                  <a:cubicBezTo>
                    <a:pt x="13" y="138"/>
                    <a:pt x="13" y="165"/>
                    <a:pt x="40" y="218"/>
                  </a:cubicBezTo>
                  <a:lnTo>
                    <a:pt x="81" y="299"/>
                  </a:lnTo>
                  <a:cubicBezTo>
                    <a:pt x="107" y="313"/>
                    <a:pt x="120" y="339"/>
                    <a:pt x="147" y="366"/>
                  </a:cubicBezTo>
                  <a:cubicBezTo>
                    <a:pt x="201" y="420"/>
                    <a:pt x="254" y="459"/>
                    <a:pt x="322" y="500"/>
                  </a:cubicBezTo>
                  <a:cubicBezTo>
                    <a:pt x="388" y="539"/>
                    <a:pt x="468" y="566"/>
                    <a:pt x="548" y="593"/>
                  </a:cubicBezTo>
                  <a:cubicBezTo>
                    <a:pt x="643" y="634"/>
                    <a:pt x="723" y="646"/>
                    <a:pt x="816" y="660"/>
                  </a:cubicBezTo>
                  <a:cubicBezTo>
                    <a:pt x="923" y="687"/>
                    <a:pt x="1003" y="687"/>
                    <a:pt x="1097" y="700"/>
                  </a:cubicBezTo>
                  <a:cubicBezTo>
                    <a:pt x="1190" y="700"/>
                    <a:pt x="1297" y="714"/>
                    <a:pt x="1392" y="714"/>
                  </a:cubicBezTo>
                  <a:cubicBezTo>
                    <a:pt x="1499" y="700"/>
                    <a:pt x="1592" y="700"/>
                    <a:pt x="1686" y="687"/>
                  </a:cubicBezTo>
                  <a:cubicBezTo>
                    <a:pt x="1779" y="673"/>
                    <a:pt x="1886" y="673"/>
                    <a:pt x="1966" y="646"/>
                  </a:cubicBezTo>
                  <a:cubicBezTo>
                    <a:pt x="2060" y="634"/>
                    <a:pt x="2154" y="620"/>
                    <a:pt x="2234" y="593"/>
                  </a:cubicBezTo>
                  <a:cubicBezTo>
                    <a:pt x="2314" y="566"/>
                    <a:pt x="2381" y="553"/>
                    <a:pt x="2462" y="527"/>
                  </a:cubicBezTo>
                  <a:cubicBezTo>
                    <a:pt x="2595" y="486"/>
                    <a:pt x="2702" y="432"/>
                    <a:pt x="2783" y="393"/>
                  </a:cubicBezTo>
                  <a:cubicBezTo>
                    <a:pt x="2863" y="352"/>
                    <a:pt x="2903" y="339"/>
                    <a:pt x="2903" y="339"/>
                  </a:cubicBezTo>
                  <a:cubicBezTo>
                    <a:pt x="2929" y="313"/>
                    <a:pt x="2943" y="286"/>
                    <a:pt x="2943" y="259"/>
                  </a:cubicBezTo>
                  <a:cubicBezTo>
                    <a:pt x="2932" y="226"/>
                    <a:pt x="2903" y="202"/>
                    <a:pt x="2871" y="202"/>
                  </a:cubicBezTo>
                  <a:cubicBezTo>
                    <a:pt x="2864" y="202"/>
                    <a:pt x="2856" y="203"/>
                    <a:pt x="2849" y="205"/>
                  </a:cubicBezTo>
                  <a:lnTo>
                    <a:pt x="2729" y="245"/>
                  </a:lnTo>
                  <a:cubicBezTo>
                    <a:pt x="2689" y="259"/>
                    <a:pt x="2635" y="272"/>
                    <a:pt x="2582" y="286"/>
                  </a:cubicBezTo>
                  <a:cubicBezTo>
                    <a:pt x="2528" y="299"/>
                    <a:pt x="2462" y="313"/>
                    <a:pt x="2394" y="325"/>
                  </a:cubicBezTo>
                  <a:cubicBezTo>
                    <a:pt x="2328" y="352"/>
                    <a:pt x="2261" y="352"/>
                    <a:pt x="2180" y="379"/>
                  </a:cubicBezTo>
                  <a:cubicBezTo>
                    <a:pt x="2100" y="393"/>
                    <a:pt x="2020" y="393"/>
                    <a:pt x="1927" y="406"/>
                  </a:cubicBezTo>
                  <a:cubicBezTo>
                    <a:pt x="1846" y="420"/>
                    <a:pt x="1752" y="432"/>
                    <a:pt x="1672" y="432"/>
                  </a:cubicBezTo>
                  <a:cubicBezTo>
                    <a:pt x="1579" y="446"/>
                    <a:pt x="1485" y="446"/>
                    <a:pt x="1392" y="446"/>
                  </a:cubicBezTo>
                  <a:lnTo>
                    <a:pt x="1124" y="446"/>
                  </a:lnTo>
                  <a:cubicBezTo>
                    <a:pt x="1030" y="432"/>
                    <a:pt x="937" y="432"/>
                    <a:pt x="857" y="420"/>
                  </a:cubicBezTo>
                  <a:lnTo>
                    <a:pt x="616" y="379"/>
                  </a:lnTo>
                  <a:cubicBezTo>
                    <a:pt x="548" y="366"/>
                    <a:pt x="482" y="339"/>
                    <a:pt x="415" y="313"/>
                  </a:cubicBezTo>
                  <a:lnTo>
                    <a:pt x="334" y="272"/>
                  </a:lnTo>
                  <a:cubicBezTo>
                    <a:pt x="322" y="259"/>
                    <a:pt x="295" y="245"/>
                    <a:pt x="268" y="232"/>
                  </a:cubicBezTo>
                  <a:cubicBezTo>
                    <a:pt x="254" y="218"/>
                    <a:pt x="241" y="205"/>
                    <a:pt x="214" y="192"/>
                  </a:cubicBezTo>
                  <a:cubicBezTo>
                    <a:pt x="214" y="179"/>
                    <a:pt x="201" y="165"/>
                    <a:pt x="188" y="152"/>
                  </a:cubicBezTo>
                  <a:cubicBezTo>
                    <a:pt x="161" y="138"/>
                    <a:pt x="161" y="85"/>
                    <a:pt x="147" y="72"/>
                  </a:cubicBezTo>
                  <a:cubicBezTo>
                    <a:pt x="134" y="58"/>
                    <a:pt x="134" y="45"/>
                    <a:pt x="134" y="45"/>
                  </a:cubicBezTo>
                  <a:cubicBezTo>
                    <a:pt x="123" y="23"/>
                    <a:pt x="103" y="1"/>
                    <a:pt x="74" y="1"/>
                  </a:cubicBezTo>
                  <a:close/>
                </a:path>
              </a:pathLst>
            </a:custGeom>
            <a:solidFill>
              <a:srgbClr val="885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4"/>
            <p:cNvSpPr/>
            <p:nvPr/>
          </p:nvSpPr>
          <p:spPr>
            <a:xfrm>
              <a:off x="5952475" y="4305975"/>
              <a:ext cx="74250" cy="33125"/>
            </a:xfrm>
            <a:custGeom>
              <a:avLst/>
              <a:gdLst/>
              <a:ahLst/>
              <a:cxnLst/>
              <a:rect l="l" t="t" r="r" b="b"/>
              <a:pathLst>
                <a:path w="2970" h="1325" extrusionOk="0">
                  <a:moveTo>
                    <a:pt x="744" y="0"/>
                  </a:moveTo>
                  <a:cubicBezTo>
                    <a:pt x="738" y="0"/>
                    <a:pt x="730" y="2"/>
                    <a:pt x="723" y="4"/>
                  </a:cubicBezTo>
                  <a:cubicBezTo>
                    <a:pt x="723" y="4"/>
                    <a:pt x="656" y="31"/>
                    <a:pt x="549" y="71"/>
                  </a:cubicBezTo>
                  <a:cubicBezTo>
                    <a:pt x="455" y="124"/>
                    <a:pt x="309" y="204"/>
                    <a:pt x="175" y="365"/>
                  </a:cubicBezTo>
                  <a:cubicBezTo>
                    <a:pt x="107" y="445"/>
                    <a:pt x="41" y="539"/>
                    <a:pt x="14" y="673"/>
                  </a:cubicBezTo>
                  <a:lnTo>
                    <a:pt x="0" y="727"/>
                  </a:lnTo>
                  <a:lnTo>
                    <a:pt x="0" y="753"/>
                  </a:lnTo>
                  <a:lnTo>
                    <a:pt x="0" y="766"/>
                  </a:lnTo>
                  <a:lnTo>
                    <a:pt x="0" y="793"/>
                  </a:lnTo>
                  <a:cubicBezTo>
                    <a:pt x="0" y="807"/>
                    <a:pt x="0" y="807"/>
                    <a:pt x="14" y="846"/>
                  </a:cubicBezTo>
                  <a:cubicBezTo>
                    <a:pt x="14" y="873"/>
                    <a:pt x="27" y="900"/>
                    <a:pt x="41" y="914"/>
                  </a:cubicBezTo>
                  <a:cubicBezTo>
                    <a:pt x="81" y="994"/>
                    <a:pt x="148" y="1034"/>
                    <a:pt x="202" y="1074"/>
                  </a:cubicBezTo>
                  <a:cubicBezTo>
                    <a:pt x="321" y="1141"/>
                    <a:pt x="442" y="1194"/>
                    <a:pt x="562" y="1221"/>
                  </a:cubicBezTo>
                  <a:cubicBezTo>
                    <a:pt x="683" y="1262"/>
                    <a:pt x="817" y="1274"/>
                    <a:pt x="937" y="1288"/>
                  </a:cubicBezTo>
                  <a:cubicBezTo>
                    <a:pt x="1084" y="1315"/>
                    <a:pt x="1191" y="1315"/>
                    <a:pt x="1311" y="1315"/>
                  </a:cubicBezTo>
                  <a:cubicBezTo>
                    <a:pt x="1378" y="1322"/>
                    <a:pt x="1442" y="1325"/>
                    <a:pt x="1504" y="1325"/>
                  </a:cubicBezTo>
                  <a:cubicBezTo>
                    <a:pt x="1566" y="1325"/>
                    <a:pt x="1626" y="1322"/>
                    <a:pt x="1686" y="1315"/>
                  </a:cubicBezTo>
                  <a:cubicBezTo>
                    <a:pt x="1807" y="1315"/>
                    <a:pt x="1914" y="1288"/>
                    <a:pt x="2034" y="1274"/>
                  </a:cubicBezTo>
                  <a:cubicBezTo>
                    <a:pt x="2141" y="1262"/>
                    <a:pt x="2235" y="1248"/>
                    <a:pt x="2328" y="1221"/>
                  </a:cubicBezTo>
                  <a:cubicBezTo>
                    <a:pt x="2422" y="1194"/>
                    <a:pt x="2502" y="1181"/>
                    <a:pt x="2582" y="1155"/>
                  </a:cubicBezTo>
                  <a:cubicBezTo>
                    <a:pt x="2649" y="1128"/>
                    <a:pt x="2716" y="1101"/>
                    <a:pt x="2770" y="1074"/>
                  </a:cubicBezTo>
                  <a:cubicBezTo>
                    <a:pt x="2877" y="1034"/>
                    <a:pt x="2930" y="1007"/>
                    <a:pt x="2930" y="1007"/>
                  </a:cubicBezTo>
                  <a:cubicBezTo>
                    <a:pt x="2957" y="994"/>
                    <a:pt x="2970" y="953"/>
                    <a:pt x="2957" y="927"/>
                  </a:cubicBezTo>
                  <a:cubicBezTo>
                    <a:pt x="2957" y="894"/>
                    <a:pt x="2929" y="870"/>
                    <a:pt x="2897" y="870"/>
                  </a:cubicBezTo>
                  <a:cubicBezTo>
                    <a:pt x="2890" y="870"/>
                    <a:pt x="2884" y="871"/>
                    <a:pt x="2877" y="873"/>
                  </a:cubicBezTo>
                  <a:lnTo>
                    <a:pt x="2863" y="873"/>
                  </a:lnTo>
                  <a:cubicBezTo>
                    <a:pt x="2863" y="873"/>
                    <a:pt x="2809" y="900"/>
                    <a:pt x="2716" y="927"/>
                  </a:cubicBezTo>
                  <a:cubicBezTo>
                    <a:pt x="2663" y="953"/>
                    <a:pt x="2595" y="953"/>
                    <a:pt x="2529" y="980"/>
                  </a:cubicBezTo>
                  <a:cubicBezTo>
                    <a:pt x="2462" y="994"/>
                    <a:pt x="2381" y="1007"/>
                    <a:pt x="2288" y="1021"/>
                  </a:cubicBezTo>
                  <a:cubicBezTo>
                    <a:pt x="2208" y="1034"/>
                    <a:pt x="2101" y="1048"/>
                    <a:pt x="2007" y="1060"/>
                  </a:cubicBezTo>
                  <a:cubicBezTo>
                    <a:pt x="1900" y="1060"/>
                    <a:pt x="1793" y="1074"/>
                    <a:pt x="1673" y="1074"/>
                  </a:cubicBezTo>
                  <a:cubicBezTo>
                    <a:pt x="1566" y="1074"/>
                    <a:pt x="1445" y="1074"/>
                    <a:pt x="1338" y="1060"/>
                  </a:cubicBezTo>
                  <a:cubicBezTo>
                    <a:pt x="1218" y="1060"/>
                    <a:pt x="1084" y="1048"/>
                    <a:pt x="977" y="1034"/>
                  </a:cubicBezTo>
                  <a:cubicBezTo>
                    <a:pt x="856" y="1021"/>
                    <a:pt x="737" y="1007"/>
                    <a:pt x="630" y="967"/>
                  </a:cubicBezTo>
                  <a:cubicBezTo>
                    <a:pt x="523" y="941"/>
                    <a:pt x="416" y="914"/>
                    <a:pt x="335" y="860"/>
                  </a:cubicBezTo>
                  <a:cubicBezTo>
                    <a:pt x="295" y="846"/>
                    <a:pt x="255" y="807"/>
                    <a:pt x="241" y="793"/>
                  </a:cubicBezTo>
                  <a:cubicBezTo>
                    <a:pt x="241" y="793"/>
                    <a:pt x="241" y="766"/>
                    <a:pt x="228" y="766"/>
                  </a:cubicBezTo>
                  <a:lnTo>
                    <a:pt x="241" y="713"/>
                  </a:lnTo>
                  <a:cubicBezTo>
                    <a:pt x="241" y="632"/>
                    <a:pt x="282" y="552"/>
                    <a:pt x="335" y="499"/>
                  </a:cubicBezTo>
                  <a:cubicBezTo>
                    <a:pt x="428" y="365"/>
                    <a:pt x="549" y="272"/>
                    <a:pt x="630" y="218"/>
                  </a:cubicBezTo>
                  <a:cubicBezTo>
                    <a:pt x="723" y="165"/>
                    <a:pt x="776" y="138"/>
                    <a:pt x="776" y="138"/>
                  </a:cubicBezTo>
                  <a:cubicBezTo>
                    <a:pt x="803" y="111"/>
                    <a:pt x="817" y="85"/>
                    <a:pt x="803" y="44"/>
                  </a:cubicBezTo>
                  <a:cubicBezTo>
                    <a:pt x="792" y="22"/>
                    <a:pt x="773" y="0"/>
                    <a:pt x="744" y="0"/>
                  </a:cubicBezTo>
                  <a:close/>
                </a:path>
              </a:pathLst>
            </a:custGeom>
            <a:solidFill>
              <a:srgbClr val="885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4"/>
            <p:cNvSpPr/>
            <p:nvPr/>
          </p:nvSpPr>
          <p:spPr>
            <a:xfrm>
              <a:off x="5553200" y="3832000"/>
              <a:ext cx="57525" cy="44775"/>
            </a:xfrm>
            <a:custGeom>
              <a:avLst/>
              <a:gdLst/>
              <a:ahLst/>
              <a:cxnLst/>
              <a:rect l="l" t="t" r="r" b="b"/>
              <a:pathLst>
                <a:path w="2301" h="1791" extrusionOk="0">
                  <a:moveTo>
                    <a:pt x="2157" y="0"/>
                  </a:moveTo>
                  <a:cubicBezTo>
                    <a:pt x="2096" y="0"/>
                    <a:pt x="2044" y="37"/>
                    <a:pt x="2033" y="89"/>
                  </a:cubicBezTo>
                  <a:lnTo>
                    <a:pt x="2020" y="103"/>
                  </a:lnTo>
                  <a:cubicBezTo>
                    <a:pt x="2020" y="103"/>
                    <a:pt x="2006" y="156"/>
                    <a:pt x="1980" y="249"/>
                  </a:cubicBezTo>
                  <a:cubicBezTo>
                    <a:pt x="1940" y="330"/>
                    <a:pt x="1899" y="463"/>
                    <a:pt x="1833" y="611"/>
                  </a:cubicBezTo>
                  <a:cubicBezTo>
                    <a:pt x="1766" y="745"/>
                    <a:pt x="1685" y="918"/>
                    <a:pt x="1578" y="1052"/>
                  </a:cubicBezTo>
                  <a:cubicBezTo>
                    <a:pt x="1525" y="1119"/>
                    <a:pt x="1459" y="1173"/>
                    <a:pt x="1405" y="1212"/>
                  </a:cubicBezTo>
                  <a:cubicBezTo>
                    <a:pt x="1378" y="1226"/>
                    <a:pt x="1338" y="1239"/>
                    <a:pt x="1311" y="1253"/>
                  </a:cubicBezTo>
                  <a:cubicBezTo>
                    <a:pt x="1298" y="1253"/>
                    <a:pt x="1298" y="1253"/>
                    <a:pt x="1271" y="1266"/>
                  </a:cubicBezTo>
                  <a:lnTo>
                    <a:pt x="1218" y="1266"/>
                  </a:lnTo>
                  <a:cubicBezTo>
                    <a:pt x="1138" y="1266"/>
                    <a:pt x="1070" y="1253"/>
                    <a:pt x="1004" y="1226"/>
                  </a:cubicBezTo>
                  <a:cubicBezTo>
                    <a:pt x="936" y="1200"/>
                    <a:pt x="870" y="1159"/>
                    <a:pt x="803" y="1105"/>
                  </a:cubicBezTo>
                  <a:cubicBezTo>
                    <a:pt x="683" y="998"/>
                    <a:pt x="576" y="852"/>
                    <a:pt x="508" y="718"/>
                  </a:cubicBezTo>
                  <a:cubicBezTo>
                    <a:pt x="428" y="584"/>
                    <a:pt x="375" y="463"/>
                    <a:pt x="335" y="370"/>
                  </a:cubicBezTo>
                  <a:lnTo>
                    <a:pt x="268" y="237"/>
                  </a:lnTo>
                  <a:cubicBezTo>
                    <a:pt x="241" y="183"/>
                    <a:pt x="201" y="142"/>
                    <a:pt x="134" y="142"/>
                  </a:cubicBezTo>
                  <a:cubicBezTo>
                    <a:pt x="67" y="156"/>
                    <a:pt x="0" y="210"/>
                    <a:pt x="0" y="290"/>
                  </a:cubicBezTo>
                  <a:cubicBezTo>
                    <a:pt x="0" y="290"/>
                    <a:pt x="0" y="356"/>
                    <a:pt x="14" y="463"/>
                  </a:cubicBezTo>
                  <a:cubicBezTo>
                    <a:pt x="27" y="558"/>
                    <a:pt x="54" y="718"/>
                    <a:pt x="121" y="891"/>
                  </a:cubicBezTo>
                  <a:cubicBezTo>
                    <a:pt x="187" y="1066"/>
                    <a:pt x="281" y="1266"/>
                    <a:pt x="455" y="1453"/>
                  </a:cubicBezTo>
                  <a:cubicBezTo>
                    <a:pt x="549" y="1547"/>
                    <a:pt x="656" y="1640"/>
                    <a:pt x="803" y="1708"/>
                  </a:cubicBezTo>
                  <a:cubicBezTo>
                    <a:pt x="919" y="1755"/>
                    <a:pt x="1056" y="1791"/>
                    <a:pt x="1187" y="1791"/>
                  </a:cubicBezTo>
                  <a:cubicBezTo>
                    <a:pt x="1206" y="1791"/>
                    <a:pt x="1226" y="1790"/>
                    <a:pt x="1245" y="1788"/>
                  </a:cubicBezTo>
                  <a:lnTo>
                    <a:pt x="1271" y="1788"/>
                  </a:lnTo>
                  <a:lnTo>
                    <a:pt x="1298" y="1774"/>
                  </a:lnTo>
                  <a:lnTo>
                    <a:pt x="1352" y="1774"/>
                  </a:lnTo>
                  <a:cubicBezTo>
                    <a:pt x="1378" y="1774"/>
                    <a:pt x="1445" y="1747"/>
                    <a:pt x="1471" y="1735"/>
                  </a:cubicBezTo>
                  <a:cubicBezTo>
                    <a:pt x="1552" y="1708"/>
                    <a:pt x="1619" y="1681"/>
                    <a:pt x="1685" y="1640"/>
                  </a:cubicBezTo>
                  <a:cubicBezTo>
                    <a:pt x="1819" y="1547"/>
                    <a:pt x="1899" y="1440"/>
                    <a:pt x="1980" y="1333"/>
                  </a:cubicBezTo>
                  <a:cubicBezTo>
                    <a:pt x="2047" y="1226"/>
                    <a:pt x="2087" y="1119"/>
                    <a:pt x="2140" y="1025"/>
                  </a:cubicBezTo>
                  <a:cubicBezTo>
                    <a:pt x="2181" y="918"/>
                    <a:pt x="2208" y="825"/>
                    <a:pt x="2220" y="745"/>
                  </a:cubicBezTo>
                  <a:cubicBezTo>
                    <a:pt x="2261" y="558"/>
                    <a:pt x="2288" y="410"/>
                    <a:pt x="2288" y="303"/>
                  </a:cubicBezTo>
                  <a:cubicBezTo>
                    <a:pt x="2301" y="249"/>
                    <a:pt x="2301" y="210"/>
                    <a:pt x="2301" y="183"/>
                  </a:cubicBezTo>
                  <a:lnTo>
                    <a:pt x="2301" y="142"/>
                  </a:lnTo>
                  <a:cubicBezTo>
                    <a:pt x="2301" y="89"/>
                    <a:pt x="2261" y="35"/>
                    <a:pt x="2208" y="9"/>
                  </a:cubicBezTo>
                  <a:cubicBezTo>
                    <a:pt x="2191" y="3"/>
                    <a:pt x="2174" y="0"/>
                    <a:pt x="21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4"/>
            <p:cNvSpPr/>
            <p:nvPr/>
          </p:nvSpPr>
          <p:spPr>
            <a:xfrm>
              <a:off x="5817050" y="3816750"/>
              <a:ext cx="58200" cy="41250"/>
            </a:xfrm>
            <a:custGeom>
              <a:avLst/>
              <a:gdLst/>
              <a:ahLst/>
              <a:cxnLst/>
              <a:rect l="l" t="t" r="r" b="b"/>
              <a:pathLst>
                <a:path w="2328" h="1650" extrusionOk="0">
                  <a:moveTo>
                    <a:pt x="2177" y="1"/>
                  </a:moveTo>
                  <a:cubicBezTo>
                    <a:pt x="2108" y="1"/>
                    <a:pt x="2045" y="40"/>
                    <a:pt x="2034" y="110"/>
                  </a:cubicBezTo>
                  <a:cubicBezTo>
                    <a:pt x="2034" y="110"/>
                    <a:pt x="2020" y="164"/>
                    <a:pt x="1993" y="244"/>
                  </a:cubicBezTo>
                  <a:cubicBezTo>
                    <a:pt x="1980" y="338"/>
                    <a:pt x="1939" y="458"/>
                    <a:pt x="1886" y="592"/>
                  </a:cubicBezTo>
                  <a:cubicBezTo>
                    <a:pt x="1832" y="713"/>
                    <a:pt x="1752" y="859"/>
                    <a:pt x="1645" y="966"/>
                  </a:cubicBezTo>
                  <a:cubicBezTo>
                    <a:pt x="1592" y="1007"/>
                    <a:pt x="1538" y="1047"/>
                    <a:pt x="1472" y="1087"/>
                  </a:cubicBezTo>
                  <a:cubicBezTo>
                    <a:pt x="1418" y="1114"/>
                    <a:pt x="1338" y="1127"/>
                    <a:pt x="1271" y="1127"/>
                  </a:cubicBezTo>
                  <a:cubicBezTo>
                    <a:pt x="1258" y="1127"/>
                    <a:pt x="1231" y="1141"/>
                    <a:pt x="1231" y="1141"/>
                  </a:cubicBezTo>
                  <a:lnTo>
                    <a:pt x="1217" y="1127"/>
                  </a:lnTo>
                  <a:cubicBezTo>
                    <a:pt x="1213" y="1132"/>
                    <a:pt x="1208" y="1133"/>
                    <a:pt x="1204" y="1133"/>
                  </a:cubicBezTo>
                  <a:cubicBezTo>
                    <a:pt x="1195" y="1133"/>
                    <a:pt x="1186" y="1127"/>
                    <a:pt x="1178" y="1127"/>
                  </a:cubicBezTo>
                  <a:cubicBezTo>
                    <a:pt x="1137" y="1114"/>
                    <a:pt x="1110" y="1114"/>
                    <a:pt x="1071" y="1100"/>
                  </a:cubicBezTo>
                  <a:cubicBezTo>
                    <a:pt x="1003" y="1073"/>
                    <a:pt x="937" y="1020"/>
                    <a:pt x="883" y="966"/>
                  </a:cubicBezTo>
                  <a:cubicBezTo>
                    <a:pt x="750" y="859"/>
                    <a:pt x="643" y="726"/>
                    <a:pt x="548" y="606"/>
                  </a:cubicBezTo>
                  <a:cubicBezTo>
                    <a:pt x="468" y="485"/>
                    <a:pt x="388" y="378"/>
                    <a:pt x="348" y="298"/>
                  </a:cubicBezTo>
                  <a:cubicBezTo>
                    <a:pt x="295" y="231"/>
                    <a:pt x="268" y="191"/>
                    <a:pt x="268" y="191"/>
                  </a:cubicBezTo>
                  <a:lnTo>
                    <a:pt x="268" y="178"/>
                  </a:lnTo>
                  <a:cubicBezTo>
                    <a:pt x="246" y="133"/>
                    <a:pt x="195" y="107"/>
                    <a:pt x="148" y="107"/>
                  </a:cubicBezTo>
                  <a:cubicBezTo>
                    <a:pt x="139" y="107"/>
                    <a:pt x="129" y="108"/>
                    <a:pt x="120" y="110"/>
                  </a:cubicBezTo>
                  <a:cubicBezTo>
                    <a:pt x="40" y="124"/>
                    <a:pt x="0" y="204"/>
                    <a:pt x="13" y="285"/>
                  </a:cubicBezTo>
                  <a:cubicBezTo>
                    <a:pt x="13" y="285"/>
                    <a:pt x="13" y="298"/>
                    <a:pt x="27" y="324"/>
                  </a:cubicBezTo>
                  <a:cubicBezTo>
                    <a:pt x="27" y="351"/>
                    <a:pt x="40" y="392"/>
                    <a:pt x="54" y="431"/>
                  </a:cubicBezTo>
                  <a:cubicBezTo>
                    <a:pt x="81" y="525"/>
                    <a:pt x="120" y="659"/>
                    <a:pt x="201" y="820"/>
                  </a:cubicBezTo>
                  <a:cubicBezTo>
                    <a:pt x="281" y="980"/>
                    <a:pt x="388" y="1154"/>
                    <a:pt x="548" y="1328"/>
                  </a:cubicBezTo>
                  <a:cubicBezTo>
                    <a:pt x="629" y="1408"/>
                    <a:pt x="736" y="1489"/>
                    <a:pt x="857" y="1555"/>
                  </a:cubicBezTo>
                  <a:lnTo>
                    <a:pt x="1057" y="1635"/>
                  </a:lnTo>
                  <a:cubicBezTo>
                    <a:pt x="1097" y="1635"/>
                    <a:pt x="1137" y="1649"/>
                    <a:pt x="1178" y="1649"/>
                  </a:cubicBezTo>
                  <a:lnTo>
                    <a:pt x="1285" y="1649"/>
                  </a:lnTo>
                  <a:cubicBezTo>
                    <a:pt x="1431" y="1649"/>
                    <a:pt x="1565" y="1608"/>
                    <a:pt x="1699" y="1542"/>
                  </a:cubicBezTo>
                  <a:cubicBezTo>
                    <a:pt x="1820" y="1489"/>
                    <a:pt x="1939" y="1394"/>
                    <a:pt x="2020" y="1301"/>
                  </a:cubicBezTo>
                  <a:cubicBezTo>
                    <a:pt x="2180" y="1100"/>
                    <a:pt x="2261" y="886"/>
                    <a:pt x="2287" y="699"/>
                  </a:cubicBezTo>
                  <a:cubicBezTo>
                    <a:pt x="2328" y="525"/>
                    <a:pt x="2328" y="378"/>
                    <a:pt x="2328" y="285"/>
                  </a:cubicBezTo>
                  <a:cubicBezTo>
                    <a:pt x="2314" y="178"/>
                    <a:pt x="2301" y="110"/>
                    <a:pt x="2301" y="110"/>
                  </a:cubicBezTo>
                  <a:cubicBezTo>
                    <a:pt x="2301" y="71"/>
                    <a:pt x="2261" y="17"/>
                    <a:pt x="2207" y="3"/>
                  </a:cubicBezTo>
                  <a:cubicBezTo>
                    <a:pt x="2197" y="2"/>
                    <a:pt x="2187" y="1"/>
                    <a:pt x="21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4"/>
            <p:cNvSpPr/>
            <p:nvPr/>
          </p:nvSpPr>
          <p:spPr>
            <a:xfrm>
              <a:off x="5622425" y="3863200"/>
              <a:ext cx="193975" cy="70375"/>
            </a:xfrm>
            <a:custGeom>
              <a:avLst/>
              <a:gdLst/>
              <a:ahLst/>
              <a:cxnLst/>
              <a:rect l="l" t="t" r="r" b="b"/>
              <a:pathLst>
                <a:path w="7759" h="2815" extrusionOk="0">
                  <a:moveTo>
                    <a:pt x="7551" y="0"/>
                  </a:moveTo>
                  <a:cubicBezTo>
                    <a:pt x="7495" y="0"/>
                    <a:pt x="7438" y="28"/>
                    <a:pt x="7397" y="85"/>
                  </a:cubicBezTo>
                  <a:lnTo>
                    <a:pt x="7397" y="98"/>
                  </a:lnTo>
                  <a:cubicBezTo>
                    <a:pt x="7397" y="98"/>
                    <a:pt x="7370" y="125"/>
                    <a:pt x="7344" y="166"/>
                  </a:cubicBezTo>
                  <a:cubicBezTo>
                    <a:pt x="7304" y="219"/>
                    <a:pt x="7250" y="299"/>
                    <a:pt x="7183" y="392"/>
                  </a:cubicBezTo>
                  <a:cubicBezTo>
                    <a:pt x="7117" y="487"/>
                    <a:pt x="7022" y="594"/>
                    <a:pt x="6915" y="714"/>
                  </a:cubicBezTo>
                  <a:cubicBezTo>
                    <a:pt x="6808" y="834"/>
                    <a:pt x="6689" y="968"/>
                    <a:pt x="6541" y="1102"/>
                  </a:cubicBezTo>
                  <a:lnTo>
                    <a:pt x="6300" y="1302"/>
                  </a:lnTo>
                  <a:cubicBezTo>
                    <a:pt x="6220" y="1369"/>
                    <a:pt x="6140" y="1436"/>
                    <a:pt x="6047" y="1503"/>
                  </a:cubicBezTo>
                  <a:cubicBezTo>
                    <a:pt x="5952" y="1557"/>
                    <a:pt x="5859" y="1623"/>
                    <a:pt x="5765" y="1677"/>
                  </a:cubicBezTo>
                  <a:cubicBezTo>
                    <a:pt x="5658" y="1730"/>
                    <a:pt x="5551" y="1798"/>
                    <a:pt x="5444" y="1837"/>
                  </a:cubicBezTo>
                  <a:cubicBezTo>
                    <a:pt x="5337" y="1878"/>
                    <a:pt x="5230" y="1931"/>
                    <a:pt x="5110" y="1971"/>
                  </a:cubicBezTo>
                  <a:cubicBezTo>
                    <a:pt x="4989" y="1998"/>
                    <a:pt x="4869" y="2038"/>
                    <a:pt x="4762" y="2065"/>
                  </a:cubicBezTo>
                  <a:lnTo>
                    <a:pt x="4588" y="2092"/>
                  </a:lnTo>
                  <a:lnTo>
                    <a:pt x="4508" y="2105"/>
                  </a:lnTo>
                  <a:lnTo>
                    <a:pt x="4401" y="2105"/>
                  </a:lnTo>
                  <a:lnTo>
                    <a:pt x="4187" y="2119"/>
                  </a:lnTo>
                  <a:lnTo>
                    <a:pt x="4080" y="2131"/>
                  </a:lnTo>
                  <a:lnTo>
                    <a:pt x="4053" y="2119"/>
                  </a:lnTo>
                  <a:lnTo>
                    <a:pt x="4013" y="2119"/>
                  </a:lnTo>
                  <a:cubicBezTo>
                    <a:pt x="3880" y="2119"/>
                    <a:pt x="3746" y="2105"/>
                    <a:pt x="3612" y="2105"/>
                  </a:cubicBezTo>
                  <a:cubicBezTo>
                    <a:pt x="3491" y="2078"/>
                    <a:pt x="3357" y="2065"/>
                    <a:pt x="3238" y="2051"/>
                  </a:cubicBezTo>
                  <a:cubicBezTo>
                    <a:pt x="3104" y="2024"/>
                    <a:pt x="2983" y="1985"/>
                    <a:pt x="2863" y="1971"/>
                  </a:cubicBezTo>
                  <a:cubicBezTo>
                    <a:pt x="2742" y="1944"/>
                    <a:pt x="2622" y="1891"/>
                    <a:pt x="2515" y="1864"/>
                  </a:cubicBezTo>
                  <a:cubicBezTo>
                    <a:pt x="2274" y="1784"/>
                    <a:pt x="2060" y="1691"/>
                    <a:pt x="1859" y="1584"/>
                  </a:cubicBezTo>
                  <a:cubicBezTo>
                    <a:pt x="1659" y="1489"/>
                    <a:pt x="1485" y="1369"/>
                    <a:pt x="1324" y="1262"/>
                  </a:cubicBezTo>
                  <a:cubicBezTo>
                    <a:pt x="1164" y="1155"/>
                    <a:pt x="1017" y="1035"/>
                    <a:pt x="896" y="928"/>
                  </a:cubicBezTo>
                  <a:cubicBezTo>
                    <a:pt x="776" y="821"/>
                    <a:pt x="682" y="727"/>
                    <a:pt x="602" y="647"/>
                  </a:cubicBezTo>
                  <a:cubicBezTo>
                    <a:pt x="522" y="553"/>
                    <a:pt x="455" y="487"/>
                    <a:pt x="415" y="446"/>
                  </a:cubicBezTo>
                  <a:cubicBezTo>
                    <a:pt x="402" y="419"/>
                    <a:pt x="388" y="406"/>
                    <a:pt x="375" y="392"/>
                  </a:cubicBezTo>
                  <a:lnTo>
                    <a:pt x="361" y="380"/>
                  </a:lnTo>
                  <a:lnTo>
                    <a:pt x="361" y="366"/>
                  </a:lnTo>
                  <a:cubicBezTo>
                    <a:pt x="325" y="321"/>
                    <a:pt x="270" y="294"/>
                    <a:pt x="213" y="294"/>
                  </a:cubicBezTo>
                  <a:cubicBezTo>
                    <a:pt x="187" y="294"/>
                    <a:pt x="160" y="300"/>
                    <a:pt x="134" y="312"/>
                  </a:cubicBezTo>
                  <a:cubicBezTo>
                    <a:pt x="40" y="366"/>
                    <a:pt x="0" y="473"/>
                    <a:pt x="54" y="567"/>
                  </a:cubicBezTo>
                  <a:lnTo>
                    <a:pt x="54" y="580"/>
                  </a:lnTo>
                  <a:cubicBezTo>
                    <a:pt x="67" y="607"/>
                    <a:pt x="81" y="620"/>
                    <a:pt x="94" y="660"/>
                  </a:cubicBezTo>
                  <a:cubicBezTo>
                    <a:pt x="134" y="714"/>
                    <a:pt x="188" y="808"/>
                    <a:pt x="254" y="915"/>
                  </a:cubicBezTo>
                  <a:cubicBezTo>
                    <a:pt x="334" y="1022"/>
                    <a:pt x="428" y="1142"/>
                    <a:pt x="548" y="1275"/>
                  </a:cubicBezTo>
                  <a:cubicBezTo>
                    <a:pt x="602" y="1343"/>
                    <a:pt x="669" y="1423"/>
                    <a:pt x="750" y="1489"/>
                  </a:cubicBezTo>
                  <a:cubicBezTo>
                    <a:pt x="816" y="1557"/>
                    <a:pt x="896" y="1637"/>
                    <a:pt x="976" y="1703"/>
                  </a:cubicBezTo>
                  <a:cubicBezTo>
                    <a:pt x="1071" y="1771"/>
                    <a:pt x="1151" y="1851"/>
                    <a:pt x="1244" y="1917"/>
                  </a:cubicBezTo>
                  <a:cubicBezTo>
                    <a:pt x="1351" y="1985"/>
                    <a:pt x="1445" y="2065"/>
                    <a:pt x="1565" y="2119"/>
                  </a:cubicBezTo>
                  <a:cubicBezTo>
                    <a:pt x="1779" y="2252"/>
                    <a:pt x="2020" y="2386"/>
                    <a:pt x="2287" y="2479"/>
                  </a:cubicBezTo>
                  <a:cubicBezTo>
                    <a:pt x="2421" y="2520"/>
                    <a:pt x="2542" y="2586"/>
                    <a:pt x="2689" y="2613"/>
                  </a:cubicBezTo>
                  <a:cubicBezTo>
                    <a:pt x="2822" y="2654"/>
                    <a:pt x="2970" y="2693"/>
                    <a:pt x="3117" y="2720"/>
                  </a:cubicBezTo>
                  <a:cubicBezTo>
                    <a:pt x="3250" y="2747"/>
                    <a:pt x="3398" y="2761"/>
                    <a:pt x="3545" y="2787"/>
                  </a:cubicBezTo>
                  <a:cubicBezTo>
                    <a:pt x="3692" y="2800"/>
                    <a:pt x="3839" y="2800"/>
                    <a:pt x="3987" y="2814"/>
                  </a:cubicBezTo>
                  <a:lnTo>
                    <a:pt x="4227" y="2814"/>
                  </a:lnTo>
                  <a:lnTo>
                    <a:pt x="4441" y="2800"/>
                  </a:lnTo>
                  <a:lnTo>
                    <a:pt x="4534" y="2787"/>
                  </a:lnTo>
                  <a:lnTo>
                    <a:pt x="4655" y="2773"/>
                  </a:lnTo>
                  <a:lnTo>
                    <a:pt x="4896" y="2734"/>
                  </a:lnTo>
                  <a:cubicBezTo>
                    <a:pt x="4976" y="2720"/>
                    <a:pt x="5043" y="2693"/>
                    <a:pt x="5123" y="2666"/>
                  </a:cubicBezTo>
                  <a:cubicBezTo>
                    <a:pt x="5190" y="2654"/>
                    <a:pt x="5257" y="2627"/>
                    <a:pt x="5324" y="2600"/>
                  </a:cubicBezTo>
                  <a:cubicBezTo>
                    <a:pt x="5471" y="2559"/>
                    <a:pt x="5605" y="2479"/>
                    <a:pt x="5726" y="2426"/>
                  </a:cubicBezTo>
                  <a:cubicBezTo>
                    <a:pt x="5859" y="2359"/>
                    <a:pt x="5979" y="2292"/>
                    <a:pt x="6086" y="2226"/>
                  </a:cubicBezTo>
                  <a:cubicBezTo>
                    <a:pt x="6207" y="2145"/>
                    <a:pt x="6314" y="2065"/>
                    <a:pt x="6407" y="1985"/>
                  </a:cubicBezTo>
                  <a:cubicBezTo>
                    <a:pt x="6514" y="1905"/>
                    <a:pt x="6608" y="1824"/>
                    <a:pt x="6689" y="1730"/>
                  </a:cubicBezTo>
                  <a:cubicBezTo>
                    <a:pt x="6782" y="1650"/>
                    <a:pt x="6862" y="1570"/>
                    <a:pt x="6929" y="1489"/>
                  </a:cubicBezTo>
                  <a:cubicBezTo>
                    <a:pt x="7224" y="1155"/>
                    <a:pt x="7424" y="847"/>
                    <a:pt x="7545" y="620"/>
                  </a:cubicBezTo>
                  <a:cubicBezTo>
                    <a:pt x="7611" y="513"/>
                    <a:pt x="7652" y="419"/>
                    <a:pt x="7678" y="353"/>
                  </a:cubicBezTo>
                  <a:cubicBezTo>
                    <a:pt x="7705" y="285"/>
                    <a:pt x="7718" y="259"/>
                    <a:pt x="7718" y="259"/>
                  </a:cubicBezTo>
                  <a:cubicBezTo>
                    <a:pt x="7759" y="178"/>
                    <a:pt x="7732" y="85"/>
                    <a:pt x="7652" y="32"/>
                  </a:cubicBezTo>
                  <a:cubicBezTo>
                    <a:pt x="7621" y="11"/>
                    <a:pt x="7586" y="0"/>
                    <a:pt x="7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4"/>
            <p:cNvSpPr/>
            <p:nvPr/>
          </p:nvSpPr>
          <p:spPr>
            <a:xfrm>
              <a:off x="5466600" y="3876075"/>
              <a:ext cx="125400" cy="117275"/>
            </a:xfrm>
            <a:custGeom>
              <a:avLst/>
              <a:gdLst/>
              <a:ahLst/>
              <a:cxnLst/>
              <a:rect l="l" t="t" r="r" b="b"/>
              <a:pathLst>
                <a:path w="5016" h="4691" extrusionOk="0">
                  <a:moveTo>
                    <a:pt x="2505" y="0"/>
                  </a:moveTo>
                  <a:cubicBezTo>
                    <a:pt x="1358" y="0"/>
                    <a:pt x="358" y="836"/>
                    <a:pt x="187" y="2005"/>
                  </a:cubicBezTo>
                  <a:cubicBezTo>
                    <a:pt x="0" y="3289"/>
                    <a:pt x="883" y="4479"/>
                    <a:pt x="2167" y="4666"/>
                  </a:cubicBezTo>
                  <a:cubicBezTo>
                    <a:pt x="2280" y="4683"/>
                    <a:pt x="2393" y="4691"/>
                    <a:pt x="2504" y="4691"/>
                  </a:cubicBezTo>
                  <a:cubicBezTo>
                    <a:pt x="3642" y="4691"/>
                    <a:pt x="4646" y="3845"/>
                    <a:pt x="4828" y="2687"/>
                  </a:cubicBezTo>
                  <a:cubicBezTo>
                    <a:pt x="5016" y="1402"/>
                    <a:pt x="4120" y="212"/>
                    <a:pt x="2849" y="25"/>
                  </a:cubicBezTo>
                  <a:cubicBezTo>
                    <a:pt x="2733" y="8"/>
                    <a:pt x="2618" y="0"/>
                    <a:pt x="2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4"/>
            <p:cNvSpPr/>
            <p:nvPr/>
          </p:nvSpPr>
          <p:spPr>
            <a:xfrm>
              <a:off x="5842125" y="3857650"/>
              <a:ext cx="125425" cy="117350"/>
            </a:xfrm>
            <a:custGeom>
              <a:avLst/>
              <a:gdLst/>
              <a:ahLst/>
              <a:cxnLst/>
              <a:rect l="l" t="t" r="r" b="b"/>
              <a:pathLst>
                <a:path w="5017" h="4694" extrusionOk="0">
                  <a:moveTo>
                    <a:pt x="2506" y="1"/>
                  </a:moveTo>
                  <a:cubicBezTo>
                    <a:pt x="1359" y="1"/>
                    <a:pt x="358" y="837"/>
                    <a:pt x="187" y="2006"/>
                  </a:cubicBezTo>
                  <a:cubicBezTo>
                    <a:pt x="0" y="3290"/>
                    <a:pt x="883" y="4481"/>
                    <a:pt x="2167" y="4668"/>
                  </a:cubicBezTo>
                  <a:cubicBezTo>
                    <a:pt x="2282" y="4685"/>
                    <a:pt x="2395" y="4693"/>
                    <a:pt x="2508" y="4693"/>
                  </a:cubicBezTo>
                  <a:cubicBezTo>
                    <a:pt x="3645" y="4693"/>
                    <a:pt x="4646" y="3857"/>
                    <a:pt x="4830" y="2688"/>
                  </a:cubicBezTo>
                  <a:cubicBezTo>
                    <a:pt x="5017" y="1404"/>
                    <a:pt x="4120" y="213"/>
                    <a:pt x="2850" y="26"/>
                  </a:cubicBezTo>
                  <a:cubicBezTo>
                    <a:pt x="2734" y="9"/>
                    <a:pt x="2619" y="1"/>
                    <a:pt x="2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4"/>
            <p:cNvSpPr/>
            <p:nvPr/>
          </p:nvSpPr>
          <p:spPr>
            <a:xfrm>
              <a:off x="4917150" y="3780950"/>
              <a:ext cx="45500" cy="38325"/>
            </a:xfrm>
            <a:custGeom>
              <a:avLst/>
              <a:gdLst/>
              <a:ahLst/>
              <a:cxnLst/>
              <a:rect l="l" t="t" r="r" b="b"/>
              <a:pathLst>
                <a:path w="1820" h="1533" extrusionOk="0">
                  <a:moveTo>
                    <a:pt x="1210" y="1"/>
                  </a:moveTo>
                  <a:cubicBezTo>
                    <a:pt x="1196" y="1"/>
                    <a:pt x="1180" y="2"/>
                    <a:pt x="1165" y="5"/>
                  </a:cubicBezTo>
                  <a:cubicBezTo>
                    <a:pt x="1130" y="5"/>
                    <a:pt x="1092" y="1"/>
                    <a:pt x="1053" y="1"/>
                  </a:cubicBezTo>
                  <a:cubicBezTo>
                    <a:pt x="1015" y="1"/>
                    <a:pt x="976" y="4"/>
                    <a:pt x="937" y="17"/>
                  </a:cubicBezTo>
                  <a:cubicBezTo>
                    <a:pt x="856" y="31"/>
                    <a:pt x="763" y="44"/>
                    <a:pt x="683" y="85"/>
                  </a:cubicBezTo>
                  <a:cubicBezTo>
                    <a:pt x="642" y="112"/>
                    <a:pt x="603" y="124"/>
                    <a:pt x="562" y="151"/>
                  </a:cubicBezTo>
                  <a:lnTo>
                    <a:pt x="455" y="231"/>
                  </a:lnTo>
                  <a:cubicBezTo>
                    <a:pt x="415" y="258"/>
                    <a:pt x="389" y="285"/>
                    <a:pt x="362" y="326"/>
                  </a:cubicBezTo>
                  <a:cubicBezTo>
                    <a:pt x="335" y="365"/>
                    <a:pt x="308" y="392"/>
                    <a:pt x="282" y="433"/>
                  </a:cubicBezTo>
                  <a:cubicBezTo>
                    <a:pt x="228" y="499"/>
                    <a:pt x="188" y="566"/>
                    <a:pt x="161" y="647"/>
                  </a:cubicBezTo>
                  <a:cubicBezTo>
                    <a:pt x="121" y="713"/>
                    <a:pt x="94" y="780"/>
                    <a:pt x="81" y="847"/>
                  </a:cubicBezTo>
                  <a:cubicBezTo>
                    <a:pt x="54" y="914"/>
                    <a:pt x="41" y="980"/>
                    <a:pt x="27" y="1048"/>
                  </a:cubicBezTo>
                  <a:cubicBezTo>
                    <a:pt x="14" y="1168"/>
                    <a:pt x="0" y="1262"/>
                    <a:pt x="14" y="1328"/>
                  </a:cubicBezTo>
                  <a:cubicBezTo>
                    <a:pt x="0" y="1369"/>
                    <a:pt x="14" y="1396"/>
                    <a:pt x="14" y="1422"/>
                  </a:cubicBezTo>
                  <a:lnTo>
                    <a:pt x="14" y="1449"/>
                  </a:lnTo>
                  <a:cubicBezTo>
                    <a:pt x="14" y="1489"/>
                    <a:pt x="41" y="1516"/>
                    <a:pt x="81" y="1529"/>
                  </a:cubicBezTo>
                  <a:cubicBezTo>
                    <a:pt x="89" y="1532"/>
                    <a:pt x="98" y="1533"/>
                    <a:pt x="107" y="1533"/>
                  </a:cubicBezTo>
                  <a:cubicBezTo>
                    <a:pt x="151" y="1533"/>
                    <a:pt x="190" y="1507"/>
                    <a:pt x="201" y="1462"/>
                  </a:cubicBezTo>
                  <a:lnTo>
                    <a:pt x="201" y="1435"/>
                  </a:lnTo>
                  <a:cubicBezTo>
                    <a:pt x="201" y="1409"/>
                    <a:pt x="214" y="1396"/>
                    <a:pt x="228" y="1355"/>
                  </a:cubicBezTo>
                  <a:cubicBezTo>
                    <a:pt x="241" y="1302"/>
                    <a:pt x="268" y="1208"/>
                    <a:pt x="295" y="1114"/>
                  </a:cubicBezTo>
                  <a:cubicBezTo>
                    <a:pt x="335" y="1007"/>
                    <a:pt x="389" y="900"/>
                    <a:pt x="455" y="793"/>
                  </a:cubicBezTo>
                  <a:cubicBezTo>
                    <a:pt x="482" y="727"/>
                    <a:pt x="522" y="686"/>
                    <a:pt x="549" y="633"/>
                  </a:cubicBezTo>
                  <a:cubicBezTo>
                    <a:pt x="589" y="579"/>
                    <a:pt x="630" y="526"/>
                    <a:pt x="683" y="499"/>
                  </a:cubicBezTo>
                  <a:lnTo>
                    <a:pt x="749" y="433"/>
                  </a:lnTo>
                  <a:lnTo>
                    <a:pt x="830" y="392"/>
                  </a:lnTo>
                  <a:cubicBezTo>
                    <a:pt x="883" y="365"/>
                    <a:pt x="951" y="352"/>
                    <a:pt x="1004" y="326"/>
                  </a:cubicBezTo>
                  <a:cubicBezTo>
                    <a:pt x="1058" y="312"/>
                    <a:pt x="1111" y="312"/>
                    <a:pt x="1177" y="299"/>
                  </a:cubicBezTo>
                  <a:cubicBezTo>
                    <a:pt x="1195" y="294"/>
                    <a:pt x="1213" y="293"/>
                    <a:pt x="1231" y="293"/>
                  </a:cubicBezTo>
                  <a:cubicBezTo>
                    <a:pt x="1267" y="293"/>
                    <a:pt x="1302" y="299"/>
                    <a:pt x="1338" y="299"/>
                  </a:cubicBezTo>
                  <a:cubicBezTo>
                    <a:pt x="1391" y="299"/>
                    <a:pt x="1432" y="299"/>
                    <a:pt x="1486" y="312"/>
                  </a:cubicBezTo>
                  <a:cubicBezTo>
                    <a:pt x="1525" y="312"/>
                    <a:pt x="1566" y="326"/>
                    <a:pt x="1593" y="326"/>
                  </a:cubicBezTo>
                  <a:cubicBezTo>
                    <a:pt x="1659" y="338"/>
                    <a:pt x="1686" y="338"/>
                    <a:pt x="1686" y="338"/>
                  </a:cubicBezTo>
                  <a:lnTo>
                    <a:pt x="1700" y="338"/>
                  </a:lnTo>
                  <a:cubicBezTo>
                    <a:pt x="1739" y="338"/>
                    <a:pt x="1780" y="326"/>
                    <a:pt x="1793" y="285"/>
                  </a:cubicBezTo>
                  <a:cubicBezTo>
                    <a:pt x="1819" y="231"/>
                    <a:pt x="1793" y="178"/>
                    <a:pt x="1753" y="165"/>
                  </a:cubicBezTo>
                  <a:cubicBezTo>
                    <a:pt x="1753" y="165"/>
                    <a:pt x="1712" y="151"/>
                    <a:pt x="1646" y="124"/>
                  </a:cubicBezTo>
                  <a:cubicBezTo>
                    <a:pt x="1619" y="112"/>
                    <a:pt x="1579" y="85"/>
                    <a:pt x="1539" y="71"/>
                  </a:cubicBezTo>
                  <a:cubicBezTo>
                    <a:pt x="1486" y="44"/>
                    <a:pt x="1432" y="44"/>
                    <a:pt x="1365" y="31"/>
                  </a:cubicBezTo>
                  <a:cubicBezTo>
                    <a:pt x="1322" y="20"/>
                    <a:pt x="1270" y="1"/>
                    <a:pt x="1210" y="1"/>
                  </a:cubicBezTo>
                  <a:close/>
                </a:path>
              </a:pathLst>
            </a:custGeom>
            <a:solidFill>
              <a:srgbClr val="BC8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4"/>
            <p:cNvSpPr/>
            <p:nvPr/>
          </p:nvSpPr>
          <p:spPr>
            <a:xfrm>
              <a:off x="5193050" y="3773325"/>
              <a:ext cx="85625" cy="33975"/>
            </a:xfrm>
            <a:custGeom>
              <a:avLst/>
              <a:gdLst/>
              <a:ahLst/>
              <a:cxnLst/>
              <a:rect l="l" t="t" r="r" b="b"/>
              <a:pathLst>
                <a:path w="3425" h="1359" extrusionOk="0">
                  <a:moveTo>
                    <a:pt x="104" y="1"/>
                  </a:moveTo>
                  <a:cubicBezTo>
                    <a:pt x="86" y="1"/>
                    <a:pt x="69" y="5"/>
                    <a:pt x="54" y="15"/>
                  </a:cubicBezTo>
                  <a:cubicBezTo>
                    <a:pt x="13" y="42"/>
                    <a:pt x="0" y="96"/>
                    <a:pt x="27" y="135"/>
                  </a:cubicBezTo>
                  <a:cubicBezTo>
                    <a:pt x="27" y="135"/>
                    <a:pt x="27" y="149"/>
                    <a:pt x="40" y="176"/>
                  </a:cubicBezTo>
                  <a:cubicBezTo>
                    <a:pt x="54" y="203"/>
                    <a:pt x="81" y="242"/>
                    <a:pt x="107" y="283"/>
                  </a:cubicBezTo>
                  <a:cubicBezTo>
                    <a:pt x="174" y="376"/>
                    <a:pt x="254" y="497"/>
                    <a:pt x="388" y="631"/>
                  </a:cubicBezTo>
                  <a:cubicBezTo>
                    <a:pt x="509" y="764"/>
                    <a:pt x="669" y="911"/>
                    <a:pt x="856" y="1032"/>
                  </a:cubicBezTo>
                  <a:cubicBezTo>
                    <a:pt x="910" y="1059"/>
                    <a:pt x="963" y="1098"/>
                    <a:pt x="1017" y="1125"/>
                  </a:cubicBezTo>
                  <a:lnTo>
                    <a:pt x="1177" y="1205"/>
                  </a:lnTo>
                  <a:cubicBezTo>
                    <a:pt x="1244" y="1232"/>
                    <a:pt x="1297" y="1246"/>
                    <a:pt x="1351" y="1273"/>
                  </a:cubicBezTo>
                  <a:cubicBezTo>
                    <a:pt x="1418" y="1285"/>
                    <a:pt x="1485" y="1299"/>
                    <a:pt x="1538" y="1326"/>
                  </a:cubicBezTo>
                  <a:cubicBezTo>
                    <a:pt x="1605" y="1339"/>
                    <a:pt x="1672" y="1339"/>
                    <a:pt x="1725" y="1353"/>
                  </a:cubicBezTo>
                  <a:lnTo>
                    <a:pt x="1913" y="1353"/>
                  </a:lnTo>
                  <a:cubicBezTo>
                    <a:pt x="1993" y="1353"/>
                    <a:pt x="2068" y="1359"/>
                    <a:pt x="2144" y="1359"/>
                  </a:cubicBezTo>
                  <a:cubicBezTo>
                    <a:pt x="2182" y="1359"/>
                    <a:pt x="2220" y="1357"/>
                    <a:pt x="2260" y="1353"/>
                  </a:cubicBezTo>
                  <a:cubicBezTo>
                    <a:pt x="2328" y="1339"/>
                    <a:pt x="2381" y="1339"/>
                    <a:pt x="2435" y="1326"/>
                  </a:cubicBezTo>
                  <a:cubicBezTo>
                    <a:pt x="2488" y="1326"/>
                    <a:pt x="2555" y="1312"/>
                    <a:pt x="2595" y="1299"/>
                  </a:cubicBezTo>
                  <a:cubicBezTo>
                    <a:pt x="2702" y="1259"/>
                    <a:pt x="2795" y="1246"/>
                    <a:pt x="2890" y="1205"/>
                  </a:cubicBezTo>
                  <a:cubicBezTo>
                    <a:pt x="2970" y="1166"/>
                    <a:pt x="3050" y="1125"/>
                    <a:pt x="3116" y="1085"/>
                  </a:cubicBezTo>
                  <a:cubicBezTo>
                    <a:pt x="3184" y="1045"/>
                    <a:pt x="3237" y="991"/>
                    <a:pt x="3277" y="964"/>
                  </a:cubicBezTo>
                  <a:cubicBezTo>
                    <a:pt x="3318" y="925"/>
                    <a:pt x="3344" y="884"/>
                    <a:pt x="3371" y="871"/>
                  </a:cubicBezTo>
                  <a:cubicBezTo>
                    <a:pt x="3384" y="845"/>
                    <a:pt x="3398" y="831"/>
                    <a:pt x="3398" y="831"/>
                  </a:cubicBezTo>
                  <a:cubicBezTo>
                    <a:pt x="3425" y="791"/>
                    <a:pt x="3425" y="750"/>
                    <a:pt x="3398" y="724"/>
                  </a:cubicBezTo>
                  <a:cubicBezTo>
                    <a:pt x="3381" y="698"/>
                    <a:pt x="3352" y="683"/>
                    <a:pt x="3323" y="683"/>
                  </a:cubicBezTo>
                  <a:cubicBezTo>
                    <a:pt x="3307" y="683"/>
                    <a:pt x="3291" y="688"/>
                    <a:pt x="3277" y="697"/>
                  </a:cubicBezTo>
                  <a:lnTo>
                    <a:pt x="3264" y="711"/>
                  </a:lnTo>
                  <a:lnTo>
                    <a:pt x="3237" y="738"/>
                  </a:lnTo>
                  <a:cubicBezTo>
                    <a:pt x="3211" y="750"/>
                    <a:pt x="3184" y="764"/>
                    <a:pt x="3143" y="791"/>
                  </a:cubicBezTo>
                  <a:cubicBezTo>
                    <a:pt x="3104" y="818"/>
                    <a:pt x="3063" y="845"/>
                    <a:pt x="2997" y="871"/>
                  </a:cubicBezTo>
                  <a:cubicBezTo>
                    <a:pt x="2943" y="898"/>
                    <a:pt x="2863" y="911"/>
                    <a:pt x="2795" y="938"/>
                  </a:cubicBezTo>
                  <a:cubicBezTo>
                    <a:pt x="2715" y="978"/>
                    <a:pt x="2622" y="978"/>
                    <a:pt x="2542" y="1005"/>
                  </a:cubicBezTo>
                  <a:cubicBezTo>
                    <a:pt x="2448" y="1018"/>
                    <a:pt x="2354" y="1018"/>
                    <a:pt x="2247" y="1032"/>
                  </a:cubicBezTo>
                  <a:cubicBezTo>
                    <a:pt x="2232" y="1034"/>
                    <a:pt x="2214" y="1035"/>
                    <a:pt x="2195" y="1035"/>
                  </a:cubicBezTo>
                  <a:cubicBezTo>
                    <a:pt x="2116" y="1035"/>
                    <a:pt x="2013" y="1018"/>
                    <a:pt x="1926" y="1018"/>
                  </a:cubicBezTo>
                  <a:lnTo>
                    <a:pt x="1793" y="1018"/>
                  </a:lnTo>
                  <a:lnTo>
                    <a:pt x="1766" y="1005"/>
                  </a:lnTo>
                  <a:cubicBezTo>
                    <a:pt x="1712" y="1005"/>
                    <a:pt x="1659" y="991"/>
                    <a:pt x="1618" y="978"/>
                  </a:cubicBezTo>
                  <a:lnTo>
                    <a:pt x="1458" y="938"/>
                  </a:lnTo>
                  <a:cubicBezTo>
                    <a:pt x="1418" y="925"/>
                    <a:pt x="1365" y="911"/>
                    <a:pt x="1311" y="884"/>
                  </a:cubicBezTo>
                  <a:cubicBezTo>
                    <a:pt x="1270" y="871"/>
                    <a:pt x="1217" y="845"/>
                    <a:pt x="1177" y="831"/>
                  </a:cubicBezTo>
                  <a:cubicBezTo>
                    <a:pt x="1124" y="804"/>
                    <a:pt x="1083" y="777"/>
                    <a:pt x="1030" y="750"/>
                  </a:cubicBezTo>
                  <a:lnTo>
                    <a:pt x="789" y="590"/>
                  </a:lnTo>
                  <a:cubicBezTo>
                    <a:pt x="709" y="536"/>
                    <a:pt x="642" y="483"/>
                    <a:pt x="575" y="429"/>
                  </a:cubicBezTo>
                  <a:cubicBezTo>
                    <a:pt x="455" y="322"/>
                    <a:pt x="348" y="215"/>
                    <a:pt x="281" y="149"/>
                  </a:cubicBezTo>
                  <a:lnTo>
                    <a:pt x="174" y="42"/>
                  </a:lnTo>
                  <a:lnTo>
                    <a:pt x="174" y="28"/>
                  </a:lnTo>
                  <a:cubicBezTo>
                    <a:pt x="157" y="12"/>
                    <a:pt x="131" y="1"/>
                    <a:pt x="10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4"/>
            <p:cNvSpPr/>
            <p:nvPr/>
          </p:nvSpPr>
          <p:spPr>
            <a:xfrm>
              <a:off x="5084350" y="3777350"/>
              <a:ext cx="105700" cy="98700"/>
            </a:xfrm>
            <a:custGeom>
              <a:avLst/>
              <a:gdLst/>
              <a:ahLst/>
              <a:cxnLst/>
              <a:rect l="l" t="t" r="r" b="b"/>
              <a:pathLst>
                <a:path w="4228" h="3948" extrusionOk="0">
                  <a:moveTo>
                    <a:pt x="2114" y="1"/>
                  </a:moveTo>
                  <a:cubicBezTo>
                    <a:pt x="1151" y="1"/>
                    <a:pt x="309" y="696"/>
                    <a:pt x="161" y="1686"/>
                  </a:cubicBezTo>
                  <a:cubicBezTo>
                    <a:pt x="0" y="2770"/>
                    <a:pt x="750" y="3773"/>
                    <a:pt x="1834" y="3933"/>
                  </a:cubicBezTo>
                  <a:cubicBezTo>
                    <a:pt x="1927" y="3947"/>
                    <a:pt x="2021" y="3947"/>
                    <a:pt x="2114" y="3947"/>
                  </a:cubicBezTo>
                  <a:cubicBezTo>
                    <a:pt x="3077" y="3947"/>
                    <a:pt x="3933" y="3238"/>
                    <a:pt x="4067" y="2262"/>
                  </a:cubicBezTo>
                  <a:cubicBezTo>
                    <a:pt x="4227" y="1178"/>
                    <a:pt x="3478" y="175"/>
                    <a:pt x="2408" y="15"/>
                  </a:cubicBezTo>
                  <a:cubicBezTo>
                    <a:pt x="2301" y="1"/>
                    <a:pt x="2208" y="1"/>
                    <a:pt x="2114" y="1"/>
                  </a:cubicBezTo>
                  <a:close/>
                </a:path>
              </a:pathLst>
            </a:custGeom>
            <a:solidFill>
              <a:srgbClr val="D09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4"/>
            <p:cNvSpPr/>
            <p:nvPr/>
          </p:nvSpPr>
          <p:spPr>
            <a:xfrm>
              <a:off x="5129825" y="3699775"/>
              <a:ext cx="62900" cy="51200"/>
            </a:xfrm>
            <a:custGeom>
              <a:avLst/>
              <a:gdLst/>
              <a:ahLst/>
              <a:cxnLst/>
              <a:rect l="l" t="t" r="r" b="b"/>
              <a:pathLst>
                <a:path w="2516" h="2048" extrusionOk="0">
                  <a:moveTo>
                    <a:pt x="2288" y="1"/>
                  </a:moveTo>
                  <a:cubicBezTo>
                    <a:pt x="2221" y="1"/>
                    <a:pt x="2181" y="54"/>
                    <a:pt x="2181" y="122"/>
                  </a:cubicBezTo>
                  <a:lnTo>
                    <a:pt x="2181" y="134"/>
                  </a:lnTo>
                  <a:lnTo>
                    <a:pt x="2181" y="175"/>
                  </a:lnTo>
                  <a:cubicBezTo>
                    <a:pt x="2194" y="202"/>
                    <a:pt x="2194" y="241"/>
                    <a:pt x="2194" y="295"/>
                  </a:cubicBezTo>
                  <a:cubicBezTo>
                    <a:pt x="2194" y="389"/>
                    <a:pt x="2194" y="550"/>
                    <a:pt x="2181" y="710"/>
                  </a:cubicBezTo>
                  <a:cubicBezTo>
                    <a:pt x="2168" y="883"/>
                    <a:pt x="2128" y="1085"/>
                    <a:pt x="2034" y="1245"/>
                  </a:cubicBezTo>
                  <a:lnTo>
                    <a:pt x="1994" y="1311"/>
                  </a:lnTo>
                  <a:lnTo>
                    <a:pt x="1954" y="1365"/>
                  </a:lnTo>
                  <a:cubicBezTo>
                    <a:pt x="1927" y="1406"/>
                    <a:pt x="1887" y="1432"/>
                    <a:pt x="1847" y="1459"/>
                  </a:cubicBezTo>
                  <a:cubicBezTo>
                    <a:pt x="1820" y="1499"/>
                    <a:pt x="1780" y="1499"/>
                    <a:pt x="1740" y="1525"/>
                  </a:cubicBezTo>
                  <a:cubicBezTo>
                    <a:pt x="1727" y="1539"/>
                    <a:pt x="1700" y="1552"/>
                    <a:pt x="1673" y="1566"/>
                  </a:cubicBezTo>
                  <a:lnTo>
                    <a:pt x="1579" y="1593"/>
                  </a:lnTo>
                  <a:lnTo>
                    <a:pt x="1552" y="1606"/>
                  </a:lnTo>
                  <a:cubicBezTo>
                    <a:pt x="1552" y="1606"/>
                    <a:pt x="1564" y="1600"/>
                    <a:pt x="1568" y="1600"/>
                  </a:cubicBezTo>
                  <a:cubicBezTo>
                    <a:pt x="1570" y="1600"/>
                    <a:pt x="1570" y="1601"/>
                    <a:pt x="1566" y="1606"/>
                  </a:cubicBezTo>
                  <a:lnTo>
                    <a:pt x="1513" y="1606"/>
                  </a:lnTo>
                  <a:lnTo>
                    <a:pt x="1445" y="1620"/>
                  </a:lnTo>
                  <a:cubicBezTo>
                    <a:pt x="1392" y="1632"/>
                    <a:pt x="1352" y="1632"/>
                    <a:pt x="1299" y="1632"/>
                  </a:cubicBezTo>
                  <a:cubicBezTo>
                    <a:pt x="1245" y="1632"/>
                    <a:pt x="1204" y="1620"/>
                    <a:pt x="1151" y="1620"/>
                  </a:cubicBezTo>
                  <a:cubicBezTo>
                    <a:pt x="1111" y="1593"/>
                    <a:pt x="1058" y="1593"/>
                    <a:pt x="1017" y="1566"/>
                  </a:cubicBezTo>
                  <a:cubicBezTo>
                    <a:pt x="937" y="1525"/>
                    <a:pt x="844" y="1486"/>
                    <a:pt x="776" y="1418"/>
                  </a:cubicBezTo>
                  <a:cubicBezTo>
                    <a:pt x="737" y="1392"/>
                    <a:pt x="696" y="1365"/>
                    <a:pt x="669" y="1338"/>
                  </a:cubicBezTo>
                  <a:cubicBezTo>
                    <a:pt x="630" y="1311"/>
                    <a:pt x="603" y="1272"/>
                    <a:pt x="576" y="1245"/>
                  </a:cubicBezTo>
                  <a:cubicBezTo>
                    <a:pt x="455" y="1111"/>
                    <a:pt x="375" y="990"/>
                    <a:pt x="309" y="910"/>
                  </a:cubicBezTo>
                  <a:cubicBezTo>
                    <a:pt x="282" y="871"/>
                    <a:pt x="255" y="830"/>
                    <a:pt x="241" y="803"/>
                  </a:cubicBezTo>
                  <a:cubicBezTo>
                    <a:pt x="229" y="790"/>
                    <a:pt x="229" y="776"/>
                    <a:pt x="229" y="776"/>
                  </a:cubicBezTo>
                  <a:lnTo>
                    <a:pt x="229" y="764"/>
                  </a:lnTo>
                  <a:cubicBezTo>
                    <a:pt x="209" y="734"/>
                    <a:pt x="176" y="712"/>
                    <a:pt x="139" y="712"/>
                  </a:cubicBezTo>
                  <a:cubicBezTo>
                    <a:pt x="125" y="712"/>
                    <a:pt x="110" y="715"/>
                    <a:pt x="95" y="723"/>
                  </a:cubicBezTo>
                  <a:cubicBezTo>
                    <a:pt x="41" y="737"/>
                    <a:pt x="1" y="790"/>
                    <a:pt x="27" y="857"/>
                  </a:cubicBezTo>
                  <a:cubicBezTo>
                    <a:pt x="27" y="857"/>
                    <a:pt x="27" y="871"/>
                    <a:pt x="41" y="897"/>
                  </a:cubicBezTo>
                  <a:cubicBezTo>
                    <a:pt x="41" y="937"/>
                    <a:pt x="54" y="978"/>
                    <a:pt x="81" y="1031"/>
                  </a:cubicBezTo>
                  <a:cubicBezTo>
                    <a:pt x="122" y="1138"/>
                    <a:pt x="202" y="1285"/>
                    <a:pt x="309" y="1459"/>
                  </a:cubicBezTo>
                  <a:cubicBezTo>
                    <a:pt x="375" y="1539"/>
                    <a:pt x="443" y="1620"/>
                    <a:pt x="536" y="1700"/>
                  </a:cubicBezTo>
                  <a:cubicBezTo>
                    <a:pt x="616" y="1793"/>
                    <a:pt x="723" y="1860"/>
                    <a:pt x="857" y="1927"/>
                  </a:cubicBezTo>
                  <a:cubicBezTo>
                    <a:pt x="910" y="1954"/>
                    <a:pt x="990" y="1980"/>
                    <a:pt x="1058" y="2007"/>
                  </a:cubicBezTo>
                  <a:cubicBezTo>
                    <a:pt x="1124" y="2021"/>
                    <a:pt x="1192" y="2034"/>
                    <a:pt x="1272" y="2048"/>
                  </a:cubicBezTo>
                  <a:cubicBezTo>
                    <a:pt x="1305" y="2041"/>
                    <a:pt x="1342" y="2041"/>
                    <a:pt x="1380" y="2041"/>
                  </a:cubicBezTo>
                  <a:cubicBezTo>
                    <a:pt x="1419" y="2041"/>
                    <a:pt x="1459" y="2041"/>
                    <a:pt x="1499" y="2034"/>
                  </a:cubicBezTo>
                  <a:lnTo>
                    <a:pt x="1606" y="2021"/>
                  </a:lnTo>
                  <a:lnTo>
                    <a:pt x="1659" y="2007"/>
                  </a:lnTo>
                  <a:lnTo>
                    <a:pt x="1673" y="2007"/>
                  </a:lnTo>
                  <a:lnTo>
                    <a:pt x="1700" y="1994"/>
                  </a:lnTo>
                  <a:lnTo>
                    <a:pt x="1727" y="1980"/>
                  </a:lnTo>
                  <a:lnTo>
                    <a:pt x="1807" y="1954"/>
                  </a:lnTo>
                  <a:cubicBezTo>
                    <a:pt x="1847" y="1941"/>
                    <a:pt x="1860" y="1941"/>
                    <a:pt x="1900" y="1914"/>
                  </a:cubicBezTo>
                  <a:cubicBezTo>
                    <a:pt x="1980" y="1873"/>
                    <a:pt x="2061" y="1834"/>
                    <a:pt x="2114" y="1780"/>
                  </a:cubicBezTo>
                  <a:cubicBezTo>
                    <a:pt x="2168" y="1727"/>
                    <a:pt x="2221" y="1673"/>
                    <a:pt x="2262" y="1620"/>
                  </a:cubicBezTo>
                  <a:lnTo>
                    <a:pt x="2328" y="1525"/>
                  </a:lnTo>
                  <a:lnTo>
                    <a:pt x="2382" y="1432"/>
                  </a:lnTo>
                  <a:cubicBezTo>
                    <a:pt x="2435" y="1311"/>
                    <a:pt x="2476" y="1178"/>
                    <a:pt x="2489" y="1058"/>
                  </a:cubicBezTo>
                  <a:cubicBezTo>
                    <a:pt x="2515" y="937"/>
                    <a:pt x="2515" y="830"/>
                    <a:pt x="2515" y="723"/>
                  </a:cubicBezTo>
                  <a:cubicBezTo>
                    <a:pt x="2515" y="523"/>
                    <a:pt x="2476" y="362"/>
                    <a:pt x="2449" y="255"/>
                  </a:cubicBezTo>
                  <a:cubicBezTo>
                    <a:pt x="2435" y="188"/>
                    <a:pt x="2422" y="148"/>
                    <a:pt x="2408" y="122"/>
                  </a:cubicBezTo>
                  <a:cubicBezTo>
                    <a:pt x="2396" y="95"/>
                    <a:pt x="2396" y="81"/>
                    <a:pt x="2396" y="81"/>
                  </a:cubicBezTo>
                  <a:cubicBezTo>
                    <a:pt x="2382" y="27"/>
                    <a:pt x="2328" y="1"/>
                    <a:pt x="2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4"/>
            <p:cNvSpPr/>
            <p:nvPr/>
          </p:nvSpPr>
          <p:spPr>
            <a:xfrm>
              <a:off x="5144225" y="3739175"/>
              <a:ext cx="10050" cy="19150"/>
            </a:xfrm>
            <a:custGeom>
              <a:avLst/>
              <a:gdLst/>
              <a:ahLst/>
              <a:cxnLst/>
              <a:rect l="l" t="t" r="r" b="b"/>
              <a:pathLst>
                <a:path w="402" h="766" extrusionOk="0">
                  <a:moveTo>
                    <a:pt x="282" y="1"/>
                  </a:moveTo>
                  <a:cubicBezTo>
                    <a:pt x="225" y="1"/>
                    <a:pt x="172" y="38"/>
                    <a:pt x="161" y="97"/>
                  </a:cubicBezTo>
                  <a:lnTo>
                    <a:pt x="13" y="605"/>
                  </a:lnTo>
                  <a:cubicBezTo>
                    <a:pt x="0" y="672"/>
                    <a:pt x="40" y="739"/>
                    <a:pt x="93" y="752"/>
                  </a:cubicBezTo>
                  <a:cubicBezTo>
                    <a:pt x="107" y="766"/>
                    <a:pt x="120" y="766"/>
                    <a:pt x="134" y="766"/>
                  </a:cubicBezTo>
                  <a:cubicBezTo>
                    <a:pt x="188" y="766"/>
                    <a:pt x="227" y="725"/>
                    <a:pt x="254" y="672"/>
                  </a:cubicBezTo>
                  <a:lnTo>
                    <a:pt x="388" y="151"/>
                  </a:lnTo>
                  <a:cubicBezTo>
                    <a:pt x="402" y="97"/>
                    <a:pt x="375" y="30"/>
                    <a:pt x="307" y="3"/>
                  </a:cubicBezTo>
                  <a:cubicBezTo>
                    <a:pt x="299" y="1"/>
                    <a:pt x="291" y="1"/>
                    <a:pt x="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4"/>
            <p:cNvSpPr/>
            <p:nvPr/>
          </p:nvSpPr>
          <p:spPr>
            <a:xfrm>
              <a:off x="5170625" y="3741525"/>
              <a:ext cx="10725" cy="20825"/>
            </a:xfrm>
            <a:custGeom>
              <a:avLst/>
              <a:gdLst/>
              <a:ahLst/>
              <a:cxnLst/>
              <a:rect l="l" t="t" r="r" b="b"/>
              <a:pathLst>
                <a:path w="429" h="833" extrusionOk="0">
                  <a:moveTo>
                    <a:pt x="130" y="0"/>
                  </a:moveTo>
                  <a:cubicBezTo>
                    <a:pt x="122" y="0"/>
                    <a:pt x="115" y="1"/>
                    <a:pt x="108" y="3"/>
                  </a:cubicBezTo>
                  <a:cubicBezTo>
                    <a:pt x="41" y="16"/>
                    <a:pt x="1" y="83"/>
                    <a:pt x="14" y="150"/>
                  </a:cubicBezTo>
                  <a:lnTo>
                    <a:pt x="188" y="752"/>
                  </a:lnTo>
                  <a:cubicBezTo>
                    <a:pt x="202" y="806"/>
                    <a:pt x="241" y="832"/>
                    <a:pt x="295" y="832"/>
                  </a:cubicBezTo>
                  <a:lnTo>
                    <a:pt x="335" y="832"/>
                  </a:lnTo>
                  <a:cubicBezTo>
                    <a:pt x="402" y="819"/>
                    <a:pt x="429" y="752"/>
                    <a:pt x="416" y="685"/>
                  </a:cubicBezTo>
                  <a:lnTo>
                    <a:pt x="255" y="83"/>
                  </a:lnTo>
                  <a:cubicBezTo>
                    <a:pt x="232" y="37"/>
                    <a:pt x="178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4"/>
            <p:cNvSpPr/>
            <p:nvPr/>
          </p:nvSpPr>
          <p:spPr>
            <a:xfrm>
              <a:off x="5183675" y="3725875"/>
              <a:ext cx="21075" cy="14400"/>
            </a:xfrm>
            <a:custGeom>
              <a:avLst/>
              <a:gdLst/>
              <a:ahLst/>
              <a:cxnLst/>
              <a:rect l="l" t="t" r="r" b="b"/>
              <a:pathLst>
                <a:path w="843" h="576" extrusionOk="0">
                  <a:moveTo>
                    <a:pt x="141" y="0"/>
                  </a:moveTo>
                  <a:cubicBezTo>
                    <a:pt x="99" y="0"/>
                    <a:pt x="58" y="18"/>
                    <a:pt x="40" y="53"/>
                  </a:cubicBezTo>
                  <a:cubicBezTo>
                    <a:pt x="1" y="121"/>
                    <a:pt x="27" y="187"/>
                    <a:pt x="81" y="228"/>
                  </a:cubicBezTo>
                  <a:lnTo>
                    <a:pt x="643" y="562"/>
                  </a:lnTo>
                  <a:cubicBezTo>
                    <a:pt x="670" y="576"/>
                    <a:pt x="682" y="576"/>
                    <a:pt x="709" y="576"/>
                  </a:cubicBezTo>
                  <a:cubicBezTo>
                    <a:pt x="750" y="576"/>
                    <a:pt x="789" y="562"/>
                    <a:pt x="816" y="522"/>
                  </a:cubicBezTo>
                  <a:cubicBezTo>
                    <a:pt x="843" y="469"/>
                    <a:pt x="830" y="388"/>
                    <a:pt x="777" y="348"/>
                  </a:cubicBezTo>
                  <a:lnTo>
                    <a:pt x="201" y="14"/>
                  </a:lnTo>
                  <a:cubicBezTo>
                    <a:pt x="183" y="5"/>
                    <a:pt x="162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4"/>
            <p:cNvSpPr/>
            <p:nvPr/>
          </p:nvSpPr>
          <p:spPr>
            <a:xfrm>
              <a:off x="5310750" y="3617850"/>
              <a:ext cx="76600" cy="63575"/>
            </a:xfrm>
            <a:custGeom>
              <a:avLst/>
              <a:gdLst/>
              <a:ahLst/>
              <a:cxnLst/>
              <a:rect l="l" t="t" r="r" b="b"/>
              <a:pathLst>
                <a:path w="3064" h="2543" extrusionOk="0">
                  <a:moveTo>
                    <a:pt x="2168" y="1"/>
                  </a:moveTo>
                  <a:cubicBezTo>
                    <a:pt x="2114" y="14"/>
                    <a:pt x="2074" y="81"/>
                    <a:pt x="2087" y="135"/>
                  </a:cubicBezTo>
                  <a:lnTo>
                    <a:pt x="2087" y="148"/>
                  </a:lnTo>
                  <a:cubicBezTo>
                    <a:pt x="2087" y="148"/>
                    <a:pt x="2087" y="161"/>
                    <a:pt x="2100" y="188"/>
                  </a:cubicBezTo>
                  <a:cubicBezTo>
                    <a:pt x="2100" y="215"/>
                    <a:pt x="2114" y="255"/>
                    <a:pt x="2114" y="308"/>
                  </a:cubicBezTo>
                  <a:cubicBezTo>
                    <a:pt x="2141" y="402"/>
                    <a:pt x="2154" y="563"/>
                    <a:pt x="2154" y="723"/>
                  </a:cubicBezTo>
                  <a:cubicBezTo>
                    <a:pt x="2168" y="897"/>
                    <a:pt x="2141" y="1098"/>
                    <a:pt x="2074" y="1271"/>
                  </a:cubicBezTo>
                  <a:lnTo>
                    <a:pt x="2047" y="1339"/>
                  </a:lnTo>
                  <a:lnTo>
                    <a:pt x="2007" y="1405"/>
                  </a:lnTo>
                  <a:cubicBezTo>
                    <a:pt x="1980" y="1446"/>
                    <a:pt x="1954" y="1472"/>
                    <a:pt x="1913" y="1512"/>
                  </a:cubicBezTo>
                  <a:cubicBezTo>
                    <a:pt x="1886" y="1553"/>
                    <a:pt x="1847" y="1565"/>
                    <a:pt x="1820" y="1592"/>
                  </a:cubicBezTo>
                  <a:cubicBezTo>
                    <a:pt x="1806" y="1606"/>
                    <a:pt x="1779" y="1619"/>
                    <a:pt x="1752" y="1633"/>
                  </a:cubicBezTo>
                  <a:lnTo>
                    <a:pt x="1672" y="1672"/>
                  </a:lnTo>
                  <a:lnTo>
                    <a:pt x="1659" y="1686"/>
                  </a:lnTo>
                  <a:lnTo>
                    <a:pt x="1645" y="1686"/>
                  </a:lnTo>
                  <a:lnTo>
                    <a:pt x="1606" y="1699"/>
                  </a:lnTo>
                  <a:lnTo>
                    <a:pt x="1538" y="1726"/>
                  </a:lnTo>
                  <a:cubicBezTo>
                    <a:pt x="1485" y="1740"/>
                    <a:pt x="1431" y="1740"/>
                    <a:pt x="1392" y="1740"/>
                  </a:cubicBezTo>
                  <a:cubicBezTo>
                    <a:pt x="1374" y="1744"/>
                    <a:pt x="1358" y="1746"/>
                    <a:pt x="1342" y="1746"/>
                  </a:cubicBezTo>
                  <a:cubicBezTo>
                    <a:pt x="1310" y="1746"/>
                    <a:pt x="1280" y="1740"/>
                    <a:pt x="1244" y="1740"/>
                  </a:cubicBezTo>
                  <a:cubicBezTo>
                    <a:pt x="1205" y="1726"/>
                    <a:pt x="1151" y="1726"/>
                    <a:pt x="1110" y="1713"/>
                  </a:cubicBezTo>
                  <a:cubicBezTo>
                    <a:pt x="1017" y="1686"/>
                    <a:pt x="923" y="1646"/>
                    <a:pt x="843" y="1606"/>
                  </a:cubicBezTo>
                  <a:cubicBezTo>
                    <a:pt x="803" y="1579"/>
                    <a:pt x="763" y="1553"/>
                    <a:pt x="736" y="1526"/>
                  </a:cubicBezTo>
                  <a:cubicBezTo>
                    <a:pt x="696" y="1499"/>
                    <a:pt x="656" y="1472"/>
                    <a:pt x="629" y="1446"/>
                  </a:cubicBezTo>
                  <a:cubicBezTo>
                    <a:pt x="495" y="1339"/>
                    <a:pt x="388" y="1218"/>
                    <a:pt x="322" y="1151"/>
                  </a:cubicBezTo>
                  <a:cubicBezTo>
                    <a:pt x="295" y="1111"/>
                    <a:pt x="268" y="1071"/>
                    <a:pt x="254" y="1057"/>
                  </a:cubicBezTo>
                  <a:cubicBezTo>
                    <a:pt x="228" y="1030"/>
                    <a:pt x="228" y="1018"/>
                    <a:pt x="228" y="1018"/>
                  </a:cubicBezTo>
                  <a:lnTo>
                    <a:pt x="215" y="1018"/>
                  </a:lnTo>
                  <a:cubicBezTo>
                    <a:pt x="195" y="987"/>
                    <a:pt x="159" y="972"/>
                    <a:pt x="120" y="972"/>
                  </a:cubicBezTo>
                  <a:cubicBezTo>
                    <a:pt x="107" y="972"/>
                    <a:pt x="94" y="974"/>
                    <a:pt x="81" y="977"/>
                  </a:cubicBezTo>
                  <a:cubicBezTo>
                    <a:pt x="27" y="1004"/>
                    <a:pt x="1" y="1071"/>
                    <a:pt x="27" y="1125"/>
                  </a:cubicBezTo>
                  <a:cubicBezTo>
                    <a:pt x="27" y="1125"/>
                    <a:pt x="40" y="1137"/>
                    <a:pt x="54" y="1178"/>
                  </a:cubicBezTo>
                  <a:cubicBezTo>
                    <a:pt x="67" y="1205"/>
                    <a:pt x="81" y="1244"/>
                    <a:pt x="108" y="1298"/>
                  </a:cubicBezTo>
                  <a:cubicBezTo>
                    <a:pt x="161" y="1392"/>
                    <a:pt x="254" y="1539"/>
                    <a:pt x="388" y="1686"/>
                  </a:cubicBezTo>
                  <a:cubicBezTo>
                    <a:pt x="456" y="1767"/>
                    <a:pt x="536" y="1833"/>
                    <a:pt x="643" y="1913"/>
                  </a:cubicBezTo>
                  <a:cubicBezTo>
                    <a:pt x="696" y="1940"/>
                    <a:pt x="750" y="1981"/>
                    <a:pt x="803" y="2007"/>
                  </a:cubicBezTo>
                  <a:lnTo>
                    <a:pt x="750" y="2382"/>
                  </a:lnTo>
                  <a:cubicBezTo>
                    <a:pt x="750" y="2448"/>
                    <a:pt x="789" y="2502"/>
                    <a:pt x="857" y="2516"/>
                  </a:cubicBezTo>
                  <a:lnTo>
                    <a:pt x="870" y="2516"/>
                  </a:lnTo>
                  <a:cubicBezTo>
                    <a:pt x="937" y="2516"/>
                    <a:pt x="991" y="2475"/>
                    <a:pt x="991" y="2409"/>
                  </a:cubicBezTo>
                  <a:lnTo>
                    <a:pt x="1044" y="2100"/>
                  </a:lnTo>
                  <a:cubicBezTo>
                    <a:pt x="1084" y="2127"/>
                    <a:pt x="1137" y="2127"/>
                    <a:pt x="1191" y="2141"/>
                  </a:cubicBezTo>
                  <a:cubicBezTo>
                    <a:pt x="1271" y="2154"/>
                    <a:pt x="1338" y="2154"/>
                    <a:pt x="1419" y="2154"/>
                  </a:cubicBezTo>
                  <a:cubicBezTo>
                    <a:pt x="1485" y="2141"/>
                    <a:pt x="1565" y="2141"/>
                    <a:pt x="1633" y="2127"/>
                  </a:cubicBezTo>
                  <a:lnTo>
                    <a:pt x="1740" y="2088"/>
                  </a:lnTo>
                  <a:lnTo>
                    <a:pt x="1793" y="2074"/>
                  </a:lnTo>
                  <a:lnTo>
                    <a:pt x="1806" y="2074"/>
                  </a:lnTo>
                  <a:lnTo>
                    <a:pt x="1833" y="2061"/>
                  </a:lnTo>
                  <a:lnTo>
                    <a:pt x="1993" y="2462"/>
                  </a:lnTo>
                  <a:cubicBezTo>
                    <a:pt x="2020" y="2516"/>
                    <a:pt x="2061" y="2542"/>
                    <a:pt x="2114" y="2542"/>
                  </a:cubicBezTo>
                  <a:cubicBezTo>
                    <a:pt x="2127" y="2542"/>
                    <a:pt x="2141" y="2529"/>
                    <a:pt x="2154" y="2529"/>
                  </a:cubicBezTo>
                  <a:cubicBezTo>
                    <a:pt x="2221" y="2502"/>
                    <a:pt x="2248" y="2435"/>
                    <a:pt x="2221" y="2368"/>
                  </a:cubicBezTo>
                  <a:lnTo>
                    <a:pt x="2047" y="1940"/>
                  </a:lnTo>
                  <a:cubicBezTo>
                    <a:pt x="2100" y="1886"/>
                    <a:pt x="2168" y="1847"/>
                    <a:pt x="2221" y="1793"/>
                  </a:cubicBezTo>
                  <a:cubicBezTo>
                    <a:pt x="2261" y="1740"/>
                    <a:pt x="2314" y="1672"/>
                    <a:pt x="2341" y="1606"/>
                  </a:cubicBezTo>
                  <a:lnTo>
                    <a:pt x="2395" y="1512"/>
                  </a:lnTo>
                  <a:lnTo>
                    <a:pt x="2435" y="1419"/>
                  </a:lnTo>
                  <a:cubicBezTo>
                    <a:pt x="2448" y="1392"/>
                    <a:pt x="2448" y="1378"/>
                    <a:pt x="2462" y="1351"/>
                  </a:cubicBezTo>
                  <a:lnTo>
                    <a:pt x="2876" y="1539"/>
                  </a:lnTo>
                  <a:cubicBezTo>
                    <a:pt x="2890" y="1553"/>
                    <a:pt x="2917" y="1553"/>
                    <a:pt x="2930" y="1553"/>
                  </a:cubicBezTo>
                  <a:cubicBezTo>
                    <a:pt x="2970" y="1553"/>
                    <a:pt x="3024" y="1526"/>
                    <a:pt x="3037" y="1472"/>
                  </a:cubicBezTo>
                  <a:cubicBezTo>
                    <a:pt x="3063" y="1419"/>
                    <a:pt x="3037" y="1339"/>
                    <a:pt x="2983" y="1312"/>
                  </a:cubicBezTo>
                  <a:lnTo>
                    <a:pt x="2502" y="1111"/>
                  </a:lnTo>
                  <a:lnTo>
                    <a:pt x="2502" y="1030"/>
                  </a:lnTo>
                  <a:cubicBezTo>
                    <a:pt x="2515" y="911"/>
                    <a:pt x="2502" y="804"/>
                    <a:pt x="2489" y="697"/>
                  </a:cubicBezTo>
                  <a:cubicBezTo>
                    <a:pt x="2462" y="495"/>
                    <a:pt x="2408" y="349"/>
                    <a:pt x="2368" y="242"/>
                  </a:cubicBezTo>
                  <a:cubicBezTo>
                    <a:pt x="2355" y="188"/>
                    <a:pt x="2328" y="135"/>
                    <a:pt x="2314" y="108"/>
                  </a:cubicBezTo>
                  <a:cubicBezTo>
                    <a:pt x="2301" y="81"/>
                    <a:pt x="2288" y="67"/>
                    <a:pt x="2288" y="67"/>
                  </a:cubicBezTo>
                  <a:cubicBezTo>
                    <a:pt x="2275" y="28"/>
                    <a:pt x="2221" y="1"/>
                    <a:pt x="2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4"/>
            <p:cNvSpPr/>
            <p:nvPr/>
          </p:nvSpPr>
          <p:spPr>
            <a:xfrm>
              <a:off x="5096175" y="3644550"/>
              <a:ext cx="58425" cy="48575"/>
            </a:xfrm>
            <a:custGeom>
              <a:avLst/>
              <a:gdLst/>
              <a:ahLst/>
              <a:cxnLst/>
              <a:rect l="l" t="t" r="r" b="b"/>
              <a:pathLst>
                <a:path w="2337" h="1943" extrusionOk="0">
                  <a:moveTo>
                    <a:pt x="1727" y="1"/>
                  </a:moveTo>
                  <a:cubicBezTo>
                    <a:pt x="731" y="1"/>
                    <a:pt x="1" y="1487"/>
                    <a:pt x="330" y="1769"/>
                  </a:cubicBezTo>
                  <a:cubicBezTo>
                    <a:pt x="475" y="1892"/>
                    <a:pt x="582" y="1943"/>
                    <a:pt x="671" y="1943"/>
                  </a:cubicBezTo>
                  <a:cubicBezTo>
                    <a:pt x="861" y="1943"/>
                    <a:pt x="968" y="1715"/>
                    <a:pt x="1186" y="1487"/>
                  </a:cubicBezTo>
                  <a:cubicBezTo>
                    <a:pt x="1468" y="1207"/>
                    <a:pt x="1762" y="1059"/>
                    <a:pt x="2122" y="672"/>
                  </a:cubicBezTo>
                  <a:cubicBezTo>
                    <a:pt x="2336" y="458"/>
                    <a:pt x="2310" y="137"/>
                    <a:pt x="2015" y="43"/>
                  </a:cubicBezTo>
                  <a:cubicBezTo>
                    <a:pt x="1917" y="14"/>
                    <a:pt x="1821" y="1"/>
                    <a:pt x="1727" y="1"/>
                  </a:cubicBezTo>
                  <a:close/>
                </a:path>
              </a:pathLst>
            </a:custGeom>
            <a:solidFill>
              <a:srgbClr val="40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4"/>
            <p:cNvSpPr/>
            <p:nvPr/>
          </p:nvSpPr>
          <p:spPr>
            <a:xfrm>
              <a:off x="5310400" y="3562500"/>
              <a:ext cx="50700" cy="22500"/>
            </a:xfrm>
            <a:custGeom>
              <a:avLst/>
              <a:gdLst/>
              <a:ahLst/>
              <a:cxnLst/>
              <a:rect l="l" t="t" r="r" b="b"/>
              <a:pathLst>
                <a:path w="2028" h="900" extrusionOk="0">
                  <a:moveTo>
                    <a:pt x="842" y="1"/>
                  </a:moveTo>
                  <a:cubicBezTo>
                    <a:pt x="506" y="1"/>
                    <a:pt x="197" y="115"/>
                    <a:pt x="81" y="423"/>
                  </a:cubicBezTo>
                  <a:cubicBezTo>
                    <a:pt x="1" y="663"/>
                    <a:pt x="108" y="863"/>
                    <a:pt x="322" y="877"/>
                  </a:cubicBezTo>
                  <a:cubicBezTo>
                    <a:pt x="376" y="881"/>
                    <a:pt x="427" y="883"/>
                    <a:pt x="475" y="883"/>
                  </a:cubicBezTo>
                  <a:cubicBezTo>
                    <a:pt x="735" y="883"/>
                    <a:pt x="917" y="835"/>
                    <a:pt x="1130" y="835"/>
                  </a:cubicBezTo>
                  <a:cubicBezTo>
                    <a:pt x="1150" y="835"/>
                    <a:pt x="1171" y="836"/>
                    <a:pt x="1192" y="837"/>
                  </a:cubicBezTo>
                  <a:cubicBezTo>
                    <a:pt x="1348" y="849"/>
                    <a:pt x="1521" y="900"/>
                    <a:pt x="1667" y="900"/>
                  </a:cubicBezTo>
                  <a:cubicBezTo>
                    <a:pt x="1834" y="900"/>
                    <a:pt x="1966" y="834"/>
                    <a:pt x="1994" y="569"/>
                  </a:cubicBezTo>
                  <a:cubicBezTo>
                    <a:pt x="2028" y="311"/>
                    <a:pt x="1397" y="1"/>
                    <a:pt x="842" y="1"/>
                  </a:cubicBezTo>
                  <a:close/>
                </a:path>
              </a:pathLst>
            </a:custGeom>
            <a:solidFill>
              <a:srgbClr val="40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4"/>
            <p:cNvSpPr/>
            <p:nvPr/>
          </p:nvSpPr>
          <p:spPr>
            <a:xfrm>
              <a:off x="5236850" y="3683725"/>
              <a:ext cx="73925" cy="56200"/>
            </a:xfrm>
            <a:custGeom>
              <a:avLst/>
              <a:gdLst/>
              <a:ahLst/>
              <a:cxnLst/>
              <a:rect l="l" t="t" r="r" b="b"/>
              <a:pathLst>
                <a:path w="2957" h="2248" extrusionOk="0">
                  <a:moveTo>
                    <a:pt x="1913" y="1"/>
                  </a:moveTo>
                  <a:cubicBezTo>
                    <a:pt x="1619" y="1"/>
                    <a:pt x="1298" y="95"/>
                    <a:pt x="963" y="241"/>
                  </a:cubicBezTo>
                  <a:cubicBezTo>
                    <a:pt x="241" y="576"/>
                    <a:pt x="0" y="1204"/>
                    <a:pt x="187" y="1673"/>
                  </a:cubicBezTo>
                  <a:cubicBezTo>
                    <a:pt x="294" y="1953"/>
                    <a:pt x="589" y="2248"/>
                    <a:pt x="1138" y="2248"/>
                  </a:cubicBezTo>
                  <a:cubicBezTo>
                    <a:pt x="1338" y="2248"/>
                    <a:pt x="1566" y="2208"/>
                    <a:pt x="1846" y="2114"/>
                  </a:cubicBezTo>
                  <a:cubicBezTo>
                    <a:pt x="2863" y="1739"/>
                    <a:pt x="2957" y="910"/>
                    <a:pt x="2729" y="442"/>
                  </a:cubicBezTo>
                  <a:cubicBezTo>
                    <a:pt x="2568" y="134"/>
                    <a:pt x="2274" y="1"/>
                    <a:pt x="1913" y="1"/>
                  </a:cubicBezTo>
                  <a:close/>
                </a:path>
              </a:pathLst>
            </a:custGeom>
            <a:solidFill>
              <a:srgbClr val="D3A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4"/>
            <p:cNvSpPr/>
            <p:nvPr/>
          </p:nvSpPr>
          <p:spPr>
            <a:xfrm>
              <a:off x="5288675" y="3681725"/>
              <a:ext cx="25100" cy="53775"/>
            </a:xfrm>
            <a:custGeom>
              <a:avLst/>
              <a:gdLst/>
              <a:ahLst/>
              <a:cxnLst/>
              <a:rect l="l" t="t" r="r" b="b"/>
              <a:pathLst>
                <a:path w="1004" h="2151" extrusionOk="0">
                  <a:moveTo>
                    <a:pt x="135" y="0"/>
                  </a:moveTo>
                  <a:cubicBezTo>
                    <a:pt x="108" y="0"/>
                    <a:pt x="67" y="27"/>
                    <a:pt x="54" y="54"/>
                  </a:cubicBezTo>
                  <a:cubicBezTo>
                    <a:pt x="28" y="107"/>
                    <a:pt x="40" y="161"/>
                    <a:pt x="94" y="188"/>
                  </a:cubicBezTo>
                  <a:cubicBezTo>
                    <a:pt x="94" y="188"/>
                    <a:pt x="121" y="214"/>
                    <a:pt x="174" y="241"/>
                  </a:cubicBezTo>
                  <a:cubicBezTo>
                    <a:pt x="228" y="268"/>
                    <a:pt x="308" y="321"/>
                    <a:pt x="375" y="402"/>
                  </a:cubicBezTo>
                  <a:cubicBezTo>
                    <a:pt x="456" y="469"/>
                    <a:pt x="509" y="562"/>
                    <a:pt x="563" y="669"/>
                  </a:cubicBezTo>
                  <a:cubicBezTo>
                    <a:pt x="589" y="723"/>
                    <a:pt x="616" y="803"/>
                    <a:pt x="616" y="844"/>
                  </a:cubicBezTo>
                  <a:cubicBezTo>
                    <a:pt x="629" y="883"/>
                    <a:pt x="629" y="924"/>
                    <a:pt x="629" y="963"/>
                  </a:cubicBezTo>
                  <a:lnTo>
                    <a:pt x="629" y="1044"/>
                  </a:lnTo>
                  <a:cubicBezTo>
                    <a:pt x="629" y="1284"/>
                    <a:pt x="456" y="1539"/>
                    <a:pt x="308" y="1712"/>
                  </a:cubicBezTo>
                  <a:cubicBezTo>
                    <a:pt x="242" y="1793"/>
                    <a:pt x="174" y="1860"/>
                    <a:pt x="121" y="1900"/>
                  </a:cubicBezTo>
                  <a:cubicBezTo>
                    <a:pt x="81" y="1953"/>
                    <a:pt x="54" y="1980"/>
                    <a:pt x="54" y="1980"/>
                  </a:cubicBezTo>
                  <a:lnTo>
                    <a:pt x="40" y="1980"/>
                  </a:lnTo>
                  <a:cubicBezTo>
                    <a:pt x="14" y="2007"/>
                    <a:pt x="1" y="2047"/>
                    <a:pt x="28" y="2087"/>
                  </a:cubicBezTo>
                  <a:cubicBezTo>
                    <a:pt x="37" y="2126"/>
                    <a:pt x="68" y="2151"/>
                    <a:pt x="105" y="2151"/>
                  </a:cubicBezTo>
                  <a:cubicBezTo>
                    <a:pt x="119" y="2151"/>
                    <a:pt x="133" y="2148"/>
                    <a:pt x="147" y="2140"/>
                  </a:cubicBezTo>
                  <a:cubicBezTo>
                    <a:pt x="147" y="2140"/>
                    <a:pt x="308" y="2074"/>
                    <a:pt x="509" y="1914"/>
                  </a:cubicBezTo>
                  <a:cubicBezTo>
                    <a:pt x="602" y="1833"/>
                    <a:pt x="723" y="1726"/>
                    <a:pt x="816" y="1579"/>
                  </a:cubicBezTo>
                  <a:cubicBezTo>
                    <a:pt x="857" y="1512"/>
                    <a:pt x="897" y="1432"/>
                    <a:pt x="937" y="1338"/>
                  </a:cubicBezTo>
                  <a:cubicBezTo>
                    <a:pt x="964" y="1258"/>
                    <a:pt x="991" y="1165"/>
                    <a:pt x="1004" y="1070"/>
                  </a:cubicBezTo>
                  <a:cubicBezTo>
                    <a:pt x="1004" y="1017"/>
                    <a:pt x="1004" y="963"/>
                    <a:pt x="991" y="910"/>
                  </a:cubicBezTo>
                  <a:cubicBezTo>
                    <a:pt x="991" y="856"/>
                    <a:pt x="977" y="830"/>
                    <a:pt x="977" y="790"/>
                  </a:cubicBezTo>
                  <a:cubicBezTo>
                    <a:pt x="950" y="669"/>
                    <a:pt x="923" y="603"/>
                    <a:pt x="884" y="522"/>
                  </a:cubicBezTo>
                  <a:cubicBezTo>
                    <a:pt x="803" y="362"/>
                    <a:pt x="670" y="241"/>
                    <a:pt x="563" y="161"/>
                  </a:cubicBezTo>
                  <a:cubicBezTo>
                    <a:pt x="335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rgbClr val="B47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4"/>
            <p:cNvSpPr/>
            <p:nvPr/>
          </p:nvSpPr>
          <p:spPr>
            <a:xfrm>
              <a:off x="5247725" y="3732650"/>
              <a:ext cx="22600" cy="8000"/>
            </a:xfrm>
            <a:custGeom>
              <a:avLst/>
              <a:gdLst/>
              <a:ahLst/>
              <a:cxnLst/>
              <a:rect l="l" t="t" r="r" b="b"/>
              <a:pathLst>
                <a:path w="904" h="320" extrusionOk="0">
                  <a:moveTo>
                    <a:pt x="186" y="0"/>
                  </a:moveTo>
                  <a:cubicBezTo>
                    <a:pt x="127" y="0"/>
                    <a:pt x="81" y="11"/>
                    <a:pt x="60" y="37"/>
                  </a:cubicBezTo>
                  <a:cubicBezTo>
                    <a:pt x="1" y="126"/>
                    <a:pt x="340" y="319"/>
                    <a:pt x="611" y="319"/>
                  </a:cubicBezTo>
                  <a:cubicBezTo>
                    <a:pt x="705" y="319"/>
                    <a:pt x="791" y="296"/>
                    <a:pt x="849" y="237"/>
                  </a:cubicBezTo>
                  <a:cubicBezTo>
                    <a:pt x="903" y="184"/>
                    <a:pt x="429" y="0"/>
                    <a:pt x="186" y="0"/>
                  </a:cubicBezTo>
                  <a:close/>
                </a:path>
              </a:pathLst>
            </a:custGeom>
            <a:solidFill>
              <a:srgbClr val="4A3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4"/>
            <p:cNvSpPr/>
            <p:nvPr/>
          </p:nvSpPr>
          <p:spPr>
            <a:xfrm>
              <a:off x="6085250" y="3639225"/>
              <a:ext cx="77600" cy="64800"/>
            </a:xfrm>
            <a:custGeom>
              <a:avLst/>
              <a:gdLst/>
              <a:ahLst/>
              <a:cxnLst/>
              <a:rect l="l" t="t" r="r" b="b"/>
              <a:pathLst>
                <a:path w="3104" h="2592" extrusionOk="0">
                  <a:moveTo>
                    <a:pt x="1235" y="1"/>
                  </a:moveTo>
                  <a:cubicBezTo>
                    <a:pt x="1014" y="1"/>
                    <a:pt x="809" y="72"/>
                    <a:pt x="642" y="229"/>
                  </a:cubicBezTo>
                  <a:cubicBezTo>
                    <a:pt x="241" y="603"/>
                    <a:pt x="0" y="1352"/>
                    <a:pt x="869" y="2102"/>
                  </a:cubicBezTo>
                  <a:cubicBezTo>
                    <a:pt x="1289" y="2463"/>
                    <a:pt x="1661" y="2592"/>
                    <a:pt x="1965" y="2592"/>
                  </a:cubicBezTo>
                  <a:cubicBezTo>
                    <a:pt x="2282" y="2592"/>
                    <a:pt x="2526" y="2452"/>
                    <a:pt x="2676" y="2289"/>
                  </a:cubicBezTo>
                  <a:cubicBezTo>
                    <a:pt x="3023" y="1888"/>
                    <a:pt x="3104" y="1259"/>
                    <a:pt x="2515" y="657"/>
                  </a:cubicBezTo>
                  <a:cubicBezTo>
                    <a:pt x="2130" y="254"/>
                    <a:pt x="1653" y="1"/>
                    <a:pt x="1235" y="1"/>
                  </a:cubicBezTo>
                  <a:close/>
                </a:path>
              </a:pathLst>
            </a:custGeom>
            <a:solidFill>
              <a:srgbClr val="A6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4"/>
            <p:cNvSpPr/>
            <p:nvPr/>
          </p:nvSpPr>
          <p:spPr>
            <a:xfrm>
              <a:off x="6086900" y="3636175"/>
              <a:ext cx="33475" cy="51675"/>
            </a:xfrm>
            <a:custGeom>
              <a:avLst/>
              <a:gdLst/>
              <a:ahLst/>
              <a:cxnLst/>
              <a:rect l="l" t="t" r="r" b="b"/>
              <a:pathLst>
                <a:path w="1339" h="2067" extrusionOk="0">
                  <a:moveTo>
                    <a:pt x="1036" y="0"/>
                  </a:moveTo>
                  <a:cubicBezTo>
                    <a:pt x="967" y="0"/>
                    <a:pt x="884" y="8"/>
                    <a:pt x="790" y="30"/>
                  </a:cubicBezTo>
                  <a:cubicBezTo>
                    <a:pt x="657" y="57"/>
                    <a:pt x="496" y="124"/>
                    <a:pt x="362" y="244"/>
                  </a:cubicBezTo>
                  <a:cubicBezTo>
                    <a:pt x="282" y="311"/>
                    <a:pt x="229" y="365"/>
                    <a:pt x="175" y="458"/>
                  </a:cubicBezTo>
                  <a:cubicBezTo>
                    <a:pt x="148" y="499"/>
                    <a:pt x="122" y="525"/>
                    <a:pt x="108" y="565"/>
                  </a:cubicBezTo>
                  <a:cubicBezTo>
                    <a:pt x="81" y="618"/>
                    <a:pt x="68" y="672"/>
                    <a:pt x="41" y="725"/>
                  </a:cubicBezTo>
                  <a:cubicBezTo>
                    <a:pt x="15" y="820"/>
                    <a:pt x="1" y="913"/>
                    <a:pt x="1" y="1007"/>
                  </a:cubicBezTo>
                  <a:cubicBezTo>
                    <a:pt x="1" y="1100"/>
                    <a:pt x="15" y="1194"/>
                    <a:pt x="27" y="1274"/>
                  </a:cubicBezTo>
                  <a:cubicBezTo>
                    <a:pt x="68" y="1435"/>
                    <a:pt x="148" y="1581"/>
                    <a:pt x="202" y="1689"/>
                  </a:cubicBezTo>
                  <a:cubicBezTo>
                    <a:pt x="336" y="1916"/>
                    <a:pt x="469" y="2036"/>
                    <a:pt x="469" y="2036"/>
                  </a:cubicBezTo>
                  <a:cubicBezTo>
                    <a:pt x="489" y="2057"/>
                    <a:pt x="516" y="2067"/>
                    <a:pt x="543" y="2067"/>
                  </a:cubicBezTo>
                  <a:cubicBezTo>
                    <a:pt x="569" y="2067"/>
                    <a:pt x="596" y="2057"/>
                    <a:pt x="616" y="2036"/>
                  </a:cubicBezTo>
                  <a:cubicBezTo>
                    <a:pt x="643" y="2010"/>
                    <a:pt x="643" y="1956"/>
                    <a:pt x="630" y="1929"/>
                  </a:cubicBezTo>
                  <a:lnTo>
                    <a:pt x="630" y="1916"/>
                  </a:lnTo>
                  <a:cubicBezTo>
                    <a:pt x="630" y="1916"/>
                    <a:pt x="616" y="1890"/>
                    <a:pt x="576" y="1822"/>
                  </a:cubicBezTo>
                  <a:cubicBezTo>
                    <a:pt x="550" y="1769"/>
                    <a:pt x="509" y="1676"/>
                    <a:pt x="469" y="1569"/>
                  </a:cubicBezTo>
                  <a:cubicBezTo>
                    <a:pt x="402" y="1367"/>
                    <a:pt x="322" y="1060"/>
                    <a:pt x="402" y="820"/>
                  </a:cubicBezTo>
                  <a:cubicBezTo>
                    <a:pt x="416" y="793"/>
                    <a:pt x="429" y="779"/>
                    <a:pt x="429" y="752"/>
                  </a:cubicBezTo>
                  <a:cubicBezTo>
                    <a:pt x="443" y="725"/>
                    <a:pt x="469" y="686"/>
                    <a:pt x="496" y="645"/>
                  </a:cubicBezTo>
                  <a:cubicBezTo>
                    <a:pt x="509" y="606"/>
                    <a:pt x="562" y="552"/>
                    <a:pt x="603" y="499"/>
                  </a:cubicBezTo>
                  <a:cubicBezTo>
                    <a:pt x="696" y="418"/>
                    <a:pt x="790" y="351"/>
                    <a:pt x="883" y="311"/>
                  </a:cubicBezTo>
                  <a:cubicBezTo>
                    <a:pt x="990" y="271"/>
                    <a:pt x="1071" y="244"/>
                    <a:pt x="1138" y="231"/>
                  </a:cubicBezTo>
                  <a:cubicBezTo>
                    <a:pt x="1204" y="217"/>
                    <a:pt x="1231" y="217"/>
                    <a:pt x="1231" y="217"/>
                  </a:cubicBezTo>
                  <a:lnTo>
                    <a:pt x="1245" y="217"/>
                  </a:lnTo>
                  <a:cubicBezTo>
                    <a:pt x="1299" y="217"/>
                    <a:pt x="1338" y="164"/>
                    <a:pt x="1325" y="110"/>
                  </a:cubicBezTo>
                  <a:cubicBezTo>
                    <a:pt x="1325" y="71"/>
                    <a:pt x="1299" y="44"/>
                    <a:pt x="1258" y="30"/>
                  </a:cubicBezTo>
                  <a:cubicBezTo>
                    <a:pt x="1258" y="30"/>
                    <a:pt x="1175" y="0"/>
                    <a:pt x="1036" y="0"/>
                  </a:cubicBezTo>
                  <a:close/>
                </a:path>
              </a:pathLst>
            </a:custGeom>
            <a:solidFill>
              <a:srgbClr val="885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4"/>
            <p:cNvSpPr/>
            <p:nvPr/>
          </p:nvSpPr>
          <p:spPr>
            <a:xfrm>
              <a:off x="6127750" y="3696500"/>
              <a:ext cx="23850" cy="8275"/>
            </a:xfrm>
            <a:custGeom>
              <a:avLst/>
              <a:gdLst/>
              <a:ahLst/>
              <a:cxnLst/>
              <a:rect l="l" t="t" r="r" b="b"/>
              <a:pathLst>
                <a:path w="954" h="331" extrusionOk="0">
                  <a:moveTo>
                    <a:pt x="737" y="1"/>
                  </a:moveTo>
                  <a:cubicBezTo>
                    <a:pt x="473" y="1"/>
                    <a:pt x="0" y="176"/>
                    <a:pt x="52" y="239"/>
                  </a:cubicBezTo>
                  <a:cubicBezTo>
                    <a:pt x="114" y="304"/>
                    <a:pt x="212" y="330"/>
                    <a:pt x="319" y="330"/>
                  </a:cubicBezTo>
                  <a:cubicBezTo>
                    <a:pt x="603" y="330"/>
                    <a:pt x="954" y="148"/>
                    <a:pt x="895" y="51"/>
                  </a:cubicBezTo>
                  <a:cubicBezTo>
                    <a:pt x="871" y="15"/>
                    <a:pt x="813" y="1"/>
                    <a:pt x="737" y="1"/>
                  </a:cubicBezTo>
                  <a:close/>
                </a:path>
              </a:pathLst>
            </a:custGeom>
            <a:solidFill>
              <a:srgbClr val="4A3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4"/>
            <p:cNvSpPr/>
            <p:nvPr/>
          </p:nvSpPr>
          <p:spPr>
            <a:xfrm>
              <a:off x="6358125" y="3837750"/>
              <a:ext cx="72250" cy="32275"/>
            </a:xfrm>
            <a:custGeom>
              <a:avLst/>
              <a:gdLst/>
              <a:ahLst/>
              <a:cxnLst/>
              <a:rect l="l" t="t" r="r" b="b"/>
              <a:pathLst>
                <a:path w="2890" h="1291" extrusionOk="0">
                  <a:moveTo>
                    <a:pt x="1432" y="1"/>
                  </a:moveTo>
                  <a:cubicBezTo>
                    <a:pt x="1348" y="1"/>
                    <a:pt x="1266" y="10"/>
                    <a:pt x="1190" y="19"/>
                  </a:cubicBezTo>
                  <a:cubicBezTo>
                    <a:pt x="1070" y="46"/>
                    <a:pt x="963" y="73"/>
                    <a:pt x="869" y="114"/>
                  </a:cubicBezTo>
                  <a:cubicBezTo>
                    <a:pt x="762" y="153"/>
                    <a:pt x="682" y="207"/>
                    <a:pt x="589" y="260"/>
                  </a:cubicBezTo>
                  <a:cubicBezTo>
                    <a:pt x="521" y="314"/>
                    <a:pt x="441" y="354"/>
                    <a:pt x="388" y="421"/>
                  </a:cubicBezTo>
                  <a:cubicBezTo>
                    <a:pt x="321" y="461"/>
                    <a:pt x="268" y="515"/>
                    <a:pt x="227" y="568"/>
                  </a:cubicBezTo>
                  <a:cubicBezTo>
                    <a:pt x="174" y="608"/>
                    <a:pt x="134" y="661"/>
                    <a:pt x="107" y="702"/>
                  </a:cubicBezTo>
                  <a:cubicBezTo>
                    <a:pt x="81" y="742"/>
                    <a:pt x="67" y="768"/>
                    <a:pt x="54" y="795"/>
                  </a:cubicBezTo>
                  <a:cubicBezTo>
                    <a:pt x="40" y="809"/>
                    <a:pt x="40" y="822"/>
                    <a:pt x="40" y="822"/>
                  </a:cubicBezTo>
                  <a:cubicBezTo>
                    <a:pt x="0" y="875"/>
                    <a:pt x="13" y="929"/>
                    <a:pt x="40" y="982"/>
                  </a:cubicBezTo>
                  <a:cubicBezTo>
                    <a:pt x="72" y="1015"/>
                    <a:pt x="115" y="1033"/>
                    <a:pt x="158" y="1033"/>
                  </a:cubicBezTo>
                  <a:cubicBezTo>
                    <a:pt x="186" y="1033"/>
                    <a:pt x="215" y="1025"/>
                    <a:pt x="241" y="1009"/>
                  </a:cubicBezTo>
                  <a:lnTo>
                    <a:pt x="268" y="982"/>
                  </a:lnTo>
                  <a:cubicBezTo>
                    <a:pt x="281" y="970"/>
                    <a:pt x="321" y="943"/>
                    <a:pt x="348" y="929"/>
                  </a:cubicBezTo>
                  <a:cubicBezTo>
                    <a:pt x="388" y="902"/>
                    <a:pt x="414" y="875"/>
                    <a:pt x="468" y="849"/>
                  </a:cubicBezTo>
                  <a:cubicBezTo>
                    <a:pt x="509" y="822"/>
                    <a:pt x="562" y="782"/>
                    <a:pt x="628" y="756"/>
                  </a:cubicBezTo>
                  <a:cubicBezTo>
                    <a:pt x="682" y="715"/>
                    <a:pt x="749" y="688"/>
                    <a:pt x="816" y="661"/>
                  </a:cubicBezTo>
                  <a:cubicBezTo>
                    <a:pt x="883" y="635"/>
                    <a:pt x="963" y="595"/>
                    <a:pt x="1030" y="581"/>
                  </a:cubicBezTo>
                  <a:cubicBezTo>
                    <a:pt x="1110" y="554"/>
                    <a:pt x="1190" y="542"/>
                    <a:pt x="1271" y="528"/>
                  </a:cubicBezTo>
                  <a:lnTo>
                    <a:pt x="1378" y="515"/>
                  </a:lnTo>
                  <a:cubicBezTo>
                    <a:pt x="1405" y="515"/>
                    <a:pt x="1431" y="521"/>
                    <a:pt x="1458" y="521"/>
                  </a:cubicBezTo>
                  <a:cubicBezTo>
                    <a:pt x="1471" y="521"/>
                    <a:pt x="1485" y="519"/>
                    <a:pt x="1498" y="515"/>
                  </a:cubicBezTo>
                  <a:cubicBezTo>
                    <a:pt x="1538" y="515"/>
                    <a:pt x="1579" y="528"/>
                    <a:pt x="1618" y="542"/>
                  </a:cubicBezTo>
                  <a:cubicBezTo>
                    <a:pt x="1645" y="542"/>
                    <a:pt x="1686" y="542"/>
                    <a:pt x="1725" y="554"/>
                  </a:cubicBezTo>
                  <a:cubicBezTo>
                    <a:pt x="1793" y="595"/>
                    <a:pt x="1873" y="608"/>
                    <a:pt x="1939" y="649"/>
                  </a:cubicBezTo>
                  <a:cubicBezTo>
                    <a:pt x="1966" y="675"/>
                    <a:pt x="2007" y="688"/>
                    <a:pt x="2034" y="702"/>
                  </a:cubicBezTo>
                  <a:cubicBezTo>
                    <a:pt x="2073" y="729"/>
                    <a:pt x="2100" y="756"/>
                    <a:pt x="2127" y="768"/>
                  </a:cubicBezTo>
                  <a:cubicBezTo>
                    <a:pt x="2153" y="795"/>
                    <a:pt x="2194" y="822"/>
                    <a:pt x="2221" y="836"/>
                  </a:cubicBezTo>
                  <a:lnTo>
                    <a:pt x="2287" y="902"/>
                  </a:lnTo>
                  <a:cubicBezTo>
                    <a:pt x="2341" y="956"/>
                    <a:pt x="2394" y="996"/>
                    <a:pt x="2435" y="1036"/>
                  </a:cubicBezTo>
                  <a:cubicBezTo>
                    <a:pt x="2462" y="1077"/>
                    <a:pt x="2501" y="1116"/>
                    <a:pt x="2528" y="1143"/>
                  </a:cubicBezTo>
                  <a:cubicBezTo>
                    <a:pt x="2581" y="1210"/>
                    <a:pt x="2622" y="1237"/>
                    <a:pt x="2622" y="1237"/>
                  </a:cubicBezTo>
                  <a:lnTo>
                    <a:pt x="2635" y="1250"/>
                  </a:lnTo>
                  <a:cubicBezTo>
                    <a:pt x="2661" y="1276"/>
                    <a:pt x="2693" y="1291"/>
                    <a:pt x="2726" y="1291"/>
                  </a:cubicBezTo>
                  <a:cubicBezTo>
                    <a:pt x="2744" y="1291"/>
                    <a:pt x="2764" y="1286"/>
                    <a:pt x="2783" y="1277"/>
                  </a:cubicBezTo>
                  <a:cubicBezTo>
                    <a:pt x="2849" y="1250"/>
                    <a:pt x="2890" y="1170"/>
                    <a:pt x="2863" y="1103"/>
                  </a:cubicBezTo>
                  <a:lnTo>
                    <a:pt x="2795" y="970"/>
                  </a:lnTo>
                  <a:cubicBezTo>
                    <a:pt x="2783" y="929"/>
                    <a:pt x="2756" y="875"/>
                    <a:pt x="2729" y="822"/>
                  </a:cubicBezTo>
                  <a:cubicBezTo>
                    <a:pt x="2702" y="756"/>
                    <a:pt x="2649" y="702"/>
                    <a:pt x="2595" y="635"/>
                  </a:cubicBezTo>
                  <a:cubicBezTo>
                    <a:pt x="2581" y="595"/>
                    <a:pt x="2555" y="568"/>
                    <a:pt x="2528" y="528"/>
                  </a:cubicBezTo>
                  <a:lnTo>
                    <a:pt x="2435" y="435"/>
                  </a:lnTo>
                  <a:cubicBezTo>
                    <a:pt x="2394" y="394"/>
                    <a:pt x="2355" y="367"/>
                    <a:pt x="2328" y="328"/>
                  </a:cubicBezTo>
                  <a:cubicBezTo>
                    <a:pt x="2287" y="287"/>
                    <a:pt x="2234" y="260"/>
                    <a:pt x="2194" y="233"/>
                  </a:cubicBezTo>
                  <a:cubicBezTo>
                    <a:pt x="2100" y="167"/>
                    <a:pt x="1993" y="126"/>
                    <a:pt x="1886" y="73"/>
                  </a:cubicBezTo>
                  <a:cubicBezTo>
                    <a:pt x="1832" y="46"/>
                    <a:pt x="1779" y="46"/>
                    <a:pt x="1712" y="33"/>
                  </a:cubicBezTo>
                  <a:cubicBezTo>
                    <a:pt x="1659" y="19"/>
                    <a:pt x="1605" y="7"/>
                    <a:pt x="1538" y="7"/>
                  </a:cubicBezTo>
                  <a:cubicBezTo>
                    <a:pt x="1503" y="2"/>
                    <a:pt x="1467" y="1"/>
                    <a:pt x="1432" y="1"/>
                  </a:cubicBezTo>
                  <a:close/>
                </a:path>
              </a:pathLst>
            </a:custGeom>
            <a:solidFill>
              <a:srgbClr val="8859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4"/>
            <p:cNvSpPr/>
            <p:nvPr/>
          </p:nvSpPr>
          <p:spPr>
            <a:xfrm>
              <a:off x="6041425" y="3591600"/>
              <a:ext cx="35150" cy="32500"/>
            </a:xfrm>
            <a:custGeom>
              <a:avLst/>
              <a:gdLst/>
              <a:ahLst/>
              <a:cxnLst/>
              <a:rect l="l" t="t" r="r" b="b"/>
              <a:pathLst>
                <a:path w="1406" h="1300" extrusionOk="0">
                  <a:moveTo>
                    <a:pt x="703" y="0"/>
                  </a:moveTo>
                  <a:cubicBezTo>
                    <a:pt x="382" y="0"/>
                    <a:pt x="102" y="229"/>
                    <a:pt x="54" y="555"/>
                  </a:cubicBezTo>
                  <a:cubicBezTo>
                    <a:pt x="0" y="917"/>
                    <a:pt x="255" y="1238"/>
                    <a:pt x="603" y="1292"/>
                  </a:cubicBezTo>
                  <a:cubicBezTo>
                    <a:pt x="637" y="1297"/>
                    <a:pt x="670" y="1299"/>
                    <a:pt x="703" y="1299"/>
                  </a:cubicBezTo>
                  <a:cubicBezTo>
                    <a:pt x="1024" y="1299"/>
                    <a:pt x="1303" y="1071"/>
                    <a:pt x="1352" y="743"/>
                  </a:cubicBezTo>
                  <a:cubicBezTo>
                    <a:pt x="1405" y="395"/>
                    <a:pt x="1151" y="61"/>
                    <a:pt x="803" y="8"/>
                  </a:cubicBezTo>
                  <a:cubicBezTo>
                    <a:pt x="769" y="3"/>
                    <a:pt x="736" y="0"/>
                    <a:pt x="70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4"/>
            <p:cNvSpPr/>
            <p:nvPr/>
          </p:nvSpPr>
          <p:spPr>
            <a:xfrm>
              <a:off x="6192250" y="3707625"/>
              <a:ext cx="34800" cy="32500"/>
            </a:xfrm>
            <a:custGeom>
              <a:avLst/>
              <a:gdLst/>
              <a:ahLst/>
              <a:cxnLst/>
              <a:rect l="l" t="t" r="r" b="b"/>
              <a:pathLst>
                <a:path w="1392" h="1300" extrusionOk="0">
                  <a:moveTo>
                    <a:pt x="696" y="1"/>
                  </a:moveTo>
                  <a:cubicBezTo>
                    <a:pt x="384" y="1"/>
                    <a:pt x="103" y="240"/>
                    <a:pt x="54" y="557"/>
                  </a:cubicBezTo>
                  <a:cubicBezTo>
                    <a:pt x="1" y="917"/>
                    <a:pt x="254" y="1252"/>
                    <a:pt x="602" y="1292"/>
                  </a:cubicBezTo>
                  <a:cubicBezTo>
                    <a:pt x="636" y="1297"/>
                    <a:pt x="669" y="1299"/>
                    <a:pt x="702" y="1299"/>
                  </a:cubicBezTo>
                  <a:cubicBezTo>
                    <a:pt x="1021" y="1299"/>
                    <a:pt x="1290" y="1071"/>
                    <a:pt x="1338" y="744"/>
                  </a:cubicBezTo>
                  <a:cubicBezTo>
                    <a:pt x="1392" y="396"/>
                    <a:pt x="1151" y="61"/>
                    <a:pt x="789" y="8"/>
                  </a:cubicBezTo>
                  <a:cubicBezTo>
                    <a:pt x="758" y="3"/>
                    <a:pt x="727" y="1"/>
                    <a:pt x="6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4"/>
            <p:cNvSpPr/>
            <p:nvPr/>
          </p:nvSpPr>
          <p:spPr>
            <a:xfrm>
              <a:off x="6067175" y="3522175"/>
              <a:ext cx="62225" cy="26825"/>
            </a:xfrm>
            <a:custGeom>
              <a:avLst/>
              <a:gdLst/>
              <a:ahLst/>
              <a:cxnLst/>
              <a:rect l="l" t="t" r="r" b="b"/>
              <a:pathLst>
                <a:path w="2489" h="1073" extrusionOk="0">
                  <a:moveTo>
                    <a:pt x="1071" y="1"/>
                  </a:moveTo>
                  <a:cubicBezTo>
                    <a:pt x="424" y="1"/>
                    <a:pt x="39" y="309"/>
                    <a:pt x="14" y="618"/>
                  </a:cubicBezTo>
                  <a:cubicBezTo>
                    <a:pt x="1" y="939"/>
                    <a:pt x="697" y="992"/>
                    <a:pt x="1137" y="1032"/>
                  </a:cubicBezTo>
                  <a:cubicBezTo>
                    <a:pt x="1341" y="1043"/>
                    <a:pt x="1586" y="1073"/>
                    <a:pt x="1807" y="1073"/>
                  </a:cubicBezTo>
                  <a:cubicBezTo>
                    <a:pt x="2096" y="1073"/>
                    <a:pt x="2342" y="1023"/>
                    <a:pt x="2395" y="818"/>
                  </a:cubicBezTo>
                  <a:cubicBezTo>
                    <a:pt x="2489" y="470"/>
                    <a:pt x="1967" y="29"/>
                    <a:pt x="1151" y="2"/>
                  </a:cubicBezTo>
                  <a:cubicBezTo>
                    <a:pt x="1124" y="1"/>
                    <a:pt x="1097" y="1"/>
                    <a:pt x="1071" y="1"/>
                  </a:cubicBezTo>
                  <a:close/>
                </a:path>
              </a:pathLst>
            </a:custGeom>
            <a:solidFill>
              <a:srgbClr val="372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4"/>
            <p:cNvSpPr/>
            <p:nvPr/>
          </p:nvSpPr>
          <p:spPr>
            <a:xfrm>
              <a:off x="6246750" y="3654975"/>
              <a:ext cx="36150" cy="52950"/>
            </a:xfrm>
            <a:custGeom>
              <a:avLst/>
              <a:gdLst/>
              <a:ahLst/>
              <a:cxnLst/>
              <a:rect l="l" t="t" r="r" b="b"/>
              <a:pathLst>
                <a:path w="1446" h="2118" extrusionOk="0">
                  <a:moveTo>
                    <a:pt x="563" y="1"/>
                  </a:moveTo>
                  <a:cubicBezTo>
                    <a:pt x="506" y="1"/>
                    <a:pt x="452" y="14"/>
                    <a:pt x="402" y="41"/>
                  </a:cubicBezTo>
                  <a:cubicBezTo>
                    <a:pt x="0" y="255"/>
                    <a:pt x="282" y="710"/>
                    <a:pt x="362" y="1164"/>
                  </a:cubicBezTo>
                  <a:cubicBezTo>
                    <a:pt x="439" y="1586"/>
                    <a:pt x="552" y="2117"/>
                    <a:pt x="830" y="2117"/>
                  </a:cubicBezTo>
                  <a:cubicBezTo>
                    <a:pt x="843" y="2117"/>
                    <a:pt x="857" y="2116"/>
                    <a:pt x="870" y="2114"/>
                  </a:cubicBezTo>
                  <a:cubicBezTo>
                    <a:pt x="1178" y="2047"/>
                    <a:pt x="1445" y="1766"/>
                    <a:pt x="1352" y="1070"/>
                  </a:cubicBezTo>
                  <a:cubicBezTo>
                    <a:pt x="1250" y="392"/>
                    <a:pt x="871" y="1"/>
                    <a:pt x="563" y="1"/>
                  </a:cubicBezTo>
                  <a:close/>
                </a:path>
              </a:pathLst>
            </a:custGeom>
            <a:solidFill>
              <a:srgbClr val="372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4"/>
            <p:cNvSpPr/>
            <p:nvPr/>
          </p:nvSpPr>
          <p:spPr>
            <a:xfrm>
              <a:off x="6046450" y="3656900"/>
              <a:ext cx="110700" cy="96700"/>
            </a:xfrm>
            <a:custGeom>
              <a:avLst/>
              <a:gdLst/>
              <a:ahLst/>
              <a:cxnLst/>
              <a:rect l="l" t="t" r="r" b="b"/>
              <a:pathLst>
                <a:path w="4428" h="3868" extrusionOk="0">
                  <a:moveTo>
                    <a:pt x="227" y="0"/>
                  </a:moveTo>
                  <a:cubicBezTo>
                    <a:pt x="183" y="0"/>
                    <a:pt x="145" y="24"/>
                    <a:pt x="134" y="57"/>
                  </a:cubicBezTo>
                  <a:cubicBezTo>
                    <a:pt x="134" y="57"/>
                    <a:pt x="134" y="84"/>
                    <a:pt x="108" y="137"/>
                  </a:cubicBezTo>
                  <a:cubicBezTo>
                    <a:pt x="94" y="191"/>
                    <a:pt x="81" y="258"/>
                    <a:pt x="67" y="351"/>
                  </a:cubicBezTo>
                  <a:cubicBezTo>
                    <a:pt x="40" y="538"/>
                    <a:pt x="1" y="806"/>
                    <a:pt x="40" y="1114"/>
                  </a:cubicBezTo>
                  <a:cubicBezTo>
                    <a:pt x="81" y="1435"/>
                    <a:pt x="161" y="1810"/>
                    <a:pt x="361" y="2170"/>
                  </a:cubicBezTo>
                  <a:cubicBezTo>
                    <a:pt x="548" y="2532"/>
                    <a:pt x="830" y="2866"/>
                    <a:pt x="1164" y="3133"/>
                  </a:cubicBezTo>
                  <a:lnTo>
                    <a:pt x="1285" y="3240"/>
                  </a:lnTo>
                  <a:lnTo>
                    <a:pt x="1405" y="3335"/>
                  </a:lnTo>
                  <a:lnTo>
                    <a:pt x="1686" y="3495"/>
                  </a:lnTo>
                  <a:cubicBezTo>
                    <a:pt x="1873" y="3602"/>
                    <a:pt x="2061" y="3682"/>
                    <a:pt x="2261" y="3736"/>
                  </a:cubicBezTo>
                  <a:cubicBezTo>
                    <a:pt x="2546" y="3834"/>
                    <a:pt x="2824" y="3867"/>
                    <a:pt x="3078" y="3867"/>
                  </a:cubicBezTo>
                  <a:cubicBezTo>
                    <a:pt x="3170" y="3867"/>
                    <a:pt x="3259" y="3863"/>
                    <a:pt x="3345" y="3856"/>
                  </a:cubicBezTo>
                  <a:cubicBezTo>
                    <a:pt x="3666" y="3843"/>
                    <a:pt x="3919" y="3763"/>
                    <a:pt x="4107" y="3695"/>
                  </a:cubicBezTo>
                  <a:cubicBezTo>
                    <a:pt x="4187" y="3669"/>
                    <a:pt x="4254" y="3642"/>
                    <a:pt x="4308" y="3615"/>
                  </a:cubicBezTo>
                  <a:cubicBezTo>
                    <a:pt x="4347" y="3602"/>
                    <a:pt x="4374" y="3588"/>
                    <a:pt x="4374" y="3588"/>
                  </a:cubicBezTo>
                  <a:cubicBezTo>
                    <a:pt x="4415" y="3562"/>
                    <a:pt x="4428" y="3522"/>
                    <a:pt x="4415" y="3468"/>
                  </a:cubicBezTo>
                  <a:cubicBezTo>
                    <a:pt x="4403" y="3435"/>
                    <a:pt x="4366" y="3411"/>
                    <a:pt x="4330" y="3411"/>
                  </a:cubicBezTo>
                  <a:cubicBezTo>
                    <a:pt x="4323" y="3411"/>
                    <a:pt x="4315" y="3412"/>
                    <a:pt x="4308" y="3415"/>
                  </a:cubicBezTo>
                  <a:lnTo>
                    <a:pt x="4294" y="3415"/>
                  </a:lnTo>
                  <a:cubicBezTo>
                    <a:pt x="4294" y="3415"/>
                    <a:pt x="4267" y="3428"/>
                    <a:pt x="4228" y="3442"/>
                  </a:cubicBezTo>
                  <a:cubicBezTo>
                    <a:pt x="4187" y="3455"/>
                    <a:pt x="4121" y="3468"/>
                    <a:pt x="4040" y="3495"/>
                  </a:cubicBezTo>
                  <a:cubicBezTo>
                    <a:pt x="3866" y="3535"/>
                    <a:pt x="3625" y="3575"/>
                    <a:pt x="3331" y="3588"/>
                  </a:cubicBezTo>
                  <a:cubicBezTo>
                    <a:pt x="3036" y="3588"/>
                    <a:pt x="2703" y="3549"/>
                    <a:pt x="2355" y="3428"/>
                  </a:cubicBezTo>
                  <a:cubicBezTo>
                    <a:pt x="2194" y="3374"/>
                    <a:pt x="2020" y="3294"/>
                    <a:pt x="1847" y="3201"/>
                  </a:cubicBezTo>
                  <a:cubicBezTo>
                    <a:pt x="1766" y="3160"/>
                    <a:pt x="1686" y="3107"/>
                    <a:pt x="1606" y="3053"/>
                  </a:cubicBezTo>
                  <a:lnTo>
                    <a:pt x="1485" y="2960"/>
                  </a:lnTo>
                  <a:lnTo>
                    <a:pt x="1378" y="2866"/>
                  </a:lnTo>
                  <a:cubicBezTo>
                    <a:pt x="1071" y="2625"/>
                    <a:pt x="816" y="2331"/>
                    <a:pt x="643" y="2010"/>
                  </a:cubicBezTo>
                  <a:cubicBezTo>
                    <a:pt x="468" y="1703"/>
                    <a:pt x="361" y="1368"/>
                    <a:pt x="308" y="1087"/>
                  </a:cubicBezTo>
                  <a:cubicBezTo>
                    <a:pt x="268" y="793"/>
                    <a:pt x="268" y="552"/>
                    <a:pt x="281" y="378"/>
                  </a:cubicBezTo>
                  <a:cubicBezTo>
                    <a:pt x="281" y="285"/>
                    <a:pt x="295" y="217"/>
                    <a:pt x="295" y="178"/>
                  </a:cubicBezTo>
                  <a:cubicBezTo>
                    <a:pt x="308" y="137"/>
                    <a:pt x="308" y="110"/>
                    <a:pt x="308" y="110"/>
                  </a:cubicBezTo>
                  <a:cubicBezTo>
                    <a:pt x="322" y="57"/>
                    <a:pt x="295" y="17"/>
                    <a:pt x="254" y="3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4"/>
            <p:cNvSpPr/>
            <p:nvPr/>
          </p:nvSpPr>
          <p:spPr>
            <a:xfrm>
              <a:off x="5931425" y="3615050"/>
              <a:ext cx="86950" cy="80875"/>
            </a:xfrm>
            <a:custGeom>
              <a:avLst/>
              <a:gdLst/>
              <a:ahLst/>
              <a:cxnLst/>
              <a:rect l="l" t="t" r="r" b="b"/>
              <a:pathLst>
                <a:path w="3478" h="3235" extrusionOk="0">
                  <a:moveTo>
                    <a:pt x="1735" y="0"/>
                  </a:moveTo>
                  <a:cubicBezTo>
                    <a:pt x="939" y="0"/>
                    <a:pt x="255" y="582"/>
                    <a:pt x="134" y="1383"/>
                  </a:cubicBezTo>
                  <a:cubicBezTo>
                    <a:pt x="0" y="2266"/>
                    <a:pt x="615" y="3095"/>
                    <a:pt x="1498" y="3216"/>
                  </a:cubicBezTo>
                  <a:cubicBezTo>
                    <a:pt x="1581" y="3229"/>
                    <a:pt x="1662" y="3235"/>
                    <a:pt x="1743" y="3235"/>
                  </a:cubicBezTo>
                  <a:cubicBezTo>
                    <a:pt x="2538" y="3235"/>
                    <a:pt x="3223" y="2653"/>
                    <a:pt x="3344" y="1852"/>
                  </a:cubicBezTo>
                  <a:cubicBezTo>
                    <a:pt x="3478" y="969"/>
                    <a:pt x="2863" y="140"/>
                    <a:pt x="1980" y="19"/>
                  </a:cubicBezTo>
                  <a:cubicBezTo>
                    <a:pt x="1897" y="6"/>
                    <a:pt x="1816" y="0"/>
                    <a:pt x="1735" y="0"/>
                  </a:cubicBezTo>
                  <a:close/>
                </a:path>
              </a:pathLst>
            </a:custGeom>
            <a:solidFill>
              <a:srgbClr val="A6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4"/>
            <p:cNvSpPr/>
            <p:nvPr/>
          </p:nvSpPr>
          <p:spPr>
            <a:xfrm>
              <a:off x="6150800" y="3781450"/>
              <a:ext cx="113050" cy="105875"/>
            </a:xfrm>
            <a:custGeom>
              <a:avLst/>
              <a:gdLst/>
              <a:ahLst/>
              <a:cxnLst/>
              <a:rect l="l" t="t" r="r" b="b"/>
              <a:pathLst>
                <a:path w="4522" h="4235" extrusionOk="0">
                  <a:moveTo>
                    <a:pt x="2255" y="1"/>
                  </a:moveTo>
                  <a:cubicBezTo>
                    <a:pt x="1227" y="1"/>
                    <a:pt x="319" y="759"/>
                    <a:pt x="173" y="1804"/>
                  </a:cubicBezTo>
                  <a:cubicBezTo>
                    <a:pt x="0" y="2967"/>
                    <a:pt x="803" y="4037"/>
                    <a:pt x="1953" y="4211"/>
                  </a:cubicBezTo>
                  <a:cubicBezTo>
                    <a:pt x="2059" y="4227"/>
                    <a:pt x="2165" y="4235"/>
                    <a:pt x="2269" y="4235"/>
                  </a:cubicBezTo>
                  <a:cubicBezTo>
                    <a:pt x="3304" y="4235"/>
                    <a:pt x="4202" y="3476"/>
                    <a:pt x="4361" y="2419"/>
                  </a:cubicBezTo>
                  <a:cubicBezTo>
                    <a:pt x="4521" y="1269"/>
                    <a:pt x="3731" y="199"/>
                    <a:pt x="2568" y="24"/>
                  </a:cubicBezTo>
                  <a:cubicBezTo>
                    <a:pt x="2463" y="8"/>
                    <a:pt x="2358" y="1"/>
                    <a:pt x="2255" y="1"/>
                  </a:cubicBezTo>
                  <a:close/>
                </a:path>
              </a:pathLst>
            </a:custGeom>
            <a:solidFill>
              <a:srgbClr val="A6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4"/>
            <p:cNvSpPr/>
            <p:nvPr/>
          </p:nvSpPr>
          <p:spPr>
            <a:xfrm>
              <a:off x="5799300" y="3410225"/>
              <a:ext cx="149800" cy="106825"/>
            </a:xfrm>
            <a:custGeom>
              <a:avLst/>
              <a:gdLst/>
              <a:ahLst/>
              <a:cxnLst/>
              <a:rect l="l" t="t" r="r" b="b"/>
              <a:pathLst>
                <a:path w="5992" h="4273" extrusionOk="0">
                  <a:moveTo>
                    <a:pt x="1768" y="0"/>
                  </a:moveTo>
                  <a:cubicBezTo>
                    <a:pt x="1656" y="0"/>
                    <a:pt x="1536" y="36"/>
                    <a:pt x="1406" y="120"/>
                  </a:cubicBezTo>
                  <a:cubicBezTo>
                    <a:pt x="1" y="1015"/>
                    <a:pt x="1754" y="3945"/>
                    <a:pt x="2476" y="4252"/>
                  </a:cubicBezTo>
                  <a:cubicBezTo>
                    <a:pt x="2510" y="4266"/>
                    <a:pt x="2549" y="4273"/>
                    <a:pt x="2592" y="4273"/>
                  </a:cubicBezTo>
                  <a:cubicBezTo>
                    <a:pt x="3458" y="4273"/>
                    <a:pt x="5992" y="1550"/>
                    <a:pt x="5137" y="454"/>
                  </a:cubicBezTo>
                  <a:cubicBezTo>
                    <a:pt x="4947" y="205"/>
                    <a:pt x="4729" y="108"/>
                    <a:pt x="4505" y="108"/>
                  </a:cubicBezTo>
                  <a:cubicBezTo>
                    <a:pt x="3693" y="108"/>
                    <a:pt x="2797" y="1390"/>
                    <a:pt x="2797" y="1390"/>
                  </a:cubicBezTo>
                  <a:cubicBezTo>
                    <a:pt x="2797" y="1390"/>
                    <a:pt x="2460" y="0"/>
                    <a:pt x="1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4"/>
            <p:cNvSpPr/>
            <p:nvPr/>
          </p:nvSpPr>
          <p:spPr>
            <a:xfrm>
              <a:off x="4830200" y="3504825"/>
              <a:ext cx="104700" cy="453475"/>
            </a:xfrm>
            <a:custGeom>
              <a:avLst/>
              <a:gdLst/>
              <a:ahLst/>
              <a:cxnLst/>
              <a:rect l="l" t="t" r="r" b="b"/>
              <a:pathLst>
                <a:path w="4188" h="18139" extrusionOk="0">
                  <a:moveTo>
                    <a:pt x="4147" y="1"/>
                  </a:moveTo>
                  <a:cubicBezTo>
                    <a:pt x="776" y="242"/>
                    <a:pt x="309" y="4789"/>
                    <a:pt x="134" y="7344"/>
                  </a:cubicBezTo>
                  <a:cubicBezTo>
                    <a:pt x="0" y="9364"/>
                    <a:pt x="68" y="11397"/>
                    <a:pt x="95" y="13417"/>
                  </a:cubicBezTo>
                  <a:cubicBezTo>
                    <a:pt x="121" y="14929"/>
                    <a:pt x="255" y="16507"/>
                    <a:pt x="54" y="18005"/>
                  </a:cubicBezTo>
                  <a:cubicBezTo>
                    <a:pt x="41" y="18085"/>
                    <a:pt x="95" y="18139"/>
                    <a:pt x="161" y="18139"/>
                  </a:cubicBezTo>
                  <a:cubicBezTo>
                    <a:pt x="202" y="18139"/>
                    <a:pt x="241" y="18112"/>
                    <a:pt x="255" y="18059"/>
                  </a:cubicBezTo>
                  <a:cubicBezTo>
                    <a:pt x="683" y="16868"/>
                    <a:pt x="616" y="15503"/>
                    <a:pt x="603" y="14260"/>
                  </a:cubicBezTo>
                  <a:cubicBezTo>
                    <a:pt x="589" y="12387"/>
                    <a:pt x="496" y="10515"/>
                    <a:pt x="535" y="8642"/>
                  </a:cubicBezTo>
                  <a:cubicBezTo>
                    <a:pt x="549" y="7932"/>
                    <a:pt x="562" y="7117"/>
                    <a:pt x="630" y="6261"/>
                  </a:cubicBezTo>
                  <a:cubicBezTo>
                    <a:pt x="576" y="5899"/>
                    <a:pt x="643" y="5512"/>
                    <a:pt x="763" y="5137"/>
                  </a:cubicBezTo>
                  <a:cubicBezTo>
                    <a:pt x="1084" y="2876"/>
                    <a:pt x="1927" y="670"/>
                    <a:pt x="4161" y="67"/>
                  </a:cubicBezTo>
                  <a:cubicBezTo>
                    <a:pt x="4188" y="54"/>
                    <a:pt x="4188" y="1"/>
                    <a:pt x="4147" y="1"/>
                  </a:cubicBezTo>
                  <a:close/>
                </a:path>
              </a:pathLst>
            </a:custGeom>
            <a:solidFill>
              <a:srgbClr val="583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4"/>
            <p:cNvSpPr/>
            <p:nvPr/>
          </p:nvSpPr>
          <p:spPr>
            <a:xfrm>
              <a:off x="4867325" y="3535925"/>
              <a:ext cx="60900" cy="186300"/>
            </a:xfrm>
            <a:custGeom>
              <a:avLst/>
              <a:gdLst/>
              <a:ahLst/>
              <a:cxnLst/>
              <a:rect l="l" t="t" r="r" b="b"/>
              <a:pathLst>
                <a:path w="2436" h="7452" extrusionOk="0">
                  <a:moveTo>
                    <a:pt x="2248" y="0"/>
                  </a:moveTo>
                  <a:cubicBezTo>
                    <a:pt x="2234" y="0"/>
                    <a:pt x="2207" y="0"/>
                    <a:pt x="2194" y="14"/>
                  </a:cubicBezTo>
                  <a:cubicBezTo>
                    <a:pt x="1" y="1659"/>
                    <a:pt x="67" y="4896"/>
                    <a:pt x="135" y="7357"/>
                  </a:cubicBezTo>
                  <a:cubicBezTo>
                    <a:pt x="135" y="7425"/>
                    <a:pt x="174" y="7451"/>
                    <a:pt x="228" y="7451"/>
                  </a:cubicBezTo>
                  <a:cubicBezTo>
                    <a:pt x="268" y="7451"/>
                    <a:pt x="322" y="7411"/>
                    <a:pt x="335" y="7357"/>
                  </a:cubicBezTo>
                  <a:cubicBezTo>
                    <a:pt x="429" y="6474"/>
                    <a:pt x="456" y="5498"/>
                    <a:pt x="536" y="4535"/>
                  </a:cubicBezTo>
                  <a:cubicBezTo>
                    <a:pt x="468" y="4348"/>
                    <a:pt x="536" y="4147"/>
                    <a:pt x="563" y="3920"/>
                  </a:cubicBezTo>
                  <a:cubicBezTo>
                    <a:pt x="602" y="3626"/>
                    <a:pt x="616" y="3331"/>
                    <a:pt x="723" y="3050"/>
                  </a:cubicBezTo>
                  <a:cubicBezTo>
                    <a:pt x="736" y="3010"/>
                    <a:pt x="750" y="2984"/>
                    <a:pt x="763" y="2957"/>
                  </a:cubicBezTo>
                  <a:cubicBezTo>
                    <a:pt x="1003" y="1900"/>
                    <a:pt x="1445" y="924"/>
                    <a:pt x="2341" y="214"/>
                  </a:cubicBezTo>
                  <a:cubicBezTo>
                    <a:pt x="2435" y="134"/>
                    <a:pt x="2341" y="0"/>
                    <a:pt x="2248" y="0"/>
                  </a:cubicBezTo>
                  <a:close/>
                </a:path>
              </a:pathLst>
            </a:custGeom>
            <a:solidFill>
              <a:srgbClr val="583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4"/>
            <p:cNvSpPr/>
            <p:nvPr/>
          </p:nvSpPr>
          <p:spPr>
            <a:xfrm>
              <a:off x="4874025" y="3866975"/>
              <a:ext cx="15050" cy="92000"/>
            </a:xfrm>
            <a:custGeom>
              <a:avLst/>
              <a:gdLst/>
              <a:ahLst/>
              <a:cxnLst/>
              <a:rect l="l" t="t" r="r" b="b"/>
              <a:pathLst>
                <a:path w="602" h="3680" extrusionOk="0">
                  <a:moveTo>
                    <a:pt x="414" y="1"/>
                  </a:moveTo>
                  <a:lnTo>
                    <a:pt x="402" y="15"/>
                  </a:lnTo>
                  <a:cubicBezTo>
                    <a:pt x="388" y="27"/>
                    <a:pt x="375" y="41"/>
                    <a:pt x="375" y="68"/>
                  </a:cubicBezTo>
                  <a:lnTo>
                    <a:pt x="375" y="122"/>
                  </a:lnTo>
                  <a:cubicBezTo>
                    <a:pt x="361" y="161"/>
                    <a:pt x="361" y="202"/>
                    <a:pt x="348" y="241"/>
                  </a:cubicBezTo>
                  <a:cubicBezTo>
                    <a:pt x="348" y="255"/>
                    <a:pt x="348" y="255"/>
                    <a:pt x="361" y="255"/>
                  </a:cubicBezTo>
                  <a:cubicBezTo>
                    <a:pt x="348" y="509"/>
                    <a:pt x="321" y="750"/>
                    <a:pt x="307" y="1004"/>
                  </a:cubicBezTo>
                  <a:cubicBezTo>
                    <a:pt x="295" y="1392"/>
                    <a:pt x="281" y="1793"/>
                    <a:pt x="254" y="2182"/>
                  </a:cubicBezTo>
                  <a:cubicBezTo>
                    <a:pt x="214" y="2676"/>
                    <a:pt x="40" y="3118"/>
                    <a:pt x="0" y="3599"/>
                  </a:cubicBezTo>
                  <a:cubicBezTo>
                    <a:pt x="0" y="3653"/>
                    <a:pt x="27" y="3680"/>
                    <a:pt x="67" y="3680"/>
                  </a:cubicBezTo>
                  <a:cubicBezTo>
                    <a:pt x="107" y="3680"/>
                    <a:pt x="134" y="3666"/>
                    <a:pt x="147" y="3639"/>
                  </a:cubicBezTo>
                  <a:cubicBezTo>
                    <a:pt x="602" y="2997"/>
                    <a:pt x="562" y="1994"/>
                    <a:pt x="548" y="1231"/>
                  </a:cubicBezTo>
                  <a:cubicBezTo>
                    <a:pt x="535" y="844"/>
                    <a:pt x="575" y="429"/>
                    <a:pt x="495" y="54"/>
                  </a:cubicBezTo>
                  <a:cubicBezTo>
                    <a:pt x="482" y="27"/>
                    <a:pt x="455" y="1"/>
                    <a:pt x="428" y="1"/>
                  </a:cubicBezTo>
                  <a:close/>
                </a:path>
              </a:pathLst>
            </a:custGeom>
            <a:solidFill>
              <a:srgbClr val="583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4"/>
            <p:cNvSpPr/>
            <p:nvPr/>
          </p:nvSpPr>
          <p:spPr>
            <a:xfrm>
              <a:off x="4917825" y="3887400"/>
              <a:ext cx="23100" cy="97000"/>
            </a:xfrm>
            <a:custGeom>
              <a:avLst/>
              <a:gdLst/>
              <a:ahLst/>
              <a:cxnLst/>
              <a:rect l="l" t="t" r="r" b="b"/>
              <a:pathLst>
                <a:path w="924" h="3880" extrusionOk="0">
                  <a:moveTo>
                    <a:pt x="615" y="0"/>
                  </a:moveTo>
                  <a:cubicBezTo>
                    <a:pt x="576" y="0"/>
                    <a:pt x="535" y="27"/>
                    <a:pt x="522" y="93"/>
                  </a:cubicBezTo>
                  <a:cubicBezTo>
                    <a:pt x="428" y="749"/>
                    <a:pt x="401" y="1404"/>
                    <a:pt x="321" y="2060"/>
                  </a:cubicBezTo>
                  <a:cubicBezTo>
                    <a:pt x="241" y="2635"/>
                    <a:pt x="80" y="3197"/>
                    <a:pt x="14" y="3772"/>
                  </a:cubicBezTo>
                  <a:cubicBezTo>
                    <a:pt x="0" y="3839"/>
                    <a:pt x="54" y="3879"/>
                    <a:pt x="121" y="3879"/>
                  </a:cubicBezTo>
                  <a:cubicBezTo>
                    <a:pt x="161" y="3879"/>
                    <a:pt x="201" y="3865"/>
                    <a:pt x="214" y="3826"/>
                  </a:cubicBezTo>
                  <a:cubicBezTo>
                    <a:pt x="829" y="2822"/>
                    <a:pt x="924" y="1270"/>
                    <a:pt x="763" y="120"/>
                  </a:cubicBezTo>
                  <a:cubicBezTo>
                    <a:pt x="749" y="54"/>
                    <a:pt x="683" y="0"/>
                    <a:pt x="615" y="0"/>
                  </a:cubicBezTo>
                  <a:close/>
                </a:path>
              </a:pathLst>
            </a:custGeom>
            <a:solidFill>
              <a:srgbClr val="583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4"/>
            <p:cNvSpPr/>
            <p:nvPr/>
          </p:nvSpPr>
          <p:spPr>
            <a:xfrm>
              <a:off x="4929175" y="3538275"/>
              <a:ext cx="141150" cy="400650"/>
            </a:xfrm>
            <a:custGeom>
              <a:avLst/>
              <a:gdLst/>
              <a:ahLst/>
              <a:cxnLst/>
              <a:rect l="l" t="t" r="r" b="b"/>
              <a:pathLst>
                <a:path w="5646" h="16026" extrusionOk="0">
                  <a:moveTo>
                    <a:pt x="1165" y="0"/>
                  </a:moveTo>
                  <a:lnTo>
                    <a:pt x="1151" y="13"/>
                  </a:lnTo>
                  <a:cubicBezTo>
                    <a:pt x="550" y="1285"/>
                    <a:pt x="482" y="2649"/>
                    <a:pt x="657" y="4013"/>
                  </a:cubicBezTo>
                  <a:cubicBezTo>
                    <a:pt x="684" y="4026"/>
                    <a:pt x="710" y="4053"/>
                    <a:pt x="710" y="4080"/>
                  </a:cubicBezTo>
                  <a:cubicBezTo>
                    <a:pt x="710" y="4080"/>
                    <a:pt x="696" y="4160"/>
                    <a:pt x="696" y="4294"/>
                  </a:cubicBezTo>
                  <a:cubicBezTo>
                    <a:pt x="924" y="5738"/>
                    <a:pt x="1379" y="7197"/>
                    <a:pt x="1740" y="8561"/>
                  </a:cubicBezTo>
                  <a:cubicBezTo>
                    <a:pt x="1994" y="9537"/>
                    <a:pt x="2275" y="10568"/>
                    <a:pt x="2636" y="11570"/>
                  </a:cubicBezTo>
                  <a:cubicBezTo>
                    <a:pt x="2756" y="11771"/>
                    <a:pt x="2863" y="11959"/>
                    <a:pt x="2984" y="12132"/>
                  </a:cubicBezTo>
                  <a:cubicBezTo>
                    <a:pt x="3131" y="12319"/>
                    <a:pt x="3252" y="12494"/>
                    <a:pt x="3372" y="12654"/>
                  </a:cubicBezTo>
                  <a:cubicBezTo>
                    <a:pt x="3493" y="12801"/>
                    <a:pt x="3586" y="12935"/>
                    <a:pt x="3680" y="13042"/>
                  </a:cubicBezTo>
                  <a:lnTo>
                    <a:pt x="3693" y="13056"/>
                  </a:lnTo>
                  <a:cubicBezTo>
                    <a:pt x="3011" y="11677"/>
                    <a:pt x="2556" y="10179"/>
                    <a:pt x="2128" y="8708"/>
                  </a:cubicBezTo>
                  <a:cubicBezTo>
                    <a:pt x="1365" y="6100"/>
                    <a:pt x="1" y="2688"/>
                    <a:pt x="1192" y="40"/>
                  </a:cubicBezTo>
                  <a:cubicBezTo>
                    <a:pt x="1205" y="27"/>
                    <a:pt x="1192" y="0"/>
                    <a:pt x="1165" y="0"/>
                  </a:cubicBezTo>
                  <a:close/>
                  <a:moveTo>
                    <a:pt x="3091" y="12614"/>
                  </a:moveTo>
                  <a:lnTo>
                    <a:pt x="3051" y="12654"/>
                  </a:lnTo>
                  <a:cubicBezTo>
                    <a:pt x="3600" y="13925"/>
                    <a:pt x="4322" y="15089"/>
                    <a:pt x="5351" y="15984"/>
                  </a:cubicBezTo>
                  <a:cubicBezTo>
                    <a:pt x="5392" y="16011"/>
                    <a:pt x="5419" y="16025"/>
                    <a:pt x="5446" y="16025"/>
                  </a:cubicBezTo>
                  <a:cubicBezTo>
                    <a:pt x="5553" y="16025"/>
                    <a:pt x="5646" y="15891"/>
                    <a:pt x="5553" y="15784"/>
                  </a:cubicBezTo>
                  <a:cubicBezTo>
                    <a:pt x="4897" y="15089"/>
                    <a:pt x="4362" y="14313"/>
                    <a:pt x="3921" y="13496"/>
                  </a:cubicBezTo>
                  <a:lnTo>
                    <a:pt x="3907" y="13496"/>
                  </a:lnTo>
                  <a:cubicBezTo>
                    <a:pt x="3894" y="13496"/>
                    <a:pt x="3867" y="13484"/>
                    <a:pt x="3853" y="13470"/>
                  </a:cubicBezTo>
                  <a:cubicBezTo>
                    <a:pt x="3853" y="13470"/>
                    <a:pt x="3746" y="13350"/>
                    <a:pt x="3546" y="13149"/>
                  </a:cubicBezTo>
                  <a:cubicBezTo>
                    <a:pt x="3452" y="13056"/>
                    <a:pt x="3345" y="12922"/>
                    <a:pt x="3225" y="12774"/>
                  </a:cubicBezTo>
                  <a:cubicBezTo>
                    <a:pt x="3172" y="12721"/>
                    <a:pt x="3131" y="12667"/>
                    <a:pt x="3091" y="12614"/>
                  </a:cubicBezTo>
                  <a:close/>
                </a:path>
              </a:pathLst>
            </a:custGeom>
            <a:solidFill>
              <a:srgbClr val="583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4"/>
            <p:cNvSpPr/>
            <p:nvPr/>
          </p:nvSpPr>
          <p:spPr>
            <a:xfrm>
              <a:off x="5003775" y="3850250"/>
              <a:ext cx="2700" cy="4400"/>
            </a:xfrm>
            <a:custGeom>
              <a:avLst/>
              <a:gdLst/>
              <a:ahLst/>
              <a:cxnLst/>
              <a:rect l="l" t="t" r="r" b="b"/>
              <a:pathLst>
                <a:path w="108" h="176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54"/>
                    <a:pt x="40" y="122"/>
                    <a:pt x="67" y="175"/>
                  </a:cubicBezTo>
                  <a:lnTo>
                    <a:pt x="107" y="135"/>
                  </a:lnTo>
                  <a:cubicBezTo>
                    <a:pt x="67" y="95"/>
                    <a:pt x="27" y="42"/>
                    <a:pt x="0" y="1"/>
                  </a:cubicBezTo>
                  <a:close/>
                </a:path>
              </a:pathLst>
            </a:custGeom>
            <a:solidFill>
              <a:srgbClr val="D7B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4"/>
            <p:cNvSpPr/>
            <p:nvPr/>
          </p:nvSpPr>
          <p:spPr>
            <a:xfrm>
              <a:off x="4945575" y="3638600"/>
              <a:ext cx="81625" cy="237100"/>
            </a:xfrm>
            <a:custGeom>
              <a:avLst/>
              <a:gdLst/>
              <a:ahLst/>
              <a:cxnLst/>
              <a:rect l="l" t="t" r="r" b="b"/>
              <a:pathLst>
                <a:path w="3265" h="9484" extrusionOk="0">
                  <a:moveTo>
                    <a:pt x="1" y="0"/>
                  </a:moveTo>
                  <a:lnTo>
                    <a:pt x="40" y="281"/>
                  </a:lnTo>
                  <a:cubicBezTo>
                    <a:pt x="40" y="147"/>
                    <a:pt x="54" y="67"/>
                    <a:pt x="54" y="67"/>
                  </a:cubicBezTo>
                  <a:cubicBezTo>
                    <a:pt x="54" y="40"/>
                    <a:pt x="28" y="13"/>
                    <a:pt x="1" y="0"/>
                  </a:cubicBezTo>
                  <a:close/>
                  <a:moveTo>
                    <a:pt x="1980" y="7557"/>
                  </a:moveTo>
                  <a:cubicBezTo>
                    <a:pt x="2088" y="7866"/>
                    <a:pt x="2195" y="8160"/>
                    <a:pt x="2328" y="8467"/>
                  </a:cubicBezTo>
                  <a:cubicBezTo>
                    <a:pt x="2355" y="8508"/>
                    <a:pt x="2395" y="8561"/>
                    <a:pt x="2435" y="8601"/>
                  </a:cubicBezTo>
                  <a:cubicBezTo>
                    <a:pt x="2475" y="8654"/>
                    <a:pt x="2516" y="8708"/>
                    <a:pt x="2569" y="8761"/>
                  </a:cubicBezTo>
                  <a:cubicBezTo>
                    <a:pt x="2689" y="8909"/>
                    <a:pt x="2796" y="9043"/>
                    <a:pt x="2890" y="9136"/>
                  </a:cubicBezTo>
                  <a:cubicBezTo>
                    <a:pt x="3090" y="9337"/>
                    <a:pt x="3197" y="9457"/>
                    <a:pt x="3197" y="9457"/>
                  </a:cubicBezTo>
                  <a:cubicBezTo>
                    <a:pt x="3211" y="9471"/>
                    <a:pt x="3238" y="9483"/>
                    <a:pt x="3251" y="9483"/>
                  </a:cubicBezTo>
                  <a:lnTo>
                    <a:pt x="3265" y="9483"/>
                  </a:lnTo>
                  <a:cubicBezTo>
                    <a:pt x="3184" y="9337"/>
                    <a:pt x="3104" y="9189"/>
                    <a:pt x="3037" y="9043"/>
                  </a:cubicBezTo>
                  <a:lnTo>
                    <a:pt x="3024" y="9029"/>
                  </a:lnTo>
                  <a:cubicBezTo>
                    <a:pt x="2930" y="8922"/>
                    <a:pt x="2837" y="8788"/>
                    <a:pt x="2716" y="8641"/>
                  </a:cubicBezTo>
                  <a:cubicBezTo>
                    <a:pt x="2596" y="8481"/>
                    <a:pt x="2475" y="8306"/>
                    <a:pt x="2328" y="8119"/>
                  </a:cubicBezTo>
                  <a:cubicBezTo>
                    <a:pt x="2207" y="7946"/>
                    <a:pt x="2100" y="7758"/>
                    <a:pt x="1980" y="7557"/>
                  </a:cubicBezTo>
                  <a:close/>
                </a:path>
              </a:pathLst>
            </a:custGeom>
            <a:solidFill>
              <a:srgbClr val="402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4"/>
            <p:cNvSpPr/>
            <p:nvPr/>
          </p:nvSpPr>
          <p:spPr>
            <a:xfrm>
              <a:off x="4968325" y="3500825"/>
              <a:ext cx="120050" cy="160850"/>
            </a:xfrm>
            <a:custGeom>
              <a:avLst/>
              <a:gdLst/>
              <a:ahLst/>
              <a:cxnLst/>
              <a:rect l="l" t="t" r="r" b="b"/>
              <a:pathLst>
                <a:path w="4802" h="6434" extrusionOk="0">
                  <a:moveTo>
                    <a:pt x="682" y="0"/>
                  </a:moveTo>
                  <a:cubicBezTo>
                    <a:pt x="495" y="0"/>
                    <a:pt x="308" y="40"/>
                    <a:pt x="120" y="147"/>
                  </a:cubicBezTo>
                  <a:cubicBezTo>
                    <a:pt x="0" y="214"/>
                    <a:pt x="67" y="388"/>
                    <a:pt x="188" y="388"/>
                  </a:cubicBezTo>
                  <a:cubicBezTo>
                    <a:pt x="201" y="388"/>
                    <a:pt x="214" y="388"/>
                    <a:pt x="214" y="375"/>
                  </a:cubicBezTo>
                  <a:cubicBezTo>
                    <a:pt x="348" y="348"/>
                    <a:pt x="468" y="321"/>
                    <a:pt x="602" y="321"/>
                  </a:cubicBezTo>
                  <a:cubicBezTo>
                    <a:pt x="1793" y="321"/>
                    <a:pt x="2635" y="1900"/>
                    <a:pt x="3143" y="2809"/>
                  </a:cubicBezTo>
                  <a:cubicBezTo>
                    <a:pt x="3773" y="3933"/>
                    <a:pt x="4240" y="5137"/>
                    <a:pt x="4602" y="6353"/>
                  </a:cubicBezTo>
                  <a:cubicBezTo>
                    <a:pt x="4615" y="6407"/>
                    <a:pt x="4655" y="6434"/>
                    <a:pt x="4695" y="6434"/>
                  </a:cubicBezTo>
                  <a:cubicBezTo>
                    <a:pt x="4748" y="6434"/>
                    <a:pt x="4802" y="6394"/>
                    <a:pt x="4802" y="6327"/>
                  </a:cubicBezTo>
                  <a:cubicBezTo>
                    <a:pt x="4588" y="4842"/>
                    <a:pt x="3759" y="3277"/>
                    <a:pt x="2983" y="2007"/>
                  </a:cubicBezTo>
                  <a:cubicBezTo>
                    <a:pt x="2555" y="1297"/>
                    <a:pt x="1672" y="0"/>
                    <a:pt x="682" y="0"/>
                  </a:cubicBezTo>
                  <a:close/>
                </a:path>
              </a:pathLst>
            </a:custGeom>
            <a:solidFill>
              <a:srgbClr val="583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4"/>
            <p:cNvSpPr/>
            <p:nvPr/>
          </p:nvSpPr>
          <p:spPr>
            <a:xfrm>
              <a:off x="5013125" y="3478075"/>
              <a:ext cx="96000" cy="68925"/>
            </a:xfrm>
            <a:custGeom>
              <a:avLst/>
              <a:gdLst/>
              <a:ahLst/>
              <a:cxnLst/>
              <a:rect l="l" t="t" r="r" b="b"/>
              <a:pathLst>
                <a:path w="3840" h="2757" extrusionOk="0">
                  <a:moveTo>
                    <a:pt x="14" y="1"/>
                  </a:moveTo>
                  <a:cubicBezTo>
                    <a:pt x="1" y="1"/>
                    <a:pt x="1" y="14"/>
                    <a:pt x="14" y="14"/>
                  </a:cubicBezTo>
                  <a:cubicBezTo>
                    <a:pt x="723" y="254"/>
                    <a:pt x="1405" y="562"/>
                    <a:pt x="2034" y="977"/>
                  </a:cubicBezTo>
                  <a:cubicBezTo>
                    <a:pt x="2716" y="1431"/>
                    <a:pt x="3158" y="2073"/>
                    <a:pt x="3639" y="2716"/>
                  </a:cubicBezTo>
                  <a:cubicBezTo>
                    <a:pt x="3652" y="2742"/>
                    <a:pt x="3693" y="2756"/>
                    <a:pt x="3719" y="2756"/>
                  </a:cubicBezTo>
                  <a:cubicBezTo>
                    <a:pt x="3773" y="2756"/>
                    <a:pt x="3839" y="2716"/>
                    <a:pt x="3800" y="2649"/>
                  </a:cubicBezTo>
                  <a:cubicBezTo>
                    <a:pt x="3170" y="1084"/>
                    <a:pt x="1539" y="375"/>
                    <a:pt x="14" y="1"/>
                  </a:cubicBezTo>
                  <a:close/>
                </a:path>
              </a:pathLst>
            </a:custGeom>
            <a:solidFill>
              <a:srgbClr val="583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4"/>
            <p:cNvSpPr/>
            <p:nvPr/>
          </p:nvSpPr>
          <p:spPr>
            <a:xfrm>
              <a:off x="5007125" y="3457000"/>
              <a:ext cx="181575" cy="161875"/>
            </a:xfrm>
            <a:custGeom>
              <a:avLst/>
              <a:gdLst/>
              <a:ahLst/>
              <a:cxnLst/>
              <a:rect l="l" t="t" r="r" b="b"/>
              <a:pathLst>
                <a:path w="7263" h="6475" extrusionOk="0">
                  <a:moveTo>
                    <a:pt x="1672" y="0"/>
                  </a:moveTo>
                  <a:cubicBezTo>
                    <a:pt x="1150" y="0"/>
                    <a:pt x="628" y="54"/>
                    <a:pt x="134" y="54"/>
                  </a:cubicBezTo>
                  <a:cubicBezTo>
                    <a:pt x="27" y="54"/>
                    <a:pt x="0" y="241"/>
                    <a:pt x="107" y="255"/>
                  </a:cubicBezTo>
                  <a:cubicBezTo>
                    <a:pt x="414" y="295"/>
                    <a:pt x="735" y="309"/>
                    <a:pt x="1043" y="309"/>
                  </a:cubicBezTo>
                  <a:cubicBezTo>
                    <a:pt x="1177" y="309"/>
                    <a:pt x="1311" y="309"/>
                    <a:pt x="1445" y="295"/>
                  </a:cubicBezTo>
                  <a:lnTo>
                    <a:pt x="2153" y="295"/>
                  </a:lnTo>
                  <a:cubicBezTo>
                    <a:pt x="3264" y="335"/>
                    <a:pt x="4133" y="844"/>
                    <a:pt x="4869" y="1646"/>
                  </a:cubicBezTo>
                  <a:cubicBezTo>
                    <a:pt x="4962" y="1739"/>
                    <a:pt x="5042" y="1846"/>
                    <a:pt x="5123" y="1953"/>
                  </a:cubicBezTo>
                  <a:lnTo>
                    <a:pt x="5123" y="1579"/>
                  </a:lnTo>
                  <a:cubicBezTo>
                    <a:pt x="4521" y="883"/>
                    <a:pt x="3852" y="375"/>
                    <a:pt x="2943" y="148"/>
                  </a:cubicBezTo>
                  <a:cubicBezTo>
                    <a:pt x="2542" y="41"/>
                    <a:pt x="2100" y="0"/>
                    <a:pt x="1672" y="0"/>
                  </a:cubicBezTo>
                  <a:close/>
                  <a:moveTo>
                    <a:pt x="6153" y="3077"/>
                  </a:moveTo>
                  <a:lnTo>
                    <a:pt x="6112" y="3679"/>
                  </a:lnTo>
                  <a:cubicBezTo>
                    <a:pt x="6487" y="4562"/>
                    <a:pt x="6768" y="5511"/>
                    <a:pt x="7129" y="6421"/>
                  </a:cubicBezTo>
                  <a:cubicBezTo>
                    <a:pt x="7143" y="6448"/>
                    <a:pt x="7170" y="6475"/>
                    <a:pt x="7209" y="6475"/>
                  </a:cubicBezTo>
                  <a:cubicBezTo>
                    <a:pt x="7236" y="6475"/>
                    <a:pt x="7263" y="6448"/>
                    <a:pt x="7263" y="6408"/>
                  </a:cubicBezTo>
                  <a:cubicBezTo>
                    <a:pt x="7129" y="5324"/>
                    <a:pt x="6715" y="4134"/>
                    <a:pt x="6153" y="3077"/>
                  </a:cubicBezTo>
                  <a:close/>
                </a:path>
              </a:pathLst>
            </a:custGeom>
            <a:solidFill>
              <a:srgbClr val="583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4"/>
            <p:cNvSpPr/>
            <p:nvPr/>
          </p:nvSpPr>
          <p:spPr>
            <a:xfrm>
              <a:off x="5055275" y="3432250"/>
              <a:ext cx="186625" cy="152875"/>
            </a:xfrm>
            <a:custGeom>
              <a:avLst/>
              <a:gdLst/>
              <a:ahLst/>
              <a:cxnLst/>
              <a:rect l="l" t="t" r="r" b="b"/>
              <a:pathLst>
                <a:path w="7465" h="6115" extrusionOk="0">
                  <a:moveTo>
                    <a:pt x="1591" y="1"/>
                  </a:moveTo>
                  <a:cubicBezTo>
                    <a:pt x="1056" y="1"/>
                    <a:pt x="521" y="54"/>
                    <a:pt x="0" y="161"/>
                  </a:cubicBezTo>
                  <a:cubicBezTo>
                    <a:pt x="361" y="122"/>
                    <a:pt x="709" y="95"/>
                    <a:pt x="1056" y="95"/>
                  </a:cubicBezTo>
                  <a:cubicBezTo>
                    <a:pt x="2488" y="95"/>
                    <a:pt x="3879" y="482"/>
                    <a:pt x="5016" y="1406"/>
                  </a:cubicBezTo>
                  <a:cubicBezTo>
                    <a:pt x="5337" y="1673"/>
                    <a:pt x="5618" y="1967"/>
                    <a:pt x="5845" y="2275"/>
                  </a:cubicBezTo>
                  <a:cubicBezTo>
                    <a:pt x="6153" y="2583"/>
                    <a:pt x="6341" y="2984"/>
                    <a:pt x="6501" y="3412"/>
                  </a:cubicBezTo>
                  <a:cubicBezTo>
                    <a:pt x="6862" y="4227"/>
                    <a:pt x="7063" y="5137"/>
                    <a:pt x="7250" y="6034"/>
                  </a:cubicBezTo>
                  <a:cubicBezTo>
                    <a:pt x="7263" y="6087"/>
                    <a:pt x="7304" y="6114"/>
                    <a:pt x="7343" y="6114"/>
                  </a:cubicBezTo>
                  <a:cubicBezTo>
                    <a:pt x="7397" y="6114"/>
                    <a:pt x="7464" y="6073"/>
                    <a:pt x="7464" y="6007"/>
                  </a:cubicBezTo>
                  <a:cubicBezTo>
                    <a:pt x="7370" y="4147"/>
                    <a:pt x="6487" y="2288"/>
                    <a:pt x="5030" y="1124"/>
                  </a:cubicBezTo>
                  <a:cubicBezTo>
                    <a:pt x="4026" y="309"/>
                    <a:pt x="2822" y="1"/>
                    <a:pt x="1591" y="1"/>
                  </a:cubicBezTo>
                  <a:close/>
                </a:path>
              </a:pathLst>
            </a:custGeom>
            <a:solidFill>
              <a:srgbClr val="583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4"/>
            <p:cNvSpPr/>
            <p:nvPr/>
          </p:nvSpPr>
          <p:spPr>
            <a:xfrm>
              <a:off x="5072300" y="3409500"/>
              <a:ext cx="260550" cy="146175"/>
            </a:xfrm>
            <a:custGeom>
              <a:avLst/>
              <a:gdLst/>
              <a:ahLst/>
              <a:cxnLst/>
              <a:rect l="l" t="t" r="r" b="b"/>
              <a:pathLst>
                <a:path w="10422" h="5847" extrusionOk="0">
                  <a:moveTo>
                    <a:pt x="2355" y="1"/>
                  </a:moveTo>
                  <a:cubicBezTo>
                    <a:pt x="1553" y="1"/>
                    <a:pt x="750" y="108"/>
                    <a:pt x="15" y="309"/>
                  </a:cubicBezTo>
                  <a:cubicBezTo>
                    <a:pt x="1" y="309"/>
                    <a:pt x="1" y="336"/>
                    <a:pt x="15" y="336"/>
                  </a:cubicBezTo>
                  <a:cubicBezTo>
                    <a:pt x="657" y="256"/>
                    <a:pt x="1299" y="215"/>
                    <a:pt x="1927" y="215"/>
                  </a:cubicBezTo>
                  <a:cubicBezTo>
                    <a:pt x="3359" y="215"/>
                    <a:pt x="4763" y="429"/>
                    <a:pt x="6100" y="991"/>
                  </a:cubicBezTo>
                  <a:cubicBezTo>
                    <a:pt x="8255" y="1900"/>
                    <a:pt x="9565" y="3600"/>
                    <a:pt x="10220" y="5780"/>
                  </a:cubicBezTo>
                  <a:cubicBezTo>
                    <a:pt x="10234" y="5833"/>
                    <a:pt x="10274" y="5847"/>
                    <a:pt x="10315" y="5847"/>
                  </a:cubicBezTo>
                  <a:cubicBezTo>
                    <a:pt x="10368" y="5847"/>
                    <a:pt x="10422" y="5806"/>
                    <a:pt x="10408" y="5740"/>
                  </a:cubicBezTo>
                  <a:cubicBezTo>
                    <a:pt x="9819" y="2007"/>
                    <a:pt x="5940" y="1"/>
                    <a:pt x="2355" y="1"/>
                  </a:cubicBezTo>
                  <a:close/>
                </a:path>
              </a:pathLst>
            </a:custGeom>
            <a:solidFill>
              <a:srgbClr val="583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4"/>
            <p:cNvSpPr/>
            <p:nvPr/>
          </p:nvSpPr>
          <p:spPr>
            <a:xfrm>
              <a:off x="5280000" y="3437275"/>
              <a:ext cx="82600" cy="87300"/>
            </a:xfrm>
            <a:custGeom>
              <a:avLst/>
              <a:gdLst/>
              <a:ahLst/>
              <a:cxnLst/>
              <a:rect l="l" t="t" r="r" b="b"/>
              <a:pathLst>
                <a:path w="3304" h="3492" extrusionOk="0">
                  <a:moveTo>
                    <a:pt x="93" y="1"/>
                  </a:moveTo>
                  <a:cubicBezTo>
                    <a:pt x="13" y="1"/>
                    <a:pt x="0" y="135"/>
                    <a:pt x="80" y="147"/>
                  </a:cubicBezTo>
                  <a:cubicBezTo>
                    <a:pt x="1579" y="482"/>
                    <a:pt x="2488" y="2114"/>
                    <a:pt x="3050" y="3411"/>
                  </a:cubicBezTo>
                  <a:cubicBezTo>
                    <a:pt x="3077" y="3465"/>
                    <a:pt x="3116" y="3491"/>
                    <a:pt x="3170" y="3491"/>
                  </a:cubicBezTo>
                  <a:cubicBezTo>
                    <a:pt x="3237" y="3491"/>
                    <a:pt x="3304" y="3438"/>
                    <a:pt x="3277" y="3345"/>
                  </a:cubicBezTo>
                  <a:cubicBezTo>
                    <a:pt x="2996" y="1993"/>
                    <a:pt x="1591" y="81"/>
                    <a:pt x="93" y="1"/>
                  </a:cubicBezTo>
                  <a:close/>
                </a:path>
              </a:pathLst>
            </a:custGeom>
            <a:solidFill>
              <a:srgbClr val="583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4"/>
            <p:cNvSpPr/>
            <p:nvPr/>
          </p:nvSpPr>
          <p:spPr>
            <a:xfrm>
              <a:off x="4845925" y="3602475"/>
              <a:ext cx="27775" cy="68925"/>
            </a:xfrm>
            <a:custGeom>
              <a:avLst/>
              <a:gdLst/>
              <a:ahLst/>
              <a:cxnLst/>
              <a:rect l="l" t="t" r="r" b="b"/>
              <a:pathLst>
                <a:path w="1111" h="2757" extrusionOk="0">
                  <a:moveTo>
                    <a:pt x="776" y="1"/>
                  </a:moveTo>
                  <a:cubicBezTo>
                    <a:pt x="682" y="1"/>
                    <a:pt x="589" y="54"/>
                    <a:pt x="536" y="147"/>
                  </a:cubicBezTo>
                  <a:cubicBezTo>
                    <a:pt x="402" y="468"/>
                    <a:pt x="241" y="843"/>
                    <a:pt x="134" y="1231"/>
                  </a:cubicBezTo>
                  <a:cubicBezTo>
                    <a:pt x="67" y="1606"/>
                    <a:pt x="27" y="1980"/>
                    <a:pt x="1" y="2355"/>
                  </a:cubicBezTo>
                  <a:cubicBezTo>
                    <a:pt x="14" y="2394"/>
                    <a:pt x="14" y="2448"/>
                    <a:pt x="27" y="2489"/>
                  </a:cubicBezTo>
                  <a:cubicBezTo>
                    <a:pt x="67" y="2662"/>
                    <a:pt x="215" y="2756"/>
                    <a:pt x="375" y="2756"/>
                  </a:cubicBezTo>
                  <a:cubicBezTo>
                    <a:pt x="536" y="2756"/>
                    <a:pt x="709" y="2649"/>
                    <a:pt x="763" y="2475"/>
                  </a:cubicBezTo>
                  <a:cubicBezTo>
                    <a:pt x="857" y="2141"/>
                    <a:pt x="843" y="1779"/>
                    <a:pt x="910" y="1431"/>
                  </a:cubicBezTo>
                  <a:cubicBezTo>
                    <a:pt x="977" y="1057"/>
                    <a:pt x="1057" y="682"/>
                    <a:pt x="1098" y="295"/>
                  </a:cubicBezTo>
                  <a:cubicBezTo>
                    <a:pt x="1110" y="120"/>
                    <a:pt x="937" y="1"/>
                    <a:pt x="776" y="1"/>
                  </a:cubicBezTo>
                  <a:close/>
                </a:path>
              </a:pathLst>
            </a:custGeom>
            <a:solidFill>
              <a:srgbClr val="684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4"/>
            <p:cNvSpPr/>
            <p:nvPr/>
          </p:nvSpPr>
          <p:spPr>
            <a:xfrm>
              <a:off x="4844600" y="3633250"/>
              <a:ext cx="4700" cy="28100"/>
            </a:xfrm>
            <a:custGeom>
              <a:avLst/>
              <a:gdLst/>
              <a:ahLst/>
              <a:cxnLst/>
              <a:rect l="l" t="t" r="r" b="b"/>
              <a:pathLst>
                <a:path w="188" h="1124" extrusionOk="0">
                  <a:moveTo>
                    <a:pt x="187" y="0"/>
                  </a:moveTo>
                  <a:cubicBezTo>
                    <a:pt x="67" y="375"/>
                    <a:pt x="0" y="762"/>
                    <a:pt x="54" y="1124"/>
                  </a:cubicBezTo>
                  <a:cubicBezTo>
                    <a:pt x="80" y="749"/>
                    <a:pt x="120" y="375"/>
                    <a:pt x="187" y="0"/>
                  </a:cubicBezTo>
                  <a:close/>
                </a:path>
              </a:pathLst>
            </a:custGeom>
            <a:solidFill>
              <a:srgbClr val="624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4"/>
            <p:cNvSpPr/>
            <p:nvPr/>
          </p:nvSpPr>
          <p:spPr>
            <a:xfrm>
              <a:off x="4880700" y="3606150"/>
              <a:ext cx="22425" cy="50850"/>
            </a:xfrm>
            <a:custGeom>
              <a:avLst/>
              <a:gdLst/>
              <a:ahLst/>
              <a:cxnLst/>
              <a:rect l="l" t="t" r="r" b="b"/>
              <a:pathLst>
                <a:path w="897" h="2034" extrusionOk="0">
                  <a:moveTo>
                    <a:pt x="495" y="0"/>
                  </a:moveTo>
                  <a:cubicBezTo>
                    <a:pt x="402" y="0"/>
                    <a:pt x="295" y="41"/>
                    <a:pt x="228" y="148"/>
                  </a:cubicBezTo>
                  <a:cubicBezTo>
                    <a:pt x="108" y="656"/>
                    <a:pt x="40" y="1191"/>
                    <a:pt x="1" y="1726"/>
                  </a:cubicBezTo>
                  <a:cubicBezTo>
                    <a:pt x="28" y="1793"/>
                    <a:pt x="67" y="1860"/>
                    <a:pt x="121" y="1926"/>
                  </a:cubicBezTo>
                  <a:cubicBezTo>
                    <a:pt x="188" y="1994"/>
                    <a:pt x="295" y="2033"/>
                    <a:pt x="388" y="2033"/>
                  </a:cubicBezTo>
                  <a:cubicBezTo>
                    <a:pt x="456" y="2033"/>
                    <a:pt x="522" y="2007"/>
                    <a:pt x="589" y="1980"/>
                  </a:cubicBezTo>
                  <a:cubicBezTo>
                    <a:pt x="602" y="1967"/>
                    <a:pt x="616" y="1953"/>
                    <a:pt x="629" y="1953"/>
                  </a:cubicBezTo>
                  <a:cubicBezTo>
                    <a:pt x="763" y="1873"/>
                    <a:pt x="857" y="1712"/>
                    <a:pt x="857" y="1566"/>
                  </a:cubicBezTo>
                  <a:cubicBezTo>
                    <a:pt x="843" y="1151"/>
                    <a:pt x="896" y="736"/>
                    <a:pt x="843" y="321"/>
                  </a:cubicBezTo>
                  <a:cubicBezTo>
                    <a:pt x="816" y="107"/>
                    <a:pt x="656" y="0"/>
                    <a:pt x="495" y="0"/>
                  </a:cubicBezTo>
                  <a:close/>
                </a:path>
              </a:pathLst>
            </a:custGeom>
            <a:solidFill>
              <a:srgbClr val="684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4"/>
            <p:cNvSpPr/>
            <p:nvPr/>
          </p:nvSpPr>
          <p:spPr>
            <a:xfrm>
              <a:off x="4879025" y="3609825"/>
              <a:ext cx="7375" cy="39500"/>
            </a:xfrm>
            <a:custGeom>
              <a:avLst/>
              <a:gdLst/>
              <a:ahLst/>
              <a:cxnLst/>
              <a:rect l="l" t="t" r="r" b="b"/>
              <a:pathLst>
                <a:path w="295" h="1580" extrusionOk="0">
                  <a:moveTo>
                    <a:pt x="295" y="1"/>
                  </a:moveTo>
                  <a:cubicBezTo>
                    <a:pt x="282" y="28"/>
                    <a:pt x="268" y="54"/>
                    <a:pt x="255" y="94"/>
                  </a:cubicBezTo>
                  <a:cubicBezTo>
                    <a:pt x="148" y="375"/>
                    <a:pt x="134" y="670"/>
                    <a:pt x="95" y="964"/>
                  </a:cubicBezTo>
                  <a:cubicBezTo>
                    <a:pt x="68" y="1191"/>
                    <a:pt x="0" y="1392"/>
                    <a:pt x="68" y="1579"/>
                  </a:cubicBezTo>
                  <a:cubicBezTo>
                    <a:pt x="107" y="1044"/>
                    <a:pt x="175" y="509"/>
                    <a:pt x="295" y="1"/>
                  </a:cubicBezTo>
                  <a:close/>
                </a:path>
              </a:pathLst>
            </a:custGeom>
            <a:solidFill>
              <a:srgbClr val="624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4"/>
            <p:cNvSpPr/>
            <p:nvPr/>
          </p:nvSpPr>
          <p:spPr>
            <a:xfrm>
              <a:off x="4907450" y="3604125"/>
              <a:ext cx="20775" cy="29475"/>
            </a:xfrm>
            <a:custGeom>
              <a:avLst/>
              <a:gdLst/>
              <a:ahLst/>
              <a:cxnLst/>
              <a:rect l="l" t="t" r="r" b="b"/>
              <a:pathLst>
                <a:path w="831" h="1179" extrusionOk="0">
                  <a:moveTo>
                    <a:pt x="429" y="1"/>
                  </a:moveTo>
                  <a:cubicBezTo>
                    <a:pt x="308" y="1"/>
                    <a:pt x="188" y="81"/>
                    <a:pt x="135" y="215"/>
                  </a:cubicBezTo>
                  <a:cubicBezTo>
                    <a:pt x="108" y="309"/>
                    <a:pt x="94" y="416"/>
                    <a:pt x="81" y="509"/>
                  </a:cubicBezTo>
                  <a:cubicBezTo>
                    <a:pt x="54" y="684"/>
                    <a:pt x="1" y="857"/>
                    <a:pt x="108" y="1018"/>
                  </a:cubicBezTo>
                  <a:cubicBezTo>
                    <a:pt x="188" y="1125"/>
                    <a:pt x="308" y="1178"/>
                    <a:pt x="415" y="1178"/>
                  </a:cubicBezTo>
                  <a:cubicBezTo>
                    <a:pt x="536" y="1178"/>
                    <a:pt x="656" y="1125"/>
                    <a:pt x="736" y="1005"/>
                  </a:cubicBezTo>
                  <a:cubicBezTo>
                    <a:pt x="830" y="857"/>
                    <a:pt x="790" y="697"/>
                    <a:pt x="763" y="536"/>
                  </a:cubicBezTo>
                  <a:cubicBezTo>
                    <a:pt x="750" y="429"/>
                    <a:pt x="736" y="322"/>
                    <a:pt x="696" y="215"/>
                  </a:cubicBezTo>
                  <a:cubicBezTo>
                    <a:pt x="656" y="68"/>
                    <a:pt x="536" y="1"/>
                    <a:pt x="429" y="1"/>
                  </a:cubicBezTo>
                  <a:close/>
                </a:path>
              </a:pathLst>
            </a:custGeom>
            <a:solidFill>
              <a:srgbClr val="684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4"/>
            <p:cNvSpPr/>
            <p:nvPr/>
          </p:nvSpPr>
          <p:spPr>
            <a:xfrm>
              <a:off x="5099725" y="3478750"/>
              <a:ext cx="122100" cy="89975"/>
            </a:xfrm>
            <a:custGeom>
              <a:avLst/>
              <a:gdLst/>
              <a:ahLst/>
              <a:cxnLst/>
              <a:rect l="l" t="t" r="r" b="b"/>
              <a:pathLst>
                <a:path w="4884" h="3599" extrusionOk="0">
                  <a:moveTo>
                    <a:pt x="3359" y="0"/>
                  </a:moveTo>
                  <a:cubicBezTo>
                    <a:pt x="3145" y="0"/>
                    <a:pt x="2997" y="281"/>
                    <a:pt x="3091" y="468"/>
                  </a:cubicBezTo>
                  <a:cubicBezTo>
                    <a:pt x="2997" y="535"/>
                    <a:pt x="2931" y="616"/>
                    <a:pt x="2890" y="723"/>
                  </a:cubicBezTo>
                  <a:cubicBezTo>
                    <a:pt x="2663" y="522"/>
                    <a:pt x="2435" y="334"/>
                    <a:pt x="2182" y="174"/>
                  </a:cubicBezTo>
                  <a:cubicBezTo>
                    <a:pt x="2101" y="134"/>
                    <a:pt x="2021" y="107"/>
                    <a:pt x="1941" y="107"/>
                  </a:cubicBezTo>
                  <a:cubicBezTo>
                    <a:pt x="1673" y="107"/>
                    <a:pt x="1419" y="334"/>
                    <a:pt x="1419" y="629"/>
                  </a:cubicBezTo>
                  <a:lnTo>
                    <a:pt x="1419" y="709"/>
                  </a:lnTo>
                  <a:cubicBezTo>
                    <a:pt x="1445" y="736"/>
                    <a:pt x="1472" y="776"/>
                    <a:pt x="1499" y="803"/>
                  </a:cubicBezTo>
                  <a:cubicBezTo>
                    <a:pt x="1834" y="1217"/>
                    <a:pt x="2155" y="1699"/>
                    <a:pt x="2449" y="2207"/>
                  </a:cubicBezTo>
                  <a:lnTo>
                    <a:pt x="2449" y="1632"/>
                  </a:lnTo>
                  <a:cubicBezTo>
                    <a:pt x="2824" y="1993"/>
                    <a:pt x="3131" y="2394"/>
                    <a:pt x="3452" y="2809"/>
                  </a:cubicBezTo>
                  <a:cubicBezTo>
                    <a:pt x="3546" y="2943"/>
                    <a:pt x="3719" y="3010"/>
                    <a:pt x="3867" y="3010"/>
                  </a:cubicBezTo>
                  <a:cubicBezTo>
                    <a:pt x="4094" y="3010"/>
                    <a:pt x="4308" y="2876"/>
                    <a:pt x="4295" y="2581"/>
                  </a:cubicBezTo>
                  <a:cubicBezTo>
                    <a:pt x="4281" y="2462"/>
                    <a:pt x="4268" y="2355"/>
                    <a:pt x="4254" y="2248"/>
                  </a:cubicBezTo>
                  <a:cubicBezTo>
                    <a:pt x="4281" y="2248"/>
                    <a:pt x="4308" y="2260"/>
                    <a:pt x="4335" y="2260"/>
                  </a:cubicBezTo>
                  <a:cubicBezTo>
                    <a:pt x="4602" y="2260"/>
                    <a:pt x="4884" y="2020"/>
                    <a:pt x="4777" y="1713"/>
                  </a:cubicBezTo>
                  <a:cubicBezTo>
                    <a:pt x="4763" y="1659"/>
                    <a:pt x="4736" y="1606"/>
                    <a:pt x="4723" y="1552"/>
                  </a:cubicBezTo>
                  <a:cubicBezTo>
                    <a:pt x="4549" y="1151"/>
                    <a:pt x="4335" y="762"/>
                    <a:pt x="4067" y="415"/>
                  </a:cubicBezTo>
                  <a:cubicBezTo>
                    <a:pt x="3907" y="241"/>
                    <a:pt x="3707" y="107"/>
                    <a:pt x="3452" y="27"/>
                  </a:cubicBezTo>
                  <a:cubicBezTo>
                    <a:pt x="3425" y="13"/>
                    <a:pt x="3385" y="0"/>
                    <a:pt x="3359" y="0"/>
                  </a:cubicBezTo>
                  <a:close/>
                  <a:moveTo>
                    <a:pt x="696" y="950"/>
                  </a:moveTo>
                  <a:cubicBezTo>
                    <a:pt x="322" y="950"/>
                    <a:pt x="1" y="1378"/>
                    <a:pt x="349" y="1686"/>
                  </a:cubicBezTo>
                  <a:cubicBezTo>
                    <a:pt x="857" y="2141"/>
                    <a:pt x="1151" y="2608"/>
                    <a:pt x="1379" y="3250"/>
                  </a:cubicBezTo>
                  <a:cubicBezTo>
                    <a:pt x="1459" y="3464"/>
                    <a:pt x="1713" y="3598"/>
                    <a:pt x="1941" y="3598"/>
                  </a:cubicBezTo>
                  <a:cubicBezTo>
                    <a:pt x="2141" y="3598"/>
                    <a:pt x="2328" y="3491"/>
                    <a:pt x="2369" y="3237"/>
                  </a:cubicBezTo>
                  <a:cubicBezTo>
                    <a:pt x="2382" y="3090"/>
                    <a:pt x="2396" y="2943"/>
                    <a:pt x="2408" y="2809"/>
                  </a:cubicBezTo>
                  <a:cubicBezTo>
                    <a:pt x="2155" y="2194"/>
                    <a:pt x="1847" y="1618"/>
                    <a:pt x="1419" y="1083"/>
                  </a:cubicBezTo>
                  <a:lnTo>
                    <a:pt x="1419" y="1351"/>
                  </a:lnTo>
                  <a:cubicBezTo>
                    <a:pt x="1258" y="1204"/>
                    <a:pt x="1085" y="1083"/>
                    <a:pt x="871" y="990"/>
                  </a:cubicBezTo>
                  <a:cubicBezTo>
                    <a:pt x="817" y="964"/>
                    <a:pt x="750" y="950"/>
                    <a:pt x="696" y="950"/>
                  </a:cubicBezTo>
                  <a:close/>
                </a:path>
              </a:pathLst>
            </a:custGeom>
            <a:solidFill>
              <a:srgbClr val="684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4"/>
            <p:cNvSpPr/>
            <p:nvPr/>
          </p:nvSpPr>
          <p:spPr>
            <a:xfrm>
              <a:off x="5135175" y="3496450"/>
              <a:ext cx="25800" cy="52550"/>
            </a:xfrm>
            <a:custGeom>
              <a:avLst/>
              <a:gdLst/>
              <a:ahLst/>
              <a:cxnLst/>
              <a:rect l="l" t="t" r="r" b="b"/>
              <a:pathLst>
                <a:path w="1032" h="2102" extrusionOk="0">
                  <a:moveTo>
                    <a:pt x="1" y="1"/>
                  </a:moveTo>
                  <a:lnTo>
                    <a:pt x="1" y="375"/>
                  </a:lnTo>
                  <a:cubicBezTo>
                    <a:pt x="429" y="910"/>
                    <a:pt x="737" y="1486"/>
                    <a:pt x="990" y="2101"/>
                  </a:cubicBezTo>
                  <a:lnTo>
                    <a:pt x="1031" y="1499"/>
                  </a:lnTo>
                  <a:cubicBezTo>
                    <a:pt x="737" y="991"/>
                    <a:pt x="416" y="509"/>
                    <a:pt x="81" y="95"/>
                  </a:cubicBezTo>
                  <a:cubicBezTo>
                    <a:pt x="54" y="68"/>
                    <a:pt x="27" y="28"/>
                    <a:pt x="1" y="1"/>
                  </a:cubicBezTo>
                  <a:close/>
                </a:path>
              </a:pathLst>
            </a:custGeom>
            <a:solidFill>
              <a:srgbClr val="624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4"/>
            <p:cNvSpPr/>
            <p:nvPr/>
          </p:nvSpPr>
          <p:spPr>
            <a:xfrm>
              <a:off x="5201400" y="3489100"/>
              <a:ext cx="16425" cy="28475"/>
            </a:xfrm>
            <a:custGeom>
              <a:avLst/>
              <a:gdLst/>
              <a:ahLst/>
              <a:cxnLst/>
              <a:rect l="l" t="t" r="r" b="b"/>
              <a:pathLst>
                <a:path w="657" h="1139" extrusionOk="0">
                  <a:moveTo>
                    <a:pt x="0" y="1"/>
                  </a:moveTo>
                  <a:lnTo>
                    <a:pt x="0" y="1"/>
                  </a:lnTo>
                  <a:cubicBezTo>
                    <a:pt x="268" y="348"/>
                    <a:pt x="482" y="737"/>
                    <a:pt x="656" y="1138"/>
                  </a:cubicBezTo>
                  <a:cubicBezTo>
                    <a:pt x="496" y="710"/>
                    <a:pt x="308" y="309"/>
                    <a:pt x="0" y="1"/>
                  </a:cubicBezTo>
                  <a:close/>
                </a:path>
              </a:pathLst>
            </a:custGeom>
            <a:solidFill>
              <a:srgbClr val="624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4"/>
            <p:cNvSpPr/>
            <p:nvPr/>
          </p:nvSpPr>
          <p:spPr>
            <a:xfrm>
              <a:off x="5220125" y="3455650"/>
              <a:ext cx="67925" cy="59550"/>
            </a:xfrm>
            <a:custGeom>
              <a:avLst/>
              <a:gdLst/>
              <a:ahLst/>
              <a:cxnLst/>
              <a:rect l="l" t="t" r="r" b="b"/>
              <a:pathLst>
                <a:path w="2717" h="2382" extrusionOk="0">
                  <a:moveTo>
                    <a:pt x="603" y="1"/>
                  </a:moveTo>
                  <a:cubicBezTo>
                    <a:pt x="282" y="1"/>
                    <a:pt x="0" y="429"/>
                    <a:pt x="308" y="670"/>
                  </a:cubicBezTo>
                  <a:cubicBezTo>
                    <a:pt x="562" y="871"/>
                    <a:pt x="817" y="1058"/>
                    <a:pt x="1057" y="1285"/>
                  </a:cubicBezTo>
                  <a:cubicBezTo>
                    <a:pt x="1325" y="1540"/>
                    <a:pt x="1498" y="1847"/>
                    <a:pt x="1726" y="2141"/>
                  </a:cubicBezTo>
                  <a:cubicBezTo>
                    <a:pt x="1833" y="2275"/>
                    <a:pt x="1980" y="2382"/>
                    <a:pt x="2154" y="2382"/>
                  </a:cubicBezTo>
                  <a:cubicBezTo>
                    <a:pt x="2194" y="2382"/>
                    <a:pt x="2235" y="2369"/>
                    <a:pt x="2288" y="2355"/>
                  </a:cubicBezTo>
                  <a:cubicBezTo>
                    <a:pt x="2529" y="2289"/>
                    <a:pt x="2716" y="2007"/>
                    <a:pt x="2622" y="1754"/>
                  </a:cubicBezTo>
                  <a:cubicBezTo>
                    <a:pt x="2328" y="978"/>
                    <a:pt x="1498" y="188"/>
                    <a:pt x="683" y="1"/>
                  </a:cubicBezTo>
                  <a:close/>
                </a:path>
              </a:pathLst>
            </a:custGeom>
            <a:solidFill>
              <a:srgbClr val="684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4"/>
            <p:cNvSpPr/>
            <p:nvPr/>
          </p:nvSpPr>
          <p:spPr>
            <a:xfrm>
              <a:off x="5282000" y="3450650"/>
              <a:ext cx="37475" cy="35125"/>
            </a:xfrm>
            <a:custGeom>
              <a:avLst/>
              <a:gdLst/>
              <a:ahLst/>
              <a:cxnLst/>
              <a:rect l="l" t="t" r="r" b="b"/>
              <a:pathLst>
                <a:path w="1499" h="1405" extrusionOk="0">
                  <a:moveTo>
                    <a:pt x="642" y="1"/>
                  </a:moveTo>
                  <a:cubicBezTo>
                    <a:pt x="562" y="1"/>
                    <a:pt x="495" y="40"/>
                    <a:pt x="441" y="108"/>
                  </a:cubicBezTo>
                  <a:cubicBezTo>
                    <a:pt x="388" y="81"/>
                    <a:pt x="334" y="54"/>
                    <a:pt x="281" y="54"/>
                  </a:cubicBezTo>
                  <a:lnTo>
                    <a:pt x="254" y="54"/>
                  </a:lnTo>
                  <a:cubicBezTo>
                    <a:pt x="93" y="67"/>
                    <a:pt x="0" y="201"/>
                    <a:pt x="27" y="361"/>
                  </a:cubicBezTo>
                  <a:cubicBezTo>
                    <a:pt x="67" y="522"/>
                    <a:pt x="254" y="656"/>
                    <a:pt x="361" y="789"/>
                  </a:cubicBezTo>
                  <a:cubicBezTo>
                    <a:pt x="509" y="964"/>
                    <a:pt x="642" y="1137"/>
                    <a:pt x="789" y="1312"/>
                  </a:cubicBezTo>
                  <a:cubicBezTo>
                    <a:pt x="843" y="1378"/>
                    <a:pt x="910" y="1405"/>
                    <a:pt x="990" y="1405"/>
                  </a:cubicBezTo>
                  <a:cubicBezTo>
                    <a:pt x="1151" y="1405"/>
                    <a:pt x="1311" y="1258"/>
                    <a:pt x="1311" y="1084"/>
                  </a:cubicBezTo>
                  <a:lnTo>
                    <a:pt x="1311" y="977"/>
                  </a:lnTo>
                  <a:cubicBezTo>
                    <a:pt x="1418" y="937"/>
                    <a:pt x="1499" y="803"/>
                    <a:pt x="1458" y="670"/>
                  </a:cubicBezTo>
                  <a:cubicBezTo>
                    <a:pt x="1378" y="349"/>
                    <a:pt x="1017" y="135"/>
                    <a:pt x="736" y="28"/>
                  </a:cubicBezTo>
                  <a:cubicBezTo>
                    <a:pt x="709" y="14"/>
                    <a:pt x="669" y="1"/>
                    <a:pt x="642" y="1"/>
                  </a:cubicBezTo>
                  <a:close/>
                </a:path>
              </a:pathLst>
            </a:custGeom>
            <a:solidFill>
              <a:srgbClr val="684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4"/>
            <p:cNvSpPr/>
            <p:nvPr/>
          </p:nvSpPr>
          <p:spPr>
            <a:xfrm>
              <a:off x="5305400" y="3430600"/>
              <a:ext cx="45150" cy="37125"/>
            </a:xfrm>
            <a:custGeom>
              <a:avLst/>
              <a:gdLst/>
              <a:ahLst/>
              <a:cxnLst/>
              <a:rect l="l" t="t" r="r" b="b"/>
              <a:pathLst>
                <a:path w="1806" h="1485" extrusionOk="0">
                  <a:moveTo>
                    <a:pt x="388" y="0"/>
                  </a:moveTo>
                  <a:cubicBezTo>
                    <a:pt x="281" y="0"/>
                    <a:pt x="174" y="40"/>
                    <a:pt x="81" y="134"/>
                  </a:cubicBezTo>
                  <a:cubicBezTo>
                    <a:pt x="1" y="214"/>
                    <a:pt x="27" y="334"/>
                    <a:pt x="121" y="388"/>
                  </a:cubicBezTo>
                  <a:cubicBezTo>
                    <a:pt x="402" y="562"/>
                    <a:pt x="670" y="749"/>
                    <a:pt x="896" y="990"/>
                  </a:cubicBezTo>
                  <a:cubicBezTo>
                    <a:pt x="1017" y="1137"/>
                    <a:pt x="1110" y="1351"/>
                    <a:pt x="1271" y="1431"/>
                  </a:cubicBezTo>
                  <a:cubicBezTo>
                    <a:pt x="1338" y="1458"/>
                    <a:pt x="1405" y="1484"/>
                    <a:pt x="1458" y="1484"/>
                  </a:cubicBezTo>
                  <a:cubicBezTo>
                    <a:pt x="1565" y="1484"/>
                    <a:pt x="1672" y="1431"/>
                    <a:pt x="1699" y="1297"/>
                  </a:cubicBezTo>
                  <a:cubicBezTo>
                    <a:pt x="1806" y="896"/>
                    <a:pt x="1312" y="495"/>
                    <a:pt x="1030" y="281"/>
                  </a:cubicBezTo>
                  <a:cubicBezTo>
                    <a:pt x="870" y="147"/>
                    <a:pt x="616" y="0"/>
                    <a:pt x="388" y="0"/>
                  </a:cubicBezTo>
                  <a:close/>
                </a:path>
              </a:pathLst>
            </a:custGeom>
            <a:solidFill>
              <a:srgbClr val="684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4"/>
            <p:cNvSpPr/>
            <p:nvPr/>
          </p:nvSpPr>
          <p:spPr>
            <a:xfrm>
              <a:off x="5049925" y="3537600"/>
              <a:ext cx="51175" cy="58875"/>
            </a:xfrm>
            <a:custGeom>
              <a:avLst/>
              <a:gdLst/>
              <a:ahLst/>
              <a:cxnLst/>
              <a:rect l="l" t="t" r="r" b="b"/>
              <a:pathLst>
                <a:path w="2047" h="2355" extrusionOk="0">
                  <a:moveTo>
                    <a:pt x="268" y="1"/>
                  </a:moveTo>
                  <a:cubicBezTo>
                    <a:pt x="93" y="1"/>
                    <a:pt x="0" y="201"/>
                    <a:pt x="80" y="348"/>
                  </a:cubicBezTo>
                  <a:cubicBezTo>
                    <a:pt x="241" y="656"/>
                    <a:pt x="535" y="1110"/>
                    <a:pt x="696" y="1499"/>
                  </a:cubicBezTo>
                  <a:cubicBezTo>
                    <a:pt x="789" y="1713"/>
                    <a:pt x="803" y="2020"/>
                    <a:pt x="976" y="2194"/>
                  </a:cubicBezTo>
                  <a:cubicBezTo>
                    <a:pt x="1083" y="2287"/>
                    <a:pt x="1217" y="2355"/>
                    <a:pt x="1365" y="2355"/>
                  </a:cubicBezTo>
                  <a:cubicBezTo>
                    <a:pt x="1458" y="2355"/>
                    <a:pt x="1552" y="2328"/>
                    <a:pt x="1618" y="2261"/>
                  </a:cubicBezTo>
                  <a:cubicBezTo>
                    <a:pt x="2046" y="1873"/>
                    <a:pt x="1618" y="1244"/>
                    <a:pt x="1391" y="857"/>
                  </a:cubicBezTo>
                  <a:cubicBezTo>
                    <a:pt x="1137" y="415"/>
                    <a:pt x="803" y="13"/>
                    <a:pt x="268" y="1"/>
                  </a:cubicBezTo>
                  <a:close/>
                </a:path>
              </a:pathLst>
            </a:custGeom>
            <a:solidFill>
              <a:srgbClr val="684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4"/>
            <p:cNvSpPr/>
            <p:nvPr/>
          </p:nvSpPr>
          <p:spPr>
            <a:xfrm>
              <a:off x="5021825" y="3563025"/>
              <a:ext cx="32125" cy="45825"/>
            </a:xfrm>
            <a:custGeom>
              <a:avLst/>
              <a:gdLst/>
              <a:ahLst/>
              <a:cxnLst/>
              <a:rect l="l" t="t" r="r" b="b"/>
              <a:pathLst>
                <a:path w="1285" h="1833" extrusionOk="0">
                  <a:moveTo>
                    <a:pt x="348" y="0"/>
                  </a:moveTo>
                  <a:cubicBezTo>
                    <a:pt x="215" y="0"/>
                    <a:pt x="81" y="67"/>
                    <a:pt x="40" y="227"/>
                  </a:cubicBezTo>
                  <a:cubicBezTo>
                    <a:pt x="1" y="455"/>
                    <a:pt x="40" y="682"/>
                    <a:pt x="94" y="910"/>
                  </a:cubicBezTo>
                  <a:cubicBezTo>
                    <a:pt x="161" y="1137"/>
                    <a:pt x="241" y="1431"/>
                    <a:pt x="388" y="1632"/>
                  </a:cubicBezTo>
                  <a:cubicBezTo>
                    <a:pt x="482" y="1766"/>
                    <a:pt x="629" y="1832"/>
                    <a:pt x="763" y="1832"/>
                  </a:cubicBezTo>
                  <a:cubicBezTo>
                    <a:pt x="1030" y="1832"/>
                    <a:pt x="1285" y="1618"/>
                    <a:pt x="1191" y="1297"/>
                  </a:cubicBezTo>
                  <a:cubicBezTo>
                    <a:pt x="1124" y="1097"/>
                    <a:pt x="1003" y="910"/>
                    <a:pt x="910" y="723"/>
                  </a:cubicBezTo>
                  <a:cubicBezTo>
                    <a:pt x="816" y="535"/>
                    <a:pt x="750" y="321"/>
                    <a:pt x="643" y="147"/>
                  </a:cubicBezTo>
                  <a:cubicBezTo>
                    <a:pt x="575" y="54"/>
                    <a:pt x="455" y="0"/>
                    <a:pt x="348" y="0"/>
                  </a:cubicBezTo>
                  <a:close/>
                </a:path>
              </a:pathLst>
            </a:custGeom>
            <a:solidFill>
              <a:srgbClr val="684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4"/>
            <p:cNvSpPr/>
            <p:nvPr/>
          </p:nvSpPr>
          <p:spPr>
            <a:xfrm>
              <a:off x="5002075" y="3583750"/>
              <a:ext cx="34150" cy="39800"/>
            </a:xfrm>
            <a:custGeom>
              <a:avLst/>
              <a:gdLst/>
              <a:ahLst/>
              <a:cxnLst/>
              <a:rect l="l" t="t" r="r" b="b"/>
              <a:pathLst>
                <a:path w="1366" h="1592" extrusionOk="0">
                  <a:moveTo>
                    <a:pt x="416" y="1"/>
                  </a:moveTo>
                  <a:cubicBezTo>
                    <a:pt x="28" y="1"/>
                    <a:pt x="1" y="509"/>
                    <a:pt x="68" y="789"/>
                  </a:cubicBezTo>
                  <a:cubicBezTo>
                    <a:pt x="161" y="1178"/>
                    <a:pt x="523" y="1485"/>
                    <a:pt x="898" y="1579"/>
                  </a:cubicBezTo>
                  <a:cubicBezTo>
                    <a:pt x="924" y="1592"/>
                    <a:pt x="964" y="1592"/>
                    <a:pt x="991" y="1592"/>
                  </a:cubicBezTo>
                  <a:cubicBezTo>
                    <a:pt x="1258" y="1592"/>
                    <a:pt x="1365" y="1258"/>
                    <a:pt x="1205" y="1057"/>
                  </a:cubicBezTo>
                  <a:cubicBezTo>
                    <a:pt x="1031" y="843"/>
                    <a:pt x="844" y="669"/>
                    <a:pt x="723" y="441"/>
                  </a:cubicBezTo>
                  <a:cubicBezTo>
                    <a:pt x="643" y="308"/>
                    <a:pt x="684" y="13"/>
                    <a:pt x="456" y="1"/>
                  </a:cubicBezTo>
                  <a:close/>
                </a:path>
              </a:pathLst>
            </a:custGeom>
            <a:solidFill>
              <a:srgbClr val="684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4"/>
            <p:cNvSpPr/>
            <p:nvPr/>
          </p:nvSpPr>
          <p:spPr>
            <a:xfrm>
              <a:off x="5054250" y="4270300"/>
              <a:ext cx="20750" cy="21400"/>
            </a:xfrm>
            <a:custGeom>
              <a:avLst/>
              <a:gdLst/>
              <a:ahLst/>
              <a:cxnLst/>
              <a:rect l="l" t="t" r="r" b="b"/>
              <a:pathLst>
                <a:path w="830" h="856" extrusionOk="0">
                  <a:moveTo>
                    <a:pt x="253" y="0"/>
                  </a:moveTo>
                  <a:cubicBezTo>
                    <a:pt x="210" y="0"/>
                    <a:pt x="167" y="10"/>
                    <a:pt x="134" y="26"/>
                  </a:cubicBezTo>
                  <a:cubicBezTo>
                    <a:pt x="41" y="80"/>
                    <a:pt x="1" y="187"/>
                    <a:pt x="27" y="294"/>
                  </a:cubicBezTo>
                  <a:cubicBezTo>
                    <a:pt x="68" y="441"/>
                    <a:pt x="148" y="561"/>
                    <a:pt x="241" y="682"/>
                  </a:cubicBezTo>
                  <a:cubicBezTo>
                    <a:pt x="295" y="749"/>
                    <a:pt x="362" y="802"/>
                    <a:pt x="443" y="829"/>
                  </a:cubicBezTo>
                  <a:cubicBezTo>
                    <a:pt x="482" y="843"/>
                    <a:pt x="523" y="856"/>
                    <a:pt x="562" y="856"/>
                  </a:cubicBezTo>
                  <a:cubicBezTo>
                    <a:pt x="616" y="856"/>
                    <a:pt x="657" y="843"/>
                    <a:pt x="696" y="816"/>
                  </a:cubicBezTo>
                  <a:cubicBezTo>
                    <a:pt x="737" y="789"/>
                    <a:pt x="764" y="775"/>
                    <a:pt x="750" y="775"/>
                  </a:cubicBezTo>
                  <a:cubicBezTo>
                    <a:pt x="790" y="749"/>
                    <a:pt x="817" y="695"/>
                    <a:pt x="817" y="655"/>
                  </a:cubicBezTo>
                  <a:cubicBezTo>
                    <a:pt x="820" y="662"/>
                    <a:pt x="823" y="666"/>
                    <a:pt x="825" y="666"/>
                  </a:cubicBezTo>
                  <a:cubicBezTo>
                    <a:pt x="830" y="666"/>
                    <a:pt x="830" y="638"/>
                    <a:pt x="830" y="588"/>
                  </a:cubicBezTo>
                  <a:cubicBezTo>
                    <a:pt x="830" y="535"/>
                    <a:pt x="803" y="481"/>
                    <a:pt x="776" y="441"/>
                  </a:cubicBezTo>
                  <a:cubicBezTo>
                    <a:pt x="764" y="401"/>
                    <a:pt x="723" y="361"/>
                    <a:pt x="696" y="334"/>
                  </a:cubicBezTo>
                  <a:cubicBezTo>
                    <a:pt x="696" y="334"/>
                    <a:pt x="643" y="294"/>
                    <a:pt x="630" y="281"/>
                  </a:cubicBezTo>
                  <a:cubicBezTo>
                    <a:pt x="550" y="214"/>
                    <a:pt x="469" y="147"/>
                    <a:pt x="416" y="67"/>
                  </a:cubicBezTo>
                  <a:cubicBezTo>
                    <a:pt x="376" y="20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4"/>
            <p:cNvSpPr/>
            <p:nvPr/>
          </p:nvSpPr>
          <p:spPr>
            <a:xfrm>
              <a:off x="5076950" y="4272150"/>
              <a:ext cx="27175" cy="21400"/>
            </a:xfrm>
            <a:custGeom>
              <a:avLst/>
              <a:gdLst/>
              <a:ahLst/>
              <a:cxnLst/>
              <a:rect l="l" t="t" r="r" b="b"/>
              <a:pathLst>
                <a:path w="1087" h="856" extrusionOk="0">
                  <a:moveTo>
                    <a:pt x="204" y="0"/>
                  </a:moveTo>
                  <a:cubicBezTo>
                    <a:pt x="133" y="0"/>
                    <a:pt x="64" y="39"/>
                    <a:pt x="56" y="113"/>
                  </a:cubicBezTo>
                  <a:cubicBezTo>
                    <a:pt x="1" y="434"/>
                    <a:pt x="321" y="856"/>
                    <a:pt x="652" y="856"/>
                  </a:cubicBezTo>
                  <a:cubicBezTo>
                    <a:pt x="721" y="856"/>
                    <a:pt x="791" y="837"/>
                    <a:pt x="858" y="795"/>
                  </a:cubicBezTo>
                  <a:cubicBezTo>
                    <a:pt x="1086" y="675"/>
                    <a:pt x="792" y="434"/>
                    <a:pt x="671" y="367"/>
                  </a:cubicBezTo>
                  <a:cubicBezTo>
                    <a:pt x="605" y="314"/>
                    <a:pt x="537" y="287"/>
                    <a:pt x="484" y="234"/>
                  </a:cubicBezTo>
                  <a:cubicBezTo>
                    <a:pt x="417" y="180"/>
                    <a:pt x="377" y="100"/>
                    <a:pt x="323" y="46"/>
                  </a:cubicBezTo>
                  <a:cubicBezTo>
                    <a:pt x="292" y="16"/>
                    <a:pt x="248" y="0"/>
                    <a:pt x="204" y="0"/>
                  </a:cubicBezTo>
                  <a:close/>
                </a:path>
              </a:pathLst>
            </a:custGeom>
            <a:solidFill>
              <a:srgbClr val="C1B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4"/>
            <p:cNvSpPr/>
            <p:nvPr/>
          </p:nvSpPr>
          <p:spPr>
            <a:xfrm>
              <a:off x="6217675" y="4238525"/>
              <a:ext cx="38800" cy="34125"/>
            </a:xfrm>
            <a:custGeom>
              <a:avLst/>
              <a:gdLst/>
              <a:ahLst/>
              <a:cxnLst/>
              <a:rect l="l" t="t" r="r" b="b"/>
              <a:pathLst>
                <a:path w="1552" h="1365" extrusionOk="0">
                  <a:moveTo>
                    <a:pt x="1244" y="0"/>
                  </a:moveTo>
                  <a:cubicBezTo>
                    <a:pt x="1217" y="0"/>
                    <a:pt x="1190" y="0"/>
                    <a:pt x="1163" y="27"/>
                  </a:cubicBezTo>
                  <a:cubicBezTo>
                    <a:pt x="937" y="161"/>
                    <a:pt x="856" y="468"/>
                    <a:pt x="669" y="669"/>
                  </a:cubicBezTo>
                  <a:cubicBezTo>
                    <a:pt x="509" y="842"/>
                    <a:pt x="295" y="1017"/>
                    <a:pt x="81" y="1137"/>
                  </a:cubicBezTo>
                  <a:cubicBezTo>
                    <a:pt x="0" y="1190"/>
                    <a:pt x="13" y="1338"/>
                    <a:pt x="120" y="1351"/>
                  </a:cubicBezTo>
                  <a:cubicBezTo>
                    <a:pt x="174" y="1365"/>
                    <a:pt x="227" y="1365"/>
                    <a:pt x="281" y="1365"/>
                  </a:cubicBezTo>
                  <a:cubicBezTo>
                    <a:pt x="562" y="1365"/>
                    <a:pt x="789" y="1270"/>
                    <a:pt x="1003" y="1070"/>
                  </a:cubicBezTo>
                  <a:cubicBezTo>
                    <a:pt x="1231" y="869"/>
                    <a:pt x="1552" y="441"/>
                    <a:pt x="1431" y="134"/>
                  </a:cubicBezTo>
                  <a:cubicBezTo>
                    <a:pt x="1404" y="54"/>
                    <a:pt x="1324" y="0"/>
                    <a:pt x="1244" y="0"/>
                  </a:cubicBezTo>
                  <a:close/>
                </a:path>
              </a:pathLst>
            </a:custGeom>
            <a:solidFill>
              <a:srgbClr val="9E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4"/>
            <p:cNvSpPr/>
            <p:nvPr/>
          </p:nvSpPr>
          <p:spPr>
            <a:xfrm>
              <a:off x="6320675" y="3950775"/>
              <a:ext cx="16725" cy="15600"/>
            </a:xfrm>
            <a:custGeom>
              <a:avLst/>
              <a:gdLst/>
              <a:ahLst/>
              <a:cxnLst/>
              <a:rect l="l" t="t" r="r" b="b"/>
              <a:pathLst>
                <a:path w="669" h="624" extrusionOk="0">
                  <a:moveTo>
                    <a:pt x="177" y="0"/>
                  </a:moveTo>
                  <a:cubicBezTo>
                    <a:pt x="153" y="0"/>
                    <a:pt x="130" y="6"/>
                    <a:pt x="107" y="20"/>
                  </a:cubicBezTo>
                  <a:cubicBezTo>
                    <a:pt x="40" y="73"/>
                    <a:pt x="0" y="180"/>
                    <a:pt x="54" y="247"/>
                  </a:cubicBezTo>
                  <a:cubicBezTo>
                    <a:pt x="155" y="387"/>
                    <a:pt x="293" y="624"/>
                    <a:pt x="490" y="624"/>
                  </a:cubicBezTo>
                  <a:cubicBezTo>
                    <a:pt x="500" y="624"/>
                    <a:pt x="511" y="623"/>
                    <a:pt x="521" y="622"/>
                  </a:cubicBezTo>
                  <a:cubicBezTo>
                    <a:pt x="602" y="608"/>
                    <a:pt x="642" y="568"/>
                    <a:pt x="642" y="501"/>
                  </a:cubicBezTo>
                  <a:cubicBezTo>
                    <a:pt x="669" y="287"/>
                    <a:pt x="441" y="153"/>
                    <a:pt x="307" y="46"/>
                  </a:cubicBezTo>
                  <a:cubicBezTo>
                    <a:pt x="264" y="20"/>
                    <a:pt x="220" y="0"/>
                    <a:pt x="177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4"/>
            <p:cNvSpPr/>
            <p:nvPr/>
          </p:nvSpPr>
          <p:spPr>
            <a:xfrm>
              <a:off x="6341725" y="3968575"/>
              <a:ext cx="12400" cy="17550"/>
            </a:xfrm>
            <a:custGeom>
              <a:avLst/>
              <a:gdLst/>
              <a:ahLst/>
              <a:cxnLst/>
              <a:rect l="l" t="t" r="r" b="b"/>
              <a:pathLst>
                <a:path w="496" h="702" extrusionOk="0">
                  <a:moveTo>
                    <a:pt x="220" y="0"/>
                  </a:moveTo>
                  <a:cubicBezTo>
                    <a:pt x="158" y="0"/>
                    <a:pt x="95" y="37"/>
                    <a:pt x="68" y="110"/>
                  </a:cubicBezTo>
                  <a:cubicBezTo>
                    <a:pt x="27" y="217"/>
                    <a:pt x="0" y="351"/>
                    <a:pt x="27" y="472"/>
                  </a:cubicBezTo>
                  <a:cubicBezTo>
                    <a:pt x="27" y="538"/>
                    <a:pt x="54" y="592"/>
                    <a:pt x="107" y="632"/>
                  </a:cubicBezTo>
                  <a:cubicBezTo>
                    <a:pt x="134" y="659"/>
                    <a:pt x="161" y="672"/>
                    <a:pt x="202" y="686"/>
                  </a:cubicBezTo>
                  <a:cubicBezTo>
                    <a:pt x="228" y="686"/>
                    <a:pt x="241" y="699"/>
                    <a:pt x="255" y="699"/>
                  </a:cubicBezTo>
                  <a:cubicBezTo>
                    <a:pt x="264" y="700"/>
                    <a:pt x="273" y="701"/>
                    <a:pt x="282" y="701"/>
                  </a:cubicBezTo>
                  <a:cubicBezTo>
                    <a:pt x="342" y="701"/>
                    <a:pt x="405" y="663"/>
                    <a:pt x="428" y="606"/>
                  </a:cubicBezTo>
                  <a:lnTo>
                    <a:pt x="428" y="592"/>
                  </a:lnTo>
                  <a:cubicBezTo>
                    <a:pt x="496" y="445"/>
                    <a:pt x="416" y="244"/>
                    <a:pt x="362" y="110"/>
                  </a:cubicBezTo>
                  <a:cubicBezTo>
                    <a:pt x="342" y="37"/>
                    <a:pt x="282" y="0"/>
                    <a:pt x="220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4"/>
            <p:cNvSpPr/>
            <p:nvPr/>
          </p:nvSpPr>
          <p:spPr>
            <a:xfrm>
              <a:off x="6310950" y="3977575"/>
              <a:ext cx="15075" cy="15050"/>
            </a:xfrm>
            <a:custGeom>
              <a:avLst/>
              <a:gdLst/>
              <a:ahLst/>
              <a:cxnLst/>
              <a:rect l="l" t="t" r="r" b="b"/>
              <a:pathLst>
                <a:path w="603" h="602" extrusionOk="0">
                  <a:moveTo>
                    <a:pt x="241" y="0"/>
                  </a:moveTo>
                  <a:cubicBezTo>
                    <a:pt x="195" y="0"/>
                    <a:pt x="146" y="31"/>
                    <a:pt x="122" y="71"/>
                  </a:cubicBezTo>
                  <a:cubicBezTo>
                    <a:pt x="1" y="219"/>
                    <a:pt x="68" y="406"/>
                    <a:pt x="175" y="540"/>
                  </a:cubicBezTo>
                  <a:cubicBezTo>
                    <a:pt x="215" y="583"/>
                    <a:pt x="262" y="601"/>
                    <a:pt x="307" y="601"/>
                  </a:cubicBezTo>
                  <a:cubicBezTo>
                    <a:pt x="460" y="601"/>
                    <a:pt x="603" y="399"/>
                    <a:pt x="469" y="246"/>
                  </a:cubicBezTo>
                  <a:lnTo>
                    <a:pt x="456" y="246"/>
                  </a:lnTo>
                  <a:cubicBezTo>
                    <a:pt x="456" y="232"/>
                    <a:pt x="443" y="232"/>
                    <a:pt x="443" y="232"/>
                  </a:cubicBezTo>
                  <a:cubicBezTo>
                    <a:pt x="429" y="205"/>
                    <a:pt x="416" y="192"/>
                    <a:pt x="402" y="165"/>
                  </a:cubicBezTo>
                  <a:cubicBezTo>
                    <a:pt x="389" y="139"/>
                    <a:pt x="362" y="85"/>
                    <a:pt x="322" y="44"/>
                  </a:cubicBezTo>
                  <a:cubicBezTo>
                    <a:pt x="301" y="13"/>
                    <a:pt x="272" y="0"/>
                    <a:pt x="241" y="0"/>
                  </a:cubicBezTo>
                  <a:close/>
                </a:path>
              </a:pathLst>
            </a:custGeom>
            <a:solidFill>
              <a:srgbClr val="F2C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4"/>
            <p:cNvSpPr/>
            <p:nvPr/>
          </p:nvSpPr>
          <p:spPr>
            <a:xfrm>
              <a:off x="6122700" y="3415875"/>
              <a:ext cx="84625" cy="55850"/>
            </a:xfrm>
            <a:custGeom>
              <a:avLst/>
              <a:gdLst/>
              <a:ahLst/>
              <a:cxnLst/>
              <a:rect l="l" t="t" r="r" b="b"/>
              <a:pathLst>
                <a:path w="3385" h="2234" extrusionOk="0">
                  <a:moveTo>
                    <a:pt x="1164" y="1"/>
                  </a:moveTo>
                  <a:cubicBezTo>
                    <a:pt x="856" y="1"/>
                    <a:pt x="602" y="67"/>
                    <a:pt x="334" y="281"/>
                  </a:cubicBezTo>
                  <a:cubicBezTo>
                    <a:pt x="93" y="495"/>
                    <a:pt x="0" y="816"/>
                    <a:pt x="54" y="1124"/>
                  </a:cubicBezTo>
                  <a:cubicBezTo>
                    <a:pt x="93" y="1392"/>
                    <a:pt x="348" y="1606"/>
                    <a:pt x="616" y="1645"/>
                  </a:cubicBezTo>
                  <a:cubicBezTo>
                    <a:pt x="669" y="1645"/>
                    <a:pt x="709" y="1659"/>
                    <a:pt x="762" y="1659"/>
                  </a:cubicBezTo>
                  <a:cubicBezTo>
                    <a:pt x="950" y="1659"/>
                    <a:pt x="1137" y="1592"/>
                    <a:pt x="1297" y="1512"/>
                  </a:cubicBezTo>
                  <a:cubicBezTo>
                    <a:pt x="1392" y="1980"/>
                    <a:pt x="1873" y="2234"/>
                    <a:pt x="2381" y="2234"/>
                  </a:cubicBezTo>
                  <a:cubicBezTo>
                    <a:pt x="2676" y="2234"/>
                    <a:pt x="2983" y="2154"/>
                    <a:pt x="3237" y="1980"/>
                  </a:cubicBezTo>
                  <a:cubicBezTo>
                    <a:pt x="3384" y="1886"/>
                    <a:pt x="3291" y="1713"/>
                    <a:pt x="3143" y="1713"/>
                  </a:cubicBezTo>
                  <a:cubicBezTo>
                    <a:pt x="3143" y="1713"/>
                    <a:pt x="3130" y="1713"/>
                    <a:pt x="3117" y="1726"/>
                  </a:cubicBezTo>
                  <a:cubicBezTo>
                    <a:pt x="2970" y="1740"/>
                    <a:pt x="2783" y="1766"/>
                    <a:pt x="2595" y="1766"/>
                  </a:cubicBezTo>
                  <a:cubicBezTo>
                    <a:pt x="2127" y="1766"/>
                    <a:pt x="1672" y="1633"/>
                    <a:pt x="1846" y="1057"/>
                  </a:cubicBezTo>
                  <a:cubicBezTo>
                    <a:pt x="1913" y="870"/>
                    <a:pt x="1752" y="750"/>
                    <a:pt x="1606" y="750"/>
                  </a:cubicBezTo>
                  <a:cubicBezTo>
                    <a:pt x="1538" y="750"/>
                    <a:pt x="1472" y="763"/>
                    <a:pt x="1418" y="816"/>
                  </a:cubicBezTo>
                  <a:cubicBezTo>
                    <a:pt x="1285" y="923"/>
                    <a:pt x="976" y="1151"/>
                    <a:pt x="749" y="1151"/>
                  </a:cubicBezTo>
                  <a:cubicBezTo>
                    <a:pt x="642" y="1151"/>
                    <a:pt x="548" y="1098"/>
                    <a:pt x="509" y="950"/>
                  </a:cubicBezTo>
                  <a:cubicBezTo>
                    <a:pt x="375" y="468"/>
                    <a:pt x="1083" y="134"/>
                    <a:pt x="1431" y="54"/>
                  </a:cubicBezTo>
                  <a:cubicBezTo>
                    <a:pt x="1458" y="54"/>
                    <a:pt x="1445" y="14"/>
                    <a:pt x="1431" y="14"/>
                  </a:cubicBezTo>
                  <a:cubicBezTo>
                    <a:pt x="1338" y="14"/>
                    <a:pt x="1244" y="1"/>
                    <a:pt x="1164" y="1"/>
                  </a:cubicBezTo>
                  <a:close/>
                </a:path>
              </a:pathLst>
            </a:custGeom>
            <a:solidFill>
              <a:srgbClr val="302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4"/>
            <p:cNvSpPr/>
            <p:nvPr/>
          </p:nvSpPr>
          <p:spPr>
            <a:xfrm>
              <a:off x="6322325" y="3475725"/>
              <a:ext cx="58875" cy="66225"/>
            </a:xfrm>
            <a:custGeom>
              <a:avLst/>
              <a:gdLst/>
              <a:ahLst/>
              <a:cxnLst/>
              <a:rect l="l" t="t" r="r" b="b"/>
              <a:pathLst>
                <a:path w="2355" h="2649" extrusionOk="0">
                  <a:moveTo>
                    <a:pt x="1593" y="0"/>
                  </a:moveTo>
                  <a:cubicBezTo>
                    <a:pt x="1539" y="0"/>
                    <a:pt x="1499" y="0"/>
                    <a:pt x="1445" y="14"/>
                  </a:cubicBezTo>
                  <a:cubicBezTo>
                    <a:pt x="817" y="121"/>
                    <a:pt x="844" y="723"/>
                    <a:pt x="1031" y="1218"/>
                  </a:cubicBezTo>
                  <a:lnTo>
                    <a:pt x="1017" y="1218"/>
                  </a:lnTo>
                  <a:cubicBezTo>
                    <a:pt x="964" y="1218"/>
                    <a:pt x="924" y="1231"/>
                    <a:pt x="871" y="1231"/>
                  </a:cubicBezTo>
                  <a:cubicBezTo>
                    <a:pt x="669" y="1272"/>
                    <a:pt x="496" y="1392"/>
                    <a:pt x="295" y="1392"/>
                  </a:cubicBezTo>
                  <a:cubicBezTo>
                    <a:pt x="108" y="1406"/>
                    <a:pt x="1" y="1593"/>
                    <a:pt x="95" y="1753"/>
                  </a:cubicBezTo>
                  <a:cubicBezTo>
                    <a:pt x="309" y="2155"/>
                    <a:pt x="683" y="2369"/>
                    <a:pt x="1058" y="2609"/>
                  </a:cubicBezTo>
                  <a:cubicBezTo>
                    <a:pt x="1085" y="2636"/>
                    <a:pt x="1124" y="2649"/>
                    <a:pt x="1165" y="2649"/>
                  </a:cubicBezTo>
                  <a:cubicBezTo>
                    <a:pt x="1338" y="2649"/>
                    <a:pt x="1499" y="2381"/>
                    <a:pt x="1325" y="2248"/>
                  </a:cubicBezTo>
                  <a:cubicBezTo>
                    <a:pt x="1138" y="2101"/>
                    <a:pt x="910" y="1953"/>
                    <a:pt x="723" y="1780"/>
                  </a:cubicBezTo>
                  <a:cubicBezTo>
                    <a:pt x="844" y="1739"/>
                    <a:pt x="964" y="1713"/>
                    <a:pt x="1085" y="1713"/>
                  </a:cubicBezTo>
                  <a:cubicBezTo>
                    <a:pt x="1178" y="1713"/>
                    <a:pt x="1272" y="1727"/>
                    <a:pt x="1365" y="1766"/>
                  </a:cubicBezTo>
                  <a:cubicBezTo>
                    <a:pt x="1392" y="1780"/>
                    <a:pt x="1418" y="1780"/>
                    <a:pt x="1432" y="1780"/>
                  </a:cubicBezTo>
                  <a:cubicBezTo>
                    <a:pt x="1593" y="1780"/>
                    <a:pt x="1713" y="1579"/>
                    <a:pt x="1620" y="1432"/>
                  </a:cubicBezTo>
                  <a:cubicBezTo>
                    <a:pt x="1472" y="1192"/>
                    <a:pt x="1058" y="496"/>
                    <a:pt x="1552" y="389"/>
                  </a:cubicBezTo>
                  <a:cubicBezTo>
                    <a:pt x="1579" y="375"/>
                    <a:pt x="1606" y="375"/>
                    <a:pt x="1632" y="375"/>
                  </a:cubicBezTo>
                  <a:cubicBezTo>
                    <a:pt x="1873" y="375"/>
                    <a:pt x="2221" y="589"/>
                    <a:pt x="2274" y="776"/>
                  </a:cubicBezTo>
                  <a:cubicBezTo>
                    <a:pt x="2274" y="790"/>
                    <a:pt x="2288" y="790"/>
                    <a:pt x="2301" y="790"/>
                  </a:cubicBezTo>
                  <a:cubicBezTo>
                    <a:pt x="2301" y="790"/>
                    <a:pt x="2315" y="776"/>
                    <a:pt x="2315" y="763"/>
                  </a:cubicBezTo>
                  <a:cubicBezTo>
                    <a:pt x="2315" y="536"/>
                    <a:pt x="2355" y="416"/>
                    <a:pt x="2155" y="228"/>
                  </a:cubicBezTo>
                  <a:cubicBezTo>
                    <a:pt x="2007" y="81"/>
                    <a:pt x="1793" y="0"/>
                    <a:pt x="1593" y="0"/>
                  </a:cubicBezTo>
                  <a:close/>
                </a:path>
              </a:pathLst>
            </a:custGeom>
            <a:solidFill>
              <a:srgbClr val="302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4"/>
            <p:cNvSpPr/>
            <p:nvPr/>
          </p:nvSpPr>
          <p:spPr>
            <a:xfrm>
              <a:off x="6392225" y="3554325"/>
              <a:ext cx="41825" cy="50500"/>
            </a:xfrm>
            <a:custGeom>
              <a:avLst/>
              <a:gdLst/>
              <a:ahLst/>
              <a:cxnLst/>
              <a:rect l="l" t="t" r="r" b="b"/>
              <a:pathLst>
                <a:path w="1673" h="2020" extrusionOk="0">
                  <a:moveTo>
                    <a:pt x="1030" y="0"/>
                  </a:moveTo>
                  <a:cubicBezTo>
                    <a:pt x="991" y="0"/>
                    <a:pt x="937" y="0"/>
                    <a:pt x="896" y="13"/>
                  </a:cubicBezTo>
                  <a:cubicBezTo>
                    <a:pt x="549" y="67"/>
                    <a:pt x="281" y="321"/>
                    <a:pt x="134" y="629"/>
                  </a:cubicBezTo>
                  <a:cubicBezTo>
                    <a:pt x="54" y="830"/>
                    <a:pt x="1" y="1057"/>
                    <a:pt x="27" y="1285"/>
                  </a:cubicBezTo>
                  <a:cubicBezTo>
                    <a:pt x="40" y="1538"/>
                    <a:pt x="147" y="1859"/>
                    <a:pt x="375" y="2007"/>
                  </a:cubicBezTo>
                  <a:cubicBezTo>
                    <a:pt x="402" y="2020"/>
                    <a:pt x="429" y="2020"/>
                    <a:pt x="455" y="2020"/>
                  </a:cubicBezTo>
                  <a:cubicBezTo>
                    <a:pt x="522" y="2020"/>
                    <a:pt x="575" y="1980"/>
                    <a:pt x="602" y="1913"/>
                  </a:cubicBezTo>
                  <a:cubicBezTo>
                    <a:pt x="643" y="1739"/>
                    <a:pt x="616" y="1511"/>
                    <a:pt x="602" y="1338"/>
                  </a:cubicBezTo>
                  <a:cubicBezTo>
                    <a:pt x="589" y="1244"/>
                    <a:pt x="589" y="1164"/>
                    <a:pt x="602" y="1083"/>
                  </a:cubicBezTo>
                  <a:lnTo>
                    <a:pt x="602" y="1044"/>
                  </a:lnTo>
                  <a:lnTo>
                    <a:pt x="602" y="1030"/>
                  </a:lnTo>
                  <a:cubicBezTo>
                    <a:pt x="616" y="976"/>
                    <a:pt x="616" y="950"/>
                    <a:pt x="629" y="910"/>
                  </a:cubicBezTo>
                  <a:cubicBezTo>
                    <a:pt x="629" y="896"/>
                    <a:pt x="656" y="857"/>
                    <a:pt x="656" y="843"/>
                  </a:cubicBezTo>
                  <a:lnTo>
                    <a:pt x="696" y="762"/>
                  </a:lnTo>
                  <a:cubicBezTo>
                    <a:pt x="709" y="736"/>
                    <a:pt x="723" y="709"/>
                    <a:pt x="736" y="696"/>
                  </a:cubicBezTo>
                  <a:lnTo>
                    <a:pt x="777" y="655"/>
                  </a:lnTo>
                  <a:cubicBezTo>
                    <a:pt x="789" y="629"/>
                    <a:pt x="816" y="616"/>
                    <a:pt x="830" y="589"/>
                  </a:cubicBezTo>
                  <a:cubicBezTo>
                    <a:pt x="843" y="589"/>
                    <a:pt x="843" y="589"/>
                    <a:pt x="843" y="575"/>
                  </a:cubicBezTo>
                  <a:cubicBezTo>
                    <a:pt x="857" y="575"/>
                    <a:pt x="857" y="575"/>
                    <a:pt x="870" y="562"/>
                  </a:cubicBezTo>
                  <a:cubicBezTo>
                    <a:pt x="910" y="536"/>
                    <a:pt x="950" y="522"/>
                    <a:pt x="991" y="495"/>
                  </a:cubicBezTo>
                  <a:cubicBezTo>
                    <a:pt x="1003" y="495"/>
                    <a:pt x="1017" y="482"/>
                    <a:pt x="1030" y="482"/>
                  </a:cubicBezTo>
                  <a:cubicBezTo>
                    <a:pt x="1044" y="482"/>
                    <a:pt x="1057" y="468"/>
                    <a:pt x="1084" y="468"/>
                  </a:cubicBezTo>
                  <a:lnTo>
                    <a:pt x="1151" y="468"/>
                  </a:lnTo>
                  <a:cubicBezTo>
                    <a:pt x="1164" y="468"/>
                    <a:pt x="1178" y="468"/>
                    <a:pt x="1205" y="482"/>
                  </a:cubicBezTo>
                  <a:cubicBezTo>
                    <a:pt x="1205" y="482"/>
                    <a:pt x="1217" y="482"/>
                    <a:pt x="1231" y="495"/>
                  </a:cubicBezTo>
                  <a:lnTo>
                    <a:pt x="1244" y="495"/>
                  </a:lnTo>
                  <a:cubicBezTo>
                    <a:pt x="1244" y="509"/>
                    <a:pt x="1258" y="509"/>
                    <a:pt x="1258" y="522"/>
                  </a:cubicBezTo>
                  <a:lnTo>
                    <a:pt x="1271" y="522"/>
                  </a:lnTo>
                  <a:cubicBezTo>
                    <a:pt x="1312" y="589"/>
                    <a:pt x="1324" y="682"/>
                    <a:pt x="1324" y="789"/>
                  </a:cubicBezTo>
                  <a:cubicBezTo>
                    <a:pt x="1324" y="964"/>
                    <a:pt x="1285" y="1178"/>
                    <a:pt x="1217" y="1351"/>
                  </a:cubicBezTo>
                  <a:cubicBezTo>
                    <a:pt x="1217" y="1365"/>
                    <a:pt x="1217" y="1378"/>
                    <a:pt x="1231" y="1378"/>
                  </a:cubicBezTo>
                  <a:cubicBezTo>
                    <a:pt x="1244" y="1378"/>
                    <a:pt x="1244" y="1378"/>
                    <a:pt x="1244" y="1365"/>
                  </a:cubicBezTo>
                  <a:cubicBezTo>
                    <a:pt x="1392" y="1190"/>
                    <a:pt x="1526" y="1057"/>
                    <a:pt x="1606" y="843"/>
                  </a:cubicBezTo>
                  <a:cubicBezTo>
                    <a:pt x="1659" y="696"/>
                    <a:pt x="1672" y="536"/>
                    <a:pt x="1633" y="388"/>
                  </a:cubicBezTo>
                  <a:cubicBezTo>
                    <a:pt x="1552" y="107"/>
                    <a:pt x="1298" y="0"/>
                    <a:pt x="1030" y="0"/>
                  </a:cubicBezTo>
                  <a:close/>
                </a:path>
              </a:pathLst>
            </a:custGeom>
            <a:solidFill>
              <a:srgbClr val="302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4"/>
            <p:cNvSpPr/>
            <p:nvPr/>
          </p:nvSpPr>
          <p:spPr>
            <a:xfrm>
              <a:off x="6389875" y="3676375"/>
              <a:ext cx="73950" cy="69250"/>
            </a:xfrm>
            <a:custGeom>
              <a:avLst/>
              <a:gdLst/>
              <a:ahLst/>
              <a:cxnLst/>
              <a:rect l="l" t="t" r="r" b="b"/>
              <a:pathLst>
                <a:path w="2958" h="2770" extrusionOk="0">
                  <a:moveTo>
                    <a:pt x="857" y="0"/>
                  </a:moveTo>
                  <a:cubicBezTo>
                    <a:pt x="482" y="94"/>
                    <a:pt x="1" y="522"/>
                    <a:pt x="215" y="950"/>
                  </a:cubicBezTo>
                  <a:cubicBezTo>
                    <a:pt x="335" y="1177"/>
                    <a:pt x="523" y="1258"/>
                    <a:pt x="737" y="1258"/>
                  </a:cubicBezTo>
                  <a:cubicBezTo>
                    <a:pt x="776" y="1258"/>
                    <a:pt x="830" y="1258"/>
                    <a:pt x="871" y="1245"/>
                  </a:cubicBezTo>
                  <a:lnTo>
                    <a:pt x="871" y="1245"/>
                  </a:lnTo>
                  <a:cubicBezTo>
                    <a:pt x="710" y="1632"/>
                    <a:pt x="723" y="2047"/>
                    <a:pt x="1031" y="2408"/>
                  </a:cubicBezTo>
                  <a:cubicBezTo>
                    <a:pt x="1258" y="2663"/>
                    <a:pt x="1525" y="2770"/>
                    <a:pt x="1807" y="2770"/>
                  </a:cubicBezTo>
                  <a:cubicBezTo>
                    <a:pt x="2194" y="2770"/>
                    <a:pt x="2583" y="2568"/>
                    <a:pt x="2850" y="2235"/>
                  </a:cubicBezTo>
                  <a:cubicBezTo>
                    <a:pt x="2957" y="2101"/>
                    <a:pt x="2850" y="1940"/>
                    <a:pt x="2716" y="1940"/>
                  </a:cubicBezTo>
                  <a:cubicBezTo>
                    <a:pt x="2676" y="1940"/>
                    <a:pt x="2636" y="1953"/>
                    <a:pt x="2583" y="1994"/>
                  </a:cubicBezTo>
                  <a:cubicBezTo>
                    <a:pt x="2369" y="2167"/>
                    <a:pt x="2114" y="2328"/>
                    <a:pt x="1860" y="2328"/>
                  </a:cubicBezTo>
                  <a:cubicBezTo>
                    <a:pt x="1700" y="2328"/>
                    <a:pt x="1552" y="2274"/>
                    <a:pt x="1406" y="2140"/>
                  </a:cubicBezTo>
                  <a:cubicBezTo>
                    <a:pt x="1031" y="1793"/>
                    <a:pt x="1231" y="1245"/>
                    <a:pt x="1566" y="963"/>
                  </a:cubicBezTo>
                  <a:cubicBezTo>
                    <a:pt x="1727" y="830"/>
                    <a:pt x="1579" y="616"/>
                    <a:pt x="1406" y="616"/>
                  </a:cubicBezTo>
                  <a:cubicBezTo>
                    <a:pt x="1379" y="616"/>
                    <a:pt x="1338" y="616"/>
                    <a:pt x="1311" y="629"/>
                  </a:cubicBezTo>
                  <a:cubicBezTo>
                    <a:pt x="1192" y="696"/>
                    <a:pt x="978" y="817"/>
                    <a:pt x="790" y="817"/>
                  </a:cubicBezTo>
                  <a:cubicBezTo>
                    <a:pt x="737" y="817"/>
                    <a:pt x="683" y="803"/>
                    <a:pt x="630" y="776"/>
                  </a:cubicBezTo>
                  <a:cubicBezTo>
                    <a:pt x="469" y="642"/>
                    <a:pt x="910" y="282"/>
                    <a:pt x="978" y="201"/>
                  </a:cubicBezTo>
                  <a:cubicBezTo>
                    <a:pt x="1058" y="121"/>
                    <a:pt x="990" y="0"/>
                    <a:pt x="897" y="0"/>
                  </a:cubicBezTo>
                  <a:close/>
                </a:path>
              </a:pathLst>
            </a:custGeom>
            <a:solidFill>
              <a:srgbClr val="302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4"/>
            <p:cNvSpPr/>
            <p:nvPr/>
          </p:nvSpPr>
          <p:spPr>
            <a:xfrm>
              <a:off x="6204950" y="3367375"/>
              <a:ext cx="34150" cy="16425"/>
            </a:xfrm>
            <a:custGeom>
              <a:avLst/>
              <a:gdLst/>
              <a:ahLst/>
              <a:cxnLst/>
              <a:rect l="l" t="t" r="r" b="b"/>
              <a:pathLst>
                <a:path w="1366" h="657" extrusionOk="0">
                  <a:moveTo>
                    <a:pt x="495" y="1"/>
                  </a:moveTo>
                  <a:cubicBezTo>
                    <a:pt x="308" y="1"/>
                    <a:pt x="148" y="68"/>
                    <a:pt x="67" y="215"/>
                  </a:cubicBezTo>
                  <a:cubicBezTo>
                    <a:pt x="1" y="362"/>
                    <a:pt x="28" y="536"/>
                    <a:pt x="174" y="616"/>
                  </a:cubicBezTo>
                  <a:cubicBezTo>
                    <a:pt x="242" y="657"/>
                    <a:pt x="308" y="657"/>
                    <a:pt x="376" y="657"/>
                  </a:cubicBezTo>
                  <a:cubicBezTo>
                    <a:pt x="509" y="657"/>
                    <a:pt x="616" y="616"/>
                    <a:pt x="763" y="616"/>
                  </a:cubicBezTo>
                  <a:lnTo>
                    <a:pt x="777" y="616"/>
                  </a:lnTo>
                  <a:cubicBezTo>
                    <a:pt x="830" y="616"/>
                    <a:pt x="897" y="630"/>
                    <a:pt x="950" y="630"/>
                  </a:cubicBezTo>
                  <a:cubicBezTo>
                    <a:pt x="1018" y="643"/>
                    <a:pt x="1084" y="643"/>
                    <a:pt x="1137" y="643"/>
                  </a:cubicBezTo>
                  <a:cubicBezTo>
                    <a:pt x="1218" y="643"/>
                    <a:pt x="1285" y="630"/>
                    <a:pt x="1351" y="603"/>
                  </a:cubicBezTo>
                  <a:cubicBezTo>
                    <a:pt x="1365" y="603"/>
                    <a:pt x="1365" y="589"/>
                    <a:pt x="1365" y="589"/>
                  </a:cubicBezTo>
                  <a:cubicBezTo>
                    <a:pt x="1339" y="268"/>
                    <a:pt x="870" y="1"/>
                    <a:pt x="495" y="1"/>
                  </a:cubicBezTo>
                  <a:close/>
                </a:path>
              </a:pathLst>
            </a:custGeom>
            <a:solidFill>
              <a:srgbClr val="41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4"/>
            <p:cNvSpPr/>
            <p:nvPr/>
          </p:nvSpPr>
          <p:spPr>
            <a:xfrm>
              <a:off x="6205950" y="3391450"/>
              <a:ext cx="22100" cy="16750"/>
            </a:xfrm>
            <a:custGeom>
              <a:avLst/>
              <a:gdLst/>
              <a:ahLst/>
              <a:cxnLst/>
              <a:rect l="l" t="t" r="r" b="b"/>
              <a:pathLst>
                <a:path w="884" h="670" extrusionOk="0">
                  <a:moveTo>
                    <a:pt x="443" y="1"/>
                  </a:moveTo>
                  <a:cubicBezTo>
                    <a:pt x="402" y="1"/>
                    <a:pt x="362" y="1"/>
                    <a:pt x="322" y="15"/>
                  </a:cubicBezTo>
                  <a:cubicBezTo>
                    <a:pt x="121" y="81"/>
                    <a:pt x="1" y="322"/>
                    <a:pt x="121" y="509"/>
                  </a:cubicBezTo>
                  <a:cubicBezTo>
                    <a:pt x="175" y="589"/>
                    <a:pt x="228" y="630"/>
                    <a:pt x="322" y="657"/>
                  </a:cubicBezTo>
                  <a:cubicBezTo>
                    <a:pt x="348" y="669"/>
                    <a:pt x="375" y="669"/>
                    <a:pt x="402" y="669"/>
                  </a:cubicBezTo>
                  <a:cubicBezTo>
                    <a:pt x="482" y="669"/>
                    <a:pt x="562" y="643"/>
                    <a:pt x="616" y="589"/>
                  </a:cubicBezTo>
                  <a:lnTo>
                    <a:pt x="750" y="589"/>
                  </a:lnTo>
                  <a:cubicBezTo>
                    <a:pt x="764" y="589"/>
                    <a:pt x="790" y="589"/>
                    <a:pt x="764" y="576"/>
                  </a:cubicBezTo>
                  <a:lnTo>
                    <a:pt x="790" y="576"/>
                  </a:lnTo>
                  <a:cubicBezTo>
                    <a:pt x="844" y="576"/>
                    <a:pt x="883" y="536"/>
                    <a:pt x="871" y="469"/>
                  </a:cubicBezTo>
                  <a:cubicBezTo>
                    <a:pt x="871" y="416"/>
                    <a:pt x="883" y="362"/>
                    <a:pt x="857" y="309"/>
                  </a:cubicBezTo>
                  <a:cubicBezTo>
                    <a:pt x="830" y="241"/>
                    <a:pt x="803" y="188"/>
                    <a:pt x="750" y="134"/>
                  </a:cubicBezTo>
                  <a:cubicBezTo>
                    <a:pt x="669" y="41"/>
                    <a:pt x="562" y="1"/>
                    <a:pt x="443" y="1"/>
                  </a:cubicBezTo>
                  <a:close/>
                </a:path>
              </a:pathLst>
            </a:custGeom>
            <a:solidFill>
              <a:srgbClr val="41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4"/>
            <p:cNvSpPr/>
            <p:nvPr/>
          </p:nvSpPr>
          <p:spPr>
            <a:xfrm>
              <a:off x="6217675" y="3417550"/>
              <a:ext cx="14075" cy="11725"/>
            </a:xfrm>
            <a:custGeom>
              <a:avLst/>
              <a:gdLst/>
              <a:ahLst/>
              <a:cxnLst/>
              <a:rect l="l" t="t" r="r" b="b"/>
              <a:pathLst>
                <a:path w="563" h="469" extrusionOk="0">
                  <a:moveTo>
                    <a:pt x="227" y="0"/>
                  </a:moveTo>
                  <a:cubicBezTo>
                    <a:pt x="107" y="0"/>
                    <a:pt x="0" y="121"/>
                    <a:pt x="0" y="228"/>
                  </a:cubicBezTo>
                  <a:cubicBezTo>
                    <a:pt x="0" y="348"/>
                    <a:pt x="107" y="469"/>
                    <a:pt x="227" y="469"/>
                  </a:cubicBezTo>
                  <a:cubicBezTo>
                    <a:pt x="254" y="469"/>
                    <a:pt x="268" y="455"/>
                    <a:pt x="295" y="455"/>
                  </a:cubicBezTo>
                  <a:cubicBezTo>
                    <a:pt x="307" y="442"/>
                    <a:pt x="321" y="442"/>
                    <a:pt x="334" y="442"/>
                  </a:cubicBezTo>
                  <a:lnTo>
                    <a:pt x="375" y="442"/>
                  </a:lnTo>
                  <a:cubicBezTo>
                    <a:pt x="388" y="455"/>
                    <a:pt x="402" y="455"/>
                    <a:pt x="402" y="455"/>
                  </a:cubicBezTo>
                  <a:cubicBezTo>
                    <a:pt x="495" y="455"/>
                    <a:pt x="562" y="362"/>
                    <a:pt x="535" y="281"/>
                  </a:cubicBezTo>
                  <a:cubicBezTo>
                    <a:pt x="521" y="228"/>
                    <a:pt x="509" y="174"/>
                    <a:pt x="482" y="134"/>
                  </a:cubicBezTo>
                  <a:cubicBezTo>
                    <a:pt x="468" y="134"/>
                    <a:pt x="468" y="121"/>
                    <a:pt x="455" y="121"/>
                  </a:cubicBezTo>
                  <a:cubicBezTo>
                    <a:pt x="441" y="107"/>
                    <a:pt x="441" y="94"/>
                    <a:pt x="428" y="80"/>
                  </a:cubicBezTo>
                  <a:cubicBezTo>
                    <a:pt x="388" y="41"/>
                    <a:pt x="334" y="27"/>
                    <a:pt x="295" y="14"/>
                  </a:cubicBezTo>
                  <a:cubicBezTo>
                    <a:pt x="268" y="0"/>
                    <a:pt x="254" y="0"/>
                    <a:pt x="227" y="0"/>
                  </a:cubicBezTo>
                  <a:close/>
                </a:path>
              </a:pathLst>
            </a:custGeom>
            <a:solidFill>
              <a:srgbClr val="41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4"/>
            <p:cNvSpPr/>
            <p:nvPr/>
          </p:nvSpPr>
          <p:spPr>
            <a:xfrm>
              <a:off x="6313625" y="3544300"/>
              <a:ext cx="20450" cy="35775"/>
            </a:xfrm>
            <a:custGeom>
              <a:avLst/>
              <a:gdLst/>
              <a:ahLst/>
              <a:cxnLst/>
              <a:rect l="l" t="t" r="r" b="b"/>
              <a:pathLst>
                <a:path w="818" h="1431" extrusionOk="0">
                  <a:moveTo>
                    <a:pt x="482" y="0"/>
                  </a:moveTo>
                  <a:cubicBezTo>
                    <a:pt x="375" y="0"/>
                    <a:pt x="282" y="40"/>
                    <a:pt x="229" y="134"/>
                  </a:cubicBezTo>
                  <a:cubicBezTo>
                    <a:pt x="134" y="294"/>
                    <a:pt x="81" y="441"/>
                    <a:pt x="54" y="615"/>
                  </a:cubicBezTo>
                  <a:cubicBezTo>
                    <a:pt x="1" y="869"/>
                    <a:pt x="27" y="1056"/>
                    <a:pt x="161" y="1270"/>
                  </a:cubicBezTo>
                  <a:cubicBezTo>
                    <a:pt x="229" y="1365"/>
                    <a:pt x="336" y="1431"/>
                    <a:pt x="443" y="1431"/>
                  </a:cubicBezTo>
                  <a:lnTo>
                    <a:pt x="456" y="1431"/>
                  </a:lnTo>
                  <a:cubicBezTo>
                    <a:pt x="737" y="1418"/>
                    <a:pt x="817" y="1177"/>
                    <a:pt x="817" y="937"/>
                  </a:cubicBezTo>
                  <a:cubicBezTo>
                    <a:pt x="817" y="816"/>
                    <a:pt x="777" y="709"/>
                    <a:pt x="764" y="602"/>
                  </a:cubicBezTo>
                  <a:lnTo>
                    <a:pt x="764" y="281"/>
                  </a:lnTo>
                  <a:cubicBezTo>
                    <a:pt x="764" y="93"/>
                    <a:pt x="630" y="0"/>
                    <a:pt x="482" y="0"/>
                  </a:cubicBezTo>
                  <a:close/>
                </a:path>
              </a:pathLst>
            </a:custGeom>
            <a:solidFill>
              <a:srgbClr val="41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4"/>
            <p:cNvSpPr/>
            <p:nvPr/>
          </p:nvSpPr>
          <p:spPr>
            <a:xfrm>
              <a:off x="6339050" y="3556325"/>
              <a:ext cx="18425" cy="23100"/>
            </a:xfrm>
            <a:custGeom>
              <a:avLst/>
              <a:gdLst/>
              <a:ahLst/>
              <a:cxnLst/>
              <a:rect l="l" t="t" r="r" b="b"/>
              <a:pathLst>
                <a:path w="737" h="924" extrusionOk="0">
                  <a:moveTo>
                    <a:pt x="482" y="1"/>
                  </a:moveTo>
                  <a:cubicBezTo>
                    <a:pt x="348" y="1"/>
                    <a:pt x="228" y="94"/>
                    <a:pt x="148" y="215"/>
                  </a:cubicBezTo>
                  <a:lnTo>
                    <a:pt x="161" y="188"/>
                  </a:lnTo>
                  <a:lnTo>
                    <a:pt x="161" y="188"/>
                  </a:lnTo>
                  <a:cubicBezTo>
                    <a:pt x="161" y="188"/>
                    <a:pt x="148" y="201"/>
                    <a:pt x="134" y="228"/>
                  </a:cubicBezTo>
                  <a:lnTo>
                    <a:pt x="95" y="268"/>
                  </a:lnTo>
                  <a:cubicBezTo>
                    <a:pt x="68" y="322"/>
                    <a:pt x="54" y="361"/>
                    <a:pt x="41" y="415"/>
                  </a:cubicBezTo>
                  <a:cubicBezTo>
                    <a:pt x="0" y="563"/>
                    <a:pt x="54" y="736"/>
                    <a:pt x="161" y="830"/>
                  </a:cubicBezTo>
                  <a:cubicBezTo>
                    <a:pt x="228" y="896"/>
                    <a:pt x="309" y="923"/>
                    <a:pt x="389" y="923"/>
                  </a:cubicBezTo>
                  <a:cubicBezTo>
                    <a:pt x="455" y="923"/>
                    <a:pt x="509" y="910"/>
                    <a:pt x="562" y="884"/>
                  </a:cubicBezTo>
                  <a:cubicBezTo>
                    <a:pt x="696" y="803"/>
                    <a:pt x="737" y="643"/>
                    <a:pt x="737" y="509"/>
                  </a:cubicBezTo>
                  <a:cubicBezTo>
                    <a:pt x="737" y="456"/>
                    <a:pt x="723" y="415"/>
                    <a:pt x="710" y="361"/>
                  </a:cubicBezTo>
                  <a:cubicBezTo>
                    <a:pt x="696" y="348"/>
                    <a:pt x="696" y="348"/>
                    <a:pt x="696" y="335"/>
                  </a:cubicBezTo>
                  <a:lnTo>
                    <a:pt x="696" y="295"/>
                  </a:lnTo>
                  <a:cubicBezTo>
                    <a:pt x="710" y="268"/>
                    <a:pt x="710" y="228"/>
                    <a:pt x="710" y="201"/>
                  </a:cubicBezTo>
                  <a:cubicBezTo>
                    <a:pt x="710" y="94"/>
                    <a:pt x="642" y="14"/>
                    <a:pt x="535" y="1"/>
                  </a:cubicBezTo>
                  <a:close/>
                </a:path>
              </a:pathLst>
            </a:custGeom>
            <a:solidFill>
              <a:srgbClr val="41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4"/>
            <p:cNvSpPr/>
            <p:nvPr/>
          </p:nvSpPr>
          <p:spPr>
            <a:xfrm>
              <a:off x="6360800" y="3563025"/>
              <a:ext cx="18750" cy="18750"/>
            </a:xfrm>
            <a:custGeom>
              <a:avLst/>
              <a:gdLst/>
              <a:ahLst/>
              <a:cxnLst/>
              <a:rect l="l" t="t" r="r" b="b"/>
              <a:pathLst>
                <a:path w="750" h="750" extrusionOk="0">
                  <a:moveTo>
                    <a:pt x="428" y="0"/>
                  </a:moveTo>
                  <a:cubicBezTo>
                    <a:pt x="321" y="0"/>
                    <a:pt x="227" y="93"/>
                    <a:pt x="174" y="188"/>
                  </a:cubicBezTo>
                  <a:cubicBezTo>
                    <a:pt x="0" y="414"/>
                    <a:pt x="188" y="749"/>
                    <a:pt x="441" y="749"/>
                  </a:cubicBezTo>
                  <a:cubicBezTo>
                    <a:pt x="482" y="749"/>
                    <a:pt x="509" y="749"/>
                    <a:pt x="548" y="735"/>
                  </a:cubicBezTo>
                  <a:cubicBezTo>
                    <a:pt x="575" y="735"/>
                    <a:pt x="602" y="735"/>
                    <a:pt x="628" y="723"/>
                  </a:cubicBezTo>
                  <a:cubicBezTo>
                    <a:pt x="709" y="696"/>
                    <a:pt x="749" y="616"/>
                    <a:pt x="735" y="535"/>
                  </a:cubicBezTo>
                  <a:lnTo>
                    <a:pt x="735" y="521"/>
                  </a:lnTo>
                  <a:cubicBezTo>
                    <a:pt x="749" y="468"/>
                    <a:pt x="749" y="414"/>
                    <a:pt x="735" y="361"/>
                  </a:cubicBezTo>
                  <a:cubicBezTo>
                    <a:pt x="709" y="307"/>
                    <a:pt x="696" y="254"/>
                    <a:pt x="655" y="214"/>
                  </a:cubicBezTo>
                  <a:lnTo>
                    <a:pt x="655" y="174"/>
                  </a:lnTo>
                  <a:cubicBezTo>
                    <a:pt x="642" y="93"/>
                    <a:pt x="562" y="40"/>
                    <a:pt x="495" y="13"/>
                  </a:cubicBezTo>
                  <a:cubicBezTo>
                    <a:pt x="468" y="0"/>
                    <a:pt x="441" y="0"/>
                    <a:pt x="428" y="0"/>
                  </a:cubicBezTo>
                  <a:close/>
                </a:path>
              </a:pathLst>
            </a:custGeom>
            <a:solidFill>
              <a:srgbClr val="41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4"/>
            <p:cNvSpPr/>
            <p:nvPr/>
          </p:nvSpPr>
          <p:spPr>
            <a:xfrm>
              <a:off x="6423025" y="3652300"/>
              <a:ext cx="32775" cy="26100"/>
            </a:xfrm>
            <a:custGeom>
              <a:avLst/>
              <a:gdLst/>
              <a:ahLst/>
              <a:cxnLst/>
              <a:rect l="l" t="t" r="r" b="b"/>
              <a:pathLst>
                <a:path w="1311" h="1044" extrusionOk="0">
                  <a:moveTo>
                    <a:pt x="962" y="282"/>
                  </a:moveTo>
                  <a:cubicBezTo>
                    <a:pt x="989" y="282"/>
                    <a:pt x="989" y="321"/>
                    <a:pt x="962" y="321"/>
                  </a:cubicBezTo>
                  <a:cubicBezTo>
                    <a:pt x="936" y="321"/>
                    <a:pt x="936" y="282"/>
                    <a:pt x="962" y="282"/>
                  </a:cubicBezTo>
                  <a:close/>
                  <a:moveTo>
                    <a:pt x="949" y="0"/>
                  </a:moveTo>
                  <a:cubicBezTo>
                    <a:pt x="922" y="0"/>
                    <a:pt x="895" y="0"/>
                    <a:pt x="868" y="14"/>
                  </a:cubicBezTo>
                  <a:cubicBezTo>
                    <a:pt x="748" y="41"/>
                    <a:pt x="615" y="80"/>
                    <a:pt x="494" y="134"/>
                  </a:cubicBezTo>
                  <a:cubicBezTo>
                    <a:pt x="440" y="161"/>
                    <a:pt x="401" y="187"/>
                    <a:pt x="347" y="214"/>
                  </a:cubicBezTo>
                  <a:cubicBezTo>
                    <a:pt x="325" y="226"/>
                    <a:pt x="302" y="237"/>
                    <a:pt x="280" y="256"/>
                  </a:cubicBezTo>
                  <a:lnTo>
                    <a:pt x="280" y="256"/>
                  </a:lnTo>
                  <a:cubicBezTo>
                    <a:pt x="280" y="255"/>
                    <a:pt x="280" y="255"/>
                    <a:pt x="280" y="255"/>
                  </a:cubicBezTo>
                  <a:lnTo>
                    <a:pt x="280" y="255"/>
                  </a:lnTo>
                  <a:cubicBezTo>
                    <a:pt x="280" y="255"/>
                    <a:pt x="253" y="282"/>
                    <a:pt x="226" y="294"/>
                  </a:cubicBezTo>
                  <a:cubicBezTo>
                    <a:pt x="199" y="321"/>
                    <a:pt x="173" y="335"/>
                    <a:pt x="173" y="335"/>
                  </a:cubicBezTo>
                  <a:cubicBezTo>
                    <a:pt x="173" y="335"/>
                    <a:pt x="178" y="335"/>
                    <a:pt x="185" y="332"/>
                  </a:cubicBezTo>
                  <a:lnTo>
                    <a:pt x="185" y="332"/>
                  </a:lnTo>
                  <a:cubicBezTo>
                    <a:pt x="96" y="401"/>
                    <a:pt x="1" y="515"/>
                    <a:pt x="26" y="642"/>
                  </a:cubicBezTo>
                  <a:cubicBezTo>
                    <a:pt x="26" y="710"/>
                    <a:pt x="39" y="763"/>
                    <a:pt x="53" y="817"/>
                  </a:cubicBezTo>
                  <a:cubicBezTo>
                    <a:pt x="106" y="950"/>
                    <a:pt x="226" y="1044"/>
                    <a:pt x="347" y="1044"/>
                  </a:cubicBezTo>
                  <a:cubicBezTo>
                    <a:pt x="401" y="1044"/>
                    <a:pt x="454" y="1031"/>
                    <a:pt x="508" y="990"/>
                  </a:cubicBezTo>
                  <a:cubicBezTo>
                    <a:pt x="588" y="950"/>
                    <a:pt x="668" y="910"/>
                    <a:pt x="722" y="829"/>
                  </a:cubicBezTo>
                  <a:cubicBezTo>
                    <a:pt x="722" y="803"/>
                    <a:pt x="734" y="776"/>
                    <a:pt x="748" y="763"/>
                  </a:cubicBezTo>
                  <a:cubicBezTo>
                    <a:pt x="748" y="763"/>
                    <a:pt x="748" y="749"/>
                    <a:pt x="761" y="749"/>
                  </a:cubicBezTo>
                  <a:lnTo>
                    <a:pt x="761" y="736"/>
                  </a:lnTo>
                  <a:lnTo>
                    <a:pt x="748" y="736"/>
                  </a:lnTo>
                  <a:cubicBezTo>
                    <a:pt x="855" y="669"/>
                    <a:pt x="949" y="629"/>
                    <a:pt x="1043" y="589"/>
                  </a:cubicBezTo>
                  <a:cubicBezTo>
                    <a:pt x="1203" y="535"/>
                    <a:pt x="1310" y="389"/>
                    <a:pt x="1257" y="214"/>
                  </a:cubicBezTo>
                  <a:cubicBezTo>
                    <a:pt x="1216" y="80"/>
                    <a:pt x="1082" y="0"/>
                    <a:pt x="949" y="0"/>
                  </a:cubicBezTo>
                  <a:close/>
                </a:path>
              </a:pathLst>
            </a:custGeom>
            <a:solidFill>
              <a:srgbClr val="41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4"/>
            <p:cNvSpPr/>
            <p:nvPr/>
          </p:nvSpPr>
          <p:spPr>
            <a:xfrm>
              <a:off x="6446400" y="3659325"/>
              <a:ext cx="1375" cy="1025"/>
            </a:xfrm>
            <a:custGeom>
              <a:avLst/>
              <a:gdLst/>
              <a:ahLst/>
              <a:cxnLst/>
              <a:rect l="l" t="t" r="r" b="b"/>
              <a:pathLst>
                <a:path w="55" h="41" extrusionOk="0">
                  <a:moveTo>
                    <a:pt x="27" y="1"/>
                  </a:moveTo>
                  <a:cubicBezTo>
                    <a:pt x="1" y="1"/>
                    <a:pt x="1" y="40"/>
                    <a:pt x="27" y="40"/>
                  </a:cubicBezTo>
                  <a:cubicBezTo>
                    <a:pt x="54" y="40"/>
                    <a:pt x="54" y="1"/>
                    <a:pt x="27" y="1"/>
                  </a:cubicBezTo>
                  <a:close/>
                </a:path>
              </a:pathLst>
            </a:custGeom>
            <a:solidFill>
              <a:srgbClr val="4B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4"/>
            <p:cNvSpPr/>
            <p:nvPr/>
          </p:nvSpPr>
          <p:spPr>
            <a:xfrm>
              <a:off x="6441725" y="3670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B3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4"/>
            <p:cNvSpPr/>
            <p:nvPr/>
          </p:nvSpPr>
          <p:spPr>
            <a:xfrm>
              <a:off x="6439375" y="3672700"/>
              <a:ext cx="24450" cy="25450"/>
            </a:xfrm>
            <a:custGeom>
              <a:avLst/>
              <a:gdLst/>
              <a:ahLst/>
              <a:cxnLst/>
              <a:rect l="l" t="t" r="r" b="b"/>
              <a:pathLst>
                <a:path w="978" h="1018" extrusionOk="0">
                  <a:moveTo>
                    <a:pt x="723" y="1"/>
                  </a:moveTo>
                  <a:cubicBezTo>
                    <a:pt x="710" y="1"/>
                    <a:pt x="696" y="1"/>
                    <a:pt x="683" y="13"/>
                  </a:cubicBezTo>
                  <a:cubicBezTo>
                    <a:pt x="522" y="40"/>
                    <a:pt x="375" y="120"/>
                    <a:pt x="255" y="254"/>
                  </a:cubicBezTo>
                  <a:cubicBezTo>
                    <a:pt x="94" y="442"/>
                    <a:pt x="0" y="736"/>
                    <a:pt x="214" y="923"/>
                  </a:cubicBezTo>
                  <a:cubicBezTo>
                    <a:pt x="282" y="990"/>
                    <a:pt x="362" y="1017"/>
                    <a:pt x="442" y="1017"/>
                  </a:cubicBezTo>
                  <a:cubicBezTo>
                    <a:pt x="642" y="1017"/>
                    <a:pt x="830" y="830"/>
                    <a:pt x="790" y="602"/>
                  </a:cubicBezTo>
                  <a:lnTo>
                    <a:pt x="790" y="522"/>
                  </a:lnTo>
                  <a:lnTo>
                    <a:pt x="790" y="509"/>
                  </a:lnTo>
                  <a:cubicBezTo>
                    <a:pt x="803" y="495"/>
                    <a:pt x="803" y="468"/>
                    <a:pt x="803" y="455"/>
                  </a:cubicBezTo>
                  <a:cubicBezTo>
                    <a:pt x="830" y="388"/>
                    <a:pt x="856" y="322"/>
                    <a:pt x="897" y="268"/>
                  </a:cubicBezTo>
                  <a:cubicBezTo>
                    <a:pt x="977" y="134"/>
                    <a:pt x="856" y="1"/>
                    <a:pt x="723" y="1"/>
                  </a:cubicBezTo>
                  <a:close/>
                </a:path>
              </a:pathLst>
            </a:custGeom>
            <a:solidFill>
              <a:srgbClr val="41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4"/>
            <p:cNvSpPr/>
            <p:nvPr/>
          </p:nvSpPr>
          <p:spPr>
            <a:xfrm>
              <a:off x="6463800" y="3679400"/>
              <a:ext cx="15050" cy="18075"/>
            </a:xfrm>
            <a:custGeom>
              <a:avLst/>
              <a:gdLst/>
              <a:ahLst/>
              <a:cxnLst/>
              <a:rect l="l" t="t" r="r" b="b"/>
              <a:pathLst>
                <a:path w="602" h="723" extrusionOk="0">
                  <a:moveTo>
                    <a:pt x="361" y="0"/>
                  </a:moveTo>
                  <a:cubicBezTo>
                    <a:pt x="334" y="0"/>
                    <a:pt x="307" y="0"/>
                    <a:pt x="281" y="13"/>
                  </a:cubicBezTo>
                  <a:cubicBezTo>
                    <a:pt x="241" y="27"/>
                    <a:pt x="214" y="54"/>
                    <a:pt x="188" y="80"/>
                  </a:cubicBezTo>
                  <a:cubicBezTo>
                    <a:pt x="174" y="80"/>
                    <a:pt x="174" y="93"/>
                    <a:pt x="161" y="93"/>
                  </a:cubicBezTo>
                  <a:cubicBezTo>
                    <a:pt x="147" y="120"/>
                    <a:pt x="80" y="187"/>
                    <a:pt x="80" y="187"/>
                  </a:cubicBezTo>
                  <a:cubicBezTo>
                    <a:pt x="80" y="200"/>
                    <a:pt x="67" y="214"/>
                    <a:pt x="67" y="227"/>
                  </a:cubicBezTo>
                  <a:cubicBezTo>
                    <a:pt x="60" y="234"/>
                    <a:pt x="57" y="244"/>
                    <a:pt x="54" y="256"/>
                  </a:cubicBezTo>
                  <a:lnTo>
                    <a:pt x="54" y="256"/>
                  </a:lnTo>
                  <a:cubicBezTo>
                    <a:pt x="54" y="255"/>
                    <a:pt x="54" y="254"/>
                    <a:pt x="54" y="254"/>
                  </a:cubicBezTo>
                  <a:lnTo>
                    <a:pt x="54" y="254"/>
                  </a:lnTo>
                  <a:cubicBezTo>
                    <a:pt x="54" y="254"/>
                    <a:pt x="40" y="281"/>
                    <a:pt x="27" y="321"/>
                  </a:cubicBezTo>
                  <a:cubicBezTo>
                    <a:pt x="0" y="414"/>
                    <a:pt x="27" y="521"/>
                    <a:pt x="80" y="589"/>
                  </a:cubicBezTo>
                  <a:cubicBezTo>
                    <a:pt x="147" y="669"/>
                    <a:pt x="227" y="722"/>
                    <a:pt x="321" y="722"/>
                  </a:cubicBezTo>
                  <a:cubicBezTo>
                    <a:pt x="348" y="722"/>
                    <a:pt x="375" y="722"/>
                    <a:pt x="402" y="709"/>
                  </a:cubicBezTo>
                  <a:cubicBezTo>
                    <a:pt x="521" y="682"/>
                    <a:pt x="602" y="562"/>
                    <a:pt x="602" y="441"/>
                  </a:cubicBezTo>
                  <a:cubicBezTo>
                    <a:pt x="602" y="401"/>
                    <a:pt x="602" y="361"/>
                    <a:pt x="589" y="321"/>
                  </a:cubicBezTo>
                  <a:cubicBezTo>
                    <a:pt x="575" y="294"/>
                    <a:pt x="575" y="281"/>
                    <a:pt x="562" y="254"/>
                  </a:cubicBezTo>
                  <a:cubicBezTo>
                    <a:pt x="548" y="241"/>
                    <a:pt x="548" y="241"/>
                    <a:pt x="548" y="227"/>
                  </a:cubicBezTo>
                  <a:lnTo>
                    <a:pt x="535" y="227"/>
                  </a:lnTo>
                  <a:cubicBezTo>
                    <a:pt x="548" y="227"/>
                    <a:pt x="548" y="214"/>
                    <a:pt x="548" y="214"/>
                  </a:cubicBezTo>
                  <a:cubicBezTo>
                    <a:pt x="589" y="80"/>
                    <a:pt x="468" y="0"/>
                    <a:pt x="361" y="0"/>
                  </a:cubicBezTo>
                  <a:close/>
                </a:path>
              </a:pathLst>
            </a:custGeom>
            <a:solidFill>
              <a:srgbClr val="41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4"/>
            <p:cNvSpPr/>
            <p:nvPr/>
          </p:nvSpPr>
          <p:spPr>
            <a:xfrm>
              <a:off x="6467800" y="3681725"/>
              <a:ext cx="350" cy="375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1" y="0"/>
                  </a:moveTo>
                  <a:lnTo>
                    <a:pt x="1" y="14"/>
                  </a:lnTo>
                  <a:cubicBezTo>
                    <a:pt x="1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41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4"/>
            <p:cNvSpPr/>
            <p:nvPr/>
          </p:nvSpPr>
          <p:spPr>
            <a:xfrm>
              <a:off x="5300375" y="4431800"/>
              <a:ext cx="57550" cy="96350"/>
            </a:xfrm>
            <a:custGeom>
              <a:avLst/>
              <a:gdLst/>
              <a:ahLst/>
              <a:cxnLst/>
              <a:rect l="l" t="t" r="r" b="b"/>
              <a:pathLst>
                <a:path w="2302" h="3854" extrusionOk="0">
                  <a:moveTo>
                    <a:pt x="2208" y="1"/>
                  </a:moveTo>
                  <a:cubicBezTo>
                    <a:pt x="2194" y="1"/>
                    <a:pt x="2194" y="1"/>
                    <a:pt x="2194" y="14"/>
                  </a:cubicBezTo>
                  <a:cubicBezTo>
                    <a:pt x="1846" y="1110"/>
                    <a:pt x="1" y="2569"/>
                    <a:pt x="817" y="3812"/>
                  </a:cubicBezTo>
                  <a:cubicBezTo>
                    <a:pt x="830" y="3839"/>
                    <a:pt x="871" y="3853"/>
                    <a:pt x="910" y="3853"/>
                  </a:cubicBezTo>
                  <a:cubicBezTo>
                    <a:pt x="951" y="3853"/>
                    <a:pt x="978" y="3839"/>
                    <a:pt x="1004" y="3800"/>
                  </a:cubicBezTo>
                  <a:cubicBezTo>
                    <a:pt x="1272" y="3197"/>
                    <a:pt x="1459" y="2582"/>
                    <a:pt x="1780" y="1993"/>
                  </a:cubicBezTo>
                  <a:cubicBezTo>
                    <a:pt x="2155" y="1324"/>
                    <a:pt x="2301" y="777"/>
                    <a:pt x="2221" y="14"/>
                  </a:cubicBezTo>
                  <a:cubicBezTo>
                    <a:pt x="2221" y="14"/>
                    <a:pt x="2221" y="1"/>
                    <a:pt x="2208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4"/>
            <p:cNvSpPr/>
            <p:nvPr/>
          </p:nvSpPr>
          <p:spPr>
            <a:xfrm>
              <a:off x="5336175" y="4477950"/>
              <a:ext cx="20400" cy="50850"/>
            </a:xfrm>
            <a:custGeom>
              <a:avLst/>
              <a:gdLst/>
              <a:ahLst/>
              <a:cxnLst/>
              <a:rect l="l" t="t" r="r" b="b"/>
              <a:pathLst>
                <a:path w="816" h="2034" extrusionOk="0">
                  <a:moveTo>
                    <a:pt x="776" y="1"/>
                  </a:moveTo>
                  <a:cubicBezTo>
                    <a:pt x="441" y="147"/>
                    <a:pt x="281" y="536"/>
                    <a:pt x="161" y="857"/>
                  </a:cubicBezTo>
                  <a:cubicBezTo>
                    <a:pt x="0" y="1258"/>
                    <a:pt x="54" y="1592"/>
                    <a:pt x="227" y="1966"/>
                  </a:cubicBezTo>
                  <a:cubicBezTo>
                    <a:pt x="241" y="2020"/>
                    <a:pt x="295" y="2034"/>
                    <a:pt x="334" y="2034"/>
                  </a:cubicBezTo>
                  <a:cubicBezTo>
                    <a:pt x="388" y="2034"/>
                    <a:pt x="455" y="2007"/>
                    <a:pt x="468" y="1940"/>
                  </a:cubicBezTo>
                  <a:cubicBezTo>
                    <a:pt x="548" y="1633"/>
                    <a:pt x="616" y="1351"/>
                    <a:pt x="628" y="1030"/>
                  </a:cubicBezTo>
                  <a:cubicBezTo>
                    <a:pt x="655" y="682"/>
                    <a:pt x="816" y="348"/>
                    <a:pt x="776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4"/>
            <p:cNvSpPr/>
            <p:nvPr/>
          </p:nvSpPr>
          <p:spPr>
            <a:xfrm>
              <a:off x="5353200" y="4505375"/>
              <a:ext cx="16425" cy="45150"/>
            </a:xfrm>
            <a:custGeom>
              <a:avLst/>
              <a:gdLst/>
              <a:ahLst/>
              <a:cxnLst/>
              <a:rect l="l" t="t" r="r" b="b"/>
              <a:pathLst>
                <a:path w="657" h="1806" extrusionOk="0">
                  <a:moveTo>
                    <a:pt x="523" y="1"/>
                  </a:moveTo>
                  <a:cubicBezTo>
                    <a:pt x="496" y="1"/>
                    <a:pt x="456" y="1"/>
                    <a:pt x="443" y="27"/>
                  </a:cubicBezTo>
                  <a:cubicBezTo>
                    <a:pt x="229" y="254"/>
                    <a:pt x="122" y="522"/>
                    <a:pt x="68" y="830"/>
                  </a:cubicBezTo>
                  <a:cubicBezTo>
                    <a:pt x="1" y="1217"/>
                    <a:pt x="135" y="1431"/>
                    <a:pt x="336" y="1739"/>
                  </a:cubicBezTo>
                  <a:cubicBezTo>
                    <a:pt x="349" y="1779"/>
                    <a:pt x="402" y="1806"/>
                    <a:pt x="443" y="1806"/>
                  </a:cubicBezTo>
                  <a:cubicBezTo>
                    <a:pt x="509" y="1806"/>
                    <a:pt x="577" y="1752"/>
                    <a:pt x="577" y="1672"/>
                  </a:cubicBezTo>
                  <a:cubicBezTo>
                    <a:pt x="563" y="1404"/>
                    <a:pt x="603" y="1164"/>
                    <a:pt x="577" y="896"/>
                  </a:cubicBezTo>
                  <a:cubicBezTo>
                    <a:pt x="550" y="629"/>
                    <a:pt x="616" y="375"/>
                    <a:pt x="643" y="108"/>
                  </a:cubicBezTo>
                  <a:cubicBezTo>
                    <a:pt x="657" y="40"/>
                    <a:pt x="590" y="1"/>
                    <a:pt x="523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4"/>
            <p:cNvSpPr/>
            <p:nvPr/>
          </p:nvSpPr>
          <p:spPr>
            <a:xfrm>
              <a:off x="5656175" y="3969650"/>
              <a:ext cx="69950" cy="114400"/>
            </a:xfrm>
            <a:custGeom>
              <a:avLst/>
              <a:gdLst/>
              <a:ahLst/>
              <a:cxnLst/>
              <a:rect l="l" t="t" r="r" b="b"/>
              <a:pathLst>
                <a:path w="2798" h="4576" extrusionOk="0">
                  <a:moveTo>
                    <a:pt x="389" y="1"/>
                  </a:moveTo>
                  <a:cubicBezTo>
                    <a:pt x="375" y="1"/>
                    <a:pt x="375" y="1"/>
                    <a:pt x="375" y="14"/>
                  </a:cubicBezTo>
                  <a:cubicBezTo>
                    <a:pt x="1" y="536"/>
                    <a:pt x="616" y="1552"/>
                    <a:pt x="857" y="2020"/>
                  </a:cubicBezTo>
                  <a:cubicBezTo>
                    <a:pt x="1138" y="2569"/>
                    <a:pt x="1472" y="3090"/>
                    <a:pt x="1781" y="3598"/>
                  </a:cubicBezTo>
                  <a:cubicBezTo>
                    <a:pt x="1981" y="3933"/>
                    <a:pt x="2141" y="4361"/>
                    <a:pt x="2489" y="4562"/>
                  </a:cubicBezTo>
                  <a:cubicBezTo>
                    <a:pt x="2503" y="4575"/>
                    <a:pt x="2530" y="4575"/>
                    <a:pt x="2556" y="4575"/>
                  </a:cubicBezTo>
                  <a:cubicBezTo>
                    <a:pt x="2623" y="4575"/>
                    <a:pt x="2676" y="4549"/>
                    <a:pt x="2690" y="4481"/>
                  </a:cubicBezTo>
                  <a:cubicBezTo>
                    <a:pt x="2797" y="3786"/>
                    <a:pt x="1981" y="2917"/>
                    <a:pt x="1647" y="2368"/>
                  </a:cubicBezTo>
                  <a:cubicBezTo>
                    <a:pt x="1365" y="1927"/>
                    <a:pt x="1098" y="1485"/>
                    <a:pt x="857" y="1017"/>
                  </a:cubicBezTo>
                  <a:cubicBezTo>
                    <a:pt x="696" y="696"/>
                    <a:pt x="603" y="308"/>
                    <a:pt x="402" y="14"/>
                  </a:cubicBezTo>
                  <a:cubicBezTo>
                    <a:pt x="402" y="1"/>
                    <a:pt x="389" y="1"/>
                    <a:pt x="389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4"/>
            <p:cNvSpPr/>
            <p:nvPr/>
          </p:nvSpPr>
          <p:spPr>
            <a:xfrm>
              <a:off x="5663225" y="4042200"/>
              <a:ext cx="34800" cy="65925"/>
            </a:xfrm>
            <a:custGeom>
              <a:avLst/>
              <a:gdLst/>
              <a:ahLst/>
              <a:cxnLst/>
              <a:rect l="l" t="t" r="r" b="b"/>
              <a:pathLst>
                <a:path w="1392" h="2637" extrusionOk="0">
                  <a:moveTo>
                    <a:pt x="188" y="1"/>
                  </a:moveTo>
                  <a:cubicBezTo>
                    <a:pt x="93" y="1"/>
                    <a:pt x="0" y="122"/>
                    <a:pt x="54" y="229"/>
                  </a:cubicBezTo>
                  <a:cubicBezTo>
                    <a:pt x="241" y="630"/>
                    <a:pt x="455" y="991"/>
                    <a:pt x="616" y="1406"/>
                  </a:cubicBezTo>
                  <a:cubicBezTo>
                    <a:pt x="749" y="1780"/>
                    <a:pt x="869" y="2155"/>
                    <a:pt x="1017" y="2530"/>
                  </a:cubicBezTo>
                  <a:cubicBezTo>
                    <a:pt x="1044" y="2596"/>
                    <a:pt x="1083" y="2637"/>
                    <a:pt x="1137" y="2637"/>
                  </a:cubicBezTo>
                  <a:cubicBezTo>
                    <a:pt x="1204" y="2637"/>
                    <a:pt x="1271" y="2583"/>
                    <a:pt x="1284" y="2489"/>
                  </a:cubicBezTo>
                  <a:cubicBezTo>
                    <a:pt x="1391" y="1593"/>
                    <a:pt x="963" y="657"/>
                    <a:pt x="295" y="42"/>
                  </a:cubicBezTo>
                  <a:cubicBezTo>
                    <a:pt x="268" y="15"/>
                    <a:pt x="227" y="1"/>
                    <a:pt x="188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4"/>
            <p:cNvSpPr/>
            <p:nvPr/>
          </p:nvSpPr>
          <p:spPr>
            <a:xfrm>
              <a:off x="5656850" y="4079675"/>
              <a:ext cx="26125" cy="43475"/>
            </a:xfrm>
            <a:custGeom>
              <a:avLst/>
              <a:gdLst/>
              <a:ahLst/>
              <a:cxnLst/>
              <a:rect l="l" t="t" r="r" b="b"/>
              <a:pathLst>
                <a:path w="1045" h="1739" extrusionOk="0">
                  <a:moveTo>
                    <a:pt x="282" y="0"/>
                  </a:moveTo>
                  <a:cubicBezTo>
                    <a:pt x="134" y="0"/>
                    <a:pt x="1" y="161"/>
                    <a:pt x="81" y="335"/>
                  </a:cubicBezTo>
                  <a:cubicBezTo>
                    <a:pt x="175" y="535"/>
                    <a:pt x="241" y="749"/>
                    <a:pt x="309" y="963"/>
                  </a:cubicBezTo>
                  <a:cubicBezTo>
                    <a:pt x="362" y="1164"/>
                    <a:pt x="443" y="1364"/>
                    <a:pt x="496" y="1578"/>
                  </a:cubicBezTo>
                  <a:cubicBezTo>
                    <a:pt x="523" y="1685"/>
                    <a:pt x="616" y="1739"/>
                    <a:pt x="710" y="1739"/>
                  </a:cubicBezTo>
                  <a:cubicBezTo>
                    <a:pt x="803" y="1739"/>
                    <a:pt x="897" y="1685"/>
                    <a:pt x="924" y="1578"/>
                  </a:cubicBezTo>
                  <a:cubicBezTo>
                    <a:pt x="1044" y="990"/>
                    <a:pt x="844" y="469"/>
                    <a:pt x="429" y="54"/>
                  </a:cubicBezTo>
                  <a:cubicBezTo>
                    <a:pt x="375" y="14"/>
                    <a:pt x="322" y="0"/>
                    <a:pt x="282" y="0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4"/>
            <p:cNvSpPr/>
            <p:nvPr/>
          </p:nvSpPr>
          <p:spPr>
            <a:xfrm>
              <a:off x="5649175" y="4121125"/>
              <a:ext cx="11725" cy="38825"/>
            </a:xfrm>
            <a:custGeom>
              <a:avLst/>
              <a:gdLst/>
              <a:ahLst/>
              <a:cxnLst/>
              <a:rect l="l" t="t" r="r" b="b"/>
              <a:pathLst>
                <a:path w="469" h="1553" extrusionOk="0">
                  <a:moveTo>
                    <a:pt x="227" y="1"/>
                  </a:moveTo>
                  <a:cubicBezTo>
                    <a:pt x="174" y="1"/>
                    <a:pt x="120" y="27"/>
                    <a:pt x="108" y="95"/>
                  </a:cubicBezTo>
                  <a:cubicBezTo>
                    <a:pt x="13" y="550"/>
                    <a:pt x="1" y="1004"/>
                    <a:pt x="108" y="1459"/>
                  </a:cubicBezTo>
                  <a:cubicBezTo>
                    <a:pt x="120" y="1513"/>
                    <a:pt x="174" y="1552"/>
                    <a:pt x="227" y="1552"/>
                  </a:cubicBezTo>
                  <a:cubicBezTo>
                    <a:pt x="281" y="1552"/>
                    <a:pt x="348" y="1513"/>
                    <a:pt x="361" y="1459"/>
                  </a:cubicBezTo>
                  <a:cubicBezTo>
                    <a:pt x="468" y="1004"/>
                    <a:pt x="455" y="550"/>
                    <a:pt x="361" y="81"/>
                  </a:cubicBezTo>
                  <a:cubicBezTo>
                    <a:pt x="348" y="27"/>
                    <a:pt x="295" y="1"/>
                    <a:pt x="227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4"/>
            <p:cNvSpPr/>
            <p:nvPr/>
          </p:nvSpPr>
          <p:spPr>
            <a:xfrm>
              <a:off x="5928075" y="4155575"/>
              <a:ext cx="24100" cy="51175"/>
            </a:xfrm>
            <a:custGeom>
              <a:avLst/>
              <a:gdLst/>
              <a:ahLst/>
              <a:cxnLst/>
              <a:rect l="l" t="t" r="r" b="b"/>
              <a:pathLst>
                <a:path w="964" h="2047" extrusionOk="0">
                  <a:moveTo>
                    <a:pt x="295" y="1"/>
                  </a:moveTo>
                  <a:cubicBezTo>
                    <a:pt x="281" y="1"/>
                    <a:pt x="281" y="1"/>
                    <a:pt x="281" y="14"/>
                  </a:cubicBezTo>
                  <a:cubicBezTo>
                    <a:pt x="254" y="14"/>
                    <a:pt x="254" y="28"/>
                    <a:pt x="254" y="41"/>
                  </a:cubicBezTo>
                  <a:lnTo>
                    <a:pt x="254" y="54"/>
                  </a:lnTo>
                  <a:cubicBezTo>
                    <a:pt x="241" y="41"/>
                    <a:pt x="227" y="41"/>
                    <a:pt x="227" y="41"/>
                  </a:cubicBezTo>
                  <a:cubicBezTo>
                    <a:pt x="161" y="67"/>
                    <a:pt x="134" y="135"/>
                    <a:pt x="134" y="201"/>
                  </a:cubicBezTo>
                  <a:cubicBezTo>
                    <a:pt x="107" y="697"/>
                    <a:pt x="0" y="1847"/>
                    <a:pt x="602" y="2034"/>
                  </a:cubicBezTo>
                  <a:cubicBezTo>
                    <a:pt x="629" y="2034"/>
                    <a:pt x="642" y="2047"/>
                    <a:pt x="669" y="2047"/>
                  </a:cubicBezTo>
                  <a:cubicBezTo>
                    <a:pt x="762" y="2047"/>
                    <a:pt x="869" y="1967"/>
                    <a:pt x="896" y="1860"/>
                  </a:cubicBezTo>
                  <a:cubicBezTo>
                    <a:pt x="963" y="1579"/>
                    <a:pt x="762" y="1285"/>
                    <a:pt x="682" y="1018"/>
                  </a:cubicBezTo>
                  <a:cubicBezTo>
                    <a:pt x="602" y="723"/>
                    <a:pt x="562" y="429"/>
                    <a:pt x="495" y="148"/>
                  </a:cubicBezTo>
                  <a:cubicBezTo>
                    <a:pt x="482" y="94"/>
                    <a:pt x="428" y="28"/>
                    <a:pt x="361" y="14"/>
                  </a:cubicBezTo>
                  <a:lnTo>
                    <a:pt x="295" y="14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4"/>
            <p:cNvSpPr/>
            <p:nvPr/>
          </p:nvSpPr>
          <p:spPr>
            <a:xfrm>
              <a:off x="5957500" y="4154250"/>
              <a:ext cx="24425" cy="50850"/>
            </a:xfrm>
            <a:custGeom>
              <a:avLst/>
              <a:gdLst/>
              <a:ahLst/>
              <a:cxnLst/>
              <a:rect l="l" t="t" r="r" b="b"/>
              <a:pathLst>
                <a:path w="977" h="2034" extrusionOk="0">
                  <a:moveTo>
                    <a:pt x="308" y="0"/>
                  </a:moveTo>
                  <a:cubicBezTo>
                    <a:pt x="268" y="0"/>
                    <a:pt x="241" y="13"/>
                    <a:pt x="215" y="40"/>
                  </a:cubicBezTo>
                  <a:cubicBezTo>
                    <a:pt x="1" y="402"/>
                    <a:pt x="1" y="830"/>
                    <a:pt x="81" y="1231"/>
                  </a:cubicBezTo>
                  <a:cubicBezTo>
                    <a:pt x="147" y="1525"/>
                    <a:pt x="348" y="2034"/>
                    <a:pt x="709" y="2034"/>
                  </a:cubicBezTo>
                  <a:lnTo>
                    <a:pt x="750" y="2034"/>
                  </a:lnTo>
                  <a:cubicBezTo>
                    <a:pt x="830" y="2020"/>
                    <a:pt x="923" y="1980"/>
                    <a:pt x="937" y="1886"/>
                  </a:cubicBezTo>
                  <a:cubicBezTo>
                    <a:pt x="976" y="1606"/>
                    <a:pt x="762" y="1445"/>
                    <a:pt x="629" y="1204"/>
                  </a:cubicBezTo>
                  <a:cubicBezTo>
                    <a:pt x="429" y="869"/>
                    <a:pt x="455" y="482"/>
                    <a:pt x="415" y="94"/>
                  </a:cubicBezTo>
                  <a:cubicBezTo>
                    <a:pt x="415" y="40"/>
                    <a:pt x="361" y="0"/>
                    <a:pt x="308" y="0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4"/>
            <p:cNvSpPr/>
            <p:nvPr/>
          </p:nvSpPr>
          <p:spPr>
            <a:xfrm>
              <a:off x="5983900" y="4177300"/>
              <a:ext cx="27125" cy="28800"/>
            </a:xfrm>
            <a:custGeom>
              <a:avLst/>
              <a:gdLst/>
              <a:ahLst/>
              <a:cxnLst/>
              <a:rect l="l" t="t" r="r" b="b"/>
              <a:pathLst>
                <a:path w="1085" h="1152" extrusionOk="0">
                  <a:moveTo>
                    <a:pt x="229" y="1"/>
                  </a:moveTo>
                  <a:cubicBezTo>
                    <a:pt x="215" y="1"/>
                    <a:pt x="202" y="1"/>
                    <a:pt x="188" y="15"/>
                  </a:cubicBezTo>
                  <a:cubicBezTo>
                    <a:pt x="1" y="188"/>
                    <a:pt x="175" y="496"/>
                    <a:pt x="268" y="670"/>
                  </a:cubicBezTo>
                  <a:cubicBezTo>
                    <a:pt x="375" y="884"/>
                    <a:pt x="563" y="1151"/>
                    <a:pt x="803" y="1151"/>
                  </a:cubicBezTo>
                  <a:cubicBezTo>
                    <a:pt x="857" y="1151"/>
                    <a:pt x="897" y="1151"/>
                    <a:pt x="937" y="1124"/>
                  </a:cubicBezTo>
                  <a:cubicBezTo>
                    <a:pt x="978" y="1112"/>
                    <a:pt x="1031" y="1085"/>
                    <a:pt x="1031" y="1031"/>
                  </a:cubicBezTo>
                  <a:cubicBezTo>
                    <a:pt x="1085" y="696"/>
                    <a:pt x="777" y="563"/>
                    <a:pt x="576" y="349"/>
                  </a:cubicBezTo>
                  <a:cubicBezTo>
                    <a:pt x="536" y="295"/>
                    <a:pt x="362" y="1"/>
                    <a:pt x="229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4"/>
            <p:cNvSpPr/>
            <p:nvPr/>
          </p:nvSpPr>
          <p:spPr>
            <a:xfrm>
              <a:off x="6005975" y="3846600"/>
              <a:ext cx="72250" cy="110375"/>
            </a:xfrm>
            <a:custGeom>
              <a:avLst/>
              <a:gdLst/>
              <a:ahLst/>
              <a:cxnLst/>
              <a:rect l="l" t="t" r="r" b="b"/>
              <a:pathLst>
                <a:path w="2890" h="4415" extrusionOk="0">
                  <a:moveTo>
                    <a:pt x="2797" y="0"/>
                  </a:moveTo>
                  <a:cubicBezTo>
                    <a:pt x="2783" y="0"/>
                    <a:pt x="2770" y="0"/>
                    <a:pt x="2756" y="13"/>
                  </a:cubicBezTo>
                  <a:cubicBezTo>
                    <a:pt x="1432" y="976"/>
                    <a:pt x="1" y="2528"/>
                    <a:pt x="295" y="4294"/>
                  </a:cubicBezTo>
                  <a:cubicBezTo>
                    <a:pt x="309" y="4374"/>
                    <a:pt x="362" y="4414"/>
                    <a:pt x="429" y="4414"/>
                  </a:cubicBezTo>
                  <a:cubicBezTo>
                    <a:pt x="509" y="4414"/>
                    <a:pt x="589" y="4361"/>
                    <a:pt x="616" y="4294"/>
                  </a:cubicBezTo>
                  <a:cubicBezTo>
                    <a:pt x="910" y="3478"/>
                    <a:pt x="978" y="2688"/>
                    <a:pt x="1472" y="1966"/>
                  </a:cubicBezTo>
                  <a:cubicBezTo>
                    <a:pt x="1927" y="1338"/>
                    <a:pt x="2556" y="830"/>
                    <a:pt x="2863" y="120"/>
                  </a:cubicBezTo>
                  <a:cubicBezTo>
                    <a:pt x="2890" y="67"/>
                    <a:pt x="2850" y="0"/>
                    <a:pt x="2797" y="0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4"/>
            <p:cNvSpPr/>
            <p:nvPr/>
          </p:nvSpPr>
          <p:spPr>
            <a:xfrm>
              <a:off x="6028725" y="3893725"/>
              <a:ext cx="28100" cy="53875"/>
            </a:xfrm>
            <a:custGeom>
              <a:avLst/>
              <a:gdLst/>
              <a:ahLst/>
              <a:cxnLst/>
              <a:rect l="l" t="t" r="r" b="b"/>
              <a:pathLst>
                <a:path w="1124" h="2155" extrusionOk="0">
                  <a:moveTo>
                    <a:pt x="1097" y="1"/>
                  </a:moveTo>
                  <a:cubicBezTo>
                    <a:pt x="803" y="336"/>
                    <a:pt x="589" y="696"/>
                    <a:pt x="401" y="1085"/>
                  </a:cubicBezTo>
                  <a:cubicBezTo>
                    <a:pt x="255" y="1379"/>
                    <a:pt x="0" y="1793"/>
                    <a:pt x="201" y="2088"/>
                  </a:cubicBezTo>
                  <a:cubicBezTo>
                    <a:pt x="241" y="2128"/>
                    <a:pt x="282" y="2155"/>
                    <a:pt x="321" y="2155"/>
                  </a:cubicBezTo>
                  <a:cubicBezTo>
                    <a:pt x="348" y="2155"/>
                    <a:pt x="375" y="2141"/>
                    <a:pt x="401" y="2128"/>
                  </a:cubicBezTo>
                  <a:cubicBezTo>
                    <a:pt x="710" y="1981"/>
                    <a:pt x="696" y="1540"/>
                    <a:pt x="776" y="1231"/>
                  </a:cubicBezTo>
                  <a:cubicBezTo>
                    <a:pt x="870" y="830"/>
                    <a:pt x="1004" y="429"/>
                    <a:pt x="1124" y="28"/>
                  </a:cubicBezTo>
                  <a:cubicBezTo>
                    <a:pt x="1124" y="15"/>
                    <a:pt x="1124" y="1"/>
                    <a:pt x="1111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4"/>
            <p:cNvSpPr/>
            <p:nvPr/>
          </p:nvSpPr>
          <p:spPr>
            <a:xfrm>
              <a:off x="6057825" y="3915800"/>
              <a:ext cx="16075" cy="29450"/>
            </a:xfrm>
            <a:custGeom>
              <a:avLst/>
              <a:gdLst/>
              <a:ahLst/>
              <a:cxnLst/>
              <a:rect l="l" t="t" r="r" b="b"/>
              <a:pathLst>
                <a:path w="643" h="1178" extrusionOk="0">
                  <a:moveTo>
                    <a:pt x="548" y="1"/>
                  </a:moveTo>
                  <a:cubicBezTo>
                    <a:pt x="522" y="1"/>
                    <a:pt x="495" y="15"/>
                    <a:pt x="468" y="41"/>
                  </a:cubicBezTo>
                  <a:cubicBezTo>
                    <a:pt x="375" y="188"/>
                    <a:pt x="295" y="322"/>
                    <a:pt x="227" y="482"/>
                  </a:cubicBezTo>
                  <a:cubicBezTo>
                    <a:pt x="147" y="643"/>
                    <a:pt x="0" y="830"/>
                    <a:pt x="67" y="1017"/>
                  </a:cubicBezTo>
                  <a:cubicBezTo>
                    <a:pt x="107" y="1111"/>
                    <a:pt x="201" y="1178"/>
                    <a:pt x="295" y="1178"/>
                  </a:cubicBezTo>
                  <a:cubicBezTo>
                    <a:pt x="334" y="1178"/>
                    <a:pt x="375" y="1178"/>
                    <a:pt x="402" y="1151"/>
                  </a:cubicBezTo>
                  <a:cubicBezTo>
                    <a:pt x="589" y="1031"/>
                    <a:pt x="589" y="830"/>
                    <a:pt x="602" y="630"/>
                  </a:cubicBezTo>
                  <a:cubicBezTo>
                    <a:pt x="616" y="455"/>
                    <a:pt x="629" y="268"/>
                    <a:pt x="642" y="95"/>
                  </a:cubicBezTo>
                  <a:cubicBezTo>
                    <a:pt x="642" y="27"/>
                    <a:pt x="602" y="1"/>
                    <a:pt x="548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4"/>
            <p:cNvSpPr/>
            <p:nvPr/>
          </p:nvSpPr>
          <p:spPr>
            <a:xfrm>
              <a:off x="6086225" y="3890725"/>
              <a:ext cx="15100" cy="27775"/>
            </a:xfrm>
            <a:custGeom>
              <a:avLst/>
              <a:gdLst/>
              <a:ahLst/>
              <a:cxnLst/>
              <a:rect l="l" t="t" r="r" b="b"/>
              <a:pathLst>
                <a:path w="604" h="1111" extrusionOk="0">
                  <a:moveTo>
                    <a:pt x="456" y="1"/>
                  </a:moveTo>
                  <a:cubicBezTo>
                    <a:pt x="402" y="1"/>
                    <a:pt x="349" y="14"/>
                    <a:pt x="336" y="67"/>
                  </a:cubicBezTo>
                  <a:cubicBezTo>
                    <a:pt x="256" y="228"/>
                    <a:pt x="188" y="388"/>
                    <a:pt x="108" y="536"/>
                  </a:cubicBezTo>
                  <a:cubicBezTo>
                    <a:pt x="28" y="683"/>
                    <a:pt x="15" y="843"/>
                    <a:pt x="1" y="1004"/>
                  </a:cubicBezTo>
                  <a:cubicBezTo>
                    <a:pt x="1" y="1071"/>
                    <a:pt x="42" y="1111"/>
                    <a:pt x="108" y="1111"/>
                  </a:cubicBezTo>
                  <a:cubicBezTo>
                    <a:pt x="135" y="1111"/>
                    <a:pt x="175" y="1084"/>
                    <a:pt x="202" y="1057"/>
                  </a:cubicBezTo>
                  <a:cubicBezTo>
                    <a:pt x="295" y="923"/>
                    <a:pt x="402" y="830"/>
                    <a:pt x="456" y="683"/>
                  </a:cubicBezTo>
                  <a:cubicBezTo>
                    <a:pt x="523" y="495"/>
                    <a:pt x="589" y="322"/>
                    <a:pt x="603" y="135"/>
                  </a:cubicBezTo>
                  <a:cubicBezTo>
                    <a:pt x="603" y="54"/>
                    <a:pt x="523" y="1"/>
                    <a:pt x="456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4"/>
            <p:cNvSpPr/>
            <p:nvPr/>
          </p:nvSpPr>
          <p:spPr>
            <a:xfrm>
              <a:off x="6103625" y="4391000"/>
              <a:ext cx="68250" cy="121750"/>
            </a:xfrm>
            <a:custGeom>
              <a:avLst/>
              <a:gdLst/>
              <a:ahLst/>
              <a:cxnLst/>
              <a:rect l="l" t="t" r="r" b="b"/>
              <a:pathLst>
                <a:path w="2730" h="4870" extrusionOk="0">
                  <a:moveTo>
                    <a:pt x="2529" y="1"/>
                  </a:moveTo>
                  <a:cubicBezTo>
                    <a:pt x="2488" y="1"/>
                    <a:pt x="2449" y="14"/>
                    <a:pt x="2422" y="54"/>
                  </a:cubicBezTo>
                  <a:cubicBezTo>
                    <a:pt x="1820" y="777"/>
                    <a:pt x="1499" y="1740"/>
                    <a:pt x="1097" y="2582"/>
                  </a:cubicBezTo>
                  <a:cubicBezTo>
                    <a:pt x="897" y="2997"/>
                    <a:pt x="683" y="3411"/>
                    <a:pt x="455" y="3800"/>
                  </a:cubicBezTo>
                  <a:cubicBezTo>
                    <a:pt x="268" y="4094"/>
                    <a:pt x="0" y="4335"/>
                    <a:pt x="14" y="4695"/>
                  </a:cubicBezTo>
                  <a:cubicBezTo>
                    <a:pt x="14" y="4790"/>
                    <a:pt x="95" y="4870"/>
                    <a:pt x="202" y="4870"/>
                  </a:cubicBezTo>
                  <a:cubicBezTo>
                    <a:pt x="924" y="4870"/>
                    <a:pt x="1325" y="3652"/>
                    <a:pt x="1566" y="3131"/>
                  </a:cubicBezTo>
                  <a:cubicBezTo>
                    <a:pt x="1980" y="2195"/>
                    <a:pt x="2435" y="1205"/>
                    <a:pt x="2702" y="215"/>
                  </a:cubicBezTo>
                  <a:cubicBezTo>
                    <a:pt x="2729" y="108"/>
                    <a:pt x="2636" y="1"/>
                    <a:pt x="2529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4"/>
            <p:cNvSpPr/>
            <p:nvPr/>
          </p:nvSpPr>
          <p:spPr>
            <a:xfrm>
              <a:off x="6081225" y="4418425"/>
              <a:ext cx="28125" cy="52525"/>
            </a:xfrm>
            <a:custGeom>
              <a:avLst/>
              <a:gdLst/>
              <a:ahLst/>
              <a:cxnLst/>
              <a:rect l="l" t="t" r="r" b="b"/>
              <a:pathLst>
                <a:path w="1125" h="2101" extrusionOk="0">
                  <a:moveTo>
                    <a:pt x="1003" y="1"/>
                  </a:moveTo>
                  <a:cubicBezTo>
                    <a:pt x="964" y="1"/>
                    <a:pt x="923" y="27"/>
                    <a:pt x="896" y="67"/>
                  </a:cubicBezTo>
                  <a:cubicBezTo>
                    <a:pt x="736" y="402"/>
                    <a:pt x="602" y="763"/>
                    <a:pt x="415" y="1084"/>
                  </a:cubicBezTo>
                  <a:cubicBezTo>
                    <a:pt x="228" y="1405"/>
                    <a:pt x="1" y="1606"/>
                    <a:pt x="67" y="1993"/>
                  </a:cubicBezTo>
                  <a:cubicBezTo>
                    <a:pt x="81" y="2061"/>
                    <a:pt x="161" y="2100"/>
                    <a:pt x="228" y="2100"/>
                  </a:cubicBezTo>
                  <a:lnTo>
                    <a:pt x="268" y="2100"/>
                  </a:lnTo>
                  <a:cubicBezTo>
                    <a:pt x="629" y="1993"/>
                    <a:pt x="709" y="1713"/>
                    <a:pt x="830" y="1392"/>
                  </a:cubicBezTo>
                  <a:cubicBezTo>
                    <a:pt x="977" y="991"/>
                    <a:pt x="1098" y="549"/>
                    <a:pt x="1124" y="121"/>
                  </a:cubicBezTo>
                  <a:cubicBezTo>
                    <a:pt x="1124" y="54"/>
                    <a:pt x="1057" y="1"/>
                    <a:pt x="1003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4"/>
            <p:cNvSpPr/>
            <p:nvPr/>
          </p:nvSpPr>
          <p:spPr>
            <a:xfrm>
              <a:off x="6059825" y="4418750"/>
              <a:ext cx="28450" cy="39825"/>
            </a:xfrm>
            <a:custGeom>
              <a:avLst/>
              <a:gdLst/>
              <a:ahLst/>
              <a:cxnLst/>
              <a:rect l="l" t="t" r="r" b="b"/>
              <a:pathLst>
                <a:path w="1138" h="1593" extrusionOk="0">
                  <a:moveTo>
                    <a:pt x="910" y="1"/>
                  </a:moveTo>
                  <a:cubicBezTo>
                    <a:pt x="870" y="1"/>
                    <a:pt x="843" y="14"/>
                    <a:pt x="803" y="27"/>
                  </a:cubicBezTo>
                  <a:cubicBezTo>
                    <a:pt x="322" y="268"/>
                    <a:pt x="81" y="857"/>
                    <a:pt x="27" y="1365"/>
                  </a:cubicBezTo>
                  <a:cubicBezTo>
                    <a:pt x="1" y="1499"/>
                    <a:pt x="108" y="1593"/>
                    <a:pt x="228" y="1593"/>
                  </a:cubicBezTo>
                  <a:cubicBezTo>
                    <a:pt x="295" y="1593"/>
                    <a:pt x="361" y="1552"/>
                    <a:pt x="402" y="1459"/>
                  </a:cubicBezTo>
                  <a:cubicBezTo>
                    <a:pt x="536" y="1017"/>
                    <a:pt x="883" y="696"/>
                    <a:pt x="1071" y="282"/>
                  </a:cubicBezTo>
                  <a:cubicBezTo>
                    <a:pt x="1137" y="148"/>
                    <a:pt x="1030" y="1"/>
                    <a:pt x="910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4"/>
            <p:cNvSpPr/>
            <p:nvPr/>
          </p:nvSpPr>
          <p:spPr>
            <a:xfrm>
              <a:off x="5906325" y="4539475"/>
              <a:ext cx="24100" cy="63225"/>
            </a:xfrm>
            <a:custGeom>
              <a:avLst/>
              <a:gdLst/>
              <a:ahLst/>
              <a:cxnLst/>
              <a:rect l="l" t="t" r="r" b="b"/>
              <a:pathLst>
                <a:path w="964" h="2529" extrusionOk="0">
                  <a:moveTo>
                    <a:pt x="455" y="1"/>
                  </a:moveTo>
                  <a:cubicBezTo>
                    <a:pt x="416" y="1"/>
                    <a:pt x="362" y="28"/>
                    <a:pt x="335" y="67"/>
                  </a:cubicBezTo>
                  <a:cubicBezTo>
                    <a:pt x="54" y="456"/>
                    <a:pt x="0" y="1004"/>
                    <a:pt x="27" y="1458"/>
                  </a:cubicBezTo>
                  <a:cubicBezTo>
                    <a:pt x="54" y="1967"/>
                    <a:pt x="268" y="2302"/>
                    <a:pt x="723" y="2516"/>
                  </a:cubicBezTo>
                  <a:cubicBezTo>
                    <a:pt x="749" y="2516"/>
                    <a:pt x="763" y="2528"/>
                    <a:pt x="790" y="2528"/>
                  </a:cubicBezTo>
                  <a:cubicBezTo>
                    <a:pt x="870" y="2528"/>
                    <a:pt x="963" y="2462"/>
                    <a:pt x="924" y="2355"/>
                  </a:cubicBezTo>
                  <a:cubicBezTo>
                    <a:pt x="803" y="1993"/>
                    <a:pt x="669" y="1579"/>
                    <a:pt x="616" y="1205"/>
                  </a:cubicBezTo>
                  <a:cubicBezTo>
                    <a:pt x="576" y="830"/>
                    <a:pt x="656" y="456"/>
                    <a:pt x="576" y="108"/>
                  </a:cubicBezTo>
                  <a:cubicBezTo>
                    <a:pt x="562" y="40"/>
                    <a:pt x="509" y="1"/>
                    <a:pt x="455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4"/>
            <p:cNvSpPr/>
            <p:nvPr/>
          </p:nvSpPr>
          <p:spPr>
            <a:xfrm>
              <a:off x="5929400" y="4565225"/>
              <a:ext cx="14075" cy="29125"/>
            </a:xfrm>
            <a:custGeom>
              <a:avLst/>
              <a:gdLst/>
              <a:ahLst/>
              <a:cxnLst/>
              <a:rect l="l" t="t" r="r" b="b"/>
              <a:pathLst>
                <a:path w="563" h="1165" extrusionOk="0">
                  <a:moveTo>
                    <a:pt x="308" y="0"/>
                  </a:moveTo>
                  <a:cubicBezTo>
                    <a:pt x="268" y="0"/>
                    <a:pt x="215" y="27"/>
                    <a:pt x="174" y="81"/>
                  </a:cubicBezTo>
                  <a:cubicBezTo>
                    <a:pt x="67" y="228"/>
                    <a:pt x="14" y="428"/>
                    <a:pt x="1" y="616"/>
                  </a:cubicBezTo>
                  <a:cubicBezTo>
                    <a:pt x="1" y="844"/>
                    <a:pt x="121" y="977"/>
                    <a:pt x="295" y="1124"/>
                  </a:cubicBezTo>
                  <a:cubicBezTo>
                    <a:pt x="322" y="1151"/>
                    <a:pt x="362" y="1165"/>
                    <a:pt x="388" y="1165"/>
                  </a:cubicBezTo>
                  <a:cubicBezTo>
                    <a:pt x="482" y="1165"/>
                    <a:pt x="563" y="1084"/>
                    <a:pt x="536" y="977"/>
                  </a:cubicBezTo>
                  <a:cubicBezTo>
                    <a:pt x="522" y="897"/>
                    <a:pt x="549" y="844"/>
                    <a:pt x="536" y="763"/>
                  </a:cubicBezTo>
                  <a:cubicBezTo>
                    <a:pt x="522" y="696"/>
                    <a:pt x="509" y="616"/>
                    <a:pt x="495" y="535"/>
                  </a:cubicBezTo>
                  <a:cubicBezTo>
                    <a:pt x="469" y="416"/>
                    <a:pt x="456" y="282"/>
                    <a:pt x="456" y="148"/>
                  </a:cubicBezTo>
                  <a:cubicBezTo>
                    <a:pt x="456" y="54"/>
                    <a:pt x="388" y="0"/>
                    <a:pt x="308" y="0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4"/>
            <p:cNvSpPr/>
            <p:nvPr/>
          </p:nvSpPr>
          <p:spPr>
            <a:xfrm>
              <a:off x="5420750" y="4193350"/>
              <a:ext cx="71600" cy="108050"/>
            </a:xfrm>
            <a:custGeom>
              <a:avLst/>
              <a:gdLst/>
              <a:ahLst/>
              <a:cxnLst/>
              <a:rect l="l" t="t" r="r" b="b"/>
              <a:pathLst>
                <a:path w="2864" h="4322" extrusionOk="0">
                  <a:moveTo>
                    <a:pt x="2757" y="1"/>
                  </a:moveTo>
                  <a:cubicBezTo>
                    <a:pt x="2034" y="1"/>
                    <a:pt x="1419" y="884"/>
                    <a:pt x="1071" y="1419"/>
                  </a:cubicBezTo>
                  <a:cubicBezTo>
                    <a:pt x="590" y="2168"/>
                    <a:pt x="68" y="3184"/>
                    <a:pt x="15" y="4094"/>
                  </a:cubicBezTo>
                  <a:cubicBezTo>
                    <a:pt x="1" y="4242"/>
                    <a:pt x="108" y="4322"/>
                    <a:pt x="229" y="4322"/>
                  </a:cubicBezTo>
                  <a:cubicBezTo>
                    <a:pt x="322" y="4322"/>
                    <a:pt x="416" y="4281"/>
                    <a:pt x="470" y="4201"/>
                  </a:cubicBezTo>
                  <a:cubicBezTo>
                    <a:pt x="964" y="3546"/>
                    <a:pt x="1139" y="2649"/>
                    <a:pt x="1499" y="1914"/>
                  </a:cubicBezTo>
                  <a:cubicBezTo>
                    <a:pt x="1700" y="1486"/>
                    <a:pt x="1954" y="1085"/>
                    <a:pt x="2235" y="723"/>
                  </a:cubicBezTo>
                  <a:cubicBezTo>
                    <a:pt x="2435" y="470"/>
                    <a:pt x="2703" y="282"/>
                    <a:pt x="2864" y="15"/>
                  </a:cubicBezTo>
                  <a:lnTo>
                    <a:pt x="2864" y="1"/>
                  </a:ln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4"/>
            <p:cNvSpPr/>
            <p:nvPr/>
          </p:nvSpPr>
          <p:spPr>
            <a:xfrm>
              <a:off x="5395700" y="4251550"/>
              <a:ext cx="14725" cy="38500"/>
            </a:xfrm>
            <a:custGeom>
              <a:avLst/>
              <a:gdLst/>
              <a:ahLst/>
              <a:cxnLst/>
              <a:rect l="l" t="t" r="r" b="b"/>
              <a:pathLst>
                <a:path w="589" h="1540" extrusionOk="0">
                  <a:moveTo>
                    <a:pt x="562" y="0"/>
                  </a:moveTo>
                  <a:cubicBezTo>
                    <a:pt x="562" y="0"/>
                    <a:pt x="548" y="0"/>
                    <a:pt x="548" y="14"/>
                  </a:cubicBezTo>
                  <a:cubicBezTo>
                    <a:pt x="188" y="389"/>
                    <a:pt x="0" y="937"/>
                    <a:pt x="93" y="1445"/>
                  </a:cubicBezTo>
                  <a:cubicBezTo>
                    <a:pt x="107" y="1512"/>
                    <a:pt x="161" y="1539"/>
                    <a:pt x="214" y="1539"/>
                  </a:cubicBezTo>
                  <a:cubicBezTo>
                    <a:pt x="268" y="1539"/>
                    <a:pt x="321" y="1512"/>
                    <a:pt x="334" y="1445"/>
                  </a:cubicBezTo>
                  <a:cubicBezTo>
                    <a:pt x="441" y="990"/>
                    <a:pt x="589" y="509"/>
                    <a:pt x="589" y="27"/>
                  </a:cubicBezTo>
                  <a:cubicBezTo>
                    <a:pt x="589" y="14"/>
                    <a:pt x="575" y="0"/>
                    <a:pt x="562" y="0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4"/>
            <p:cNvSpPr/>
            <p:nvPr/>
          </p:nvSpPr>
          <p:spPr>
            <a:xfrm>
              <a:off x="5132175" y="3902425"/>
              <a:ext cx="96000" cy="221075"/>
            </a:xfrm>
            <a:custGeom>
              <a:avLst/>
              <a:gdLst/>
              <a:ahLst/>
              <a:cxnLst/>
              <a:rect l="l" t="t" r="r" b="b"/>
              <a:pathLst>
                <a:path w="3840" h="8843" extrusionOk="0">
                  <a:moveTo>
                    <a:pt x="3800" y="1"/>
                  </a:moveTo>
                  <a:cubicBezTo>
                    <a:pt x="2649" y="990"/>
                    <a:pt x="1900" y="2462"/>
                    <a:pt x="1351" y="3853"/>
                  </a:cubicBezTo>
                  <a:cubicBezTo>
                    <a:pt x="1030" y="4669"/>
                    <a:pt x="750" y="5485"/>
                    <a:pt x="536" y="6314"/>
                  </a:cubicBezTo>
                  <a:cubicBezTo>
                    <a:pt x="361" y="6997"/>
                    <a:pt x="1" y="8000"/>
                    <a:pt x="281" y="8668"/>
                  </a:cubicBezTo>
                  <a:cubicBezTo>
                    <a:pt x="335" y="8789"/>
                    <a:pt x="415" y="8843"/>
                    <a:pt x="509" y="8843"/>
                  </a:cubicBezTo>
                  <a:cubicBezTo>
                    <a:pt x="589" y="8843"/>
                    <a:pt x="670" y="8802"/>
                    <a:pt x="723" y="8722"/>
                  </a:cubicBezTo>
                  <a:cubicBezTo>
                    <a:pt x="1110" y="8214"/>
                    <a:pt x="1098" y="7411"/>
                    <a:pt x="1231" y="6796"/>
                  </a:cubicBezTo>
                  <a:cubicBezTo>
                    <a:pt x="1392" y="6047"/>
                    <a:pt x="1606" y="5312"/>
                    <a:pt x="1847" y="4589"/>
                  </a:cubicBezTo>
                  <a:cubicBezTo>
                    <a:pt x="2368" y="2997"/>
                    <a:pt x="3184" y="1566"/>
                    <a:pt x="3826" y="27"/>
                  </a:cubicBezTo>
                  <a:cubicBezTo>
                    <a:pt x="3839" y="15"/>
                    <a:pt x="3826" y="1"/>
                    <a:pt x="3812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4"/>
            <p:cNvSpPr/>
            <p:nvPr/>
          </p:nvSpPr>
          <p:spPr>
            <a:xfrm>
              <a:off x="5172300" y="4026150"/>
              <a:ext cx="30450" cy="69600"/>
            </a:xfrm>
            <a:custGeom>
              <a:avLst/>
              <a:gdLst/>
              <a:ahLst/>
              <a:cxnLst/>
              <a:rect l="l" t="t" r="r" b="b"/>
              <a:pathLst>
                <a:path w="1218" h="2784" extrusionOk="0">
                  <a:moveTo>
                    <a:pt x="1151" y="1"/>
                  </a:moveTo>
                  <a:cubicBezTo>
                    <a:pt x="804" y="322"/>
                    <a:pt x="643" y="777"/>
                    <a:pt x="429" y="1192"/>
                  </a:cubicBezTo>
                  <a:cubicBezTo>
                    <a:pt x="188" y="1659"/>
                    <a:pt x="1" y="2088"/>
                    <a:pt x="54" y="2623"/>
                  </a:cubicBezTo>
                  <a:cubicBezTo>
                    <a:pt x="54" y="2703"/>
                    <a:pt x="148" y="2783"/>
                    <a:pt x="228" y="2783"/>
                  </a:cubicBezTo>
                  <a:cubicBezTo>
                    <a:pt x="255" y="2783"/>
                    <a:pt x="295" y="2770"/>
                    <a:pt x="322" y="2730"/>
                  </a:cubicBezTo>
                  <a:cubicBezTo>
                    <a:pt x="629" y="2369"/>
                    <a:pt x="736" y="2021"/>
                    <a:pt x="857" y="1579"/>
                  </a:cubicBezTo>
                  <a:cubicBezTo>
                    <a:pt x="1004" y="1071"/>
                    <a:pt x="1218" y="536"/>
                    <a:pt x="1191" y="15"/>
                  </a:cubicBezTo>
                  <a:cubicBezTo>
                    <a:pt x="1191" y="1"/>
                    <a:pt x="1178" y="1"/>
                    <a:pt x="1164" y="1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4"/>
            <p:cNvSpPr/>
            <p:nvPr/>
          </p:nvSpPr>
          <p:spPr>
            <a:xfrm>
              <a:off x="5195725" y="4051925"/>
              <a:ext cx="24425" cy="48175"/>
            </a:xfrm>
            <a:custGeom>
              <a:avLst/>
              <a:gdLst/>
              <a:ahLst/>
              <a:cxnLst/>
              <a:rect l="l" t="t" r="r" b="b"/>
              <a:pathLst>
                <a:path w="977" h="1927" extrusionOk="0">
                  <a:moveTo>
                    <a:pt x="762" y="0"/>
                  </a:moveTo>
                  <a:cubicBezTo>
                    <a:pt x="723" y="0"/>
                    <a:pt x="682" y="27"/>
                    <a:pt x="655" y="54"/>
                  </a:cubicBezTo>
                  <a:cubicBezTo>
                    <a:pt x="361" y="521"/>
                    <a:pt x="214" y="1083"/>
                    <a:pt x="67" y="1605"/>
                  </a:cubicBezTo>
                  <a:cubicBezTo>
                    <a:pt x="0" y="1806"/>
                    <a:pt x="161" y="1927"/>
                    <a:pt x="307" y="1927"/>
                  </a:cubicBezTo>
                  <a:cubicBezTo>
                    <a:pt x="414" y="1927"/>
                    <a:pt x="521" y="1859"/>
                    <a:pt x="575" y="1739"/>
                  </a:cubicBezTo>
                  <a:cubicBezTo>
                    <a:pt x="762" y="1217"/>
                    <a:pt x="976" y="642"/>
                    <a:pt x="856" y="81"/>
                  </a:cubicBezTo>
                  <a:cubicBezTo>
                    <a:pt x="842" y="27"/>
                    <a:pt x="803" y="0"/>
                    <a:pt x="762" y="0"/>
                  </a:cubicBezTo>
                  <a:close/>
                </a:path>
              </a:pathLst>
            </a:custGeom>
            <a:solidFill>
              <a:srgbClr val="27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4"/>
            <p:cNvSpPr/>
            <p:nvPr/>
          </p:nvSpPr>
          <p:spPr>
            <a:xfrm>
              <a:off x="5550200" y="4252575"/>
              <a:ext cx="175250" cy="61200"/>
            </a:xfrm>
            <a:custGeom>
              <a:avLst/>
              <a:gdLst/>
              <a:ahLst/>
              <a:cxnLst/>
              <a:rect l="l" t="t" r="r" b="b"/>
              <a:pathLst>
                <a:path w="7010" h="2448" extrusionOk="0">
                  <a:moveTo>
                    <a:pt x="2180" y="0"/>
                  </a:moveTo>
                  <a:cubicBezTo>
                    <a:pt x="2126" y="0"/>
                    <a:pt x="2073" y="13"/>
                    <a:pt x="2019" y="54"/>
                  </a:cubicBezTo>
                  <a:cubicBezTo>
                    <a:pt x="1297" y="615"/>
                    <a:pt x="910" y="1391"/>
                    <a:pt x="67" y="1819"/>
                  </a:cubicBezTo>
                  <a:cubicBezTo>
                    <a:pt x="0" y="1846"/>
                    <a:pt x="0" y="1939"/>
                    <a:pt x="67" y="1980"/>
                  </a:cubicBezTo>
                  <a:cubicBezTo>
                    <a:pt x="200" y="2046"/>
                    <a:pt x="334" y="2073"/>
                    <a:pt x="468" y="2073"/>
                  </a:cubicBezTo>
                  <a:cubicBezTo>
                    <a:pt x="1097" y="2073"/>
                    <a:pt x="1618" y="1338"/>
                    <a:pt x="2087" y="869"/>
                  </a:cubicBezTo>
                  <a:cubicBezTo>
                    <a:pt x="2314" y="1351"/>
                    <a:pt x="2635" y="1859"/>
                    <a:pt x="3143" y="2033"/>
                  </a:cubicBezTo>
                  <a:cubicBezTo>
                    <a:pt x="3291" y="2073"/>
                    <a:pt x="3424" y="2100"/>
                    <a:pt x="3571" y="2100"/>
                  </a:cubicBezTo>
                  <a:cubicBezTo>
                    <a:pt x="4026" y="2100"/>
                    <a:pt x="4468" y="1873"/>
                    <a:pt x="4855" y="1605"/>
                  </a:cubicBezTo>
                  <a:cubicBezTo>
                    <a:pt x="5176" y="2114"/>
                    <a:pt x="5658" y="2447"/>
                    <a:pt x="6220" y="2447"/>
                  </a:cubicBezTo>
                  <a:cubicBezTo>
                    <a:pt x="6421" y="2447"/>
                    <a:pt x="6648" y="2394"/>
                    <a:pt x="6876" y="2301"/>
                  </a:cubicBezTo>
                  <a:cubicBezTo>
                    <a:pt x="7009" y="2233"/>
                    <a:pt x="6983" y="2007"/>
                    <a:pt x="6835" y="1993"/>
                  </a:cubicBezTo>
                  <a:cubicBezTo>
                    <a:pt x="6193" y="1912"/>
                    <a:pt x="5565" y="1672"/>
                    <a:pt x="5297" y="1017"/>
                  </a:cubicBezTo>
                  <a:cubicBezTo>
                    <a:pt x="5244" y="896"/>
                    <a:pt x="5110" y="776"/>
                    <a:pt x="4962" y="776"/>
                  </a:cubicBezTo>
                  <a:cubicBezTo>
                    <a:pt x="4909" y="776"/>
                    <a:pt x="4855" y="789"/>
                    <a:pt x="4802" y="829"/>
                  </a:cubicBezTo>
                  <a:cubicBezTo>
                    <a:pt x="4454" y="1083"/>
                    <a:pt x="4026" y="1445"/>
                    <a:pt x="3571" y="1445"/>
                  </a:cubicBezTo>
                  <a:cubicBezTo>
                    <a:pt x="3532" y="1445"/>
                    <a:pt x="3491" y="1431"/>
                    <a:pt x="3437" y="1431"/>
                  </a:cubicBezTo>
                  <a:cubicBezTo>
                    <a:pt x="2956" y="1351"/>
                    <a:pt x="2662" y="548"/>
                    <a:pt x="2474" y="161"/>
                  </a:cubicBezTo>
                  <a:cubicBezTo>
                    <a:pt x="2435" y="66"/>
                    <a:pt x="2301" y="0"/>
                    <a:pt x="2180" y="0"/>
                  </a:cubicBezTo>
                  <a:close/>
                </a:path>
              </a:pathLst>
            </a:custGeom>
            <a:solidFill>
              <a:srgbClr val="76B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4"/>
            <p:cNvSpPr/>
            <p:nvPr/>
          </p:nvSpPr>
          <p:spPr>
            <a:xfrm>
              <a:off x="5671925" y="4331475"/>
              <a:ext cx="104675" cy="34475"/>
            </a:xfrm>
            <a:custGeom>
              <a:avLst/>
              <a:gdLst/>
              <a:ahLst/>
              <a:cxnLst/>
              <a:rect l="l" t="t" r="r" b="b"/>
              <a:pathLst>
                <a:path w="4187" h="1379" extrusionOk="0">
                  <a:moveTo>
                    <a:pt x="1231" y="1"/>
                  </a:moveTo>
                  <a:cubicBezTo>
                    <a:pt x="1151" y="1"/>
                    <a:pt x="1070" y="28"/>
                    <a:pt x="1017" y="94"/>
                  </a:cubicBezTo>
                  <a:cubicBezTo>
                    <a:pt x="856" y="242"/>
                    <a:pt x="455" y="656"/>
                    <a:pt x="134" y="656"/>
                  </a:cubicBezTo>
                  <a:cubicBezTo>
                    <a:pt x="93" y="656"/>
                    <a:pt x="54" y="656"/>
                    <a:pt x="27" y="643"/>
                  </a:cubicBezTo>
                  <a:lnTo>
                    <a:pt x="13" y="643"/>
                  </a:lnTo>
                  <a:cubicBezTo>
                    <a:pt x="13" y="643"/>
                    <a:pt x="0" y="643"/>
                    <a:pt x="13" y="656"/>
                  </a:cubicBezTo>
                  <a:cubicBezTo>
                    <a:pt x="161" y="777"/>
                    <a:pt x="161" y="897"/>
                    <a:pt x="375" y="977"/>
                  </a:cubicBezTo>
                  <a:cubicBezTo>
                    <a:pt x="428" y="991"/>
                    <a:pt x="495" y="1004"/>
                    <a:pt x="548" y="1004"/>
                  </a:cubicBezTo>
                  <a:cubicBezTo>
                    <a:pt x="749" y="1004"/>
                    <a:pt x="963" y="884"/>
                    <a:pt x="1151" y="750"/>
                  </a:cubicBezTo>
                  <a:cubicBezTo>
                    <a:pt x="1377" y="1111"/>
                    <a:pt x="1686" y="1378"/>
                    <a:pt x="2126" y="1378"/>
                  </a:cubicBezTo>
                  <a:lnTo>
                    <a:pt x="2207" y="1378"/>
                  </a:lnTo>
                  <a:cubicBezTo>
                    <a:pt x="2795" y="1338"/>
                    <a:pt x="3223" y="923"/>
                    <a:pt x="3839" y="897"/>
                  </a:cubicBezTo>
                  <a:cubicBezTo>
                    <a:pt x="4040" y="897"/>
                    <a:pt x="4186" y="616"/>
                    <a:pt x="4013" y="469"/>
                  </a:cubicBezTo>
                  <a:cubicBezTo>
                    <a:pt x="3853" y="322"/>
                    <a:pt x="3665" y="268"/>
                    <a:pt x="3491" y="268"/>
                  </a:cubicBezTo>
                  <a:cubicBezTo>
                    <a:pt x="3317" y="268"/>
                    <a:pt x="3143" y="322"/>
                    <a:pt x="2970" y="388"/>
                  </a:cubicBezTo>
                  <a:cubicBezTo>
                    <a:pt x="2768" y="456"/>
                    <a:pt x="2581" y="563"/>
                    <a:pt x="2394" y="656"/>
                  </a:cubicBezTo>
                  <a:cubicBezTo>
                    <a:pt x="2301" y="709"/>
                    <a:pt x="2207" y="723"/>
                    <a:pt x="2126" y="723"/>
                  </a:cubicBezTo>
                  <a:cubicBezTo>
                    <a:pt x="1846" y="723"/>
                    <a:pt x="1659" y="429"/>
                    <a:pt x="1498" y="147"/>
                  </a:cubicBezTo>
                  <a:cubicBezTo>
                    <a:pt x="1431" y="54"/>
                    <a:pt x="1338" y="1"/>
                    <a:pt x="1231" y="1"/>
                  </a:cubicBezTo>
                  <a:close/>
                </a:path>
              </a:pathLst>
            </a:custGeom>
            <a:solidFill>
              <a:srgbClr val="76B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4"/>
            <p:cNvSpPr/>
            <p:nvPr/>
          </p:nvSpPr>
          <p:spPr>
            <a:xfrm>
              <a:off x="5823075" y="4657200"/>
              <a:ext cx="95975" cy="48850"/>
            </a:xfrm>
            <a:custGeom>
              <a:avLst/>
              <a:gdLst/>
              <a:ahLst/>
              <a:cxnLst/>
              <a:rect l="l" t="t" r="r" b="b"/>
              <a:pathLst>
                <a:path w="3839" h="1954" extrusionOk="0">
                  <a:moveTo>
                    <a:pt x="883" y="0"/>
                  </a:moveTo>
                  <a:cubicBezTo>
                    <a:pt x="762" y="0"/>
                    <a:pt x="642" y="67"/>
                    <a:pt x="628" y="214"/>
                  </a:cubicBezTo>
                  <a:cubicBezTo>
                    <a:pt x="548" y="776"/>
                    <a:pt x="348" y="1324"/>
                    <a:pt x="40" y="1806"/>
                  </a:cubicBezTo>
                  <a:cubicBezTo>
                    <a:pt x="0" y="1873"/>
                    <a:pt x="67" y="1953"/>
                    <a:pt x="134" y="1953"/>
                  </a:cubicBezTo>
                  <a:cubicBezTo>
                    <a:pt x="161" y="1953"/>
                    <a:pt x="174" y="1939"/>
                    <a:pt x="187" y="1939"/>
                  </a:cubicBezTo>
                  <a:cubicBezTo>
                    <a:pt x="628" y="1725"/>
                    <a:pt x="896" y="1311"/>
                    <a:pt x="1056" y="856"/>
                  </a:cubicBezTo>
                  <a:cubicBezTo>
                    <a:pt x="1270" y="1044"/>
                    <a:pt x="1511" y="1190"/>
                    <a:pt x="1739" y="1378"/>
                  </a:cubicBezTo>
                  <a:cubicBezTo>
                    <a:pt x="1805" y="1445"/>
                    <a:pt x="1873" y="1472"/>
                    <a:pt x="1953" y="1472"/>
                  </a:cubicBezTo>
                  <a:cubicBezTo>
                    <a:pt x="2060" y="1472"/>
                    <a:pt x="2167" y="1418"/>
                    <a:pt x="2234" y="1311"/>
                  </a:cubicBezTo>
                  <a:cubicBezTo>
                    <a:pt x="2408" y="1044"/>
                    <a:pt x="2595" y="963"/>
                    <a:pt x="2795" y="963"/>
                  </a:cubicBezTo>
                  <a:cubicBezTo>
                    <a:pt x="3009" y="963"/>
                    <a:pt x="3250" y="1044"/>
                    <a:pt x="3518" y="1057"/>
                  </a:cubicBezTo>
                  <a:lnTo>
                    <a:pt x="3532" y="1057"/>
                  </a:lnTo>
                  <a:cubicBezTo>
                    <a:pt x="3758" y="1057"/>
                    <a:pt x="3839" y="776"/>
                    <a:pt x="3692" y="628"/>
                  </a:cubicBezTo>
                  <a:cubicBezTo>
                    <a:pt x="3451" y="388"/>
                    <a:pt x="3184" y="281"/>
                    <a:pt x="2902" y="281"/>
                  </a:cubicBezTo>
                  <a:cubicBezTo>
                    <a:pt x="2542" y="281"/>
                    <a:pt x="2167" y="455"/>
                    <a:pt x="1900" y="736"/>
                  </a:cubicBezTo>
                  <a:cubicBezTo>
                    <a:pt x="1645" y="548"/>
                    <a:pt x="1365" y="402"/>
                    <a:pt x="1163" y="134"/>
                  </a:cubicBezTo>
                  <a:cubicBezTo>
                    <a:pt x="1110" y="54"/>
                    <a:pt x="990" y="0"/>
                    <a:pt x="883" y="0"/>
                  </a:cubicBezTo>
                  <a:close/>
                </a:path>
              </a:pathLst>
            </a:custGeom>
            <a:solidFill>
              <a:srgbClr val="76B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4"/>
            <p:cNvSpPr/>
            <p:nvPr/>
          </p:nvSpPr>
          <p:spPr>
            <a:xfrm>
              <a:off x="5180325" y="4453875"/>
              <a:ext cx="76600" cy="33800"/>
            </a:xfrm>
            <a:custGeom>
              <a:avLst/>
              <a:gdLst/>
              <a:ahLst/>
              <a:cxnLst/>
              <a:rect l="l" t="t" r="r" b="b"/>
              <a:pathLst>
                <a:path w="3064" h="1352" extrusionOk="0">
                  <a:moveTo>
                    <a:pt x="1713" y="1"/>
                  </a:moveTo>
                  <a:cubicBezTo>
                    <a:pt x="1619" y="1"/>
                    <a:pt x="1526" y="40"/>
                    <a:pt x="1485" y="134"/>
                  </a:cubicBezTo>
                  <a:cubicBezTo>
                    <a:pt x="1258" y="509"/>
                    <a:pt x="977" y="870"/>
                    <a:pt x="590" y="870"/>
                  </a:cubicBezTo>
                  <a:cubicBezTo>
                    <a:pt x="469" y="870"/>
                    <a:pt x="349" y="843"/>
                    <a:pt x="215" y="762"/>
                  </a:cubicBezTo>
                  <a:cubicBezTo>
                    <a:pt x="188" y="750"/>
                    <a:pt x="174" y="750"/>
                    <a:pt x="148" y="750"/>
                  </a:cubicBezTo>
                  <a:cubicBezTo>
                    <a:pt x="67" y="750"/>
                    <a:pt x="1" y="843"/>
                    <a:pt x="41" y="937"/>
                  </a:cubicBezTo>
                  <a:cubicBezTo>
                    <a:pt x="201" y="1244"/>
                    <a:pt x="402" y="1351"/>
                    <a:pt x="629" y="1351"/>
                  </a:cubicBezTo>
                  <a:cubicBezTo>
                    <a:pt x="964" y="1351"/>
                    <a:pt x="1325" y="1097"/>
                    <a:pt x="1606" y="816"/>
                  </a:cubicBezTo>
                  <a:cubicBezTo>
                    <a:pt x="1672" y="923"/>
                    <a:pt x="1767" y="1003"/>
                    <a:pt x="1886" y="1071"/>
                  </a:cubicBezTo>
                  <a:cubicBezTo>
                    <a:pt x="2061" y="1178"/>
                    <a:pt x="2368" y="1271"/>
                    <a:pt x="2623" y="1271"/>
                  </a:cubicBezTo>
                  <a:cubicBezTo>
                    <a:pt x="2730" y="1271"/>
                    <a:pt x="2823" y="1258"/>
                    <a:pt x="2890" y="1217"/>
                  </a:cubicBezTo>
                  <a:cubicBezTo>
                    <a:pt x="2983" y="1191"/>
                    <a:pt x="3064" y="1097"/>
                    <a:pt x="3024" y="990"/>
                  </a:cubicBezTo>
                  <a:cubicBezTo>
                    <a:pt x="2944" y="776"/>
                    <a:pt x="2810" y="696"/>
                    <a:pt x="2596" y="643"/>
                  </a:cubicBezTo>
                  <a:cubicBezTo>
                    <a:pt x="2248" y="562"/>
                    <a:pt x="2074" y="589"/>
                    <a:pt x="1981" y="188"/>
                  </a:cubicBezTo>
                  <a:cubicBezTo>
                    <a:pt x="1940" y="67"/>
                    <a:pt x="1833" y="1"/>
                    <a:pt x="1713" y="1"/>
                  </a:cubicBezTo>
                  <a:close/>
                </a:path>
              </a:pathLst>
            </a:custGeom>
            <a:solidFill>
              <a:srgbClr val="76B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4"/>
            <p:cNvSpPr/>
            <p:nvPr/>
          </p:nvSpPr>
          <p:spPr>
            <a:xfrm>
              <a:off x="5826400" y="4012450"/>
              <a:ext cx="76600" cy="34150"/>
            </a:xfrm>
            <a:custGeom>
              <a:avLst/>
              <a:gdLst/>
              <a:ahLst/>
              <a:cxnLst/>
              <a:rect l="l" t="t" r="r" b="b"/>
              <a:pathLst>
                <a:path w="3064" h="1366" extrusionOk="0">
                  <a:moveTo>
                    <a:pt x="1125" y="1"/>
                  </a:moveTo>
                  <a:cubicBezTo>
                    <a:pt x="1044" y="1"/>
                    <a:pt x="964" y="41"/>
                    <a:pt x="911" y="94"/>
                  </a:cubicBezTo>
                  <a:cubicBezTo>
                    <a:pt x="656" y="429"/>
                    <a:pt x="228" y="696"/>
                    <a:pt x="67" y="1084"/>
                  </a:cubicBezTo>
                  <a:cubicBezTo>
                    <a:pt x="1" y="1232"/>
                    <a:pt x="94" y="1365"/>
                    <a:pt x="228" y="1365"/>
                  </a:cubicBezTo>
                  <a:cubicBezTo>
                    <a:pt x="269" y="1365"/>
                    <a:pt x="295" y="1365"/>
                    <a:pt x="335" y="1339"/>
                  </a:cubicBezTo>
                  <a:cubicBezTo>
                    <a:pt x="616" y="1205"/>
                    <a:pt x="897" y="977"/>
                    <a:pt x="1125" y="736"/>
                  </a:cubicBezTo>
                  <a:cubicBezTo>
                    <a:pt x="1298" y="911"/>
                    <a:pt x="1499" y="1030"/>
                    <a:pt x="1740" y="1111"/>
                  </a:cubicBezTo>
                  <a:cubicBezTo>
                    <a:pt x="1847" y="1151"/>
                    <a:pt x="1927" y="1164"/>
                    <a:pt x="2020" y="1164"/>
                  </a:cubicBezTo>
                  <a:cubicBezTo>
                    <a:pt x="2328" y="1164"/>
                    <a:pt x="2623" y="991"/>
                    <a:pt x="2890" y="830"/>
                  </a:cubicBezTo>
                  <a:cubicBezTo>
                    <a:pt x="3064" y="723"/>
                    <a:pt x="2971" y="429"/>
                    <a:pt x="2796" y="429"/>
                  </a:cubicBezTo>
                  <a:cubicBezTo>
                    <a:pt x="2769" y="429"/>
                    <a:pt x="2743" y="442"/>
                    <a:pt x="2716" y="442"/>
                  </a:cubicBezTo>
                  <a:cubicBezTo>
                    <a:pt x="2555" y="522"/>
                    <a:pt x="2382" y="549"/>
                    <a:pt x="2221" y="549"/>
                  </a:cubicBezTo>
                  <a:cubicBezTo>
                    <a:pt x="1887" y="549"/>
                    <a:pt x="1579" y="388"/>
                    <a:pt x="1339" y="94"/>
                  </a:cubicBezTo>
                  <a:cubicBezTo>
                    <a:pt x="1298" y="28"/>
                    <a:pt x="1218" y="1"/>
                    <a:pt x="1125" y="1"/>
                  </a:cubicBezTo>
                  <a:close/>
                </a:path>
              </a:pathLst>
            </a:custGeom>
            <a:solidFill>
              <a:srgbClr val="76B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14"/>
            <a:ext cx="5609568" cy="2888385"/>
          </a:xfrm>
        </p:spPr>
        <p:txBody>
          <a:bodyPr/>
          <a:lstStyle/>
          <a:p>
            <a:pPr algn="ctr"/>
            <a:r>
              <a:rPr 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KHÁM PHÁ VĂN BẢN</a:t>
            </a:r>
            <a:endParaRPr lang="vi-VN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0" y="118957"/>
            <a:ext cx="7735260" cy="994510"/>
          </a:xfrm>
        </p:spPr>
        <p:txBody>
          <a:bodyPr/>
          <a:lstStyle/>
          <a:p>
            <a:pPr algn="ctr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Thái độ của nhà thơ với những kẻ hủy hoại Trái đất.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085" y="1303855"/>
            <a:ext cx="2247225" cy="840300"/>
          </a:xfrm>
        </p:spPr>
        <p:txBody>
          <a:bodyPr/>
          <a:lstStyle/>
          <a:p>
            <a:pPr marL="127000" indent="0"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Bổ cắn thành muôn mảnh nhỏ.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4119993" y="2468653"/>
            <a:ext cx="2804274" cy="840300"/>
          </a:xfrm>
        </p:spPr>
        <p:txBody>
          <a:bodyPr/>
          <a:lstStyle/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Lao vào giành giật, đá...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246129" y="1390341"/>
            <a:ext cx="3133689" cy="470100"/>
          </a:xfrm>
        </p:spPr>
        <p:txBody>
          <a:bodyPr/>
          <a:lstStyle/>
          <a:p>
            <a:pPr algn="l"/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Xem Trái Đất là quả dưa.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246128" y="2468653"/>
            <a:ext cx="3436531" cy="470100"/>
          </a:xfrm>
        </p:spPr>
        <p:txBody>
          <a:bodyPr/>
          <a:lstStyle/>
          <a:p>
            <a:pPr algn="l"/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Nhìn như quả bóng trên sân.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2880829" y="3651343"/>
            <a:ext cx="5222648" cy="115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469900" indent="-342900" algn="just"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Phá hủy Trái Đất, không tôn trọng, yêu thương Trái Đất.</a:t>
            </a:r>
          </a:p>
          <a:p>
            <a:pPr marL="469900" indent="-342900" algn="just"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Khai thác để chiếm lợi cho bản thân mình</a:t>
            </a:r>
          </a:p>
        </p:txBody>
      </p:sp>
      <p:pic>
        <p:nvPicPr>
          <p:cNvPr id="3074" name="Picture 2" descr="Yêu Thương Và Bảo Vệ Hành Tinh Xanh - Sự Ô Nhiễm Không Khí, Nước Và Tiếng  Ồn - Ombooks | NetaBook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67" b="100000" l="667" r="96500">
                        <a14:foregroundMark x1="46500" y1="94667" x2="90167" y2="95167"/>
                        <a14:foregroundMark x1="44667" y1="41667" x2="49500" y2="55667"/>
                        <a14:foregroundMark x1="70167" y1="44667" x2="69500" y2="56333"/>
                        <a14:foregroundMark x1="39333" y1="56833" x2="30167" y2="61167"/>
                        <a14:foregroundMark x1="15833" y1="59167" x2="27000" y2="72833"/>
                        <a14:foregroundMark x1="22333" y1="43000" x2="15333" y2="54667"/>
                        <a14:foregroundMark x1="67000" y1="35333" x2="58167" y2="38667"/>
                        <a14:foregroundMark x1="78167" y1="41167" x2="72167" y2="42833"/>
                        <a14:foregroundMark x1="69667" y1="36333" x2="7116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0" y="2284801"/>
            <a:ext cx="2858699" cy="285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ếm họa... cứu môi trường | TTVH Onlin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1150" y1="19740" x2="66082" y2="67013"/>
                        <a14:foregroundMark x1="81481" y1="46753" x2="76023" y2="89610"/>
                        <a14:foregroundMark x1="84795" y1="67273" x2="84211" y2="90909"/>
                        <a14:foregroundMark x1="86160" y1="71429" x2="93957" y2="76883"/>
                        <a14:foregroundMark x1="69006" y1="74545" x2="57115" y2="81299"/>
                        <a14:foregroundMark x1="68616" y1="74026" x2="57310" y2="79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12" y="576107"/>
            <a:ext cx="2453432" cy="184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575034" y="3774575"/>
            <a:ext cx="462456" cy="807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2" descr="Hình ảnh Minh Họa ô Nhiễm Công Nghiệp Trái đất, Trái đất, Ô Nhiễm Không  Khí, Khí Thải miễn phí tải tập tin PNG PSDComment và Vecto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75" b="93750" l="1719" r="100000">
                        <a14:foregroundMark x1="38438" y1="50000" x2="59531" y2="61094"/>
                        <a14:foregroundMark x1="40000" y1="50938" x2="44375" y2="6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67" y="1925565"/>
            <a:ext cx="1725777" cy="17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682659" y="1513490"/>
            <a:ext cx="363824" cy="34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ight Arrow 13"/>
          <p:cNvSpPr/>
          <p:nvPr/>
        </p:nvSpPr>
        <p:spPr>
          <a:xfrm>
            <a:off x="3677408" y="2634916"/>
            <a:ext cx="363824" cy="34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04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/>
      <p:bldP spid="8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724" y="325820"/>
            <a:ext cx="5139559" cy="27957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video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con người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tàn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Premium Vector | Kids watch televis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43" l="0" r="100000">
                        <a14:foregroundMark x1="17252" y1="51016" x2="18371" y2="82393"/>
                        <a14:foregroundMark x1="40575" y1="60722" x2="40735" y2="86682"/>
                        <a14:foregroundMark x1="84185" y1="57111" x2="77955" y2="82393"/>
                        <a14:foregroundMark x1="87220" y1="58239" x2="83546" y2="79233"/>
                        <a14:foregroundMark x1="55751" y1="68172" x2="57188" y2="76072"/>
                        <a14:foregroundMark x1="49521" y1="80587" x2="48403" y2="80587"/>
                        <a14:foregroundMark x1="33706" y1="70429" x2="32748" y2="71332"/>
                        <a14:foregroundMark x1="46006" y1="86456" x2="37540" y2="89842"/>
                        <a14:foregroundMark x1="46645" y1="68849" x2="44728" y2="70429"/>
                        <a14:foregroundMark x1="44569" y1="81716" x2="44569" y2="82619"/>
                        <a14:foregroundMark x1="62780" y1="14898" x2="30990" y2="39052"/>
                        <a14:foregroundMark x1="30671" y1="7901" x2="69808" y2="37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515" y="1236951"/>
            <a:ext cx="59626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0" y="118957"/>
            <a:ext cx="7735260" cy="994510"/>
          </a:xfrm>
        </p:spPr>
        <p:txBody>
          <a:bodyPr/>
          <a:lstStyle/>
          <a:p>
            <a:pPr algn="ctr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Thái độ của nhà thơ với những kẻ hủy hoại Trái đất.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3864" y="1432712"/>
            <a:ext cx="2587179" cy="585275"/>
          </a:xfrm>
        </p:spPr>
        <p:txBody>
          <a:bodyPr/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Trái Đất – người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-430570" y="1414470"/>
            <a:ext cx="2767800" cy="876785"/>
          </a:xfrm>
        </p:spPr>
        <p:txBody>
          <a:bodyPr/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Xưng hô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557048" y="3605615"/>
            <a:ext cx="1780182" cy="909771"/>
          </a:xfrm>
        </p:spPr>
        <p:txBody>
          <a:bodyPr/>
          <a:lstStyle/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</a:p>
          <a:p>
            <a:pPr marL="469900" indent="-342900" algn="l">
              <a:buFont typeface="Arial" panose="020B0604020202020204" pitchFamily="34" charset="0"/>
              <a:buChar char="•"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Lũ khác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2337230" y="3697826"/>
            <a:ext cx="3139638" cy="95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2300"/>
              <a:buFont typeface="Bubblegum Sans"/>
              <a:buNone/>
              <a:defRPr sz="23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12700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Căm phẫn, tức giận và lên án những hành động hủy hoại Trái Đất.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30788" y="1702985"/>
            <a:ext cx="1418897" cy="105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03890" y="2133645"/>
            <a:ext cx="0" cy="1471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2169064" y="3802621"/>
            <a:ext cx="336331" cy="472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ight Arrow 13"/>
          <p:cNvSpPr/>
          <p:nvPr/>
        </p:nvSpPr>
        <p:spPr>
          <a:xfrm>
            <a:off x="5476868" y="1516420"/>
            <a:ext cx="336331" cy="472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813199" y="1273670"/>
            <a:ext cx="2250848" cy="744317"/>
          </a:xfrm>
        </p:spPr>
        <p:txBody>
          <a:bodyPr/>
          <a:lstStyle/>
          <a:p>
            <a:pPr marL="127000" indent="0"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Yêu thương, trân trọng và xót xa.</a:t>
            </a:r>
          </a:p>
        </p:txBody>
      </p:sp>
      <p:pic>
        <p:nvPicPr>
          <p:cNvPr id="4100" name="Picture 4" descr="Free Vector | Hand drawn mother earth day illustra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9" b="89617" l="6070" r="93450">
                        <a14:foregroundMark x1="39617" y1="14377" x2="45208" y2="17732"/>
                        <a14:foregroundMark x1="58307" y1="15974" x2="68211" y2="34345"/>
                        <a14:foregroundMark x1="76997" y1="54952" x2="79393" y2="63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22" y="1695317"/>
            <a:ext cx="1722862" cy="17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emium Vector | Earth cartoon as a prison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448" l="5112" r="97764">
                        <a14:foregroundMark x1="28754" y1="6715" x2="35623" y2="30216"/>
                        <a14:foregroundMark x1="11821" y1="17986" x2="38818" y2="42206"/>
                        <a14:foregroundMark x1="13099" y1="42686" x2="34345" y2="43885"/>
                        <a14:foregroundMark x1="66613" y1="26619" x2="58147" y2="27818"/>
                        <a14:foregroundMark x1="65974" y1="59712" x2="65495" y2="62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03" y="2815465"/>
            <a:ext cx="3380866" cy="22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  <p:bldP spid="7" grpId="0"/>
      <p:bldP spid="13" grpId="0" animBg="1"/>
      <p:bldP spid="14" grpId="0" animBg="1"/>
      <p:bldP spid="15" grpId="0" build="p"/>
    </p:bldLst>
  </p:timing>
</p:sld>
</file>

<file path=ppt/theme/theme1.xml><?xml version="1.0" encoding="utf-8"?>
<a:theme xmlns:a="http://schemas.openxmlformats.org/drawingml/2006/main" name="Climate and Water Lesson by Slidesgo">
  <a:themeElements>
    <a:clrScheme name="Simple Light">
      <a:dk1>
        <a:srgbClr val="E1D3CE"/>
      </a:dk1>
      <a:lt1>
        <a:srgbClr val="D3CADD"/>
      </a:lt1>
      <a:dk2>
        <a:srgbClr val="87D8CE"/>
      </a:dk2>
      <a:lt2>
        <a:srgbClr val="357887"/>
      </a:lt2>
      <a:accent1>
        <a:srgbClr val="203424"/>
      </a:accent1>
      <a:accent2>
        <a:srgbClr val="FCDA89"/>
      </a:accent2>
      <a:accent3>
        <a:srgbClr val="EF89A1"/>
      </a:accent3>
      <a:accent4>
        <a:srgbClr val="87CC6A"/>
      </a:accent4>
      <a:accent5>
        <a:srgbClr val="E59F5A"/>
      </a:accent5>
      <a:accent6>
        <a:srgbClr val="CA6D36"/>
      </a:accent6>
      <a:hlink>
        <a:srgbClr val="0C1D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654</Words>
  <Application>Microsoft Office PowerPoint</Application>
  <PresentationFormat>On-screen Show (16:9)</PresentationFormat>
  <Paragraphs>87</Paragraphs>
  <Slides>15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Abel</vt:lpstr>
      <vt:lpstr>Bubblegum Sans</vt:lpstr>
      <vt:lpstr>Arial</vt:lpstr>
      <vt:lpstr>Cambria</vt:lpstr>
      <vt:lpstr>Climate and Water Lesson by Slidesgo</vt:lpstr>
      <vt:lpstr>Tiết 122:  TRÁI ĐẤT</vt:lpstr>
      <vt:lpstr>MỤC TIÊU CẦN ĐẠT </vt:lpstr>
      <vt:lpstr>I. ĐỌC  VĂN BẢN</vt:lpstr>
      <vt:lpstr>Em hãy hoàn thành nhanh những thông tin trong bảng sau đây</vt:lpstr>
      <vt:lpstr>Cùng so sánh</vt:lpstr>
      <vt:lpstr>II. KHÁM PHÁ VĂN BẢN</vt:lpstr>
      <vt:lpstr>1. Thái độ của nhà thơ với những kẻ hủy hoại Trái đất.</vt:lpstr>
      <vt:lpstr>Chúng ta hãy cùng xem video sau để thấy con người vì lợi ích của bản thân đã tàn phá trái đất như thế nào nhé.</vt:lpstr>
      <vt:lpstr>1. Thái độ của nhà thơ với những kẻ hủy hoại Trái đất.</vt:lpstr>
      <vt:lpstr>2. Thái độ của nhà thơ với Trái Đất.</vt:lpstr>
      <vt:lpstr>2. Thái độ của nhà thơ với Trái Đất.</vt:lpstr>
      <vt:lpstr>Theo em, văn bản Trái Đất của Ra-Xun Gam-da-tốp có điểm gì giống và khác với 2 văn bản chúng ta đã học trong các tiết trước?.</vt:lpstr>
      <vt:lpstr>PowerPoint Presentation</vt:lpstr>
      <vt:lpstr>TỰ SUY NGẪM</vt:lpstr>
      <vt:lpstr>III. TỔNG KẾT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 PHIẾU K-W-L</dc:title>
  <cp:lastModifiedBy>Lê Vân</cp:lastModifiedBy>
  <cp:revision>18</cp:revision>
  <dcterms:modified xsi:type="dcterms:W3CDTF">2024-05-21T04:18:13Z</dcterms:modified>
</cp:coreProperties>
</file>