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0"/>
  </p:notesMasterIdLst>
  <p:sldIdLst>
    <p:sldId id="256" r:id="rId2"/>
    <p:sldId id="258" r:id="rId3"/>
    <p:sldId id="259" r:id="rId4"/>
    <p:sldId id="293" r:id="rId5"/>
    <p:sldId id="294" r:id="rId6"/>
    <p:sldId id="295" r:id="rId7"/>
    <p:sldId id="287" r:id="rId8"/>
    <p:sldId id="274" r:id="rId9"/>
    <p:sldId id="286" r:id="rId10"/>
    <p:sldId id="267" r:id="rId11"/>
    <p:sldId id="262" r:id="rId12"/>
    <p:sldId id="280" r:id="rId13"/>
    <p:sldId id="264" r:id="rId14"/>
    <p:sldId id="288" r:id="rId15"/>
    <p:sldId id="289" r:id="rId16"/>
    <p:sldId id="290" r:id="rId17"/>
    <p:sldId id="291" r:id="rId18"/>
    <p:sldId id="292" r:id="rId1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Patrick Hand" panose="020B0604020202020204" charset="0"/>
      <p:regular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F48BBC-726C-4CF0-81E6-57A9C6D3EE6A}">
  <a:tblStyle styleId="{F1F48BBC-726C-4CF0-81E6-57A9C6D3EE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115" y="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39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2" name="Google Shape;403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3" name="Google Shape;403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Google Shape;3859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0" name="Google Shape;3860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g9a069941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4" name="Google Shape;3584;g9a0699419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9a54481165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9a54481165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6428160" y="-489207"/>
            <a:ext cx="4064925" cy="1673257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170759" y="-570169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897238"/>
            <a:ext cx="7704000" cy="11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641650" y="3731175"/>
            <a:ext cx="2178849" cy="173672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166641" y="4176013"/>
            <a:ext cx="1259736" cy="847039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720000" y="2961816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158051" y="3527340"/>
            <a:ext cx="1499664" cy="1946517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509065" y="-49008"/>
            <a:ext cx="1573926" cy="1177994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11"/>
          <p:cNvSpPr/>
          <p:nvPr/>
        </p:nvSpPr>
        <p:spPr>
          <a:xfrm>
            <a:off x="716671" y="284354"/>
            <a:ext cx="87407" cy="84936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11"/>
          <p:cNvSpPr/>
          <p:nvPr/>
        </p:nvSpPr>
        <p:spPr>
          <a:xfrm>
            <a:off x="821786" y="79685"/>
            <a:ext cx="74435" cy="74538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11"/>
          <p:cNvSpPr/>
          <p:nvPr/>
        </p:nvSpPr>
        <p:spPr>
          <a:xfrm>
            <a:off x="1106347" y="166371"/>
            <a:ext cx="66507" cy="67125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1"/>
          <p:cNvSpPr/>
          <p:nvPr/>
        </p:nvSpPr>
        <p:spPr>
          <a:xfrm>
            <a:off x="1157411" y="-73921"/>
            <a:ext cx="51064" cy="53535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1"/>
          <p:cNvSpPr/>
          <p:nvPr/>
        </p:nvSpPr>
        <p:spPr>
          <a:xfrm>
            <a:off x="955212" y="411089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1"/>
          <p:cNvSpPr/>
          <p:nvPr/>
        </p:nvSpPr>
        <p:spPr>
          <a:xfrm>
            <a:off x="1003703" y="112938"/>
            <a:ext cx="51167" cy="52197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11"/>
          <p:cNvSpPr/>
          <p:nvPr/>
        </p:nvSpPr>
        <p:spPr>
          <a:xfrm>
            <a:off x="660768" y="18222"/>
            <a:ext cx="56006" cy="55491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1"/>
          <p:cNvSpPr/>
          <p:nvPr/>
        </p:nvSpPr>
        <p:spPr>
          <a:xfrm>
            <a:off x="445700" y="240702"/>
            <a:ext cx="40666" cy="38813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1"/>
          <p:cNvSpPr/>
          <p:nvPr/>
        </p:nvSpPr>
        <p:spPr>
          <a:xfrm>
            <a:off x="755381" y="-117572"/>
            <a:ext cx="86789" cy="87407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11"/>
          <p:cNvSpPr/>
          <p:nvPr/>
        </p:nvSpPr>
        <p:spPr>
          <a:xfrm>
            <a:off x="1293205" y="192006"/>
            <a:ext cx="53535" cy="47976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11"/>
          <p:cNvSpPr/>
          <p:nvPr/>
        </p:nvSpPr>
        <p:spPr>
          <a:xfrm>
            <a:off x="1223712" y="438063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1"/>
          <p:cNvSpPr/>
          <p:nvPr/>
        </p:nvSpPr>
        <p:spPr>
          <a:xfrm>
            <a:off x="1456694" y="133220"/>
            <a:ext cx="46226" cy="51682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11"/>
          <p:cNvSpPr/>
          <p:nvPr/>
        </p:nvSpPr>
        <p:spPr>
          <a:xfrm>
            <a:off x="1472034" y="332948"/>
            <a:ext cx="79994" cy="61566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11"/>
          <p:cNvSpPr/>
          <p:nvPr/>
        </p:nvSpPr>
        <p:spPr>
          <a:xfrm>
            <a:off x="747454" y="570357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11"/>
          <p:cNvSpPr/>
          <p:nvPr/>
        </p:nvSpPr>
        <p:spPr>
          <a:xfrm>
            <a:off x="1034486" y="630378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1"/>
          <p:cNvSpPr/>
          <p:nvPr/>
        </p:nvSpPr>
        <p:spPr>
          <a:xfrm>
            <a:off x="1398320" y="492113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11"/>
          <p:cNvSpPr/>
          <p:nvPr/>
        </p:nvSpPr>
        <p:spPr>
          <a:xfrm>
            <a:off x="499132" y="427561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11"/>
          <p:cNvSpPr/>
          <p:nvPr/>
        </p:nvSpPr>
        <p:spPr>
          <a:xfrm>
            <a:off x="934313" y="-194375"/>
            <a:ext cx="69493" cy="66404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11"/>
          <p:cNvSpPr/>
          <p:nvPr/>
        </p:nvSpPr>
        <p:spPr>
          <a:xfrm>
            <a:off x="1382980" y="-48697"/>
            <a:ext cx="86686" cy="87304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11"/>
          <p:cNvSpPr/>
          <p:nvPr/>
        </p:nvSpPr>
        <p:spPr>
          <a:xfrm>
            <a:off x="1607931" y="222892"/>
            <a:ext cx="48594" cy="41284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1"/>
          <p:cNvSpPr/>
          <p:nvPr/>
        </p:nvSpPr>
        <p:spPr>
          <a:xfrm>
            <a:off x="896117" y="264073"/>
            <a:ext cx="51167" cy="48697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1"/>
          <p:cNvSpPr/>
          <p:nvPr/>
        </p:nvSpPr>
        <p:spPr>
          <a:xfrm>
            <a:off x="7973163" y="238924"/>
            <a:ext cx="901670" cy="784600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7720803" y="863391"/>
            <a:ext cx="1030181" cy="643165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6467356" y="-51005"/>
            <a:ext cx="1194828" cy="1181988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CUSTOM_8_1_1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8024787" y="3988703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347276" y="-976501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95072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950725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2792600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2792602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463447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4634480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6476359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6476364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7328899" y="-72829"/>
            <a:ext cx="1531958" cy="529570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7494778" y="-73266"/>
            <a:ext cx="1361048" cy="455542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8389128" y="-17060"/>
            <a:ext cx="191139" cy="219679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8063492" y="76650"/>
            <a:ext cx="244610" cy="208526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7867542" y="167408"/>
            <a:ext cx="151665" cy="16937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7671920" y="245919"/>
            <a:ext cx="95460" cy="119079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8074536" y="24909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8036593" y="290424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7799528" y="208414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7758851" y="185233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7431357" y="380963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8290497" y="406867"/>
            <a:ext cx="941373" cy="1391556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8412528" y="451373"/>
            <a:ext cx="788942" cy="1198121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8870364" y="646564"/>
            <a:ext cx="263309" cy="228208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8694971" y="886580"/>
            <a:ext cx="296988" cy="277633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8551617" y="1112818"/>
            <a:ext cx="282554" cy="232363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8405748" y="1352616"/>
            <a:ext cx="290974" cy="194529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8773045" y="1415382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8731603" y="1458902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8720449" y="1397887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8538824" y="1234413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8498147" y="1289852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8477808" y="122818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8860742" y="798886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8798960" y="816491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9061940" y="994616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9050021" y="1061864"/>
            <a:ext cx="38709" cy="28868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8355011" y="1573169"/>
            <a:ext cx="37944" cy="29633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8033094" y="-66601"/>
            <a:ext cx="1227535" cy="1098833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8313569" y="-91860"/>
            <a:ext cx="926829" cy="1041535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8348669" y="443506"/>
            <a:ext cx="418145" cy="391792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8641173" y="94800"/>
            <a:ext cx="441217" cy="401743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8813722" y="579427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8813722" y="690961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8615257" y="673356"/>
            <a:ext cx="55439" cy="43630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8322754" y="550669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8235058" y="515569"/>
            <a:ext cx="55549" cy="43630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8708530" y="240671"/>
            <a:ext cx="55439" cy="43520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8468623" y="123561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9053520" y="632023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9123721" y="211148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7779190" y="696537"/>
            <a:ext cx="52705" cy="40787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7817133" y="757553"/>
            <a:ext cx="49862" cy="38709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7843705" y="690961"/>
            <a:ext cx="52705" cy="37944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757148" y="3670835"/>
            <a:ext cx="1987074" cy="190731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8436625" y="4164237"/>
            <a:ext cx="627975" cy="878525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7" r:id="rId4"/>
    <p:sldLayoutId id="2147483658" r:id="rId5"/>
    <p:sldLayoutId id="2147483659" r:id="rId6"/>
    <p:sldLayoutId id="2147483662" r:id="rId7"/>
    <p:sldLayoutId id="2147483663" r:id="rId8"/>
    <p:sldLayoutId id="2147483675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BAA139-BA63-459D-B32B-A911997D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5" y="2384373"/>
            <a:ext cx="7706012" cy="151803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48"/>
          <p:cNvSpPr txBox="1">
            <a:spLocks noGrp="1"/>
          </p:cNvSpPr>
          <p:nvPr>
            <p:ph type="title"/>
          </p:nvPr>
        </p:nvSpPr>
        <p:spPr>
          <a:xfrm>
            <a:off x="697515" y="120276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Poster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 sách có thể có gì?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3" name="Google Shape;3863;p48"/>
          <p:cNvSpPr txBox="1">
            <a:spLocks noGrp="1"/>
          </p:cNvSpPr>
          <p:nvPr>
            <p:ph type="subTitle" idx="4294967295"/>
          </p:nvPr>
        </p:nvSpPr>
        <p:spPr>
          <a:xfrm>
            <a:off x="788514" y="1490308"/>
            <a:ext cx="2316000" cy="10855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Tên sách, tên tác giả, nhà xuất bản, năm xuất bản….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4" name="Google Shape;3864;p48"/>
          <p:cNvSpPr txBox="1">
            <a:spLocks noGrp="1"/>
          </p:cNvSpPr>
          <p:nvPr>
            <p:ph type="title" idx="4294967295"/>
          </p:nvPr>
        </p:nvSpPr>
        <p:spPr>
          <a:xfrm>
            <a:off x="697503" y="1118060"/>
            <a:ext cx="2785362" cy="5538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Những thông tin chung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5" name="Google Shape;3865;p48"/>
          <p:cNvSpPr txBox="1">
            <a:spLocks noGrp="1"/>
          </p:cNvSpPr>
          <p:nvPr>
            <p:ph type="subTitle" idx="4294967295"/>
          </p:nvPr>
        </p:nvSpPr>
        <p:spPr>
          <a:xfrm>
            <a:off x="6059865" y="153401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Đề tài, chủ đề, bố cục, nhân vật, sự kiện,….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6" name="Google Shape;3866;p48"/>
          <p:cNvSpPr txBox="1">
            <a:spLocks noGrp="1"/>
          </p:cNvSpPr>
          <p:nvPr>
            <p:ph type="title" idx="4294967295"/>
          </p:nvPr>
        </p:nvSpPr>
        <p:spPr>
          <a:xfrm>
            <a:off x="5898612" y="1278603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Tóm tắt nội dung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7" name="Google Shape;3867;p48"/>
          <p:cNvSpPr txBox="1">
            <a:spLocks noGrp="1"/>
          </p:cNvSpPr>
          <p:nvPr>
            <p:ph type="subTitle" idx="4294967295"/>
          </p:nvPr>
        </p:nvSpPr>
        <p:spPr>
          <a:xfrm>
            <a:off x="532152" y="3217095"/>
            <a:ext cx="3001164" cy="1360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Câu văn, đoạn văn, lời trích dẫn em yêu thích.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8" name="Google Shape;3868;p48"/>
          <p:cNvSpPr txBox="1">
            <a:spLocks noGrp="1"/>
          </p:cNvSpPr>
          <p:nvPr>
            <p:ph type="title" idx="4294967295"/>
          </p:nvPr>
        </p:nvSpPr>
        <p:spPr>
          <a:xfrm>
            <a:off x="697503" y="2990249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Cảm nhận cá nhân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69" name="Google Shape;3869;p48"/>
          <p:cNvSpPr txBox="1">
            <a:spLocks noGrp="1"/>
          </p:cNvSpPr>
          <p:nvPr>
            <p:ph type="subTitle" idx="4294967295"/>
          </p:nvPr>
        </p:nvSpPr>
        <p:spPr>
          <a:xfrm>
            <a:off x="5835596" y="302707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Hình ảnh bìa sách, hình ảnh tác giả, hình ảnh câu trích dẫn trong sách….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70" name="Google Shape;3870;p48"/>
          <p:cNvSpPr txBox="1">
            <a:spLocks noGrp="1"/>
          </p:cNvSpPr>
          <p:nvPr>
            <p:ph type="title" idx="4294967295"/>
          </p:nvPr>
        </p:nvSpPr>
        <p:spPr>
          <a:xfrm>
            <a:off x="5835599" y="280023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Minh họa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92" name="Google Shape;3892;p48"/>
          <p:cNvSpPr/>
          <p:nvPr/>
        </p:nvSpPr>
        <p:spPr>
          <a:xfrm>
            <a:off x="2895860" y="2082554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93" name="Google Shape;3893;p48"/>
          <p:cNvGrpSpPr/>
          <p:nvPr/>
        </p:nvGrpSpPr>
        <p:grpSpPr>
          <a:xfrm>
            <a:off x="3084136" y="762987"/>
            <a:ext cx="3142559" cy="3419270"/>
            <a:chOff x="3042283" y="1182710"/>
            <a:chExt cx="3206897" cy="3443019"/>
          </a:xfrm>
        </p:grpSpPr>
        <p:sp>
          <p:nvSpPr>
            <p:cNvPr id="3894" name="Google Shape;3894;p48"/>
            <p:cNvSpPr/>
            <p:nvPr/>
          </p:nvSpPr>
          <p:spPr>
            <a:xfrm>
              <a:off x="3222900" y="1386196"/>
              <a:ext cx="2698197" cy="285640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5" name="Google Shape;3895;p48"/>
            <p:cNvSpPr/>
            <p:nvPr/>
          </p:nvSpPr>
          <p:spPr>
            <a:xfrm>
              <a:off x="3807944" y="1611682"/>
              <a:ext cx="1411497" cy="606802"/>
            </a:xfrm>
            <a:custGeom>
              <a:avLst/>
              <a:gdLst/>
              <a:ahLst/>
              <a:cxnLst/>
              <a:rect l="l" t="t" r="r" b="b"/>
              <a:pathLst>
                <a:path w="25499" h="10962" extrusionOk="0">
                  <a:moveTo>
                    <a:pt x="11629" y="0"/>
                  </a:moveTo>
                  <a:cubicBezTo>
                    <a:pt x="11011" y="0"/>
                    <a:pt x="10393" y="51"/>
                    <a:pt x="9773" y="192"/>
                  </a:cubicBezTo>
                  <a:cubicBezTo>
                    <a:pt x="9105" y="317"/>
                    <a:pt x="8406" y="443"/>
                    <a:pt x="7762" y="717"/>
                  </a:cubicBezTo>
                  <a:cubicBezTo>
                    <a:pt x="7385" y="890"/>
                    <a:pt x="7015" y="1040"/>
                    <a:pt x="6669" y="1213"/>
                  </a:cubicBezTo>
                  <a:cubicBezTo>
                    <a:pt x="5947" y="1559"/>
                    <a:pt x="5201" y="1911"/>
                    <a:pt x="4502" y="2305"/>
                  </a:cubicBezTo>
                  <a:cubicBezTo>
                    <a:pt x="4054" y="2580"/>
                    <a:pt x="3630" y="2902"/>
                    <a:pt x="3260" y="3278"/>
                  </a:cubicBezTo>
                  <a:cubicBezTo>
                    <a:pt x="2938" y="3625"/>
                    <a:pt x="2610" y="3923"/>
                    <a:pt x="2287" y="4246"/>
                  </a:cubicBezTo>
                  <a:cubicBezTo>
                    <a:pt x="2138" y="4395"/>
                    <a:pt x="1989" y="4574"/>
                    <a:pt x="1893" y="4747"/>
                  </a:cubicBezTo>
                  <a:cubicBezTo>
                    <a:pt x="1595" y="5171"/>
                    <a:pt x="1368" y="5643"/>
                    <a:pt x="1117" y="6114"/>
                  </a:cubicBezTo>
                  <a:cubicBezTo>
                    <a:pt x="944" y="6460"/>
                    <a:pt x="795" y="6860"/>
                    <a:pt x="598" y="7231"/>
                  </a:cubicBezTo>
                  <a:cubicBezTo>
                    <a:pt x="323" y="7678"/>
                    <a:pt x="126" y="8180"/>
                    <a:pt x="102" y="8723"/>
                  </a:cubicBezTo>
                  <a:cubicBezTo>
                    <a:pt x="102" y="8777"/>
                    <a:pt x="72" y="8848"/>
                    <a:pt x="48" y="8902"/>
                  </a:cubicBezTo>
                  <a:cubicBezTo>
                    <a:pt x="48" y="8974"/>
                    <a:pt x="25" y="9021"/>
                    <a:pt x="25" y="9099"/>
                  </a:cubicBezTo>
                  <a:cubicBezTo>
                    <a:pt x="25" y="9350"/>
                    <a:pt x="1" y="9618"/>
                    <a:pt x="1" y="9869"/>
                  </a:cubicBezTo>
                  <a:cubicBezTo>
                    <a:pt x="1" y="9947"/>
                    <a:pt x="25" y="10120"/>
                    <a:pt x="48" y="10192"/>
                  </a:cubicBezTo>
                  <a:cubicBezTo>
                    <a:pt x="150" y="10395"/>
                    <a:pt x="299" y="10544"/>
                    <a:pt x="496" y="10615"/>
                  </a:cubicBezTo>
                  <a:cubicBezTo>
                    <a:pt x="669" y="10693"/>
                    <a:pt x="819" y="10765"/>
                    <a:pt x="1022" y="10765"/>
                  </a:cubicBezTo>
                  <a:cubicBezTo>
                    <a:pt x="1117" y="10789"/>
                    <a:pt x="1242" y="10812"/>
                    <a:pt x="1344" y="10842"/>
                  </a:cubicBezTo>
                  <a:cubicBezTo>
                    <a:pt x="1768" y="10890"/>
                    <a:pt x="2216" y="10962"/>
                    <a:pt x="2639" y="10962"/>
                  </a:cubicBezTo>
                  <a:cubicBezTo>
                    <a:pt x="3135" y="10938"/>
                    <a:pt x="3630" y="10890"/>
                    <a:pt x="4102" y="10890"/>
                  </a:cubicBezTo>
                  <a:cubicBezTo>
                    <a:pt x="4538" y="10896"/>
                    <a:pt x="4974" y="10898"/>
                    <a:pt x="5409" y="10898"/>
                  </a:cubicBezTo>
                  <a:cubicBezTo>
                    <a:pt x="5845" y="10898"/>
                    <a:pt x="6281" y="10896"/>
                    <a:pt x="6716" y="10896"/>
                  </a:cubicBezTo>
                  <a:cubicBezTo>
                    <a:pt x="7587" y="10896"/>
                    <a:pt x="8457" y="10902"/>
                    <a:pt x="9326" y="10938"/>
                  </a:cubicBezTo>
                  <a:cubicBezTo>
                    <a:pt x="9446" y="10944"/>
                    <a:pt x="9568" y="10947"/>
                    <a:pt x="9691" y="10947"/>
                  </a:cubicBezTo>
                  <a:cubicBezTo>
                    <a:pt x="10027" y="10947"/>
                    <a:pt x="10371" y="10925"/>
                    <a:pt x="10699" y="10890"/>
                  </a:cubicBezTo>
                  <a:cubicBezTo>
                    <a:pt x="11170" y="10842"/>
                    <a:pt x="11618" y="10789"/>
                    <a:pt x="12090" y="10789"/>
                  </a:cubicBezTo>
                  <a:cubicBezTo>
                    <a:pt x="12735" y="10789"/>
                    <a:pt x="13355" y="10789"/>
                    <a:pt x="14006" y="10812"/>
                  </a:cubicBezTo>
                  <a:cubicBezTo>
                    <a:pt x="14600" y="10812"/>
                    <a:pt x="15215" y="10760"/>
                    <a:pt x="15834" y="10760"/>
                  </a:cubicBezTo>
                  <a:cubicBezTo>
                    <a:pt x="15937" y="10760"/>
                    <a:pt x="16040" y="10761"/>
                    <a:pt x="16143" y="10765"/>
                  </a:cubicBezTo>
                  <a:cubicBezTo>
                    <a:pt x="16991" y="10765"/>
                    <a:pt x="17863" y="10812"/>
                    <a:pt x="18704" y="10842"/>
                  </a:cubicBezTo>
                  <a:lnTo>
                    <a:pt x="19128" y="10842"/>
                  </a:lnTo>
                  <a:cubicBezTo>
                    <a:pt x="19749" y="10789"/>
                    <a:pt x="20346" y="10789"/>
                    <a:pt x="20967" y="10765"/>
                  </a:cubicBezTo>
                  <a:cubicBezTo>
                    <a:pt x="21767" y="10741"/>
                    <a:pt x="22561" y="10741"/>
                    <a:pt x="23355" y="10663"/>
                  </a:cubicBezTo>
                  <a:cubicBezTo>
                    <a:pt x="23630" y="10639"/>
                    <a:pt x="23880" y="10639"/>
                    <a:pt x="24131" y="10514"/>
                  </a:cubicBezTo>
                  <a:cubicBezTo>
                    <a:pt x="24501" y="10317"/>
                    <a:pt x="24800" y="10042"/>
                    <a:pt x="25074" y="9744"/>
                  </a:cubicBezTo>
                  <a:cubicBezTo>
                    <a:pt x="25122" y="9696"/>
                    <a:pt x="25176" y="9648"/>
                    <a:pt x="25200" y="9571"/>
                  </a:cubicBezTo>
                  <a:cubicBezTo>
                    <a:pt x="25295" y="9320"/>
                    <a:pt x="25373" y="9051"/>
                    <a:pt x="25444" y="8777"/>
                  </a:cubicBezTo>
                  <a:cubicBezTo>
                    <a:pt x="25498" y="8574"/>
                    <a:pt x="25474" y="8424"/>
                    <a:pt x="25421" y="8227"/>
                  </a:cubicBezTo>
                  <a:cubicBezTo>
                    <a:pt x="25349" y="8007"/>
                    <a:pt x="25247" y="7780"/>
                    <a:pt x="25176" y="7529"/>
                  </a:cubicBezTo>
                  <a:cubicBezTo>
                    <a:pt x="25146" y="7433"/>
                    <a:pt x="25122" y="7308"/>
                    <a:pt x="24997" y="7231"/>
                  </a:cubicBezTo>
                  <a:cubicBezTo>
                    <a:pt x="24997" y="7207"/>
                    <a:pt x="24973" y="7183"/>
                    <a:pt x="24973" y="7159"/>
                  </a:cubicBezTo>
                  <a:cubicBezTo>
                    <a:pt x="24973" y="6962"/>
                    <a:pt x="24800" y="6860"/>
                    <a:pt x="24698" y="6711"/>
                  </a:cubicBezTo>
                  <a:cubicBezTo>
                    <a:pt x="24698" y="6687"/>
                    <a:pt x="24650" y="6687"/>
                    <a:pt x="24650" y="6634"/>
                  </a:cubicBezTo>
                  <a:cubicBezTo>
                    <a:pt x="24650" y="6413"/>
                    <a:pt x="24501" y="6287"/>
                    <a:pt x="24376" y="6138"/>
                  </a:cubicBezTo>
                  <a:cubicBezTo>
                    <a:pt x="24280" y="5989"/>
                    <a:pt x="24131" y="5887"/>
                    <a:pt x="24030" y="5738"/>
                  </a:cubicBezTo>
                  <a:cubicBezTo>
                    <a:pt x="23683" y="5093"/>
                    <a:pt x="23158" y="4598"/>
                    <a:pt x="22639" y="4126"/>
                  </a:cubicBezTo>
                  <a:cubicBezTo>
                    <a:pt x="22089" y="3625"/>
                    <a:pt x="21469" y="3177"/>
                    <a:pt x="20872" y="2729"/>
                  </a:cubicBezTo>
                  <a:cubicBezTo>
                    <a:pt x="20221" y="2234"/>
                    <a:pt x="19528" y="1834"/>
                    <a:pt x="18758" y="1535"/>
                  </a:cubicBezTo>
                  <a:cubicBezTo>
                    <a:pt x="18036" y="1261"/>
                    <a:pt x="17313" y="962"/>
                    <a:pt x="16567" y="693"/>
                  </a:cubicBezTo>
                  <a:cubicBezTo>
                    <a:pt x="15970" y="467"/>
                    <a:pt x="15349" y="317"/>
                    <a:pt x="14699" y="216"/>
                  </a:cubicBezTo>
                  <a:cubicBezTo>
                    <a:pt x="14030" y="120"/>
                    <a:pt x="13355" y="96"/>
                    <a:pt x="12687" y="43"/>
                  </a:cubicBezTo>
                  <a:cubicBezTo>
                    <a:pt x="12334" y="17"/>
                    <a:pt x="11981" y="0"/>
                    <a:pt x="11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6" name="Google Shape;3896;p48"/>
            <p:cNvSpPr/>
            <p:nvPr/>
          </p:nvSpPr>
          <p:spPr>
            <a:xfrm>
              <a:off x="3817521" y="2281857"/>
              <a:ext cx="1392344" cy="413170"/>
            </a:xfrm>
            <a:custGeom>
              <a:avLst/>
              <a:gdLst/>
              <a:ahLst/>
              <a:cxnLst/>
              <a:rect l="l" t="t" r="r" b="b"/>
              <a:pathLst>
                <a:path w="25153" h="7464" extrusionOk="0">
                  <a:moveTo>
                    <a:pt x="10212" y="1"/>
                  </a:moveTo>
                  <a:cubicBezTo>
                    <a:pt x="9303" y="1"/>
                    <a:pt x="8395" y="13"/>
                    <a:pt x="7487" y="49"/>
                  </a:cubicBezTo>
                  <a:cubicBezTo>
                    <a:pt x="7302" y="64"/>
                    <a:pt x="7121" y="64"/>
                    <a:pt x="6941" y="64"/>
                  </a:cubicBezTo>
                  <a:cubicBezTo>
                    <a:pt x="6760" y="64"/>
                    <a:pt x="6580" y="64"/>
                    <a:pt x="6395" y="79"/>
                  </a:cubicBezTo>
                  <a:cubicBezTo>
                    <a:pt x="5845" y="102"/>
                    <a:pt x="5272" y="150"/>
                    <a:pt x="4705" y="174"/>
                  </a:cubicBezTo>
                  <a:cubicBezTo>
                    <a:pt x="4618" y="181"/>
                    <a:pt x="4532" y="184"/>
                    <a:pt x="4448" y="184"/>
                  </a:cubicBezTo>
                  <a:cubicBezTo>
                    <a:pt x="4244" y="184"/>
                    <a:pt x="4045" y="167"/>
                    <a:pt x="3834" y="150"/>
                  </a:cubicBezTo>
                  <a:cubicBezTo>
                    <a:pt x="3786" y="146"/>
                    <a:pt x="3738" y="144"/>
                    <a:pt x="3690" y="144"/>
                  </a:cubicBezTo>
                  <a:cubicBezTo>
                    <a:pt x="3487" y="144"/>
                    <a:pt x="3285" y="179"/>
                    <a:pt x="3087" y="198"/>
                  </a:cubicBezTo>
                  <a:cubicBezTo>
                    <a:pt x="2765" y="228"/>
                    <a:pt x="2437" y="228"/>
                    <a:pt x="2114" y="323"/>
                  </a:cubicBezTo>
                  <a:lnTo>
                    <a:pt x="1989" y="323"/>
                  </a:lnTo>
                  <a:cubicBezTo>
                    <a:pt x="1690" y="323"/>
                    <a:pt x="1422" y="347"/>
                    <a:pt x="1147" y="401"/>
                  </a:cubicBezTo>
                  <a:cubicBezTo>
                    <a:pt x="1035" y="401"/>
                    <a:pt x="985" y="501"/>
                    <a:pt x="903" y="501"/>
                  </a:cubicBezTo>
                  <a:cubicBezTo>
                    <a:pt x="893" y="501"/>
                    <a:pt x="883" y="500"/>
                    <a:pt x="872" y="496"/>
                  </a:cubicBezTo>
                  <a:cubicBezTo>
                    <a:pt x="795" y="496"/>
                    <a:pt x="747" y="550"/>
                    <a:pt x="675" y="598"/>
                  </a:cubicBezTo>
                  <a:cubicBezTo>
                    <a:pt x="646" y="622"/>
                    <a:pt x="622" y="646"/>
                    <a:pt x="598" y="676"/>
                  </a:cubicBezTo>
                  <a:cubicBezTo>
                    <a:pt x="425" y="723"/>
                    <a:pt x="323" y="873"/>
                    <a:pt x="198" y="998"/>
                  </a:cubicBezTo>
                  <a:cubicBezTo>
                    <a:pt x="150" y="1022"/>
                    <a:pt x="126" y="1093"/>
                    <a:pt x="126" y="1147"/>
                  </a:cubicBezTo>
                  <a:cubicBezTo>
                    <a:pt x="78" y="1273"/>
                    <a:pt x="25" y="1422"/>
                    <a:pt x="25" y="1571"/>
                  </a:cubicBezTo>
                  <a:cubicBezTo>
                    <a:pt x="1" y="2090"/>
                    <a:pt x="25" y="2586"/>
                    <a:pt x="102" y="3111"/>
                  </a:cubicBezTo>
                  <a:cubicBezTo>
                    <a:pt x="174" y="3660"/>
                    <a:pt x="323" y="4180"/>
                    <a:pt x="425" y="4729"/>
                  </a:cubicBezTo>
                  <a:cubicBezTo>
                    <a:pt x="526" y="5201"/>
                    <a:pt x="699" y="5625"/>
                    <a:pt x="998" y="5995"/>
                  </a:cubicBezTo>
                  <a:cubicBezTo>
                    <a:pt x="1123" y="6144"/>
                    <a:pt x="1219" y="6293"/>
                    <a:pt x="1272" y="6496"/>
                  </a:cubicBezTo>
                  <a:cubicBezTo>
                    <a:pt x="1296" y="6592"/>
                    <a:pt x="1392" y="6669"/>
                    <a:pt x="1469" y="6741"/>
                  </a:cubicBezTo>
                  <a:cubicBezTo>
                    <a:pt x="1491" y="6719"/>
                    <a:pt x="1509" y="6711"/>
                    <a:pt x="1524" y="6711"/>
                  </a:cubicBezTo>
                  <a:cubicBezTo>
                    <a:pt x="1561" y="6711"/>
                    <a:pt x="1585" y="6757"/>
                    <a:pt x="1619" y="6795"/>
                  </a:cubicBezTo>
                  <a:cubicBezTo>
                    <a:pt x="1662" y="6838"/>
                    <a:pt x="1666" y="6947"/>
                    <a:pt x="1744" y="6947"/>
                  </a:cubicBezTo>
                  <a:cubicBezTo>
                    <a:pt x="1751" y="6947"/>
                    <a:pt x="1759" y="6946"/>
                    <a:pt x="1768" y="6944"/>
                  </a:cubicBezTo>
                  <a:cubicBezTo>
                    <a:pt x="1783" y="6936"/>
                    <a:pt x="1797" y="6932"/>
                    <a:pt x="1809" y="6932"/>
                  </a:cubicBezTo>
                  <a:cubicBezTo>
                    <a:pt x="1878" y="6932"/>
                    <a:pt x="1904" y="7039"/>
                    <a:pt x="1965" y="7039"/>
                  </a:cubicBezTo>
                  <a:cubicBezTo>
                    <a:pt x="2090" y="7039"/>
                    <a:pt x="2240" y="7093"/>
                    <a:pt x="2365" y="7093"/>
                  </a:cubicBezTo>
                  <a:cubicBezTo>
                    <a:pt x="2687" y="7093"/>
                    <a:pt x="2986" y="7093"/>
                    <a:pt x="3284" y="7165"/>
                  </a:cubicBezTo>
                  <a:cubicBezTo>
                    <a:pt x="3983" y="7314"/>
                    <a:pt x="4675" y="7290"/>
                    <a:pt x="5374" y="7314"/>
                  </a:cubicBezTo>
                  <a:cubicBezTo>
                    <a:pt x="5539" y="7322"/>
                    <a:pt x="5705" y="7325"/>
                    <a:pt x="5871" y="7325"/>
                  </a:cubicBezTo>
                  <a:cubicBezTo>
                    <a:pt x="6203" y="7325"/>
                    <a:pt x="6536" y="7314"/>
                    <a:pt x="6866" y="7314"/>
                  </a:cubicBezTo>
                  <a:cubicBezTo>
                    <a:pt x="7612" y="7302"/>
                    <a:pt x="8359" y="7290"/>
                    <a:pt x="9105" y="7290"/>
                  </a:cubicBezTo>
                  <a:cubicBezTo>
                    <a:pt x="9851" y="7290"/>
                    <a:pt x="10597" y="7302"/>
                    <a:pt x="11344" y="7338"/>
                  </a:cubicBezTo>
                  <a:cubicBezTo>
                    <a:pt x="12191" y="7362"/>
                    <a:pt x="13063" y="7416"/>
                    <a:pt x="13905" y="7439"/>
                  </a:cubicBezTo>
                  <a:cubicBezTo>
                    <a:pt x="14122" y="7447"/>
                    <a:pt x="14338" y="7450"/>
                    <a:pt x="14554" y="7450"/>
                  </a:cubicBezTo>
                  <a:cubicBezTo>
                    <a:pt x="14985" y="7450"/>
                    <a:pt x="15415" y="7439"/>
                    <a:pt x="15845" y="7439"/>
                  </a:cubicBezTo>
                  <a:lnTo>
                    <a:pt x="15845" y="7463"/>
                  </a:lnTo>
                  <a:lnTo>
                    <a:pt x="19182" y="7463"/>
                  </a:lnTo>
                  <a:cubicBezTo>
                    <a:pt x="19576" y="7463"/>
                    <a:pt x="19976" y="7463"/>
                    <a:pt x="20346" y="7362"/>
                  </a:cubicBezTo>
                  <a:cubicBezTo>
                    <a:pt x="20597" y="7314"/>
                    <a:pt x="20824" y="7266"/>
                    <a:pt x="21069" y="7242"/>
                  </a:cubicBezTo>
                  <a:cubicBezTo>
                    <a:pt x="21493" y="7165"/>
                    <a:pt x="21893" y="7165"/>
                    <a:pt x="22287" y="7039"/>
                  </a:cubicBezTo>
                  <a:cubicBezTo>
                    <a:pt x="22436" y="6992"/>
                    <a:pt x="22585" y="6968"/>
                    <a:pt x="22710" y="6866"/>
                  </a:cubicBezTo>
                  <a:cubicBezTo>
                    <a:pt x="22812" y="6819"/>
                    <a:pt x="22884" y="6741"/>
                    <a:pt x="22985" y="6717"/>
                  </a:cubicBezTo>
                  <a:cubicBezTo>
                    <a:pt x="23134" y="6717"/>
                    <a:pt x="23212" y="6616"/>
                    <a:pt x="23283" y="6520"/>
                  </a:cubicBezTo>
                  <a:cubicBezTo>
                    <a:pt x="23331" y="6466"/>
                    <a:pt x="23385" y="6419"/>
                    <a:pt x="23433" y="6395"/>
                  </a:cubicBezTo>
                  <a:cubicBezTo>
                    <a:pt x="23755" y="6120"/>
                    <a:pt x="24030" y="5750"/>
                    <a:pt x="24203" y="5374"/>
                  </a:cubicBezTo>
                  <a:cubicBezTo>
                    <a:pt x="24430" y="4950"/>
                    <a:pt x="24627" y="4502"/>
                    <a:pt x="24824" y="4078"/>
                  </a:cubicBezTo>
                  <a:cubicBezTo>
                    <a:pt x="24877" y="3929"/>
                    <a:pt x="24949" y="3810"/>
                    <a:pt x="24973" y="3660"/>
                  </a:cubicBezTo>
                  <a:cubicBezTo>
                    <a:pt x="25074" y="3111"/>
                    <a:pt x="25152" y="2538"/>
                    <a:pt x="25098" y="1989"/>
                  </a:cubicBezTo>
                  <a:cubicBezTo>
                    <a:pt x="25098" y="1840"/>
                    <a:pt x="25074" y="1667"/>
                    <a:pt x="25027" y="1517"/>
                  </a:cubicBezTo>
                  <a:cubicBezTo>
                    <a:pt x="24973" y="1368"/>
                    <a:pt x="24949" y="1219"/>
                    <a:pt x="24854" y="1123"/>
                  </a:cubicBezTo>
                  <a:cubicBezTo>
                    <a:pt x="24752" y="998"/>
                    <a:pt x="24752" y="825"/>
                    <a:pt x="24603" y="747"/>
                  </a:cubicBezTo>
                  <a:cubicBezTo>
                    <a:pt x="24579" y="747"/>
                    <a:pt x="24555" y="699"/>
                    <a:pt x="24555" y="676"/>
                  </a:cubicBezTo>
                  <a:cubicBezTo>
                    <a:pt x="24501" y="347"/>
                    <a:pt x="24203" y="276"/>
                    <a:pt x="23958" y="228"/>
                  </a:cubicBezTo>
                  <a:cubicBezTo>
                    <a:pt x="23707" y="174"/>
                    <a:pt x="23433" y="150"/>
                    <a:pt x="23158" y="150"/>
                  </a:cubicBezTo>
                  <a:cubicBezTo>
                    <a:pt x="22561" y="150"/>
                    <a:pt x="21964" y="144"/>
                    <a:pt x="21367" y="144"/>
                  </a:cubicBezTo>
                  <a:cubicBezTo>
                    <a:pt x="20770" y="144"/>
                    <a:pt x="20173" y="150"/>
                    <a:pt x="19576" y="174"/>
                  </a:cubicBezTo>
                  <a:cubicBezTo>
                    <a:pt x="19126" y="194"/>
                    <a:pt x="18678" y="203"/>
                    <a:pt x="18232" y="203"/>
                  </a:cubicBezTo>
                  <a:cubicBezTo>
                    <a:pt x="17496" y="203"/>
                    <a:pt x="16762" y="180"/>
                    <a:pt x="16018" y="150"/>
                  </a:cubicBezTo>
                  <a:cubicBezTo>
                    <a:pt x="15749" y="126"/>
                    <a:pt x="15475" y="126"/>
                    <a:pt x="15224" y="126"/>
                  </a:cubicBezTo>
                  <a:cubicBezTo>
                    <a:pt x="14454" y="102"/>
                    <a:pt x="13708" y="49"/>
                    <a:pt x="12938" y="25"/>
                  </a:cubicBezTo>
                  <a:cubicBezTo>
                    <a:pt x="12030" y="13"/>
                    <a:pt x="11121" y="1"/>
                    <a:pt x="10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7" name="Google Shape;3897;p48"/>
            <p:cNvSpPr/>
            <p:nvPr/>
          </p:nvSpPr>
          <p:spPr>
            <a:xfrm>
              <a:off x="3968915" y="2753309"/>
              <a:ext cx="1064477" cy="334621"/>
            </a:xfrm>
            <a:custGeom>
              <a:avLst/>
              <a:gdLst/>
              <a:ahLst/>
              <a:cxnLst/>
              <a:rect l="l" t="t" r="r" b="b"/>
              <a:pathLst>
                <a:path w="19230" h="6045" extrusionOk="0">
                  <a:moveTo>
                    <a:pt x="2090" y="1"/>
                  </a:moveTo>
                  <a:cubicBezTo>
                    <a:pt x="1983" y="1"/>
                    <a:pt x="1875" y="11"/>
                    <a:pt x="1767" y="39"/>
                  </a:cubicBezTo>
                  <a:cubicBezTo>
                    <a:pt x="1546" y="93"/>
                    <a:pt x="1296" y="140"/>
                    <a:pt x="1045" y="140"/>
                  </a:cubicBezTo>
                  <a:cubicBezTo>
                    <a:pt x="997" y="140"/>
                    <a:pt x="925" y="140"/>
                    <a:pt x="848" y="164"/>
                  </a:cubicBezTo>
                  <a:cubicBezTo>
                    <a:pt x="502" y="242"/>
                    <a:pt x="227" y="439"/>
                    <a:pt x="125" y="815"/>
                  </a:cubicBezTo>
                  <a:cubicBezTo>
                    <a:pt x="102" y="934"/>
                    <a:pt x="78" y="1060"/>
                    <a:pt x="54" y="1209"/>
                  </a:cubicBezTo>
                  <a:cubicBezTo>
                    <a:pt x="30" y="1484"/>
                    <a:pt x="0" y="1782"/>
                    <a:pt x="102" y="2057"/>
                  </a:cubicBezTo>
                  <a:cubicBezTo>
                    <a:pt x="179" y="2278"/>
                    <a:pt x="275" y="2504"/>
                    <a:pt x="400" y="2701"/>
                  </a:cubicBezTo>
                  <a:cubicBezTo>
                    <a:pt x="627" y="3101"/>
                    <a:pt x="896" y="3448"/>
                    <a:pt x="1075" y="3872"/>
                  </a:cubicBezTo>
                  <a:cubicBezTo>
                    <a:pt x="1248" y="4248"/>
                    <a:pt x="1445" y="4642"/>
                    <a:pt x="1696" y="4994"/>
                  </a:cubicBezTo>
                  <a:cubicBezTo>
                    <a:pt x="1719" y="5065"/>
                    <a:pt x="1767" y="5143"/>
                    <a:pt x="1767" y="5239"/>
                  </a:cubicBezTo>
                  <a:cubicBezTo>
                    <a:pt x="1791" y="5388"/>
                    <a:pt x="1893" y="5465"/>
                    <a:pt x="2018" y="5537"/>
                  </a:cubicBezTo>
                  <a:cubicBezTo>
                    <a:pt x="2293" y="5662"/>
                    <a:pt x="2567" y="5764"/>
                    <a:pt x="2866" y="5812"/>
                  </a:cubicBezTo>
                  <a:cubicBezTo>
                    <a:pt x="3284" y="5889"/>
                    <a:pt x="3707" y="5889"/>
                    <a:pt x="4131" y="5889"/>
                  </a:cubicBezTo>
                  <a:cubicBezTo>
                    <a:pt x="4313" y="5889"/>
                    <a:pt x="4491" y="5881"/>
                    <a:pt x="4665" y="5881"/>
                  </a:cubicBezTo>
                  <a:cubicBezTo>
                    <a:pt x="4821" y="5881"/>
                    <a:pt x="4976" y="5888"/>
                    <a:pt x="5128" y="5913"/>
                  </a:cubicBezTo>
                  <a:cubicBezTo>
                    <a:pt x="5451" y="5937"/>
                    <a:pt x="5773" y="5961"/>
                    <a:pt x="6095" y="5961"/>
                  </a:cubicBezTo>
                  <a:cubicBezTo>
                    <a:pt x="6587" y="5980"/>
                    <a:pt x="7083" y="6018"/>
                    <a:pt x="7576" y="6018"/>
                  </a:cubicBezTo>
                  <a:cubicBezTo>
                    <a:pt x="7706" y="6018"/>
                    <a:pt x="7835" y="6015"/>
                    <a:pt x="7964" y="6009"/>
                  </a:cubicBezTo>
                  <a:cubicBezTo>
                    <a:pt x="8185" y="6009"/>
                    <a:pt x="8412" y="6009"/>
                    <a:pt x="8609" y="5985"/>
                  </a:cubicBezTo>
                  <a:cubicBezTo>
                    <a:pt x="8975" y="5985"/>
                    <a:pt x="9338" y="5974"/>
                    <a:pt x="9696" y="5974"/>
                  </a:cubicBezTo>
                  <a:cubicBezTo>
                    <a:pt x="9874" y="5974"/>
                    <a:pt x="10051" y="5977"/>
                    <a:pt x="10227" y="5985"/>
                  </a:cubicBezTo>
                  <a:cubicBezTo>
                    <a:pt x="10433" y="6005"/>
                    <a:pt x="10620" y="6045"/>
                    <a:pt x="10820" y="6045"/>
                  </a:cubicBezTo>
                  <a:cubicBezTo>
                    <a:pt x="10862" y="6045"/>
                    <a:pt x="10905" y="6043"/>
                    <a:pt x="10949" y="6039"/>
                  </a:cubicBezTo>
                  <a:cubicBezTo>
                    <a:pt x="11695" y="5961"/>
                    <a:pt x="12441" y="5985"/>
                    <a:pt x="13164" y="5961"/>
                  </a:cubicBezTo>
                  <a:cubicBezTo>
                    <a:pt x="13856" y="5913"/>
                    <a:pt x="14555" y="5913"/>
                    <a:pt x="15253" y="5889"/>
                  </a:cubicBezTo>
                  <a:cubicBezTo>
                    <a:pt x="15647" y="5859"/>
                    <a:pt x="16047" y="5889"/>
                    <a:pt x="16447" y="5812"/>
                  </a:cubicBezTo>
                  <a:cubicBezTo>
                    <a:pt x="17014" y="5740"/>
                    <a:pt x="17564" y="5591"/>
                    <a:pt x="17940" y="5089"/>
                  </a:cubicBezTo>
                  <a:cubicBezTo>
                    <a:pt x="17987" y="5042"/>
                    <a:pt x="18059" y="4994"/>
                    <a:pt x="18089" y="4940"/>
                  </a:cubicBezTo>
                  <a:cubicBezTo>
                    <a:pt x="18137" y="4892"/>
                    <a:pt x="18208" y="4815"/>
                    <a:pt x="18238" y="4743"/>
                  </a:cubicBezTo>
                  <a:cubicBezTo>
                    <a:pt x="18358" y="4421"/>
                    <a:pt x="18507" y="4098"/>
                    <a:pt x="18584" y="3770"/>
                  </a:cubicBezTo>
                  <a:cubicBezTo>
                    <a:pt x="18656" y="3424"/>
                    <a:pt x="18781" y="3101"/>
                    <a:pt x="18955" y="2779"/>
                  </a:cubicBezTo>
                  <a:cubicBezTo>
                    <a:pt x="19080" y="2481"/>
                    <a:pt x="19181" y="2158"/>
                    <a:pt x="19205" y="1806"/>
                  </a:cubicBezTo>
                  <a:cubicBezTo>
                    <a:pt x="19229" y="1531"/>
                    <a:pt x="19181" y="1287"/>
                    <a:pt x="19181" y="1036"/>
                  </a:cubicBezTo>
                  <a:cubicBezTo>
                    <a:pt x="19181" y="964"/>
                    <a:pt x="19229" y="863"/>
                    <a:pt x="19080" y="839"/>
                  </a:cubicBezTo>
                  <a:cubicBezTo>
                    <a:pt x="19056" y="839"/>
                    <a:pt x="19080" y="785"/>
                    <a:pt x="19104" y="761"/>
                  </a:cubicBezTo>
                  <a:cubicBezTo>
                    <a:pt x="19134" y="761"/>
                    <a:pt x="19158" y="737"/>
                    <a:pt x="19134" y="713"/>
                  </a:cubicBezTo>
                  <a:cubicBezTo>
                    <a:pt x="19008" y="612"/>
                    <a:pt x="18931" y="439"/>
                    <a:pt x="18758" y="439"/>
                  </a:cubicBezTo>
                  <a:cubicBezTo>
                    <a:pt x="18629" y="439"/>
                    <a:pt x="18558" y="328"/>
                    <a:pt x="18445" y="328"/>
                  </a:cubicBezTo>
                  <a:cubicBezTo>
                    <a:pt x="18427" y="328"/>
                    <a:pt x="18408" y="331"/>
                    <a:pt x="18387" y="337"/>
                  </a:cubicBezTo>
                  <a:cubicBezTo>
                    <a:pt x="18358" y="337"/>
                    <a:pt x="18334" y="290"/>
                    <a:pt x="18310" y="266"/>
                  </a:cubicBezTo>
                  <a:cubicBezTo>
                    <a:pt x="18310" y="266"/>
                    <a:pt x="18262" y="242"/>
                    <a:pt x="18238" y="242"/>
                  </a:cubicBezTo>
                  <a:cubicBezTo>
                    <a:pt x="18181" y="285"/>
                    <a:pt x="18120" y="299"/>
                    <a:pt x="18055" y="299"/>
                  </a:cubicBezTo>
                  <a:cubicBezTo>
                    <a:pt x="17978" y="299"/>
                    <a:pt x="17896" y="279"/>
                    <a:pt x="17814" y="266"/>
                  </a:cubicBezTo>
                  <a:cubicBezTo>
                    <a:pt x="16943" y="266"/>
                    <a:pt x="16047" y="290"/>
                    <a:pt x="15152" y="337"/>
                  </a:cubicBezTo>
                  <a:cubicBezTo>
                    <a:pt x="15089" y="352"/>
                    <a:pt x="15026" y="360"/>
                    <a:pt x="14961" y="360"/>
                  </a:cubicBezTo>
                  <a:cubicBezTo>
                    <a:pt x="14895" y="360"/>
                    <a:pt x="14826" y="352"/>
                    <a:pt x="14752" y="337"/>
                  </a:cubicBezTo>
                  <a:cubicBezTo>
                    <a:pt x="14614" y="313"/>
                    <a:pt x="14479" y="307"/>
                    <a:pt x="14343" y="307"/>
                  </a:cubicBezTo>
                  <a:cubicBezTo>
                    <a:pt x="14207" y="307"/>
                    <a:pt x="14071" y="313"/>
                    <a:pt x="13934" y="313"/>
                  </a:cubicBezTo>
                  <a:cubicBezTo>
                    <a:pt x="13423" y="307"/>
                    <a:pt x="12915" y="306"/>
                    <a:pt x="12407" y="306"/>
                  </a:cubicBezTo>
                  <a:cubicBezTo>
                    <a:pt x="11900" y="306"/>
                    <a:pt x="11393" y="307"/>
                    <a:pt x="10886" y="307"/>
                  </a:cubicBezTo>
                  <a:cubicBezTo>
                    <a:pt x="9873" y="307"/>
                    <a:pt x="8859" y="301"/>
                    <a:pt x="7839" y="266"/>
                  </a:cubicBezTo>
                  <a:cubicBezTo>
                    <a:pt x="7265" y="266"/>
                    <a:pt x="6692" y="266"/>
                    <a:pt x="6095" y="242"/>
                  </a:cubicBezTo>
                  <a:cubicBezTo>
                    <a:pt x="5973" y="242"/>
                    <a:pt x="5843" y="236"/>
                    <a:pt x="5710" y="236"/>
                  </a:cubicBezTo>
                  <a:cubicBezTo>
                    <a:pt x="5576" y="236"/>
                    <a:pt x="5439" y="242"/>
                    <a:pt x="5301" y="266"/>
                  </a:cubicBezTo>
                  <a:cubicBezTo>
                    <a:pt x="5204" y="273"/>
                    <a:pt x="5106" y="279"/>
                    <a:pt x="5010" y="279"/>
                  </a:cubicBezTo>
                  <a:cubicBezTo>
                    <a:pt x="4810" y="279"/>
                    <a:pt x="4615" y="256"/>
                    <a:pt x="4430" y="188"/>
                  </a:cubicBezTo>
                  <a:cubicBezTo>
                    <a:pt x="4179" y="116"/>
                    <a:pt x="3958" y="116"/>
                    <a:pt x="3707" y="116"/>
                  </a:cubicBezTo>
                  <a:cubicBezTo>
                    <a:pt x="3337" y="93"/>
                    <a:pt x="2961" y="93"/>
                    <a:pt x="2591" y="39"/>
                  </a:cubicBezTo>
                  <a:cubicBezTo>
                    <a:pt x="2424" y="24"/>
                    <a:pt x="2257" y="1"/>
                    <a:pt x="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8" name="Google Shape;3898;p48"/>
            <p:cNvSpPr/>
            <p:nvPr/>
          </p:nvSpPr>
          <p:spPr>
            <a:xfrm>
              <a:off x="4124516" y="3166696"/>
              <a:ext cx="774029" cy="394460"/>
            </a:xfrm>
            <a:custGeom>
              <a:avLst/>
              <a:gdLst/>
              <a:ahLst/>
              <a:cxnLst/>
              <a:rect l="l" t="t" r="r" b="b"/>
              <a:pathLst>
                <a:path w="13983" h="7126" extrusionOk="0">
                  <a:moveTo>
                    <a:pt x="13140" y="0"/>
                  </a:moveTo>
                  <a:cubicBezTo>
                    <a:pt x="13123" y="0"/>
                    <a:pt x="13106" y="3"/>
                    <a:pt x="13087" y="9"/>
                  </a:cubicBezTo>
                  <a:cubicBezTo>
                    <a:pt x="12914" y="33"/>
                    <a:pt x="12765" y="63"/>
                    <a:pt x="12615" y="63"/>
                  </a:cubicBezTo>
                  <a:cubicBezTo>
                    <a:pt x="12412" y="63"/>
                    <a:pt x="12215" y="111"/>
                    <a:pt x="12018" y="135"/>
                  </a:cubicBezTo>
                  <a:cubicBezTo>
                    <a:pt x="11421" y="135"/>
                    <a:pt x="10824" y="260"/>
                    <a:pt x="10251" y="362"/>
                  </a:cubicBezTo>
                  <a:cubicBezTo>
                    <a:pt x="9726" y="433"/>
                    <a:pt x="9230" y="511"/>
                    <a:pt x="8711" y="511"/>
                  </a:cubicBezTo>
                  <a:lnTo>
                    <a:pt x="6795" y="511"/>
                  </a:lnTo>
                  <a:cubicBezTo>
                    <a:pt x="6741" y="511"/>
                    <a:pt x="6693" y="511"/>
                    <a:pt x="6645" y="535"/>
                  </a:cubicBezTo>
                  <a:cubicBezTo>
                    <a:pt x="6269" y="535"/>
                    <a:pt x="5910" y="575"/>
                    <a:pt x="5545" y="575"/>
                  </a:cubicBezTo>
                  <a:cubicBezTo>
                    <a:pt x="5423" y="575"/>
                    <a:pt x="5301" y="571"/>
                    <a:pt x="5177" y="559"/>
                  </a:cubicBezTo>
                  <a:cubicBezTo>
                    <a:pt x="4383" y="511"/>
                    <a:pt x="3583" y="481"/>
                    <a:pt x="2789" y="481"/>
                  </a:cubicBezTo>
                  <a:cubicBezTo>
                    <a:pt x="2600" y="471"/>
                    <a:pt x="2412" y="466"/>
                    <a:pt x="2221" y="466"/>
                  </a:cubicBezTo>
                  <a:cubicBezTo>
                    <a:pt x="1935" y="466"/>
                    <a:pt x="1645" y="479"/>
                    <a:pt x="1344" y="511"/>
                  </a:cubicBezTo>
                  <a:cubicBezTo>
                    <a:pt x="1123" y="535"/>
                    <a:pt x="896" y="511"/>
                    <a:pt x="675" y="582"/>
                  </a:cubicBezTo>
                  <a:cubicBezTo>
                    <a:pt x="401" y="684"/>
                    <a:pt x="252" y="833"/>
                    <a:pt x="78" y="1030"/>
                  </a:cubicBezTo>
                  <a:cubicBezTo>
                    <a:pt x="25" y="1108"/>
                    <a:pt x="1" y="1179"/>
                    <a:pt x="102" y="1227"/>
                  </a:cubicBezTo>
                  <a:cubicBezTo>
                    <a:pt x="174" y="1281"/>
                    <a:pt x="150" y="1329"/>
                    <a:pt x="126" y="1406"/>
                  </a:cubicBezTo>
                  <a:cubicBezTo>
                    <a:pt x="78" y="1651"/>
                    <a:pt x="55" y="1902"/>
                    <a:pt x="102" y="2153"/>
                  </a:cubicBezTo>
                  <a:cubicBezTo>
                    <a:pt x="252" y="2750"/>
                    <a:pt x="377" y="3317"/>
                    <a:pt x="502" y="3914"/>
                  </a:cubicBezTo>
                  <a:cubicBezTo>
                    <a:pt x="574" y="4242"/>
                    <a:pt x="622" y="4564"/>
                    <a:pt x="771" y="4863"/>
                  </a:cubicBezTo>
                  <a:cubicBezTo>
                    <a:pt x="1022" y="5358"/>
                    <a:pt x="1296" y="5884"/>
                    <a:pt x="1643" y="6302"/>
                  </a:cubicBezTo>
                  <a:cubicBezTo>
                    <a:pt x="1744" y="6403"/>
                    <a:pt x="1816" y="6481"/>
                    <a:pt x="1941" y="6528"/>
                  </a:cubicBezTo>
                  <a:cubicBezTo>
                    <a:pt x="2365" y="6702"/>
                    <a:pt x="2789" y="6779"/>
                    <a:pt x="3237" y="6827"/>
                  </a:cubicBezTo>
                  <a:cubicBezTo>
                    <a:pt x="3583" y="6851"/>
                    <a:pt x="3905" y="6899"/>
                    <a:pt x="4234" y="6928"/>
                  </a:cubicBezTo>
                  <a:cubicBezTo>
                    <a:pt x="4532" y="6970"/>
                    <a:pt x="4831" y="7029"/>
                    <a:pt x="5150" y="7029"/>
                  </a:cubicBezTo>
                  <a:cubicBezTo>
                    <a:pt x="5200" y="7029"/>
                    <a:pt x="5251" y="7027"/>
                    <a:pt x="5302" y="7024"/>
                  </a:cubicBezTo>
                  <a:cubicBezTo>
                    <a:pt x="5499" y="7024"/>
                    <a:pt x="5696" y="7024"/>
                    <a:pt x="5899" y="7048"/>
                  </a:cubicBezTo>
                  <a:cubicBezTo>
                    <a:pt x="6323" y="7078"/>
                    <a:pt x="6741" y="7125"/>
                    <a:pt x="7165" y="7125"/>
                  </a:cubicBezTo>
                  <a:cubicBezTo>
                    <a:pt x="7487" y="7125"/>
                    <a:pt x="7839" y="7048"/>
                    <a:pt x="8162" y="7048"/>
                  </a:cubicBezTo>
                  <a:cubicBezTo>
                    <a:pt x="8681" y="7048"/>
                    <a:pt x="9206" y="6952"/>
                    <a:pt x="9756" y="6928"/>
                  </a:cubicBezTo>
                  <a:cubicBezTo>
                    <a:pt x="9840" y="6928"/>
                    <a:pt x="9925" y="6932"/>
                    <a:pt x="10010" y="6932"/>
                  </a:cubicBezTo>
                  <a:cubicBezTo>
                    <a:pt x="10149" y="6932"/>
                    <a:pt x="10288" y="6923"/>
                    <a:pt x="10424" y="6875"/>
                  </a:cubicBezTo>
                  <a:cubicBezTo>
                    <a:pt x="10651" y="6779"/>
                    <a:pt x="10872" y="6749"/>
                    <a:pt x="11099" y="6654"/>
                  </a:cubicBezTo>
                  <a:cubicBezTo>
                    <a:pt x="11147" y="6642"/>
                    <a:pt x="11202" y="6642"/>
                    <a:pt x="11255" y="6642"/>
                  </a:cubicBezTo>
                  <a:cubicBezTo>
                    <a:pt x="11308" y="6642"/>
                    <a:pt x="11359" y="6642"/>
                    <a:pt x="11397" y="6630"/>
                  </a:cubicBezTo>
                  <a:cubicBezTo>
                    <a:pt x="11594" y="6552"/>
                    <a:pt x="11744" y="6481"/>
                    <a:pt x="11869" y="6355"/>
                  </a:cubicBezTo>
                  <a:cubicBezTo>
                    <a:pt x="12293" y="6003"/>
                    <a:pt x="12711" y="5657"/>
                    <a:pt x="12914" y="5108"/>
                  </a:cubicBezTo>
                  <a:cubicBezTo>
                    <a:pt x="13009" y="4887"/>
                    <a:pt x="13111" y="4636"/>
                    <a:pt x="13135" y="4391"/>
                  </a:cubicBezTo>
                  <a:cubicBezTo>
                    <a:pt x="13135" y="4188"/>
                    <a:pt x="13159" y="3991"/>
                    <a:pt x="13236" y="3818"/>
                  </a:cubicBezTo>
                  <a:cubicBezTo>
                    <a:pt x="13260" y="3764"/>
                    <a:pt x="13284" y="3693"/>
                    <a:pt x="13284" y="3645"/>
                  </a:cubicBezTo>
                  <a:cubicBezTo>
                    <a:pt x="13385" y="3347"/>
                    <a:pt x="13409" y="3048"/>
                    <a:pt x="13511" y="2773"/>
                  </a:cubicBezTo>
                  <a:cubicBezTo>
                    <a:pt x="13660" y="2397"/>
                    <a:pt x="13756" y="2027"/>
                    <a:pt x="13857" y="1627"/>
                  </a:cubicBezTo>
                  <a:cubicBezTo>
                    <a:pt x="13935" y="1430"/>
                    <a:pt x="13982" y="1227"/>
                    <a:pt x="13935" y="1006"/>
                  </a:cubicBezTo>
                  <a:cubicBezTo>
                    <a:pt x="13905" y="929"/>
                    <a:pt x="13857" y="929"/>
                    <a:pt x="13833" y="905"/>
                  </a:cubicBezTo>
                  <a:cubicBezTo>
                    <a:pt x="13809" y="857"/>
                    <a:pt x="13959" y="857"/>
                    <a:pt x="13935" y="756"/>
                  </a:cubicBezTo>
                  <a:cubicBezTo>
                    <a:pt x="13935" y="732"/>
                    <a:pt x="13935" y="684"/>
                    <a:pt x="13905" y="630"/>
                  </a:cubicBezTo>
                  <a:cubicBezTo>
                    <a:pt x="13857" y="660"/>
                    <a:pt x="13857" y="708"/>
                    <a:pt x="13809" y="732"/>
                  </a:cubicBezTo>
                  <a:cubicBezTo>
                    <a:pt x="13785" y="582"/>
                    <a:pt x="13732" y="457"/>
                    <a:pt x="13708" y="308"/>
                  </a:cubicBezTo>
                  <a:cubicBezTo>
                    <a:pt x="13684" y="260"/>
                    <a:pt x="13660" y="182"/>
                    <a:pt x="13582" y="182"/>
                  </a:cubicBezTo>
                  <a:cubicBezTo>
                    <a:pt x="13564" y="187"/>
                    <a:pt x="13545" y="189"/>
                    <a:pt x="13528" y="189"/>
                  </a:cubicBezTo>
                  <a:cubicBezTo>
                    <a:pt x="13429" y="189"/>
                    <a:pt x="13350" y="124"/>
                    <a:pt x="13284" y="63"/>
                  </a:cubicBezTo>
                  <a:cubicBezTo>
                    <a:pt x="13231" y="23"/>
                    <a:pt x="13188" y="0"/>
                    <a:pt x="13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9" name="Google Shape;3899;p48"/>
            <p:cNvSpPr/>
            <p:nvPr/>
          </p:nvSpPr>
          <p:spPr>
            <a:xfrm>
              <a:off x="4284490" y="3607427"/>
              <a:ext cx="546631" cy="492936"/>
            </a:xfrm>
            <a:custGeom>
              <a:avLst/>
              <a:gdLst/>
              <a:ahLst/>
              <a:cxnLst/>
              <a:rect l="l" t="t" r="r" b="b"/>
              <a:pathLst>
                <a:path w="9875" h="8905" extrusionOk="0">
                  <a:moveTo>
                    <a:pt x="8359" y="0"/>
                  </a:moveTo>
                  <a:cubicBezTo>
                    <a:pt x="8267" y="0"/>
                    <a:pt x="8175" y="4"/>
                    <a:pt x="8084" y="11"/>
                  </a:cubicBezTo>
                  <a:cubicBezTo>
                    <a:pt x="7636" y="59"/>
                    <a:pt x="7212" y="107"/>
                    <a:pt x="6764" y="160"/>
                  </a:cubicBezTo>
                  <a:cubicBezTo>
                    <a:pt x="6702" y="172"/>
                    <a:pt x="6639" y="178"/>
                    <a:pt x="6576" y="178"/>
                  </a:cubicBezTo>
                  <a:cubicBezTo>
                    <a:pt x="6514" y="178"/>
                    <a:pt x="6451" y="172"/>
                    <a:pt x="6388" y="160"/>
                  </a:cubicBezTo>
                  <a:cubicBezTo>
                    <a:pt x="6042" y="83"/>
                    <a:pt x="5696" y="59"/>
                    <a:pt x="5320" y="59"/>
                  </a:cubicBezTo>
                  <a:cubicBezTo>
                    <a:pt x="4949" y="35"/>
                    <a:pt x="4549" y="35"/>
                    <a:pt x="4149" y="35"/>
                  </a:cubicBezTo>
                  <a:cubicBezTo>
                    <a:pt x="3732" y="59"/>
                    <a:pt x="3284" y="107"/>
                    <a:pt x="2860" y="160"/>
                  </a:cubicBezTo>
                  <a:cubicBezTo>
                    <a:pt x="2690" y="190"/>
                    <a:pt x="2520" y="210"/>
                    <a:pt x="2351" y="210"/>
                  </a:cubicBezTo>
                  <a:cubicBezTo>
                    <a:pt x="2246" y="210"/>
                    <a:pt x="2141" y="203"/>
                    <a:pt x="2036" y="184"/>
                  </a:cubicBezTo>
                  <a:cubicBezTo>
                    <a:pt x="1738" y="131"/>
                    <a:pt x="1463" y="59"/>
                    <a:pt x="1164" y="35"/>
                  </a:cubicBezTo>
                  <a:cubicBezTo>
                    <a:pt x="1134" y="33"/>
                    <a:pt x="1105" y="31"/>
                    <a:pt x="1076" y="31"/>
                  </a:cubicBezTo>
                  <a:cubicBezTo>
                    <a:pt x="826" y="31"/>
                    <a:pt x="646" y="124"/>
                    <a:pt x="448" y="280"/>
                  </a:cubicBezTo>
                  <a:cubicBezTo>
                    <a:pt x="394" y="310"/>
                    <a:pt x="347" y="381"/>
                    <a:pt x="370" y="405"/>
                  </a:cubicBezTo>
                  <a:cubicBezTo>
                    <a:pt x="448" y="608"/>
                    <a:pt x="347" y="757"/>
                    <a:pt x="245" y="877"/>
                  </a:cubicBezTo>
                  <a:cubicBezTo>
                    <a:pt x="221" y="907"/>
                    <a:pt x="221" y="954"/>
                    <a:pt x="197" y="978"/>
                  </a:cubicBezTo>
                  <a:cubicBezTo>
                    <a:pt x="120" y="1277"/>
                    <a:pt x="72" y="1551"/>
                    <a:pt x="96" y="1850"/>
                  </a:cubicBezTo>
                  <a:cubicBezTo>
                    <a:pt x="150" y="2071"/>
                    <a:pt x="197" y="2322"/>
                    <a:pt x="472" y="2423"/>
                  </a:cubicBezTo>
                  <a:cubicBezTo>
                    <a:pt x="544" y="2447"/>
                    <a:pt x="544" y="2519"/>
                    <a:pt x="496" y="2572"/>
                  </a:cubicBezTo>
                  <a:cubicBezTo>
                    <a:pt x="299" y="2745"/>
                    <a:pt x="197" y="2996"/>
                    <a:pt x="120" y="3217"/>
                  </a:cubicBezTo>
                  <a:cubicBezTo>
                    <a:pt x="0" y="3665"/>
                    <a:pt x="150" y="3963"/>
                    <a:pt x="520" y="4136"/>
                  </a:cubicBezTo>
                  <a:cubicBezTo>
                    <a:pt x="597" y="4160"/>
                    <a:pt x="669" y="4214"/>
                    <a:pt x="770" y="4214"/>
                  </a:cubicBezTo>
                  <a:cubicBezTo>
                    <a:pt x="896" y="4214"/>
                    <a:pt x="920" y="4238"/>
                    <a:pt x="866" y="4363"/>
                  </a:cubicBezTo>
                  <a:cubicBezTo>
                    <a:pt x="842" y="4513"/>
                    <a:pt x="770" y="4638"/>
                    <a:pt x="669" y="4733"/>
                  </a:cubicBezTo>
                  <a:cubicBezTo>
                    <a:pt x="347" y="5032"/>
                    <a:pt x="221" y="5384"/>
                    <a:pt x="347" y="5802"/>
                  </a:cubicBezTo>
                  <a:cubicBezTo>
                    <a:pt x="370" y="5880"/>
                    <a:pt x="347" y="5981"/>
                    <a:pt x="299" y="6029"/>
                  </a:cubicBezTo>
                  <a:cubicBezTo>
                    <a:pt x="120" y="6226"/>
                    <a:pt x="120" y="6453"/>
                    <a:pt x="120" y="6674"/>
                  </a:cubicBezTo>
                  <a:cubicBezTo>
                    <a:pt x="120" y="6727"/>
                    <a:pt x="120" y="6751"/>
                    <a:pt x="150" y="6799"/>
                  </a:cubicBezTo>
                  <a:cubicBezTo>
                    <a:pt x="221" y="6972"/>
                    <a:pt x="370" y="7121"/>
                    <a:pt x="520" y="7247"/>
                  </a:cubicBezTo>
                  <a:cubicBezTo>
                    <a:pt x="567" y="7294"/>
                    <a:pt x="597" y="7324"/>
                    <a:pt x="621" y="7396"/>
                  </a:cubicBezTo>
                  <a:cubicBezTo>
                    <a:pt x="818" y="8094"/>
                    <a:pt x="1266" y="8542"/>
                    <a:pt x="1988" y="8739"/>
                  </a:cubicBezTo>
                  <a:cubicBezTo>
                    <a:pt x="2437" y="8871"/>
                    <a:pt x="2899" y="8904"/>
                    <a:pt x="3359" y="8904"/>
                  </a:cubicBezTo>
                  <a:cubicBezTo>
                    <a:pt x="3584" y="8904"/>
                    <a:pt x="3808" y="8896"/>
                    <a:pt x="4030" y="8888"/>
                  </a:cubicBezTo>
                  <a:lnTo>
                    <a:pt x="4126" y="8888"/>
                  </a:lnTo>
                  <a:cubicBezTo>
                    <a:pt x="4424" y="8841"/>
                    <a:pt x="4723" y="8763"/>
                    <a:pt x="5021" y="8691"/>
                  </a:cubicBezTo>
                  <a:cubicBezTo>
                    <a:pt x="5057" y="8673"/>
                    <a:pt x="5089" y="8664"/>
                    <a:pt x="5118" y="8664"/>
                  </a:cubicBezTo>
                  <a:cubicBezTo>
                    <a:pt x="5171" y="8664"/>
                    <a:pt x="5213" y="8693"/>
                    <a:pt x="5248" y="8739"/>
                  </a:cubicBezTo>
                  <a:cubicBezTo>
                    <a:pt x="5373" y="8841"/>
                    <a:pt x="5522" y="8865"/>
                    <a:pt x="5696" y="8865"/>
                  </a:cubicBezTo>
                  <a:cubicBezTo>
                    <a:pt x="5845" y="8865"/>
                    <a:pt x="5994" y="8787"/>
                    <a:pt x="6119" y="8787"/>
                  </a:cubicBezTo>
                  <a:cubicBezTo>
                    <a:pt x="6168" y="8793"/>
                    <a:pt x="6216" y="8796"/>
                    <a:pt x="6264" y="8796"/>
                  </a:cubicBezTo>
                  <a:cubicBezTo>
                    <a:pt x="6439" y="8796"/>
                    <a:pt x="6615" y="8763"/>
                    <a:pt x="6788" y="8763"/>
                  </a:cubicBezTo>
                  <a:cubicBezTo>
                    <a:pt x="6811" y="8770"/>
                    <a:pt x="6831" y="8773"/>
                    <a:pt x="6850" y="8773"/>
                  </a:cubicBezTo>
                  <a:cubicBezTo>
                    <a:pt x="6896" y="8773"/>
                    <a:pt x="6934" y="8756"/>
                    <a:pt x="6985" y="8739"/>
                  </a:cubicBezTo>
                  <a:cubicBezTo>
                    <a:pt x="7684" y="8417"/>
                    <a:pt x="8233" y="7969"/>
                    <a:pt x="8478" y="7223"/>
                  </a:cubicBezTo>
                  <a:cubicBezTo>
                    <a:pt x="8531" y="7074"/>
                    <a:pt x="8603" y="6972"/>
                    <a:pt x="8752" y="6948"/>
                  </a:cubicBezTo>
                  <a:cubicBezTo>
                    <a:pt x="8878" y="6948"/>
                    <a:pt x="8979" y="6900"/>
                    <a:pt x="9075" y="6877"/>
                  </a:cubicBezTo>
                  <a:cubicBezTo>
                    <a:pt x="9254" y="6799"/>
                    <a:pt x="9373" y="6727"/>
                    <a:pt x="9475" y="6578"/>
                  </a:cubicBezTo>
                  <a:cubicBezTo>
                    <a:pt x="9576" y="6429"/>
                    <a:pt x="9672" y="6280"/>
                    <a:pt x="9600" y="6077"/>
                  </a:cubicBezTo>
                  <a:cubicBezTo>
                    <a:pt x="9498" y="5880"/>
                    <a:pt x="9403" y="5653"/>
                    <a:pt x="9152" y="5581"/>
                  </a:cubicBezTo>
                  <a:cubicBezTo>
                    <a:pt x="9075" y="5581"/>
                    <a:pt x="9003" y="5533"/>
                    <a:pt x="8925" y="5504"/>
                  </a:cubicBezTo>
                  <a:cubicBezTo>
                    <a:pt x="8878" y="5480"/>
                    <a:pt x="8776" y="5504"/>
                    <a:pt x="8752" y="5408"/>
                  </a:cubicBezTo>
                  <a:cubicBezTo>
                    <a:pt x="8728" y="5307"/>
                    <a:pt x="8728" y="5205"/>
                    <a:pt x="8776" y="5110"/>
                  </a:cubicBezTo>
                  <a:cubicBezTo>
                    <a:pt x="8806" y="5086"/>
                    <a:pt x="8830" y="5056"/>
                    <a:pt x="8854" y="5056"/>
                  </a:cubicBezTo>
                  <a:cubicBezTo>
                    <a:pt x="9104" y="4710"/>
                    <a:pt x="9128" y="4286"/>
                    <a:pt x="8830" y="3862"/>
                  </a:cubicBezTo>
                  <a:cubicBezTo>
                    <a:pt x="8657" y="3617"/>
                    <a:pt x="8430" y="3468"/>
                    <a:pt x="8233" y="3241"/>
                  </a:cubicBezTo>
                  <a:cubicBezTo>
                    <a:pt x="8382" y="3145"/>
                    <a:pt x="8531" y="2996"/>
                    <a:pt x="8507" y="2817"/>
                  </a:cubicBezTo>
                  <a:cubicBezTo>
                    <a:pt x="8507" y="2668"/>
                    <a:pt x="8555" y="2572"/>
                    <a:pt x="8579" y="2447"/>
                  </a:cubicBezTo>
                  <a:cubicBezTo>
                    <a:pt x="8627" y="2345"/>
                    <a:pt x="8657" y="2220"/>
                    <a:pt x="8657" y="2125"/>
                  </a:cubicBezTo>
                  <a:cubicBezTo>
                    <a:pt x="8657" y="1999"/>
                    <a:pt x="8704" y="1951"/>
                    <a:pt x="8806" y="1922"/>
                  </a:cubicBezTo>
                  <a:cubicBezTo>
                    <a:pt x="8854" y="1898"/>
                    <a:pt x="8901" y="1874"/>
                    <a:pt x="8955" y="1874"/>
                  </a:cubicBezTo>
                  <a:cubicBezTo>
                    <a:pt x="9128" y="1772"/>
                    <a:pt x="9325" y="1748"/>
                    <a:pt x="9475" y="1623"/>
                  </a:cubicBezTo>
                  <a:cubicBezTo>
                    <a:pt x="9624" y="1551"/>
                    <a:pt x="9773" y="1426"/>
                    <a:pt x="9797" y="1277"/>
                  </a:cubicBezTo>
                  <a:cubicBezTo>
                    <a:pt x="9851" y="1002"/>
                    <a:pt x="9875" y="704"/>
                    <a:pt x="9672" y="459"/>
                  </a:cubicBezTo>
                  <a:cubicBezTo>
                    <a:pt x="9552" y="310"/>
                    <a:pt x="9403" y="160"/>
                    <a:pt x="9200" y="107"/>
                  </a:cubicBezTo>
                  <a:cubicBezTo>
                    <a:pt x="8921" y="35"/>
                    <a:pt x="8639" y="0"/>
                    <a:pt x="8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0" name="Google Shape;3900;p48"/>
            <p:cNvSpPr/>
            <p:nvPr/>
          </p:nvSpPr>
          <p:spPr>
            <a:xfrm>
              <a:off x="4086210" y="2234972"/>
              <a:ext cx="134900" cy="2989"/>
            </a:xfrm>
            <a:custGeom>
              <a:avLst/>
              <a:gdLst/>
              <a:ahLst/>
              <a:cxnLst/>
              <a:rect l="l" t="t" r="r" b="b"/>
              <a:pathLst>
                <a:path w="2437" h="54" extrusionOk="0">
                  <a:moveTo>
                    <a:pt x="0" y="0"/>
                  </a:moveTo>
                  <a:lnTo>
                    <a:pt x="0" y="54"/>
                  </a:lnTo>
                  <a:lnTo>
                    <a:pt x="2436" y="54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1" name="Google Shape;3901;p48"/>
            <p:cNvSpPr/>
            <p:nvPr/>
          </p:nvSpPr>
          <p:spPr>
            <a:xfrm>
              <a:off x="3547911" y="1761520"/>
              <a:ext cx="126597" cy="103791"/>
            </a:xfrm>
            <a:custGeom>
              <a:avLst/>
              <a:gdLst/>
              <a:ahLst/>
              <a:cxnLst/>
              <a:rect l="l" t="t" r="r" b="b"/>
              <a:pathLst>
                <a:path w="2287" h="1875" extrusionOk="0">
                  <a:moveTo>
                    <a:pt x="269" y="1"/>
                  </a:moveTo>
                  <a:cubicBezTo>
                    <a:pt x="120" y="25"/>
                    <a:pt x="48" y="102"/>
                    <a:pt x="24" y="198"/>
                  </a:cubicBezTo>
                  <a:cubicBezTo>
                    <a:pt x="0" y="299"/>
                    <a:pt x="48" y="347"/>
                    <a:pt x="197" y="449"/>
                  </a:cubicBezTo>
                  <a:cubicBezTo>
                    <a:pt x="323" y="520"/>
                    <a:pt x="448" y="598"/>
                    <a:pt x="567" y="699"/>
                  </a:cubicBezTo>
                  <a:cubicBezTo>
                    <a:pt x="746" y="873"/>
                    <a:pt x="896" y="1046"/>
                    <a:pt x="1069" y="1195"/>
                  </a:cubicBezTo>
                  <a:cubicBezTo>
                    <a:pt x="1367" y="1392"/>
                    <a:pt x="1666" y="1619"/>
                    <a:pt x="1940" y="1816"/>
                  </a:cubicBezTo>
                  <a:cubicBezTo>
                    <a:pt x="1988" y="1840"/>
                    <a:pt x="2012" y="1864"/>
                    <a:pt x="2060" y="1864"/>
                  </a:cubicBezTo>
                  <a:cubicBezTo>
                    <a:pt x="2089" y="1871"/>
                    <a:pt x="2116" y="1874"/>
                    <a:pt x="2141" y="1874"/>
                  </a:cubicBezTo>
                  <a:cubicBezTo>
                    <a:pt x="2219" y="1874"/>
                    <a:pt x="2268" y="1835"/>
                    <a:pt x="2287" y="1744"/>
                  </a:cubicBezTo>
                  <a:cubicBezTo>
                    <a:pt x="2287" y="1595"/>
                    <a:pt x="2209" y="1517"/>
                    <a:pt x="2137" y="1446"/>
                  </a:cubicBezTo>
                  <a:cubicBezTo>
                    <a:pt x="1839" y="1195"/>
                    <a:pt x="1564" y="944"/>
                    <a:pt x="1266" y="723"/>
                  </a:cubicBezTo>
                  <a:cubicBezTo>
                    <a:pt x="1045" y="520"/>
                    <a:pt x="794" y="347"/>
                    <a:pt x="544" y="174"/>
                  </a:cubicBezTo>
                  <a:cubicBezTo>
                    <a:pt x="496" y="126"/>
                    <a:pt x="448" y="73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2" name="Google Shape;3902;p48"/>
            <p:cNvSpPr/>
            <p:nvPr/>
          </p:nvSpPr>
          <p:spPr>
            <a:xfrm>
              <a:off x="3921487" y="1315079"/>
              <a:ext cx="96539" cy="142318"/>
            </a:xfrm>
            <a:custGeom>
              <a:avLst/>
              <a:gdLst/>
              <a:ahLst/>
              <a:cxnLst/>
              <a:rect l="l" t="t" r="r" b="b"/>
              <a:pathLst>
                <a:path w="1744" h="2571" extrusionOk="0">
                  <a:moveTo>
                    <a:pt x="223" y="0"/>
                  </a:moveTo>
                  <a:cubicBezTo>
                    <a:pt x="200" y="0"/>
                    <a:pt x="175" y="3"/>
                    <a:pt x="150" y="9"/>
                  </a:cubicBezTo>
                  <a:cubicBezTo>
                    <a:pt x="54" y="33"/>
                    <a:pt x="24" y="87"/>
                    <a:pt x="24" y="182"/>
                  </a:cubicBezTo>
                  <a:cubicBezTo>
                    <a:pt x="0" y="284"/>
                    <a:pt x="54" y="385"/>
                    <a:pt x="126" y="481"/>
                  </a:cubicBezTo>
                  <a:cubicBezTo>
                    <a:pt x="323" y="803"/>
                    <a:pt x="550" y="1131"/>
                    <a:pt x="747" y="1430"/>
                  </a:cubicBezTo>
                  <a:cubicBezTo>
                    <a:pt x="950" y="1728"/>
                    <a:pt x="1123" y="2051"/>
                    <a:pt x="1296" y="2349"/>
                  </a:cubicBezTo>
                  <a:cubicBezTo>
                    <a:pt x="1368" y="2421"/>
                    <a:pt x="1421" y="2499"/>
                    <a:pt x="1493" y="2570"/>
                  </a:cubicBezTo>
                  <a:cubicBezTo>
                    <a:pt x="1696" y="2499"/>
                    <a:pt x="1744" y="2421"/>
                    <a:pt x="1666" y="2248"/>
                  </a:cubicBezTo>
                  <a:cubicBezTo>
                    <a:pt x="1618" y="2146"/>
                    <a:pt x="1571" y="2051"/>
                    <a:pt x="1517" y="1973"/>
                  </a:cubicBezTo>
                  <a:cubicBezTo>
                    <a:pt x="1218" y="1478"/>
                    <a:pt x="920" y="982"/>
                    <a:pt x="597" y="481"/>
                  </a:cubicBezTo>
                  <a:cubicBezTo>
                    <a:pt x="526" y="355"/>
                    <a:pt x="424" y="260"/>
                    <a:pt x="377" y="87"/>
                  </a:cubicBezTo>
                  <a:cubicBezTo>
                    <a:pt x="359" y="28"/>
                    <a:pt x="29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3" name="Google Shape;3903;p48"/>
            <p:cNvSpPr/>
            <p:nvPr/>
          </p:nvSpPr>
          <p:spPr>
            <a:xfrm>
              <a:off x="4488868" y="1182710"/>
              <a:ext cx="24854" cy="158371"/>
            </a:xfrm>
            <a:custGeom>
              <a:avLst/>
              <a:gdLst/>
              <a:ahLst/>
              <a:cxnLst/>
              <a:rect l="l" t="t" r="r" b="b"/>
              <a:pathLst>
                <a:path w="449" h="2861" extrusionOk="0">
                  <a:moveTo>
                    <a:pt x="228" y="1"/>
                  </a:moveTo>
                  <a:cubicBezTo>
                    <a:pt x="78" y="72"/>
                    <a:pt x="31" y="150"/>
                    <a:pt x="1" y="299"/>
                  </a:cubicBezTo>
                  <a:lnTo>
                    <a:pt x="1" y="699"/>
                  </a:lnTo>
                  <a:cubicBezTo>
                    <a:pt x="1" y="944"/>
                    <a:pt x="31" y="1171"/>
                    <a:pt x="31" y="1415"/>
                  </a:cubicBezTo>
                  <a:cubicBezTo>
                    <a:pt x="54" y="1744"/>
                    <a:pt x="54" y="2090"/>
                    <a:pt x="54" y="2412"/>
                  </a:cubicBezTo>
                  <a:cubicBezTo>
                    <a:pt x="54" y="2514"/>
                    <a:pt x="54" y="2586"/>
                    <a:pt x="78" y="2687"/>
                  </a:cubicBezTo>
                  <a:cubicBezTo>
                    <a:pt x="102" y="2788"/>
                    <a:pt x="126" y="2860"/>
                    <a:pt x="251" y="2860"/>
                  </a:cubicBezTo>
                  <a:cubicBezTo>
                    <a:pt x="353" y="2860"/>
                    <a:pt x="425" y="2759"/>
                    <a:pt x="425" y="2663"/>
                  </a:cubicBezTo>
                  <a:lnTo>
                    <a:pt x="425" y="2460"/>
                  </a:lnTo>
                  <a:cubicBezTo>
                    <a:pt x="448" y="1744"/>
                    <a:pt x="401" y="1021"/>
                    <a:pt x="353" y="299"/>
                  </a:cubicBezTo>
                  <a:cubicBezTo>
                    <a:pt x="353" y="198"/>
                    <a:pt x="353" y="72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4" name="Google Shape;3904;p48"/>
            <p:cNvSpPr/>
            <p:nvPr/>
          </p:nvSpPr>
          <p:spPr>
            <a:xfrm>
              <a:off x="5238525" y="1457401"/>
              <a:ext cx="113478" cy="99584"/>
            </a:xfrm>
            <a:custGeom>
              <a:avLst/>
              <a:gdLst/>
              <a:ahLst/>
              <a:cxnLst/>
              <a:rect l="l" t="t" r="r" b="b"/>
              <a:pathLst>
                <a:path w="2050" h="1799" extrusionOk="0">
                  <a:moveTo>
                    <a:pt x="1913" y="0"/>
                  </a:moveTo>
                  <a:cubicBezTo>
                    <a:pt x="1898" y="0"/>
                    <a:pt x="1881" y="2"/>
                    <a:pt x="1863" y="5"/>
                  </a:cubicBezTo>
                  <a:cubicBezTo>
                    <a:pt x="1738" y="29"/>
                    <a:pt x="1613" y="77"/>
                    <a:pt x="1541" y="155"/>
                  </a:cubicBezTo>
                  <a:cubicBezTo>
                    <a:pt x="1219" y="399"/>
                    <a:pt x="944" y="698"/>
                    <a:pt x="622" y="973"/>
                  </a:cubicBezTo>
                  <a:cubicBezTo>
                    <a:pt x="496" y="1098"/>
                    <a:pt x="371" y="1223"/>
                    <a:pt x="222" y="1319"/>
                  </a:cubicBezTo>
                  <a:cubicBezTo>
                    <a:pt x="120" y="1396"/>
                    <a:pt x="25" y="1498"/>
                    <a:pt x="1" y="1617"/>
                  </a:cubicBezTo>
                  <a:cubicBezTo>
                    <a:pt x="83" y="1743"/>
                    <a:pt x="135" y="1799"/>
                    <a:pt x="197" y="1799"/>
                  </a:cubicBezTo>
                  <a:cubicBezTo>
                    <a:pt x="248" y="1799"/>
                    <a:pt x="307" y="1762"/>
                    <a:pt x="395" y="1695"/>
                  </a:cubicBezTo>
                  <a:cubicBezTo>
                    <a:pt x="449" y="1671"/>
                    <a:pt x="496" y="1647"/>
                    <a:pt x="520" y="1593"/>
                  </a:cubicBezTo>
                  <a:cubicBezTo>
                    <a:pt x="920" y="1223"/>
                    <a:pt x="1344" y="871"/>
                    <a:pt x="1738" y="501"/>
                  </a:cubicBezTo>
                  <a:cubicBezTo>
                    <a:pt x="1816" y="423"/>
                    <a:pt x="1911" y="328"/>
                    <a:pt x="1965" y="202"/>
                  </a:cubicBezTo>
                  <a:cubicBezTo>
                    <a:pt x="2049" y="92"/>
                    <a:pt x="2022" y="0"/>
                    <a:pt x="1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5" name="Google Shape;3905;p48"/>
            <p:cNvSpPr/>
            <p:nvPr/>
          </p:nvSpPr>
          <p:spPr>
            <a:xfrm>
              <a:off x="5321110" y="2656273"/>
              <a:ext cx="114419" cy="44450"/>
            </a:xfrm>
            <a:custGeom>
              <a:avLst/>
              <a:gdLst/>
              <a:ahLst/>
              <a:cxnLst/>
              <a:rect l="l" t="t" r="r" b="b"/>
              <a:pathLst>
                <a:path w="2067" h="803" extrusionOk="0">
                  <a:moveTo>
                    <a:pt x="174" y="1"/>
                  </a:moveTo>
                  <a:cubicBezTo>
                    <a:pt x="49" y="1"/>
                    <a:pt x="1" y="78"/>
                    <a:pt x="25" y="180"/>
                  </a:cubicBezTo>
                  <a:cubicBezTo>
                    <a:pt x="79" y="275"/>
                    <a:pt x="126" y="353"/>
                    <a:pt x="228" y="377"/>
                  </a:cubicBezTo>
                  <a:cubicBezTo>
                    <a:pt x="550" y="526"/>
                    <a:pt x="873" y="628"/>
                    <a:pt x="1195" y="699"/>
                  </a:cubicBezTo>
                  <a:cubicBezTo>
                    <a:pt x="1392" y="723"/>
                    <a:pt x="1619" y="777"/>
                    <a:pt x="1792" y="801"/>
                  </a:cubicBezTo>
                  <a:cubicBezTo>
                    <a:pt x="1826" y="801"/>
                    <a:pt x="1859" y="803"/>
                    <a:pt x="1889" y="803"/>
                  </a:cubicBezTo>
                  <a:cubicBezTo>
                    <a:pt x="1967" y="803"/>
                    <a:pt x="2025" y="790"/>
                    <a:pt x="2043" y="699"/>
                  </a:cubicBezTo>
                  <a:cubicBezTo>
                    <a:pt x="2067" y="598"/>
                    <a:pt x="2019" y="526"/>
                    <a:pt x="1893" y="449"/>
                  </a:cubicBezTo>
                  <a:cubicBezTo>
                    <a:pt x="1840" y="425"/>
                    <a:pt x="1792" y="401"/>
                    <a:pt x="1744" y="401"/>
                  </a:cubicBezTo>
                  <a:cubicBezTo>
                    <a:pt x="1541" y="329"/>
                    <a:pt x="1344" y="228"/>
                    <a:pt x="1123" y="204"/>
                  </a:cubicBezTo>
                  <a:cubicBezTo>
                    <a:pt x="825" y="126"/>
                    <a:pt x="496" y="78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6" name="Google Shape;3906;p48"/>
            <p:cNvSpPr/>
            <p:nvPr/>
          </p:nvSpPr>
          <p:spPr>
            <a:xfrm>
              <a:off x="5088511" y="3262680"/>
              <a:ext cx="113035" cy="42845"/>
            </a:xfrm>
            <a:custGeom>
              <a:avLst/>
              <a:gdLst/>
              <a:ahLst/>
              <a:cxnLst/>
              <a:rect l="l" t="t" r="r" b="b"/>
              <a:pathLst>
                <a:path w="2042" h="774" extrusionOk="0">
                  <a:moveTo>
                    <a:pt x="260" y="1"/>
                  </a:moveTo>
                  <a:cubicBezTo>
                    <a:pt x="179" y="1"/>
                    <a:pt x="99" y="19"/>
                    <a:pt x="24" y="66"/>
                  </a:cubicBezTo>
                  <a:cubicBezTo>
                    <a:pt x="0" y="144"/>
                    <a:pt x="48" y="216"/>
                    <a:pt x="102" y="269"/>
                  </a:cubicBezTo>
                  <a:cubicBezTo>
                    <a:pt x="149" y="269"/>
                    <a:pt x="197" y="293"/>
                    <a:pt x="221" y="317"/>
                  </a:cubicBezTo>
                  <a:cubicBezTo>
                    <a:pt x="322" y="490"/>
                    <a:pt x="520" y="490"/>
                    <a:pt x="699" y="538"/>
                  </a:cubicBezTo>
                  <a:cubicBezTo>
                    <a:pt x="818" y="592"/>
                    <a:pt x="943" y="616"/>
                    <a:pt x="1069" y="663"/>
                  </a:cubicBezTo>
                  <a:cubicBezTo>
                    <a:pt x="1261" y="741"/>
                    <a:pt x="1467" y="773"/>
                    <a:pt x="1674" y="773"/>
                  </a:cubicBezTo>
                  <a:cubicBezTo>
                    <a:pt x="1737" y="773"/>
                    <a:pt x="1800" y="770"/>
                    <a:pt x="1863" y="765"/>
                  </a:cubicBezTo>
                  <a:cubicBezTo>
                    <a:pt x="1940" y="765"/>
                    <a:pt x="2012" y="717"/>
                    <a:pt x="2042" y="616"/>
                  </a:cubicBezTo>
                  <a:cubicBezTo>
                    <a:pt x="2042" y="514"/>
                    <a:pt x="1988" y="442"/>
                    <a:pt x="1916" y="389"/>
                  </a:cubicBezTo>
                  <a:cubicBezTo>
                    <a:pt x="1893" y="365"/>
                    <a:pt x="1839" y="365"/>
                    <a:pt x="1815" y="365"/>
                  </a:cubicBezTo>
                  <a:cubicBezTo>
                    <a:pt x="1367" y="269"/>
                    <a:pt x="943" y="144"/>
                    <a:pt x="496" y="42"/>
                  </a:cubicBezTo>
                  <a:cubicBezTo>
                    <a:pt x="421" y="19"/>
                    <a:pt x="340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7" name="Google Shape;3907;p48"/>
            <p:cNvSpPr/>
            <p:nvPr/>
          </p:nvSpPr>
          <p:spPr>
            <a:xfrm>
              <a:off x="5377627" y="2115351"/>
              <a:ext cx="114419" cy="24799"/>
            </a:xfrm>
            <a:custGeom>
              <a:avLst/>
              <a:gdLst/>
              <a:ahLst/>
              <a:cxnLst/>
              <a:rect l="l" t="t" r="r" b="b"/>
              <a:pathLst>
                <a:path w="2067" h="448" extrusionOk="0">
                  <a:moveTo>
                    <a:pt x="520" y="0"/>
                  </a:moveTo>
                  <a:cubicBezTo>
                    <a:pt x="449" y="0"/>
                    <a:pt x="371" y="24"/>
                    <a:pt x="299" y="48"/>
                  </a:cubicBezTo>
                  <a:cubicBezTo>
                    <a:pt x="222" y="72"/>
                    <a:pt x="150" y="125"/>
                    <a:pt x="72" y="197"/>
                  </a:cubicBezTo>
                  <a:cubicBezTo>
                    <a:pt x="1" y="275"/>
                    <a:pt x="25" y="370"/>
                    <a:pt x="126" y="400"/>
                  </a:cubicBezTo>
                  <a:cubicBezTo>
                    <a:pt x="174" y="448"/>
                    <a:pt x="222" y="448"/>
                    <a:pt x="299" y="448"/>
                  </a:cubicBezTo>
                  <a:lnTo>
                    <a:pt x="472" y="448"/>
                  </a:lnTo>
                  <a:cubicBezTo>
                    <a:pt x="669" y="448"/>
                    <a:pt x="849" y="448"/>
                    <a:pt x="1022" y="424"/>
                  </a:cubicBezTo>
                  <a:cubicBezTo>
                    <a:pt x="1266" y="424"/>
                    <a:pt x="1517" y="400"/>
                    <a:pt x="1768" y="370"/>
                  </a:cubicBezTo>
                  <a:cubicBezTo>
                    <a:pt x="1863" y="370"/>
                    <a:pt x="1965" y="346"/>
                    <a:pt x="2066" y="322"/>
                  </a:cubicBezTo>
                  <a:cubicBezTo>
                    <a:pt x="2066" y="72"/>
                    <a:pt x="2013" y="24"/>
                    <a:pt x="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8" name="Google Shape;3908;p48"/>
            <p:cNvSpPr/>
            <p:nvPr/>
          </p:nvSpPr>
          <p:spPr>
            <a:xfrm>
              <a:off x="3797039" y="3106692"/>
              <a:ext cx="79711" cy="64323"/>
            </a:xfrm>
            <a:custGeom>
              <a:avLst/>
              <a:gdLst/>
              <a:ahLst/>
              <a:cxnLst/>
              <a:rect l="l" t="t" r="r" b="b"/>
              <a:pathLst>
                <a:path w="1440" h="1162" extrusionOk="0">
                  <a:moveTo>
                    <a:pt x="1219" y="1"/>
                  </a:moveTo>
                  <a:cubicBezTo>
                    <a:pt x="1165" y="1"/>
                    <a:pt x="1093" y="25"/>
                    <a:pt x="1045" y="72"/>
                  </a:cubicBezTo>
                  <a:lnTo>
                    <a:pt x="150" y="747"/>
                  </a:lnTo>
                  <a:cubicBezTo>
                    <a:pt x="96" y="819"/>
                    <a:pt x="48" y="872"/>
                    <a:pt x="1" y="944"/>
                  </a:cubicBezTo>
                  <a:cubicBezTo>
                    <a:pt x="62" y="1089"/>
                    <a:pt x="125" y="1161"/>
                    <a:pt x="215" y="1161"/>
                  </a:cubicBezTo>
                  <a:cubicBezTo>
                    <a:pt x="265" y="1161"/>
                    <a:pt x="324" y="1138"/>
                    <a:pt x="395" y="1093"/>
                  </a:cubicBezTo>
                  <a:cubicBezTo>
                    <a:pt x="448" y="1093"/>
                    <a:pt x="472" y="1046"/>
                    <a:pt x="520" y="1022"/>
                  </a:cubicBezTo>
                  <a:cubicBezTo>
                    <a:pt x="771" y="819"/>
                    <a:pt x="1045" y="622"/>
                    <a:pt x="1290" y="401"/>
                  </a:cubicBezTo>
                  <a:cubicBezTo>
                    <a:pt x="1344" y="371"/>
                    <a:pt x="1416" y="299"/>
                    <a:pt x="1416" y="252"/>
                  </a:cubicBezTo>
                  <a:cubicBezTo>
                    <a:pt x="1439" y="174"/>
                    <a:pt x="1439" y="102"/>
                    <a:pt x="1392" y="49"/>
                  </a:cubicBezTo>
                  <a:cubicBezTo>
                    <a:pt x="1368" y="1"/>
                    <a:pt x="1266" y="1"/>
                    <a:pt x="1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9" name="Google Shape;3909;p48"/>
            <p:cNvSpPr/>
            <p:nvPr/>
          </p:nvSpPr>
          <p:spPr>
            <a:xfrm>
              <a:off x="3627545" y="2609222"/>
              <a:ext cx="83974" cy="70578"/>
            </a:xfrm>
            <a:custGeom>
              <a:avLst/>
              <a:gdLst/>
              <a:ahLst/>
              <a:cxnLst/>
              <a:rect l="l" t="t" r="r" b="b"/>
              <a:pathLst>
                <a:path w="1517" h="1275" extrusionOk="0">
                  <a:moveTo>
                    <a:pt x="1271" y="1"/>
                  </a:moveTo>
                  <a:cubicBezTo>
                    <a:pt x="1209" y="1"/>
                    <a:pt x="1146" y="38"/>
                    <a:pt x="1069" y="105"/>
                  </a:cubicBezTo>
                  <a:cubicBezTo>
                    <a:pt x="997" y="158"/>
                    <a:pt x="920" y="230"/>
                    <a:pt x="824" y="308"/>
                  </a:cubicBezTo>
                  <a:cubicBezTo>
                    <a:pt x="597" y="505"/>
                    <a:pt x="376" y="678"/>
                    <a:pt x="173" y="881"/>
                  </a:cubicBezTo>
                  <a:cubicBezTo>
                    <a:pt x="102" y="928"/>
                    <a:pt x="78" y="1000"/>
                    <a:pt x="24" y="1054"/>
                  </a:cubicBezTo>
                  <a:cubicBezTo>
                    <a:pt x="0" y="1125"/>
                    <a:pt x="0" y="1203"/>
                    <a:pt x="48" y="1251"/>
                  </a:cubicBezTo>
                  <a:cubicBezTo>
                    <a:pt x="102" y="1275"/>
                    <a:pt x="173" y="1275"/>
                    <a:pt x="227" y="1275"/>
                  </a:cubicBezTo>
                  <a:cubicBezTo>
                    <a:pt x="275" y="1251"/>
                    <a:pt x="323" y="1227"/>
                    <a:pt x="376" y="1179"/>
                  </a:cubicBezTo>
                  <a:cubicBezTo>
                    <a:pt x="675" y="928"/>
                    <a:pt x="997" y="654"/>
                    <a:pt x="1296" y="403"/>
                  </a:cubicBezTo>
                  <a:lnTo>
                    <a:pt x="1517" y="182"/>
                  </a:lnTo>
                  <a:cubicBezTo>
                    <a:pt x="1421" y="57"/>
                    <a:pt x="1347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0" name="Google Shape;3910;p48"/>
            <p:cNvSpPr/>
            <p:nvPr/>
          </p:nvSpPr>
          <p:spPr>
            <a:xfrm>
              <a:off x="5040242" y="3500538"/>
              <a:ext cx="60558" cy="55742"/>
            </a:xfrm>
            <a:custGeom>
              <a:avLst/>
              <a:gdLst/>
              <a:ahLst/>
              <a:cxnLst/>
              <a:rect l="l" t="t" r="r" b="b"/>
              <a:pathLst>
                <a:path w="1094" h="1007" extrusionOk="0">
                  <a:moveTo>
                    <a:pt x="240" y="1"/>
                  </a:moveTo>
                  <a:cubicBezTo>
                    <a:pt x="165" y="1"/>
                    <a:pt x="87" y="34"/>
                    <a:pt x="1" y="121"/>
                  </a:cubicBezTo>
                  <a:cubicBezTo>
                    <a:pt x="24" y="271"/>
                    <a:pt x="126" y="372"/>
                    <a:pt x="227" y="474"/>
                  </a:cubicBezTo>
                  <a:cubicBezTo>
                    <a:pt x="347" y="569"/>
                    <a:pt x="448" y="671"/>
                    <a:pt x="574" y="772"/>
                  </a:cubicBezTo>
                  <a:cubicBezTo>
                    <a:pt x="645" y="820"/>
                    <a:pt x="723" y="921"/>
                    <a:pt x="824" y="969"/>
                  </a:cubicBezTo>
                  <a:cubicBezTo>
                    <a:pt x="856" y="995"/>
                    <a:pt x="886" y="1006"/>
                    <a:pt x="913" y="1006"/>
                  </a:cubicBezTo>
                  <a:cubicBezTo>
                    <a:pt x="968" y="1006"/>
                    <a:pt x="1013" y="961"/>
                    <a:pt x="1045" y="897"/>
                  </a:cubicBezTo>
                  <a:cubicBezTo>
                    <a:pt x="1093" y="820"/>
                    <a:pt x="1069" y="748"/>
                    <a:pt x="1045" y="671"/>
                  </a:cubicBezTo>
                  <a:cubicBezTo>
                    <a:pt x="920" y="450"/>
                    <a:pt x="723" y="271"/>
                    <a:pt x="526" y="121"/>
                  </a:cubicBezTo>
                  <a:cubicBezTo>
                    <a:pt x="426" y="55"/>
                    <a:pt x="335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1" name="Google Shape;3911;p48"/>
            <p:cNvSpPr/>
            <p:nvPr/>
          </p:nvSpPr>
          <p:spPr>
            <a:xfrm>
              <a:off x="4084550" y="3583237"/>
              <a:ext cx="45668" cy="61057"/>
            </a:xfrm>
            <a:custGeom>
              <a:avLst/>
              <a:gdLst/>
              <a:ahLst/>
              <a:cxnLst/>
              <a:rect l="l" t="t" r="r" b="b"/>
              <a:pathLst>
                <a:path w="825" h="1103" extrusionOk="0">
                  <a:moveTo>
                    <a:pt x="598" y="0"/>
                  </a:moveTo>
                  <a:cubicBezTo>
                    <a:pt x="550" y="48"/>
                    <a:pt x="448" y="72"/>
                    <a:pt x="401" y="150"/>
                  </a:cubicBezTo>
                  <a:cubicBezTo>
                    <a:pt x="299" y="299"/>
                    <a:pt x="204" y="472"/>
                    <a:pt x="102" y="669"/>
                  </a:cubicBezTo>
                  <a:cubicBezTo>
                    <a:pt x="54" y="717"/>
                    <a:pt x="30" y="818"/>
                    <a:pt x="30" y="896"/>
                  </a:cubicBezTo>
                  <a:cubicBezTo>
                    <a:pt x="1" y="968"/>
                    <a:pt x="1" y="1045"/>
                    <a:pt x="78" y="1069"/>
                  </a:cubicBezTo>
                  <a:cubicBezTo>
                    <a:pt x="124" y="1091"/>
                    <a:pt x="163" y="1102"/>
                    <a:pt x="200" y="1102"/>
                  </a:cubicBezTo>
                  <a:cubicBezTo>
                    <a:pt x="245" y="1102"/>
                    <a:pt x="286" y="1085"/>
                    <a:pt x="329" y="1045"/>
                  </a:cubicBezTo>
                  <a:cubicBezTo>
                    <a:pt x="353" y="1015"/>
                    <a:pt x="377" y="968"/>
                    <a:pt x="401" y="944"/>
                  </a:cubicBezTo>
                  <a:cubicBezTo>
                    <a:pt x="502" y="771"/>
                    <a:pt x="627" y="568"/>
                    <a:pt x="723" y="394"/>
                  </a:cubicBezTo>
                  <a:cubicBezTo>
                    <a:pt x="747" y="323"/>
                    <a:pt x="777" y="245"/>
                    <a:pt x="800" y="174"/>
                  </a:cubicBezTo>
                  <a:cubicBezTo>
                    <a:pt x="824" y="72"/>
                    <a:pt x="747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2" name="Google Shape;3912;p48"/>
            <p:cNvSpPr/>
            <p:nvPr/>
          </p:nvSpPr>
          <p:spPr>
            <a:xfrm>
              <a:off x="5238521" y="2241891"/>
              <a:ext cx="29117" cy="23526"/>
            </a:xfrm>
            <a:custGeom>
              <a:avLst/>
              <a:gdLst/>
              <a:ahLst/>
              <a:cxnLst/>
              <a:rect l="l" t="t" r="r" b="b"/>
              <a:pathLst>
                <a:path w="526" h="425" extrusionOk="0">
                  <a:moveTo>
                    <a:pt x="275" y="1"/>
                  </a:moveTo>
                  <a:cubicBezTo>
                    <a:pt x="126" y="1"/>
                    <a:pt x="0" y="78"/>
                    <a:pt x="0" y="174"/>
                  </a:cubicBezTo>
                  <a:cubicBezTo>
                    <a:pt x="0" y="275"/>
                    <a:pt x="150" y="401"/>
                    <a:pt x="275" y="424"/>
                  </a:cubicBezTo>
                  <a:cubicBezTo>
                    <a:pt x="424" y="424"/>
                    <a:pt x="496" y="353"/>
                    <a:pt x="526" y="227"/>
                  </a:cubicBezTo>
                  <a:cubicBezTo>
                    <a:pt x="526" y="126"/>
                    <a:pt x="377" y="1"/>
                    <a:pt x="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3" name="Google Shape;3913;p48"/>
            <p:cNvSpPr/>
            <p:nvPr/>
          </p:nvSpPr>
          <p:spPr>
            <a:xfrm>
              <a:off x="3867118" y="2103726"/>
              <a:ext cx="26128" cy="28176"/>
            </a:xfrm>
            <a:custGeom>
              <a:avLst/>
              <a:gdLst/>
              <a:ahLst/>
              <a:cxnLst/>
              <a:rect l="l" t="t" r="r" b="b"/>
              <a:pathLst>
                <a:path w="472" h="509" extrusionOk="0">
                  <a:moveTo>
                    <a:pt x="348" y="1"/>
                  </a:moveTo>
                  <a:cubicBezTo>
                    <a:pt x="306" y="1"/>
                    <a:pt x="261" y="20"/>
                    <a:pt x="227" y="37"/>
                  </a:cubicBezTo>
                  <a:cubicBezTo>
                    <a:pt x="150" y="109"/>
                    <a:pt x="102" y="186"/>
                    <a:pt x="48" y="282"/>
                  </a:cubicBezTo>
                  <a:cubicBezTo>
                    <a:pt x="0" y="407"/>
                    <a:pt x="48" y="509"/>
                    <a:pt x="227" y="509"/>
                  </a:cubicBezTo>
                  <a:cubicBezTo>
                    <a:pt x="275" y="485"/>
                    <a:pt x="323" y="431"/>
                    <a:pt x="347" y="383"/>
                  </a:cubicBezTo>
                  <a:cubicBezTo>
                    <a:pt x="400" y="335"/>
                    <a:pt x="424" y="234"/>
                    <a:pt x="448" y="186"/>
                  </a:cubicBezTo>
                  <a:cubicBezTo>
                    <a:pt x="472" y="109"/>
                    <a:pt x="472" y="37"/>
                    <a:pt x="400" y="13"/>
                  </a:cubicBezTo>
                  <a:cubicBezTo>
                    <a:pt x="384" y="4"/>
                    <a:pt x="367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4" name="Google Shape;3914;p48"/>
            <p:cNvSpPr/>
            <p:nvPr/>
          </p:nvSpPr>
          <p:spPr>
            <a:xfrm>
              <a:off x="4931526" y="3117264"/>
              <a:ext cx="27456" cy="19928"/>
            </a:xfrm>
            <a:custGeom>
              <a:avLst/>
              <a:gdLst/>
              <a:ahLst/>
              <a:cxnLst/>
              <a:rect l="l" t="t" r="r" b="b"/>
              <a:pathLst>
                <a:path w="496" h="360" extrusionOk="0">
                  <a:moveTo>
                    <a:pt x="134" y="1"/>
                  </a:moveTo>
                  <a:cubicBezTo>
                    <a:pt x="69" y="1"/>
                    <a:pt x="0" y="44"/>
                    <a:pt x="0" y="108"/>
                  </a:cubicBezTo>
                  <a:cubicBezTo>
                    <a:pt x="0" y="180"/>
                    <a:pt x="48" y="281"/>
                    <a:pt x="102" y="305"/>
                  </a:cubicBezTo>
                  <a:cubicBezTo>
                    <a:pt x="160" y="338"/>
                    <a:pt x="229" y="360"/>
                    <a:pt x="302" y="360"/>
                  </a:cubicBezTo>
                  <a:cubicBezTo>
                    <a:pt x="349" y="360"/>
                    <a:pt x="399" y="350"/>
                    <a:pt x="448" y="329"/>
                  </a:cubicBezTo>
                  <a:cubicBezTo>
                    <a:pt x="496" y="108"/>
                    <a:pt x="400" y="7"/>
                    <a:pt x="174" y="7"/>
                  </a:cubicBezTo>
                  <a:cubicBezTo>
                    <a:pt x="161" y="3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5" name="Google Shape;3915;p48"/>
            <p:cNvSpPr/>
            <p:nvPr/>
          </p:nvSpPr>
          <p:spPr>
            <a:xfrm>
              <a:off x="5125488" y="2715945"/>
              <a:ext cx="23526" cy="20371"/>
            </a:xfrm>
            <a:custGeom>
              <a:avLst/>
              <a:gdLst/>
              <a:ahLst/>
              <a:cxnLst/>
              <a:rect l="l" t="t" r="r" b="b"/>
              <a:pathLst>
                <a:path w="425" h="368" extrusionOk="0">
                  <a:moveTo>
                    <a:pt x="214" y="0"/>
                  </a:moveTo>
                  <a:cubicBezTo>
                    <a:pt x="133" y="0"/>
                    <a:pt x="75" y="69"/>
                    <a:pt x="1" y="218"/>
                  </a:cubicBezTo>
                  <a:cubicBezTo>
                    <a:pt x="31" y="266"/>
                    <a:pt x="54" y="320"/>
                    <a:pt x="78" y="368"/>
                  </a:cubicBezTo>
                  <a:cubicBezTo>
                    <a:pt x="329" y="344"/>
                    <a:pt x="329" y="320"/>
                    <a:pt x="425" y="93"/>
                  </a:cubicBezTo>
                  <a:cubicBezTo>
                    <a:pt x="335" y="32"/>
                    <a:pt x="269" y="0"/>
                    <a:pt x="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6" name="Google Shape;3916;p48"/>
            <p:cNvSpPr/>
            <p:nvPr/>
          </p:nvSpPr>
          <p:spPr>
            <a:xfrm>
              <a:off x="4261019" y="1546198"/>
              <a:ext cx="15278" cy="7307"/>
            </a:xfrm>
            <a:custGeom>
              <a:avLst/>
              <a:gdLst/>
              <a:ahLst/>
              <a:cxnLst/>
              <a:rect l="l" t="t" r="r" b="b"/>
              <a:pathLst>
                <a:path w="276" h="132" extrusionOk="0">
                  <a:moveTo>
                    <a:pt x="156" y="0"/>
                  </a:moveTo>
                  <a:cubicBezTo>
                    <a:pt x="105" y="0"/>
                    <a:pt x="56" y="28"/>
                    <a:pt x="0" y="56"/>
                  </a:cubicBezTo>
                  <a:cubicBezTo>
                    <a:pt x="63" y="106"/>
                    <a:pt x="112" y="132"/>
                    <a:pt x="156" y="132"/>
                  </a:cubicBezTo>
                  <a:cubicBezTo>
                    <a:pt x="199" y="132"/>
                    <a:pt x="236" y="106"/>
                    <a:pt x="275" y="56"/>
                  </a:cubicBezTo>
                  <a:cubicBezTo>
                    <a:pt x="232" y="15"/>
                    <a:pt x="19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7" name="Google Shape;3917;p48"/>
            <p:cNvSpPr/>
            <p:nvPr/>
          </p:nvSpPr>
          <p:spPr>
            <a:xfrm>
              <a:off x="3717053" y="1537784"/>
              <a:ext cx="1605461" cy="2705642"/>
            </a:xfrm>
            <a:custGeom>
              <a:avLst/>
              <a:gdLst/>
              <a:ahLst/>
              <a:cxnLst/>
              <a:rect l="l" t="t" r="r" b="b"/>
              <a:pathLst>
                <a:path w="29003" h="48878" extrusionOk="0">
                  <a:moveTo>
                    <a:pt x="19282" y="37191"/>
                  </a:moveTo>
                  <a:cubicBezTo>
                    <a:pt x="19458" y="37191"/>
                    <a:pt x="19600" y="37245"/>
                    <a:pt x="19726" y="37370"/>
                  </a:cubicBezTo>
                  <a:cubicBezTo>
                    <a:pt x="19976" y="37597"/>
                    <a:pt x="20072" y="37896"/>
                    <a:pt x="20102" y="38218"/>
                  </a:cubicBezTo>
                  <a:cubicBezTo>
                    <a:pt x="20126" y="38445"/>
                    <a:pt x="20024" y="38618"/>
                    <a:pt x="19803" y="38690"/>
                  </a:cubicBezTo>
                  <a:cubicBezTo>
                    <a:pt x="19552" y="38767"/>
                    <a:pt x="19278" y="38839"/>
                    <a:pt x="19003" y="38863"/>
                  </a:cubicBezTo>
                  <a:cubicBezTo>
                    <a:pt x="18609" y="38893"/>
                    <a:pt x="18185" y="38893"/>
                    <a:pt x="17785" y="38893"/>
                  </a:cubicBezTo>
                  <a:lnTo>
                    <a:pt x="17785" y="38917"/>
                  </a:lnTo>
                  <a:cubicBezTo>
                    <a:pt x="17314" y="38893"/>
                    <a:pt x="16866" y="38863"/>
                    <a:pt x="16418" y="38839"/>
                  </a:cubicBezTo>
                  <a:cubicBezTo>
                    <a:pt x="15672" y="38791"/>
                    <a:pt x="14950" y="38714"/>
                    <a:pt x="14227" y="38642"/>
                  </a:cubicBezTo>
                  <a:cubicBezTo>
                    <a:pt x="13409" y="38564"/>
                    <a:pt x="12586" y="38493"/>
                    <a:pt x="11768" y="38391"/>
                  </a:cubicBezTo>
                  <a:cubicBezTo>
                    <a:pt x="11493" y="38343"/>
                    <a:pt x="11218" y="38242"/>
                    <a:pt x="10944" y="38194"/>
                  </a:cubicBezTo>
                  <a:cubicBezTo>
                    <a:pt x="10669" y="38170"/>
                    <a:pt x="10424" y="38069"/>
                    <a:pt x="10150" y="37997"/>
                  </a:cubicBezTo>
                  <a:cubicBezTo>
                    <a:pt x="10048" y="37943"/>
                    <a:pt x="9977" y="37896"/>
                    <a:pt x="9953" y="37794"/>
                  </a:cubicBezTo>
                  <a:cubicBezTo>
                    <a:pt x="9851" y="37573"/>
                    <a:pt x="9953" y="37370"/>
                    <a:pt x="10174" y="37299"/>
                  </a:cubicBezTo>
                  <a:cubicBezTo>
                    <a:pt x="10281" y="37256"/>
                    <a:pt x="10383" y="37237"/>
                    <a:pt x="10486" y="37237"/>
                  </a:cubicBezTo>
                  <a:cubicBezTo>
                    <a:pt x="10572" y="37237"/>
                    <a:pt x="10657" y="37250"/>
                    <a:pt x="10747" y="37275"/>
                  </a:cubicBezTo>
                  <a:cubicBezTo>
                    <a:pt x="11000" y="37320"/>
                    <a:pt x="11252" y="37337"/>
                    <a:pt x="11503" y="37337"/>
                  </a:cubicBezTo>
                  <a:cubicBezTo>
                    <a:pt x="11649" y="37337"/>
                    <a:pt x="11794" y="37331"/>
                    <a:pt x="11941" y="37323"/>
                  </a:cubicBezTo>
                  <a:cubicBezTo>
                    <a:pt x="12287" y="37299"/>
                    <a:pt x="12639" y="37299"/>
                    <a:pt x="12986" y="37299"/>
                  </a:cubicBezTo>
                  <a:cubicBezTo>
                    <a:pt x="13905" y="37275"/>
                    <a:pt x="14824" y="37275"/>
                    <a:pt x="15744" y="37275"/>
                  </a:cubicBezTo>
                  <a:cubicBezTo>
                    <a:pt x="16591" y="37275"/>
                    <a:pt x="17463" y="37275"/>
                    <a:pt x="18335" y="37251"/>
                  </a:cubicBezTo>
                  <a:cubicBezTo>
                    <a:pt x="18609" y="37251"/>
                    <a:pt x="18908" y="37221"/>
                    <a:pt x="19176" y="37197"/>
                  </a:cubicBezTo>
                  <a:cubicBezTo>
                    <a:pt x="19213" y="37193"/>
                    <a:pt x="19248" y="37191"/>
                    <a:pt x="19282" y="37191"/>
                  </a:cubicBezTo>
                  <a:close/>
                  <a:moveTo>
                    <a:pt x="10221" y="38367"/>
                  </a:moveTo>
                  <a:cubicBezTo>
                    <a:pt x="10699" y="38445"/>
                    <a:pt x="11117" y="38517"/>
                    <a:pt x="11565" y="38564"/>
                  </a:cubicBezTo>
                  <a:cubicBezTo>
                    <a:pt x="12066" y="38642"/>
                    <a:pt x="12538" y="38714"/>
                    <a:pt x="13033" y="38767"/>
                  </a:cubicBezTo>
                  <a:cubicBezTo>
                    <a:pt x="13654" y="38839"/>
                    <a:pt x="14281" y="38917"/>
                    <a:pt x="14926" y="38964"/>
                  </a:cubicBezTo>
                  <a:cubicBezTo>
                    <a:pt x="15744" y="39042"/>
                    <a:pt x="16567" y="39114"/>
                    <a:pt x="17415" y="39161"/>
                  </a:cubicBezTo>
                  <a:cubicBezTo>
                    <a:pt x="17935" y="39191"/>
                    <a:pt x="18460" y="39191"/>
                    <a:pt x="19003" y="39215"/>
                  </a:cubicBezTo>
                  <a:lnTo>
                    <a:pt x="19254" y="39215"/>
                  </a:lnTo>
                  <a:cubicBezTo>
                    <a:pt x="19278" y="39364"/>
                    <a:pt x="19302" y="39514"/>
                    <a:pt x="19326" y="39663"/>
                  </a:cubicBezTo>
                  <a:cubicBezTo>
                    <a:pt x="19355" y="39734"/>
                    <a:pt x="19355" y="39812"/>
                    <a:pt x="19326" y="39860"/>
                  </a:cubicBezTo>
                  <a:cubicBezTo>
                    <a:pt x="19211" y="40147"/>
                    <a:pt x="18930" y="40434"/>
                    <a:pt x="18531" y="40434"/>
                  </a:cubicBezTo>
                  <a:cubicBezTo>
                    <a:pt x="18516" y="40434"/>
                    <a:pt x="18500" y="40434"/>
                    <a:pt x="18484" y="40433"/>
                  </a:cubicBezTo>
                  <a:cubicBezTo>
                    <a:pt x="18036" y="40385"/>
                    <a:pt x="17588" y="40385"/>
                    <a:pt x="17141" y="40355"/>
                  </a:cubicBezTo>
                  <a:cubicBezTo>
                    <a:pt x="17039" y="40331"/>
                    <a:pt x="16914" y="40308"/>
                    <a:pt x="16818" y="40308"/>
                  </a:cubicBezTo>
                  <a:cubicBezTo>
                    <a:pt x="16520" y="40260"/>
                    <a:pt x="16221" y="40236"/>
                    <a:pt x="15923" y="40182"/>
                  </a:cubicBezTo>
                  <a:cubicBezTo>
                    <a:pt x="15648" y="40134"/>
                    <a:pt x="15350" y="40111"/>
                    <a:pt x="15075" y="40057"/>
                  </a:cubicBezTo>
                  <a:cubicBezTo>
                    <a:pt x="14627" y="40009"/>
                    <a:pt x="14180" y="39937"/>
                    <a:pt x="13732" y="39884"/>
                  </a:cubicBezTo>
                  <a:cubicBezTo>
                    <a:pt x="13433" y="39836"/>
                    <a:pt x="13135" y="39788"/>
                    <a:pt x="12836" y="39734"/>
                  </a:cubicBezTo>
                  <a:lnTo>
                    <a:pt x="10818" y="39514"/>
                  </a:lnTo>
                  <a:cubicBezTo>
                    <a:pt x="10598" y="39490"/>
                    <a:pt x="10347" y="39436"/>
                    <a:pt x="10126" y="39412"/>
                  </a:cubicBezTo>
                  <a:cubicBezTo>
                    <a:pt x="9977" y="39412"/>
                    <a:pt x="9923" y="39364"/>
                    <a:pt x="9923" y="39215"/>
                  </a:cubicBezTo>
                  <a:lnTo>
                    <a:pt x="9923" y="38940"/>
                  </a:lnTo>
                  <a:cubicBezTo>
                    <a:pt x="9953" y="38714"/>
                    <a:pt x="10024" y="38517"/>
                    <a:pt x="10221" y="38367"/>
                  </a:cubicBezTo>
                  <a:close/>
                  <a:moveTo>
                    <a:pt x="11242" y="39812"/>
                  </a:moveTo>
                  <a:cubicBezTo>
                    <a:pt x="11917" y="39908"/>
                    <a:pt x="12609" y="39985"/>
                    <a:pt x="13308" y="40111"/>
                  </a:cubicBezTo>
                  <a:cubicBezTo>
                    <a:pt x="14132" y="40236"/>
                    <a:pt x="14950" y="40355"/>
                    <a:pt x="15773" y="40481"/>
                  </a:cubicBezTo>
                  <a:cubicBezTo>
                    <a:pt x="15994" y="40534"/>
                    <a:pt x="16221" y="40534"/>
                    <a:pt x="16442" y="40558"/>
                  </a:cubicBezTo>
                  <a:cubicBezTo>
                    <a:pt x="16788" y="40606"/>
                    <a:pt x="17164" y="40654"/>
                    <a:pt x="17535" y="40708"/>
                  </a:cubicBezTo>
                  <a:cubicBezTo>
                    <a:pt x="17809" y="40731"/>
                    <a:pt x="18108" y="40755"/>
                    <a:pt x="18382" y="40803"/>
                  </a:cubicBezTo>
                  <a:cubicBezTo>
                    <a:pt x="18705" y="40881"/>
                    <a:pt x="19003" y="40952"/>
                    <a:pt x="19302" y="41030"/>
                  </a:cubicBezTo>
                  <a:cubicBezTo>
                    <a:pt x="19475" y="41078"/>
                    <a:pt x="19576" y="41227"/>
                    <a:pt x="19702" y="41352"/>
                  </a:cubicBezTo>
                  <a:cubicBezTo>
                    <a:pt x="19827" y="41454"/>
                    <a:pt x="19875" y="41603"/>
                    <a:pt x="19899" y="41776"/>
                  </a:cubicBezTo>
                  <a:cubicBezTo>
                    <a:pt x="19923" y="41997"/>
                    <a:pt x="19875" y="42200"/>
                    <a:pt x="19702" y="42349"/>
                  </a:cubicBezTo>
                  <a:cubicBezTo>
                    <a:pt x="19624" y="42397"/>
                    <a:pt x="19529" y="42445"/>
                    <a:pt x="19427" y="42475"/>
                  </a:cubicBezTo>
                  <a:cubicBezTo>
                    <a:pt x="19326" y="42499"/>
                    <a:pt x="19206" y="42499"/>
                    <a:pt x="19105" y="42522"/>
                  </a:cubicBezTo>
                  <a:cubicBezTo>
                    <a:pt x="18932" y="42522"/>
                    <a:pt x="18758" y="42522"/>
                    <a:pt x="18579" y="42546"/>
                  </a:cubicBezTo>
                  <a:lnTo>
                    <a:pt x="17439" y="42546"/>
                  </a:lnTo>
                  <a:cubicBezTo>
                    <a:pt x="17345" y="42549"/>
                    <a:pt x="17250" y="42551"/>
                    <a:pt x="17156" y="42551"/>
                  </a:cubicBezTo>
                  <a:cubicBezTo>
                    <a:pt x="16528" y="42551"/>
                    <a:pt x="15903" y="42485"/>
                    <a:pt x="15296" y="42397"/>
                  </a:cubicBezTo>
                  <a:cubicBezTo>
                    <a:pt x="14156" y="42272"/>
                    <a:pt x="13033" y="41949"/>
                    <a:pt x="11917" y="41651"/>
                  </a:cubicBezTo>
                  <a:cubicBezTo>
                    <a:pt x="11445" y="41525"/>
                    <a:pt x="10968" y="41430"/>
                    <a:pt x="10496" y="41328"/>
                  </a:cubicBezTo>
                  <a:cubicBezTo>
                    <a:pt x="10299" y="41281"/>
                    <a:pt x="10150" y="41155"/>
                    <a:pt x="10024" y="41030"/>
                  </a:cubicBezTo>
                  <a:cubicBezTo>
                    <a:pt x="9953" y="40952"/>
                    <a:pt x="9923" y="40881"/>
                    <a:pt x="9953" y="40779"/>
                  </a:cubicBezTo>
                  <a:cubicBezTo>
                    <a:pt x="10001" y="40481"/>
                    <a:pt x="10150" y="40308"/>
                    <a:pt x="10401" y="40182"/>
                  </a:cubicBezTo>
                  <a:cubicBezTo>
                    <a:pt x="10645" y="40057"/>
                    <a:pt x="10872" y="39937"/>
                    <a:pt x="11093" y="39836"/>
                  </a:cubicBezTo>
                  <a:cubicBezTo>
                    <a:pt x="11147" y="39812"/>
                    <a:pt x="11195" y="39812"/>
                    <a:pt x="11242" y="39812"/>
                  </a:cubicBezTo>
                  <a:close/>
                  <a:moveTo>
                    <a:pt x="11404" y="41916"/>
                  </a:moveTo>
                  <a:cubicBezTo>
                    <a:pt x="11551" y="41916"/>
                    <a:pt x="11695" y="41938"/>
                    <a:pt x="11839" y="41973"/>
                  </a:cubicBezTo>
                  <a:cubicBezTo>
                    <a:pt x="12639" y="42176"/>
                    <a:pt x="13409" y="42373"/>
                    <a:pt x="14203" y="42570"/>
                  </a:cubicBezTo>
                  <a:cubicBezTo>
                    <a:pt x="14878" y="42719"/>
                    <a:pt x="15571" y="42797"/>
                    <a:pt x="16245" y="42845"/>
                  </a:cubicBezTo>
                  <a:cubicBezTo>
                    <a:pt x="16741" y="42869"/>
                    <a:pt x="17236" y="42869"/>
                    <a:pt x="17714" y="42893"/>
                  </a:cubicBezTo>
                  <a:cubicBezTo>
                    <a:pt x="18132" y="42893"/>
                    <a:pt x="18532" y="42893"/>
                    <a:pt x="18932" y="42946"/>
                  </a:cubicBezTo>
                  <a:cubicBezTo>
                    <a:pt x="19254" y="42994"/>
                    <a:pt x="19576" y="42970"/>
                    <a:pt x="19899" y="42994"/>
                  </a:cubicBezTo>
                  <a:cubicBezTo>
                    <a:pt x="19923" y="42994"/>
                    <a:pt x="19952" y="42994"/>
                    <a:pt x="20000" y="43018"/>
                  </a:cubicBezTo>
                  <a:cubicBezTo>
                    <a:pt x="20072" y="43316"/>
                    <a:pt x="19952" y="43567"/>
                    <a:pt x="19749" y="43788"/>
                  </a:cubicBezTo>
                  <a:cubicBezTo>
                    <a:pt x="19702" y="43842"/>
                    <a:pt x="19624" y="43866"/>
                    <a:pt x="19552" y="43866"/>
                  </a:cubicBezTo>
                  <a:cubicBezTo>
                    <a:pt x="19057" y="43991"/>
                    <a:pt x="18532" y="44087"/>
                    <a:pt x="17982" y="44087"/>
                  </a:cubicBezTo>
                  <a:cubicBezTo>
                    <a:pt x="17564" y="44087"/>
                    <a:pt x="17141" y="44116"/>
                    <a:pt x="16717" y="44116"/>
                  </a:cubicBezTo>
                  <a:cubicBezTo>
                    <a:pt x="16269" y="44140"/>
                    <a:pt x="15821" y="44164"/>
                    <a:pt x="15374" y="44164"/>
                  </a:cubicBezTo>
                  <a:lnTo>
                    <a:pt x="13332" y="44164"/>
                  </a:lnTo>
                  <a:cubicBezTo>
                    <a:pt x="12711" y="44164"/>
                    <a:pt x="12066" y="44188"/>
                    <a:pt x="11445" y="44188"/>
                  </a:cubicBezTo>
                  <a:cubicBezTo>
                    <a:pt x="11069" y="44188"/>
                    <a:pt x="10699" y="44164"/>
                    <a:pt x="10323" y="44116"/>
                  </a:cubicBezTo>
                  <a:cubicBezTo>
                    <a:pt x="10174" y="44087"/>
                    <a:pt x="10024" y="44015"/>
                    <a:pt x="9827" y="43967"/>
                  </a:cubicBezTo>
                  <a:cubicBezTo>
                    <a:pt x="10115" y="43653"/>
                    <a:pt x="10402" y="43482"/>
                    <a:pt x="10761" y="43482"/>
                  </a:cubicBezTo>
                  <a:cubicBezTo>
                    <a:pt x="10805" y="43482"/>
                    <a:pt x="10850" y="43484"/>
                    <a:pt x="10896" y="43490"/>
                  </a:cubicBezTo>
                  <a:cubicBezTo>
                    <a:pt x="11296" y="43519"/>
                    <a:pt x="11690" y="43567"/>
                    <a:pt x="12090" y="43615"/>
                  </a:cubicBezTo>
                  <a:cubicBezTo>
                    <a:pt x="12365" y="43639"/>
                    <a:pt x="12663" y="43692"/>
                    <a:pt x="12938" y="43716"/>
                  </a:cubicBezTo>
                  <a:cubicBezTo>
                    <a:pt x="13087" y="43740"/>
                    <a:pt x="13236" y="43740"/>
                    <a:pt x="13386" y="43764"/>
                  </a:cubicBezTo>
                  <a:cubicBezTo>
                    <a:pt x="14266" y="43828"/>
                    <a:pt x="15147" y="43872"/>
                    <a:pt x="16028" y="43872"/>
                  </a:cubicBezTo>
                  <a:cubicBezTo>
                    <a:pt x="16216" y="43872"/>
                    <a:pt x="16404" y="43870"/>
                    <a:pt x="16591" y="43866"/>
                  </a:cubicBezTo>
                  <a:cubicBezTo>
                    <a:pt x="17087" y="43842"/>
                    <a:pt x="17588" y="43818"/>
                    <a:pt x="18060" y="43788"/>
                  </a:cubicBezTo>
                  <a:cubicBezTo>
                    <a:pt x="18185" y="43764"/>
                    <a:pt x="18281" y="43740"/>
                    <a:pt x="18406" y="43716"/>
                  </a:cubicBezTo>
                  <a:cubicBezTo>
                    <a:pt x="18382" y="43591"/>
                    <a:pt x="18311" y="43519"/>
                    <a:pt x="18185" y="43519"/>
                  </a:cubicBezTo>
                  <a:cubicBezTo>
                    <a:pt x="17897" y="43519"/>
                    <a:pt x="17597" y="43483"/>
                    <a:pt x="17291" y="43483"/>
                  </a:cubicBezTo>
                  <a:cubicBezTo>
                    <a:pt x="17223" y="43483"/>
                    <a:pt x="17155" y="43485"/>
                    <a:pt x="17087" y="43490"/>
                  </a:cubicBezTo>
                  <a:cubicBezTo>
                    <a:pt x="16692" y="43525"/>
                    <a:pt x="16302" y="43539"/>
                    <a:pt x="15911" y="43539"/>
                  </a:cubicBezTo>
                  <a:cubicBezTo>
                    <a:pt x="15444" y="43539"/>
                    <a:pt x="14976" y="43519"/>
                    <a:pt x="14502" y="43490"/>
                  </a:cubicBezTo>
                  <a:cubicBezTo>
                    <a:pt x="14078" y="43466"/>
                    <a:pt x="13654" y="43466"/>
                    <a:pt x="13206" y="43418"/>
                  </a:cubicBezTo>
                  <a:cubicBezTo>
                    <a:pt x="12986" y="43418"/>
                    <a:pt x="12735" y="43340"/>
                    <a:pt x="12490" y="43316"/>
                  </a:cubicBezTo>
                  <a:cubicBezTo>
                    <a:pt x="12114" y="43293"/>
                    <a:pt x="11744" y="43269"/>
                    <a:pt x="11368" y="43245"/>
                  </a:cubicBezTo>
                  <a:cubicBezTo>
                    <a:pt x="10848" y="43191"/>
                    <a:pt x="10347" y="43072"/>
                    <a:pt x="9851" y="42946"/>
                  </a:cubicBezTo>
                  <a:cubicBezTo>
                    <a:pt x="9851" y="42893"/>
                    <a:pt x="9875" y="42845"/>
                    <a:pt x="9875" y="42797"/>
                  </a:cubicBezTo>
                  <a:cubicBezTo>
                    <a:pt x="9804" y="42594"/>
                    <a:pt x="9851" y="42445"/>
                    <a:pt x="10001" y="42325"/>
                  </a:cubicBezTo>
                  <a:cubicBezTo>
                    <a:pt x="10251" y="42122"/>
                    <a:pt x="10520" y="42051"/>
                    <a:pt x="10818" y="41997"/>
                  </a:cubicBezTo>
                  <a:cubicBezTo>
                    <a:pt x="10944" y="41949"/>
                    <a:pt x="11093" y="41949"/>
                    <a:pt x="11242" y="41925"/>
                  </a:cubicBezTo>
                  <a:cubicBezTo>
                    <a:pt x="11297" y="41919"/>
                    <a:pt x="11351" y="41916"/>
                    <a:pt x="11404" y="41916"/>
                  </a:cubicBezTo>
                  <a:close/>
                  <a:moveTo>
                    <a:pt x="19081" y="44313"/>
                  </a:moveTo>
                  <a:lnTo>
                    <a:pt x="19081" y="44313"/>
                  </a:lnTo>
                  <a:cubicBezTo>
                    <a:pt x="19057" y="44486"/>
                    <a:pt x="19057" y="44486"/>
                    <a:pt x="18854" y="44612"/>
                  </a:cubicBezTo>
                  <a:cubicBezTo>
                    <a:pt x="18830" y="44510"/>
                    <a:pt x="18830" y="44463"/>
                    <a:pt x="18806" y="44385"/>
                  </a:cubicBezTo>
                  <a:cubicBezTo>
                    <a:pt x="18908" y="44361"/>
                    <a:pt x="18979" y="44337"/>
                    <a:pt x="19081" y="44313"/>
                  </a:cubicBezTo>
                  <a:close/>
                  <a:moveTo>
                    <a:pt x="10872" y="44588"/>
                  </a:moveTo>
                  <a:cubicBezTo>
                    <a:pt x="10920" y="44761"/>
                    <a:pt x="10944" y="44934"/>
                    <a:pt x="10998" y="45083"/>
                  </a:cubicBezTo>
                  <a:cubicBezTo>
                    <a:pt x="10968" y="45083"/>
                    <a:pt x="10968" y="45107"/>
                    <a:pt x="10944" y="45107"/>
                  </a:cubicBezTo>
                  <a:cubicBezTo>
                    <a:pt x="10747" y="44958"/>
                    <a:pt x="10550" y="44785"/>
                    <a:pt x="10323" y="44588"/>
                  </a:cubicBezTo>
                  <a:close/>
                  <a:moveTo>
                    <a:pt x="18579" y="44385"/>
                  </a:moveTo>
                  <a:lnTo>
                    <a:pt x="18579" y="44385"/>
                  </a:lnTo>
                  <a:cubicBezTo>
                    <a:pt x="18681" y="44713"/>
                    <a:pt x="18633" y="44833"/>
                    <a:pt x="18406" y="45012"/>
                  </a:cubicBezTo>
                  <a:cubicBezTo>
                    <a:pt x="18257" y="45131"/>
                    <a:pt x="18132" y="45209"/>
                    <a:pt x="17982" y="45310"/>
                  </a:cubicBezTo>
                  <a:cubicBezTo>
                    <a:pt x="17982" y="45334"/>
                    <a:pt x="17958" y="45334"/>
                    <a:pt x="17935" y="45334"/>
                  </a:cubicBezTo>
                  <a:cubicBezTo>
                    <a:pt x="17982" y="45036"/>
                    <a:pt x="18060" y="44737"/>
                    <a:pt x="18108" y="44415"/>
                  </a:cubicBezTo>
                  <a:cubicBezTo>
                    <a:pt x="18281" y="44415"/>
                    <a:pt x="18430" y="44415"/>
                    <a:pt x="18579" y="44385"/>
                  </a:cubicBezTo>
                  <a:close/>
                  <a:moveTo>
                    <a:pt x="11415" y="44534"/>
                  </a:moveTo>
                  <a:cubicBezTo>
                    <a:pt x="11744" y="45012"/>
                    <a:pt x="12042" y="45430"/>
                    <a:pt x="12365" y="45877"/>
                  </a:cubicBezTo>
                  <a:cubicBezTo>
                    <a:pt x="12324" y="45883"/>
                    <a:pt x="12284" y="45886"/>
                    <a:pt x="12244" y="45886"/>
                  </a:cubicBezTo>
                  <a:cubicBezTo>
                    <a:pt x="12067" y="45886"/>
                    <a:pt x="11909" y="45831"/>
                    <a:pt x="11768" y="45728"/>
                  </a:cubicBezTo>
                  <a:cubicBezTo>
                    <a:pt x="11469" y="45531"/>
                    <a:pt x="11218" y="45310"/>
                    <a:pt x="11171" y="44910"/>
                  </a:cubicBezTo>
                  <a:cubicBezTo>
                    <a:pt x="11171" y="44809"/>
                    <a:pt x="11117" y="44713"/>
                    <a:pt x="11093" y="44588"/>
                  </a:cubicBezTo>
                  <a:cubicBezTo>
                    <a:pt x="11069" y="44588"/>
                    <a:pt x="11093" y="44588"/>
                    <a:pt x="11093" y="44564"/>
                  </a:cubicBezTo>
                  <a:cubicBezTo>
                    <a:pt x="11195" y="44564"/>
                    <a:pt x="11320" y="44534"/>
                    <a:pt x="11415" y="44534"/>
                  </a:cubicBezTo>
                  <a:close/>
                  <a:moveTo>
                    <a:pt x="12639" y="44534"/>
                  </a:moveTo>
                  <a:cubicBezTo>
                    <a:pt x="12860" y="45012"/>
                    <a:pt x="13087" y="45507"/>
                    <a:pt x="13308" y="46003"/>
                  </a:cubicBezTo>
                  <a:cubicBezTo>
                    <a:pt x="13239" y="46020"/>
                    <a:pt x="13174" y="46026"/>
                    <a:pt x="13111" y="46026"/>
                  </a:cubicBezTo>
                  <a:cubicBezTo>
                    <a:pt x="12973" y="46026"/>
                    <a:pt x="12846" y="45995"/>
                    <a:pt x="12711" y="45979"/>
                  </a:cubicBezTo>
                  <a:cubicBezTo>
                    <a:pt x="12687" y="45979"/>
                    <a:pt x="12663" y="45931"/>
                    <a:pt x="12639" y="45907"/>
                  </a:cubicBezTo>
                  <a:cubicBezTo>
                    <a:pt x="12311" y="45483"/>
                    <a:pt x="11989" y="45060"/>
                    <a:pt x="11690" y="44612"/>
                  </a:cubicBezTo>
                  <a:cubicBezTo>
                    <a:pt x="11666" y="44612"/>
                    <a:pt x="11666" y="44588"/>
                    <a:pt x="11642" y="44534"/>
                  </a:cubicBezTo>
                  <a:close/>
                  <a:moveTo>
                    <a:pt x="17911" y="44415"/>
                  </a:moveTo>
                  <a:lnTo>
                    <a:pt x="17911" y="44415"/>
                  </a:lnTo>
                  <a:cubicBezTo>
                    <a:pt x="17887" y="44564"/>
                    <a:pt x="17863" y="44683"/>
                    <a:pt x="17833" y="44809"/>
                  </a:cubicBezTo>
                  <a:cubicBezTo>
                    <a:pt x="17761" y="45012"/>
                    <a:pt x="17684" y="45209"/>
                    <a:pt x="17636" y="45406"/>
                  </a:cubicBezTo>
                  <a:cubicBezTo>
                    <a:pt x="17588" y="45633"/>
                    <a:pt x="17463" y="45782"/>
                    <a:pt x="17290" y="45854"/>
                  </a:cubicBezTo>
                  <a:cubicBezTo>
                    <a:pt x="17102" y="45948"/>
                    <a:pt x="16959" y="46083"/>
                    <a:pt x="16745" y="46083"/>
                  </a:cubicBezTo>
                  <a:cubicBezTo>
                    <a:pt x="16728" y="46083"/>
                    <a:pt x="16711" y="46082"/>
                    <a:pt x="16693" y="46080"/>
                  </a:cubicBezTo>
                  <a:cubicBezTo>
                    <a:pt x="16669" y="46080"/>
                    <a:pt x="16669" y="46057"/>
                    <a:pt x="16615" y="46057"/>
                  </a:cubicBezTo>
                  <a:cubicBezTo>
                    <a:pt x="16866" y="45531"/>
                    <a:pt x="17141" y="45060"/>
                    <a:pt x="17188" y="44463"/>
                  </a:cubicBezTo>
                  <a:cubicBezTo>
                    <a:pt x="17439" y="44439"/>
                    <a:pt x="17660" y="44439"/>
                    <a:pt x="17911" y="44415"/>
                  </a:cubicBezTo>
                  <a:close/>
                  <a:moveTo>
                    <a:pt x="13450" y="44501"/>
                  </a:moveTo>
                  <a:cubicBezTo>
                    <a:pt x="13541" y="44501"/>
                    <a:pt x="13629" y="44504"/>
                    <a:pt x="13708" y="44510"/>
                  </a:cubicBezTo>
                  <a:cubicBezTo>
                    <a:pt x="13881" y="45036"/>
                    <a:pt x="14006" y="45555"/>
                    <a:pt x="13983" y="46104"/>
                  </a:cubicBezTo>
                  <a:cubicBezTo>
                    <a:pt x="13929" y="46104"/>
                    <a:pt x="13881" y="46080"/>
                    <a:pt x="13833" y="46080"/>
                  </a:cubicBezTo>
                  <a:cubicBezTo>
                    <a:pt x="13802" y="46086"/>
                    <a:pt x="13774" y="46088"/>
                    <a:pt x="13747" y="46088"/>
                  </a:cubicBezTo>
                  <a:cubicBezTo>
                    <a:pt x="13541" y="46088"/>
                    <a:pt x="13470" y="45929"/>
                    <a:pt x="13386" y="45728"/>
                  </a:cubicBezTo>
                  <a:cubicBezTo>
                    <a:pt x="13236" y="45382"/>
                    <a:pt x="13057" y="45060"/>
                    <a:pt x="12884" y="44713"/>
                  </a:cubicBezTo>
                  <a:cubicBezTo>
                    <a:pt x="12860" y="44660"/>
                    <a:pt x="12836" y="44612"/>
                    <a:pt x="12812" y="44564"/>
                  </a:cubicBezTo>
                  <a:cubicBezTo>
                    <a:pt x="12922" y="44524"/>
                    <a:pt x="13195" y="44501"/>
                    <a:pt x="13450" y="44501"/>
                  </a:cubicBezTo>
                  <a:close/>
                  <a:moveTo>
                    <a:pt x="15051" y="44510"/>
                  </a:moveTo>
                  <a:cubicBezTo>
                    <a:pt x="15027" y="45060"/>
                    <a:pt x="15075" y="45579"/>
                    <a:pt x="14950" y="46104"/>
                  </a:cubicBezTo>
                  <a:lnTo>
                    <a:pt x="14227" y="46104"/>
                  </a:lnTo>
                  <a:cubicBezTo>
                    <a:pt x="14203" y="45555"/>
                    <a:pt x="14132" y="45036"/>
                    <a:pt x="13905" y="44510"/>
                  </a:cubicBezTo>
                  <a:close/>
                  <a:moveTo>
                    <a:pt x="16144" y="44510"/>
                  </a:moveTo>
                  <a:lnTo>
                    <a:pt x="16144" y="44660"/>
                  </a:lnTo>
                  <a:cubicBezTo>
                    <a:pt x="16042" y="45131"/>
                    <a:pt x="15869" y="45555"/>
                    <a:pt x="15672" y="45979"/>
                  </a:cubicBezTo>
                  <a:cubicBezTo>
                    <a:pt x="15624" y="46080"/>
                    <a:pt x="15571" y="46128"/>
                    <a:pt x="15445" y="46128"/>
                  </a:cubicBezTo>
                  <a:cubicBezTo>
                    <a:pt x="15421" y="46120"/>
                    <a:pt x="15394" y="46118"/>
                    <a:pt x="15365" y="46118"/>
                  </a:cubicBezTo>
                  <a:cubicBezTo>
                    <a:pt x="15307" y="46118"/>
                    <a:pt x="15240" y="46128"/>
                    <a:pt x="15177" y="46128"/>
                  </a:cubicBezTo>
                  <a:cubicBezTo>
                    <a:pt x="15200" y="45579"/>
                    <a:pt x="15200" y="45060"/>
                    <a:pt x="15224" y="44510"/>
                  </a:cubicBezTo>
                  <a:close/>
                  <a:moveTo>
                    <a:pt x="17039" y="44486"/>
                  </a:moveTo>
                  <a:cubicBezTo>
                    <a:pt x="16890" y="45060"/>
                    <a:pt x="16639" y="45579"/>
                    <a:pt x="16341" y="46128"/>
                  </a:cubicBezTo>
                  <a:lnTo>
                    <a:pt x="15845" y="46128"/>
                  </a:lnTo>
                  <a:cubicBezTo>
                    <a:pt x="16072" y="45579"/>
                    <a:pt x="16317" y="45083"/>
                    <a:pt x="16317" y="44486"/>
                  </a:cubicBezTo>
                  <a:close/>
                  <a:moveTo>
                    <a:pt x="13833" y="47000"/>
                  </a:moveTo>
                  <a:cubicBezTo>
                    <a:pt x="14054" y="47000"/>
                    <a:pt x="14251" y="47024"/>
                    <a:pt x="14502" y="47048"/>
                  </a:cubicBezTo>
                  <a:cubicBezTo>
                    <a:pt x="14478" y="47173"/>
                    <a:pt x="14454" y="47274"/>
                    <a:pt x="14430" y="47400"/>
                  </a:cubicBezTo>
                  <a:cubicBezTo>
                    <a:pt x="14227" y="47346"/>
                    <a:pt x="14054" y="47274"/>
                    <a:pt x="13881" y="47173"/>
                  </a:cubicBezTo>
                  <a:cubicBezTo>
                    <a:pt x="13833" y="47149"/>
                    <a:pt x="13833" y="47071"/>
                    <a:pt x="13803" y="47048"/>
                  </a:cubicBezTo>
                  <a:cubicBezTo>
                    <a:pt x="13803" y="47024"/>
                    <a:pt x="13833" y="47000"/>
                    <a:pt x="13833" y="47000"/>
                  </a:cubicBezTo>
                  <a:close/>
                  <a:moveTo>
                    <a:pt x="17792" y="0"/>
                  </a:moveTo>
                  <a:cubicBezTo>
                    <a:pt x="17767" y="0"/>
                    <a:pt x="17746" y="11"/>
                    <a:pt x="17714" y="11"/>
                  </a:cubicBezTo>
                  <a:cubicBezTo>
                    <a:pt x="17761" y="136"/>
                    <a:pt x="17738" y="136"/>
                    <a:pt x="17833" y="160"/>
                  </a:cubicBezTo>
                  <a:cubicBezTo>
                    <a:pt x="17958" y="208"/>
                    <a:pt x="18108" y="237"/>
                    <a:pt x="18257" y="261"/>
                  </a:cubicBezTo>
                  <a:cubicBezTo>
                    <a:pt x="18358" y="285"/>
                    <a:pt x="18484" y="285"/>
                    <a:pt x="18579" y="333"/>
                  </a:cubicBezTo>
                  <a:cubicBezTo>
                    <a:pt x="19105" y="560"/>
                    <a:pt x="19654" y="781"/>
                    <a:pt x="20173" y="1055"/>
                  </a:cubicBezTo>
                  <a:cubicBezTo>
                    <a:pt x="20597" y="1252"/>
                    <a:pt x="20997" y="1527"/>
                    <a:pt x="21415" y="1754"/>
                  </a:cubicBezTo>
                  <a:cubicBezTo>
                    <a:pt x="21618" y="1879"/>
                    <a:pt x="21791" y="1999"/>
                    <a:pt x="21988" y="2124"/>
                  </a:cubicBezTo>
                  <a:cubicBezTo>
                    <a:pt x="22460" y="2446"/>
                    <a:pt x="22884" y="2822"/>
                    <a:pt x="23284" y="3246"/>
                  </a:cubicBezTo>
                  <a:cubicBezTo>
                    <a:pt x="23905" y="3843"/>
                    <a:pt x="24549" y="4440"/>
                    <a:pt x="25200" y="5037"/>
                  </a:cubicBezTo>
                  <a:cubicBezTo>
                    <a:pt x="25594" y="5407"/>
                    <a:pt x="25946" y="5831"/>
                    <a:pt x="26269" y="6303"/>
                  </a:cubicBezTo>
                  <a:cubicBezTo>
                    <a:pt x="26788" y="7049"/>
                    <a:pt x="27188" y="7849"/>
                    <a:pt x="27612" y="8643"/>
                  </a:cubicBezTo>
                  <a:cubicBezTo>
                    <a:pt x="28060" y="9461"/>
                    <a:pt x="28280" y="10356"/>
                    <a:pt x="28406" y="11282"/>
                  </a:cubicBezTo>
                  <a:cubicBezTo>
                    <a:pt x="28483" y="11927"/>
                    <a:pt x="28531" y="12595"/>
                    <a:pt x="28555" y="13246"/>
                  </a:cubicBezTo>
                  <a:cubicBezTo>
                    <a:pt x="28555" y="13789"/>
                    <a:pt x="28555" y="14315"/>
                    <a:pt x="28507" y="14834"/>
                  </a:cubicBezTo>
                  <a:cubicBezTo>
                    <a:pt x="28483" y="15282"/>
                    <a:pt x="28382" y="15759"/>
                    <a:pt x="28310" y="16207"/>
                  </a:cubicBezTo>
                  <a:cubicBezTo>
                    <a:pt x="28161" y="17001"/>
                    <a:pt x="27982" y="17771"/>
                    <a:pt x="27660" y="18517"/>
                  </a:cubicBezTo>
                  <a:cubicBezTo>
                    <a:pt x="27063" y="19789"/>
                    <a:pt x="26466" y="21055"/>
                    <a:pt x="25719" y="22225"/>
                  </a:cubicBezTo>
                  <a:cubicBezTo>
                    <a:pt x="25475" y="22672"/>
                    <a:pt x="25200" y="23096"/>
                    <a:pt x="24848" y="23466"/>
                  </a:cubicBezTo>
                  <a:cubicBezTo>
                    <a:pt x="24579" y="23765"/>
                    <a:pt x="24376" y="24087"/>
                    <a:pt x="24203" y="24440"/>
                  </a:cubicBezTo>
                  <a:cubicBezTo>
                    <a:pt x="24078" y="24738"/>
                    <a:pt x="23928" y="25013"/>
                    <a:pt x="23803" y="25311"/>
                  </a:cubicBezTo>
                  <a:cubicBezTo>
                    <a:pt x="23606" y="25783"/>
                    <a:pt x="23385" y="26230"/>
                    <a:pt x="23236" y="26726"/>
                  </a:cubicBezTo>
                  <a:cubicBezTo>
                    <a:pt x="22985" y="27448"/>
                    <a:pt x="22908" y="28242"/>
                    <a:pt x="22758" y="29012"/>
                  </a:cubicBezTo>
                  <a:cubicBezTo>
                    <a:pt x="22687" y="29365"/>
                    <a:pt x="22687" y="29735"/>
                    <a:pt x="22639" y="30087"/>
                  </a:cubicBezTo>
                  <a:cubicBezTo>
                    <a:pt x="22585" y="30433"/>
                    <a:pt x="22514" y="30756"/>
                    <a:pt x="22460" y="31078"/>
                  </a:cubicBezTo>
                  <a:cubicBezTo>
                    <a:pt x="22364" y="31627"/>
                    <a:pt x="22287" y="32147"/>
                    <a:pt x="22161" y="32696"/>
                  </a:cubicBezTo>
                  <a:cubicBezTo>
                    <a:pt x="22042" y="33221"/>
                    <a:pt x="21893" y="33765"/>
                    <a:pt x="21714" y="34290"/>
                  </a:cubicBezTo>
                  <a:cubicBezTo>
                    <a:pt x="21517" y="34935"/>
                    <a:pt x="21194" y="35460"/>
                    <a:pt x="20770" y="35979"/>
                  </a:cubicBezTo>
                  <a:cubicBezTo>
                    <a:pt x="20699" y="36027"/>
                    <a:pt x="20645" y="36081"/>
                    <a:pt x="20573" y="36152"/>
                  </a:cubicBezTo>
                  <a:cubicBezTo>
                    <a:pt x="20275" y="36403"/>
                    <a:pt x="19923" y="36552"/>
                    <a:pt x="19576" y="36678"/>
                  </a:cubicBezTo>
                  <a:cubicBezTo>
                    <a:pt x="19105" y="36851"/>
                    <a:pt x="18609" y="36976"/>
                    <a:pt x="18084" y="36976"/>
                  </a:cubicBezTo>
                  <a:lnTo>
                    <a:pt x="15869" y="36976"/>
                  </a:lnTo>
                  <a:cubicBezTo>
                    <a:pt x="14878" y="37000"/>
                    <a:pt x="13881" y="37000"/>
                    <a:pt x="12884" y="37000"/>
                  </a:cubicBezTo>
                  <a:cubicBezTo>
                    <a:pt x="12766" y="37004"/>
                    <a:pt x="12649" y="37006"/>
                    <a:pt x="12532" y="37006"/>
                  </a:cubicBezTo>
                  <a:cubicBezTo>
                    <a:pt x="11962" y="37006"/>
                    <a:pt x="11403" y="36959"/>
                    <a:pt x="10848" y="36875"/>
                  </a:cubicBezTo>
                  <a:cubicBezTo>
                    <a:pt x="10102" y="36773"/>
                    <a:pt x="9427" y="36552"/>
                    <a:pt x="8783" y="36206"/>
                  </a:cubicBezTo>
                  <a:cubicBezTo>
                    <a:pt x="8610" y="36105"/>
                    <a:pt x="8431" y="35979"/>
                    <a:pt x="8233" y="35878"/>
                  </a:cubicBezTo>
                  <a:cubicBezTo>
                    <a:pt x="8084" y="35806"/>
                    <a:pt x="7959" y="35705"/>
                    <a:pt x="7863" y="35579"/>
                  </a:cubicBezTo>
                  <a:cubicBezTo>
                    <a:pt x="7660" y="35311"/>
                    <a:pt x="7463" y="35036"/>
                    <a:pt x="7314" y="34738"/>
                  </a:cubicBezTo>
                  <a:cubicBezTo>
                    <a:pt x="7063" y="34212"/>
                    <a:pt x="6866" y="33669"/>
                    <a:pt x="6765" y="33096"/>
                  </a:cubicBezTo>
                  <a:cubicBezTo>
                    <a:pt x="6717" y="32744"/>
                    <a:pt x="6693" y="32374"/>
                    <a:pt x="6640" y="31997"/>
                  </a:cubicBezTo>
                  <a:cubicBezTo>
                    <a:pt x="6616" y="31729"/>
                    <a:pt x="6592" y="31454"/>
                    <a:pt x="6568" y="31180"/>
                  </a:cubicBezTo>
                  <a:cubicBezTo>
                    <a:pt x="6520" y="30684"/>
                    <a:pt x="6466" y="30183"/>
                    <a:pt x="6395" y="29687"/>
                  </a:cubicBezTo>
                  <a:cubicBezTo>
                    <a:pt x="6341" y="29412"/>
                    <a:pt x="6246" y="29138"/>
                    <a:pt x="6192" y="28893"/>
                  </a:cubicBezTo>
                  <a:cubicBezTo>
                    <a:pt x="5947" y="27998"/>
                    <a:pt x="5625" y="27150"/>
                    <a:pt x="5272" y="26326"/>
                  </a:cubicBezTo>
                  <a:cubicBezTo>
                    <a:pt x="4926" y="25532"/>
                    <a:pt x="4502" y="24762"/>
                    <a:pt x="4102" y="23992"/>
                  </a:cubicBezTo>
                  <a:cubicBezTo>
                    <a:pt x="3953" y="23717"/>
                    <a:pt x="3834" y="23466"/>
                    <a:pt x="3684" y="23192"/>
                  </a:cubicBezTo>
                  <a:cubicBezTo>
                    <a:pt x="3332" y="22523"/>
                    <a:pt x="2962" y="21849"/>
                    <a:pt x="2610" y="21156"/>
                  </a:cubicBezTo>
                  <a:cubicBezTo>
                    <a:pt x="2287" y="20559"/>
                    <a:pt x="2013" y="19962"/>
                    <a:pt x="1768" y="19311"/>
                  </a:cubicBezTo>
                  <a:cubicBezTo>
                    <a:pt x="1595" y="18840"/>
                    <a:pt x="1392" y="18344"/>
                    <a:pt x="1219" y="17873"/>
                  </a:cubicBezTo>
                  <a:cubicBezTo>
                    <a:pt x="1195" y="17819"/>
                    <a:pt x="1195" y="17771"/>
                    <a:pt x="1171" y="17723"/>
                  </a:cubicBezTo>
                  <a:cubicBezTo>
                    <a:pt x="1147" y="17574"/>
                    <a:pt x="1117" y="17425"/>
                    <a:pt x="1093" y="17252"/>
                  </a:cubicBezTo>
                  <a:cubicBezTo>
                    <a:pt x="944" y="16750"/>
                    <a:pt x="771" y="16255"/>
                    <a:pt x="670" y="15729"/>
                  </a:cubicBezTo>
                  <a:cubicBezTo>
                    <a:pt x="574" y="15312"/>
                    <a:pt x="520" y="14864"/>
                    <a:pt x="449" y="14440"/>
                  </a:cubicBezTo>
                  <a:cubicBezTo>
                    <a:pt x="299" y="13568"/>
                    <a:pt x="323" y="12721"/>
                    <a:pt x="496" y="11879"/>
                  </a:cubicBezTo>
                  <a:cubicBezTo>
                    <a:pt x="670" y="10882"/>
                    <a:pt x="998" y="9939"/>
                    <a:pt x="1344" y="8989"/>
                  </a:cubicBezTo>
                  <a:cubicBezTo>
                    <a:pt x="1941" y="7401"/>
                    <a:pt x="2735" y="5933"/>
                    <a:pt x="3804" y="4590"/>
                  </a:cubicBezTo>
                  <a:cubicBezTo>
                    <a:pt x="4102" y="4213"/>
                    <a:pt x="4431" y="3843"/>
                    <a:pt x="4777" y="3491"/>
                  </a:cubicBezTo>
                  <a:cubicBezTo>
                    <a:pt x="5774" y="2524"/>
                    <a:pt x="6914" y="1778"/>
                    <a:pt x="8084" y="1103"/>
                  </a:cubicBezTo>
                  <a:cubicBezTo>
                    <a:pt x="8431" y="930"/>
                    <a:pt x="8759" y="733"/>
                    <a:pt x="9081" y="560"/>
                  </a:cubicBezTo>
                  <a:cubicBezTo>
                    <a:pt x="9153" y="506"/>
                    <a:pt x="9230" y="482"/>
                    <a:pt x="9326" y="458"/>
                  </a:cubicBezTo>
                  <a:cubicBezTo>
                    <a:pt x="9451" y="411"/>
                    <a:pt x="9553" y="309"/>
                    <a:pt x="9553" y="184"/>
                  </a:cubicBezTo>
                  <a:lnTo>
                    <a:pt x="9553" y="184"/>
                  </a:lnTo>
                  <a:cubicBezTo>
                    <a:pt x="9380" y="261"/>
                    <a:pt x="9230" y="357"/>
                    <a:pt x="9057" y="434"/>
                  </a:cubicBezTo>
                  <a:cubicBezTo>
                    <a:pt x="8210" y="834"/>
                    <a:pt x="7386" y="1282"/>
                    <a:pt x="6592" y="1778"/>
                  </a:cubicBezTo>
                  <a:cubicBezTo>
                    <a:pt x="5744" y="2297"/>
                    <a:pt x="4974" y="2870"/>
                    <a:pt x="4305" y="3593"/>
                  </a:cubicBezTo>
                  <a:cubicBezTo>
                    <a:pt x="3481" y="4440"/>
                    <a:pt x="2813" y="5384"/>
                    <a:pt x="2216" y="6404"/>
                  </a:cubicBezTo>
                  <a:cubicBezTo>
                    <a:pt x="1320" y="7969"/>
                    <a:pt x="670" y="9664"/>
                    <a:pt x="252" y="11431"/>
                  </a:cubicBezTo>
                  <a:cubicBezTo>
                    <a:pt x="102" y="12100"/>
                    <a:pt x="1" y="12774"/>
                    <a:pt x="25" y="13467"/>
                  </a:cubicBezTo>
                  <a:cubicBezTo>
                    <a:pt x="25" y="13843"/>
                    <a:pt x="73" y="14237"/>
                    <a:pt x="126" y="14613"/>
                  </a:cubicBezTo>
                  <a:cubicBezTo>
                    <a:pt x="222" y="15383"/>
                    <a:pt x="347" y="16153"/>
                    <a:pt x="598" y="16876"/>
                  </a:cubicBezTo>
                  <a:cubicBezTo>
                    <a:pt x="699" y="17222"/>
                    <a:pt x="849" y="17550"/>
                    <a:pt x="849" y="17896"/>
                  </a:cubicBezTo>
                  <a:cubicBezTo>
                    <a:pt x="849" y="17944"/>
                    <a:pt x="873" y="17998"/>
                    <a:pt x="896" y="18046"/>
                  </a:cubicBezTo>
                  <a:cubicBezTo>
                    <a:pt x="968" y="18195"/>
                    <a:pt x="1046" y="18344"/>
                    <a:pt x="1093" y="18517"/>
                  </a:cubicBezTo>
                  <a:cubicBezTo>
                    <a:pt x="1416" y="19437"/>
                    <a:pt x="1768" y="20332"/>
                    <a:pt x="2216" y="21204"/>
                  </a:cubicBezTo>
                  <a:cubicBezTo>
                    <a:pt x="2538" y="21801"/>
                    <a:pt x="2861" y="22398"/>
                    <a:pt x="3159" y="22995"/>
                  </a:cubicBezTo>
                  <a:cubicBezTo>
                    <a:pt x="3284" y="23222"/>
                    <a:pt x="3434" y="23466"/>
                    <a:pt x="3505" y="23741"/>
                  </a:cubicBezTo>
                  <a:cubicBezTo>
                    <a:pt x="3505" y="23789"/>
                    <a:pt x="3559" y="23843"/>
                    <a:pt x="3583" y="23890"/>
                  </a:cubicBezTo>
                  <a:cubicBezTo>
                    <a:pt x="3684" y="24040"/>
                    <a:pt x="3780" y="24189"/>
                    <a:pt x="3881" y="24338"/>
                  </a:cubicBezTo>
                  <a:cubicBezTo>
                    <a:pt x="4132" y="24810"/>
                    <a:pt x="4353" y="25281"/>
                    <a:pt x="4604" y="25759"/>
                  </a:cubicBezTo>
                  <a:cubicBezTo>
                    <a:pt x="5099" y="26726"/>
                    <a:pt x="5446" y="27771"/>
                    <a:pt x="5774" y="28815"/>
                  </a:cubicBezTo>
                  <a:cubicBezTo>
                    <a:pt x="5846" y="29042"/>
                    <a:pt x="5923" y="29287"/>
                    <a:pt x="5947" y="29538"/>
                  </a:cubicBezTo>
                  <a:cubicBezTo>
                    <a:pt x="5995" y="29938"/>
                    <a:pt x="6019" y="30356"/>
                    <a:pt x="6072" y="30756"/>
                  </a:cubicBezTo>
                  <a:cubicBezTo>
                    <a:pt x="6096" y="31030"/>
                    <a:pt x="6120" y="31305"/>
                    <a:pt x="6144" y="31580"/>
                  </a:cubicBezTo>
                  <a:cubicBezTo>
                    <a:pt x="6168" y="31997"/>
                    <a:pt x="6168" y="32421"/>
                    <a:pt x="6192" y="32869"/>
                  </a:cubicBezTo>
                  <a:cubicBezTo>
                    <a:pt x="6222" y="33018"/>
                    <a:pt x="6222" y="33191"/>
                    <a:pt x="6246" y="33371"/>
                  </a:cubicBezTo>
                  <a:cubicBezTo>
                    <a:pt x="6395" y="34063"/>
                    <a:pt x="6693" y="34684"/>
                    <a:pt x="7063" y="35281"/>
                  </a:cubicBezTo>
                  <a:cubicBezTo>
                    <a:pt x="7141" y="35430"/>
                    <a:pt x="7213" y="35555"/>
                    <a:pt x="7338" y="35657"/>
                  </a:cubicBezTo>
                  <a:cubicBezTo>
                    <a:pt x="7613" y="35932"/>
                    <a:pt x="7911" y="36176"/>
                    <a:pt x="8210" y="36403"/>
                  </a:cubicBezTo>
                  <a:cubicBezTo>
                    <a:pt x="8335" y="36505"/>
                    <a:pt x="8484" y="36576"/>
                    <a:pt x="8610" y="36654"/>
                  </a:cubicBezTo>
                  <a:lnTo>
                    <a:pt x="9057" y="36875"/>
                  </a:lnTo>
                  <a:cubicBezTo>
                    <a:pt x="8854" y="37496"/>
                    <a:pt x="9153" y="37896"/>
                    <a:pt x="9601" y="38242"/>
                  </a:cubicBezTo>
                  <a:cubicBezTo>
                    <a:pt x="9475" y="38391"/>
                    <a:pt x="9380" y="38517"/>
                    <a:pt x="9278" y="38666"/>
                  </a:cubicBezTo>
                  <a:cubicBezTo>
                    <a:pt x="9081" y="38964"/>
                    <a:pt x="9129" y="39263"/>
                    <a:pt x="9356" y="39537"/>
                  </a:cubicBezTo>
                  <a:cubicBezTo>
                    <a:pt x="9427" y="39639"/>
                    <a:pt x="9529" y="39734"/>
                    <a:pt x="9624" y="39836"/>
                  </a:cubicBezTo>
                  <a:cubicBezTo>
                    <a:pt x="9505" y="40033"/>
                    <a:pt x="9356" y="40236"/>
                    <a:pt x="9230" y="40457"/>
                  </a:cubicBezTo>
                  <a:cubicBezTo>
                    <a:pt x="9105" y="40630"/>
                    <a:pt x="9105" y="40857"/>
                    <a:pt x="9230" y="41030"/>
                  </a:cubicBezTo>
                  <a:cubicBezTo>
                    <a:pt x="9302" y="41155"/>
                    <a:pt x="9427" y="41227"/>
                    <a:pt x="9529" y="41328"/>
                  </a:cubicBezTo>
                  <a:cubicBezTo>
                    <a:pt x="9577" y="41376"/>
                    <a:pt x="9654" y="41400"/>
                    <a:pt x="9726" y="41454"/>
                  </a:cubicBezTo>
                  <a:cubicBezTo>
                    <a:pt x="9702" y="41478"/>
                    <a:pt x="9678" y="41502"/>
                    <a:pt x="9654" y="41525"/>
                  </a:cubicBezTo>
                  <a:cubicBezTo>
                    <a:pt x="9553" y="41651"/>
                    <a:pt x="9427" y="41800"/>
                    <a:pt x="9302" y="41949"/>
                  </a:cubicBezTo>
                  <a:cubicBezTo>
                    <a:pt x="9027" y="42296"/>
                    <a:pt x="9057" y="42648"/>
                    <a:pt x="9356" y="42970"/>
                  </a:cubicBezTo>
                  <a:cubicBezTo>
                    <a:pt x="9427" y="43018"/>
                    <a:pt x="9505" y="43072"/>
                    <a:pt x="9553" y="43119"/>
                  </a:cubicBezTo>
                  <a:cubicBezTo>
                    <a:pt x="9505" y="43221"/>
                    <a:pt x="9475" y="43293"/>
                    <a:pt x="9475" y="43370"/>
                  </a:cubicBezTo>
                  <a:cubicBezTo>
                    <a:pt x="9451" y="43442"/>
                    <a:pt x="9404" y="43519"/>
                    <a:pt x="9404" y="43591"/>
                  </a:cubicBezTo>
                  <a:cubicBezTo>
                    <a:pt x="9380" y="43818"/>
                    <a:pt x="9278" y="44015"/>
                    <a:pt x="9475" y="44236"/>
                  </a:cubicBezTo>
                  <a:cubicBezTo>
                    <a:pt x="9577" y="44361"/>
                    <a:pt x="9726" y="44463"/>
                    <a:pt x="9851" y="44588"/>
                  </a:cubicBezTo>
                  <a:cubicBezTo>
                    <a:pt x="10198" y="44910"/>
                    <a:pt x="10520" y="45257"/>
                    <a:pt x="10872" y="45555"/>
                  </a:cubicBezTo>
                  <a:cubicBezTo>
                    <a:pt x="11296" y="45907"/>
                    <a:pt x="11714" y="46230"/>
                    <a:pt x="12287" y="46301"/>
                  </a:cubicBezTo>
                  <a:cubicBezTo>
                    <a:pt x="12341" y="46301"/>
                    <a:pt x="12412" y="46355"/>
                    <a:pt x="12412" y="46355"/>
                  </a:cubicBezTo>
                  <a:cubicBezTo>
                    <a:pt x="12460" y="46504"/>
                    <a:pt x="12490" y="46600"/>
                    <a:pt x="12538" y="46677"/>
                  </a:cubicBezTo>
                  <a:cubicBezTo>
                    <a:pt x="12812" y="47173"/>
                    <a:pt x="13087" y="47645"/>
                    <a:pt x="13386" y="48116"/>
                  </a:cubicBezTo>
                  <a:cubicBezTo>
                    <a:pt x="13559" y="48415"/>
                    <a:pt x="13756" y="48618"/>
                    <a:pt x="14030" y="48767"/>
                  </a:cubicBezTo>
                  <a:cubicBezTo>
                    <a:pt x="14158" y="48839"/>
                    <a:pt x="14296" y="48878"/>
                    <a:pt x="14438" y="48878"/>
                  </a:cubicBezTo>
                  <a:cubicBezTo>
                    <a:pt x="14541" y="48878"/>
                    <a:pt x="14647" y="48857"/>
                    <a:pt x="14753" y="48815"/>
                  </a:cubicBezTo>
                  <a:cubicBezTo>
                    <a:pt x="14777" y="48791"/>
                    <a:pt x="14824" y="48767"/>
                    <a:pt x="14878" y="48743"/>
                  </a:cubicBezTo>
                  <a:cubicBezTo>
                    <a:pt x="15200" y="48713"/>
                    <a:pt x="15421" y="48516"/>
                    <a:pt x="15624" y="48295"/>
                  </a:cubicBezTo>
                  <a:cubicBezTo>
                    <a:pt x="16072" y="47794"/>
                    <a:pt x="16520" y="47274"/>
                    <a:pt x="16693" y="46600"/>
                  </a:cubicBezTo>
                  <a:cubicBezTo>
                    <a:pt x="16717" y="46576"/>
                    <a:pt x="16765" y="46504"/>
                    <a:pt x="16818" y="46504"/>
                  </a:cubicBezTo>
                  <a:cubicBezTo>
                    <a:pt x="17039" y="46427"/>
                    <a:pt x="17266" y="46355"/>
                    <a:pt x="17511" y="46277"/>
                  </a:cubicBezTo>
                  <a:cubicBezTo>
                    <a:pt x="17564" y="46254"/>
                    <a:pt x="17612" y="46230"/>
                    <a:pt x="17660" y="46206"/>
                  </a:cubicBezTo>
                  <a:cubicBezTo>
                    <a:pt x="17935" y="46027"/>
                    <a:pt x="18209" y="45854"/>
                    <a:pt x="18484" y="45633"/>
                  </a:cubicBezTo>
                  <a:cubicBezTo>
                    <a:pt x="19027" y="45185"/>
                    <a:pt x="19576" y="44683"/>
                    <a:pt x="20102" y="44212"/>
                  </a:cubicBezTo>
                  <a:cubicBezTo>
                    <a:pt x="20251" y="44087"/>
                    <a:pt x="20400" y="43937"/>
                    <a:pt x="20520" y="43764"/>
                  </a:cubicBezTo>
                  <a:cubicBezTo>
                    <a:pt x="20645" y="43639"/>
                    <a:pt x="20699" y="43490"/>
                    <a:pt x="20669" y="43293"/>
                  </a:cubicBezTo>
                  <a:cubicBezTo>
                    <a:pt x="20645" y="43042"/>
                    <a:pt x="20597" y="42797"/>
                    <a:pt x="20448" y="42594"/>
                  </a:cubicBezTo>
                  <a:cubicBezTo>
                    <a:pt x="20520" y="42445"/>
                    <a:pt x="20597" y="42349"/>
                    <a:pt x="20645" y="42200"/>
                  </a:cubicBezTo>
                  <a:cubicBezTo>
                    <a:pt x="20746" y="41902"/>
                    <a:pt x="20645" y="41627"/>
                    <a:pt x="20472" y="41352"/>
                  </a:cubicBezTo>
                  <a:cubicBezTo>
                    <a:pt x="20346" y="41155"/>
                    <a:pt x="20197" y="40952"/>
                    <a:pt x="20048" y="40755"/>
                  </a:cubicBezTo>
                  <a:cubicBezTo>
                    <a:pt x="20346" y="40582"/>
                    <a:pt x="20448" y="40409"/>
                    <a:pt x="20370" y="40111"/>
                  </a:cubicBezTo>
                  <a:cubicBezTo>
                    <a:pt x="20346" y="39985"/>
                    <a:pt x="20275" y="39860"/>
                    <a:pt x="20221" y="39734"/>
                  </a:cubicBezTo>
                  <a:cubicBezTo>
                    <a:pt x="20149" y="39537"/>
                    <a:pt x="20048" y="39364"/>
                    <a:pt x="19976" y="39161"/>
                  </a:cubicBezTo>
                  <a:cubicBezTo>
                    <a:pt x="20173" y="39066"/>
                    <a:pt x="20346" y="38964"/>
                    <a:pt x="20520" y="38863"/>
                  </a:cubicBezTo>
                  <a:cubicBezTo>
                    <a:pt x="20669" y="38791"/>
                    <a:pt x="20794" y="38666"/>
                    <a:pt x="20818" y="38493"/>
                  </a:cubicBezTo>
                  <a:cubicBezTo>
                    <a:pt x="20872" y="38296"/>
                    <a:pt x="20896" y="38093"/>
                    <a:pt x="20848" y="37872"/>
                  </a:cubicBezTo>
                  <a:cubicBezTo>
                    <a:pt x="20794" y="37621"/>
                    <a:pt x="20723" y="37370"/>
                    <a:pt x="20597" y="37126"/>
                  </a:cubicBezTo>
                  <a:cubicBezTo>
                    <a:pt x="20573" y="37072"/>
                    <a:pt x="20549" y="37024"/>
                    <a:pt x="20520" y="36976"/>
                  </a:cubicBezTo>
                  <a:cubicBezTo>
                    <a:pt x="20597" y="36899"/>
                    <a:pt x="20669" y="36851"/>
                    <a:pt x="20746" y="36827"/>
                  </a:cubicBezTo>
                  <a:cubicBezTo>
                    <a:pt x="20920" y="36702"/>
                    <a:pt x="21045" y="36552"/>
                    <a:pt x="21170" y="36355"/>
                  </a:cubicBezTo>
                  <a:cubicBezTo>
                    <a:pt x="21320" y="36105"/>
                    <a:pt x="21469" y="35878"/>
                    <a:pt x="21642" y="35633"/>
                  </a:cubicBezTo>
                  <a:cubicBezTo>
                    <a:pt x="21988" y="35161"/>
                    <a:pt x="22215" y="34636"/>
                    <a:pt x="22340" y="34063"/>
                  </a:cubicBezTo>
                  <a:cubicBezTo>
                    <a:pt x="22436" y="33466"/>
                    <a:pt x="22585" y="32893"/>
                    <a:pt x="22711" y="32296"/>
                  </a:cubicBezTo>
                  <a:cubicBezTo>
                    <a:pt x="22812" y="31800"/>
                    <a:pt x="22908" y="31305"/>
                    <a:pt x="22985" y="30803"/>
                  </a:cubicBezTo>
                  <a:cubicBezTo>
                    <a:pt x="23033" y="30535"/>
                    <a:pt x="23033" y="30284"/>
                    <a:pt x="23087" y="30009"/>
                  </a:cubicBezTo>
                  <a:cubicBezTo>
                    <a:pt x="23158" y="29538"/>
                    <a:pt x="23236" y="29066"/>
                    <a:pt x="23308" y="28618"/>
                  </a:cubicBezTo>
                  <a:cubicBezTo>
                    <a:pt x="23355" y="28344"/>
                    <a:pt x="23409" y="28093"/>
                    <a:pt x="23457" y="27848"/>
                  </a:cubicBezTo>
                  <a:cubicBezTo>
                    <a:pt x="23803" y="26654"/>
                    <a:pt x="24227" y="25508"/>
                    <a:pt x="24752" y="24386"/>
                  </a:cubicBezTo>
                  <a:cubicBezTo>
                    <a:pt x="24901" y="24087"/>
                    <a:pt x="25051" y="23765"/>
                    <a:pt x="25296" y="23544"/>
                  </a:cubicBezTo>
                  <a:cubicBezTo>
                    <a:pt x="25546" y="23317"/>
                    <a:pt x="25719" y="23043"/>
                    <a:pt x="25922" y="22744"/>
                  </a:cubicBezTo>
                  <a:cubicBezTo>
                    <a:pt x="26669" y="21604"/>
                    <a:pt x="27236" y="20386"/>
                    <a:pt x="27833" y="19138"/>
                  </a:cubicBezTo>
                  <a:cubicBezTo>
                    <a:pt x="27958" y="18917"/>
                    <a:pt x="28060" y="18690"/>
                    <a:pt x="28131" y="18446"/>
                  </a:cubicBezTo>
                  <a:cubicBezTo>
                    <a:pt x="28460" y="17670"/>
                    <a:pt x="28633" y="16876"/>
                    <a:pt x="28782" y="16058"/>
                  </a:cubicBezTo>
                  <a:cubicBezTo>
                    <a:pt x="28907" y="15335"/>
                    <a:pt x="29003" y="14637"/>
                    <a:pt x="28979" y="13891"/>
                  </a:cubicBezTo>
                  <a:cubicBezTo>
                    <a:pt x="28979" y="13568"/>
                    <a:pt x="28955" y="13222"/>
                    <a:pt x="28955" y="12870"/>
                  </a:cubicBezTo>
                  <a:cubicBezTo>
                    <a:pt x="28931" y="12225"/>
                    <a:pt x="28877" y="11604"/>
                    <a:pt x="28782" y="10953"/>
                  </a:cubicBezTo>
                  <a:cubicBezTo>
                    <a:pt x="28609" y="10058"/>
                    <a:pt x="28382" y="9192"/>
                    <a:pt x="27934" y="8392"/>
                  </a:cubicBezTo>
                  <a:cubicBezTo>
                    <a:pt x="27683" y="7969"/>
                    <a:pt x="27463" y="7521"/>
                    <a:pt x="27212" y="7103"/>
                  </a:cubicBezTo>
                  <a:cubicBezTo>
                    <a:pt x="26669" y="6154"/>
                    <a:pt x="26018" y="5258"/>
                    <a:pt x="25200" y="4536"/>
                  </a:cubicBezTo>
                  <a:cubicBezTo>
                    <a:pt x="24627" y="4040"/>
                    <a:pt x="24078" y="3521"/>
                    <a:pt x="23534" y="2996"/>
                  </a:cubicBezTo>
                  <a:cubicBezTo>
                    <a:pt x="23236" y="2745"/>
                    <a:pt x="22985" y="2476"/>
                    <a:pt x="22663" y="2249"/>
                  </a:cubicBezTo>
                  <a:cubicBezTo>
                    <a:pt x="21988" y="1730"/>
                    <a:pt x="21242" y="1330"/>
                    <a:pt x="20496" y="930"/>
                  </a:cubicBezTo>
                  <a:cubicBezTo>
                    <a:pt x="20173" y="757"/>
                    <a:pt x="19851" y="631"/>
                    <a:pt x="19529" y="482"/>
                  </a:cubicBezTo>
                  <a:cubicBezTo>
                    <a:pt x="18979" y="237"/>
                    <a:pt x="18406" y="112"/>
                    <a:pt x="17833" y="11"/>
                  </a:cubicBezTo>
                  <a:cubicBezTo>
                    <a:pt x="17817" y="3"/>
                    <a:pt x="17804" y="0"/>
                    <a:pt x="1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8" name="Google Shape;3918;p48"/>
            <p:cNvSpPr/>
            <p:nvPr/>
          </p:nvSpPr>
          <p:spPr>
            <a:xfrm>
              <a:off x="3905755" y="2708583"/>
              <a:ext cx="1191074" cy="39634"/>
            </a:xfrm>
            <a:custGeom>
              <a:avLst/>
              <a:gdLst/>
              <a:ahLst/>
              <a:cxnLst/>
              <a:rect l="l" t="t" r="r" b="b"/>
              <a:pathLst>
                <a:path w="21517" h="716" extrusionOk="0">
                  <a:moveTo>
                    <a:pt x="15366" y="0"/>
                  </a:moveTo>
                  <a:cubicBezTo>
                    <a:pt x="15319" y="0"/>
                    <a:pt x="15271" y="2"/>
                    <a:pt x="15224" y="5"/>
                  </a:cubicBezTo>
                  <a:cubicBezTo>
                    <a:pt x="14603" y="5"/>
                    <a:pt x="14006" y="29"/>
                    <a:pt x="13409" y="53"/>
                  </a:cubicBezTo>
                  <a:lnTo>
                    <a:pt x="12687" y="53"/>
                  </a:lnTo>
                  <a:cubicBezTo>
                    <a:pt x="11787" y="111"/>
                    <a:pt x="10887" y="139"/>
                    <a:pt x="9987" y="139"/>
                  </a:cubicBezTo>
                  <a:cubicBezTo>
                    <a:pt x="9693" y="139"/>
                    <a:pt x="9399" y="136"/>
                    <a:pt x="9105" y="130"/>
                  </a:cubicBezTo>
                  <a:lnTo>
                    <a:pt x="4753" y="130"/>
                  </a:lnTo>
                  <a:cubicBezTo>
                    <a:pt x="3654" y="101"/>
                    <a:pt x="2562" y="77"/>
                    <a:pt x="1469" y="53"/>
                  </a:cubicBezTo>
                  <a:cubicBezTo>
                    <a:pt x="1117" y="53"/>
                    <a:pt x="747" y="29"/>
                    <a:pt x="395" y="5"/>
                  </a:cubicBezTo>
                  <a:cubicBezTo>
                    <a:pt x="275" y="5"/>
                    <a:pt x="150" y="29"/>
                    <a:pt x="1" y="53"/>
                  </a:cubicBezTo>
                  <a:cubicBezTo>
                    <a:pt x="72" y="226"/>
                    <a:pt x="198" y="226"/>
                    <a:pt x="299" y="250"/>
                  </a:cubicBezTo>
                  <a:cubicBezTo>
                    <a:pt x="472" y="280"/>
                    <a:pt x="646" y="280"/>
                    <a:pt x="819" y="304"/>
                  </a:cubicBezTo>
                  <a:cubicBezTo>
                    <a:pt x="1917" y="429"/>
                    <a:pt x="3010" y="477"/>
                    <a:pt x="4126" y="501"/>
                  </a:cubicBezTo>
                  <a:cubicBezTo>
                    <a:pt x="5768" y="524"/>
                    <a:pt x="7439" y="524"/>
                    <a:pt x="9081" y="548"/>
                  </a:cubicBezTo>
                  <a:cubicBezTo>
                    <a:pt x="9923" y="548"/>
                    <a:pt x="10771" y="548"/>
                    <a:pt x="11588" y="524"/>
                  </a:cubicBezTo>
                  <a:cubicBezTo>
                    <a:pt x="12812" y="501"/>
                    <a:pt x="14030" y="453"/>
                    <a:pt x="15248" y="429"/>
                  </a:cubicBezTo>
                  <a:cubicBezTo>
                    <a:pt x="15672" y="429"/>
                    <a:pt x="16096" y="453"/>
                    <a:pt x="16514" y="477"/>
                  </a:cubicBezTo>
                  <a:lnTo>
                    <a:pt x="17039" y="477"/>
                  </a:lnTo>
                  <a:cubicBezTo>
                    <a:pt x="17314" y="501"/>
                    <a:pt x="17612" y="524"/>
                    <a:pt x="17911" y="548"/>
                  </a:cubicBezTo>
                  <a:cubicBezTo>
                    <a:pt x="18406" y="578"/>
                    <a:pt x="18931" y="602"/>
                    <a:pt x="19427" y="626"/>
                  </a:cubicBezTo>
                  <a:cubicBezTo>
                    <a:pt x="19844" y="662"/>
                    <a:pt x="20258" y="716"/>
                    <a:pt x="20685" y="716"/>
                  </a:cubicBezTo>
                  <a:cubicBezTo>
                    <a:pt x="20819" y="716"/>
                    <a:pt x="20955" y="710"/>
                    <a:pt x="21093" y="698"/>
                  </a:cubicBezTo>
                  <a:cubicBezTo>
                    <a:pt x="21194" y="698"/>
                    <a:pt x="21290" y="674"/>
                    <a:pt x="21367" y="626"/>
                  </a:cubicBezTo>
                  <a:cubicBezTo>
                    <a:pt x="21516" y="524"/>
                    <a:pt x="21492" y="351"/>
                    <a:pt x="21319" y="280"/>
                  </a:cubicBezTo>
                  <a:cubicBezTo>
                    <a:pt x="21266" y="280"/>
                    <a:pt x="21218" y="250"/>
                    <a:pt x="21140" y="250"/>
                  </a:cubicBezTo>
                  <a:lnTo>
                    <a:pt x="20794" y="250"/>
                  </a:lnTo>
                  <a:cubicBezTo>
                    <a:pt x="20627" y="250"/>
                    <a:pt x="20462" y="263"/>
                    <a:pt x="20304" y="263"/>
                  </a:cubicBezTo>
                  <a:cubicBezTo>
                    <a:pt x="20225" y="263"/>
                    <a:pt x="20147" y="260"/>
                    <a:pt x="20072" y="250"/>
                  </a:cubicBezTo>
                  <a:cubicBezTo>
                    <a:pt x="19499" y="178"/>
                    <a:pt x="18955" y="130"/>
                    <a:pt x="18382" y="130"/>
                  </a:cubicBezTo>
                  <a:cubicBezTo>
                    <a:pt x="18233" y="130"/>
                    <a:pt x="18060" y="101"/>
                    <a:pt x="17911" y="101"/>
                  </a:cubicBezTo>
                  <a:cubicBezTo>
                    <a:pt x="17417" y="80"/>
                    <a:pt x="16924" y="24"/>
                    <a:pt x="16431" y="24"/>
                  </a:cubicBezTo>
                  <a:cubicBezTo>
                    <a:pt x="16351" y="24"/>
                    <a:pt x="16271" y="26"/>
                    <a:pt x="16191" y="29"/>
                  </a:cubicBezTo>
                  <a:cubicBezTo>
                    <a:pt x="16144" y="32"/>
                    <a:pt x="16097" y="34"/>
                    <a:pt x="16050" y="34"/>
                  </a:cubicBezTo>
                  <a:cubicBezTo>
                    <a:pt x="15822" y="34"/>
                    <a:pt x="15594" y="0"/>
                    <a:pt x="15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9" name="Google Shape;3919;p48"/>
            <p:cNvSpPr/>
            <p:nvPr/>
          </p:nvSpPr>
          <p:spPr>
            <a:xfrm>
              <a:off x="3844976" y="2233256"/>
              <a:ext cx="1373136" cy="29504"/>
            </a:xfrm>
            <a:custGeom>
              <a:avLst/>
              <a:gdLst/>
              <a:ahLst/>
              <a:cxnLst/>
              <a:rect l="l" t="t" r="r" b="b"/>
              <a:pathLst>
                <a:path w="24806" h="533" extrusionOk="0">
                  <a:moveTo>
                    <a:pt x="11469" y="1"/>
                  </a:moveTo>
                  <a:cubicBezTo>
                    <a:pt x="11319" y="1"/>
                    <a:pt x="11170" y="3"/>
                    <a:pt x="11021" y="7"/>
                  </a:cubicBezTo>
                  <a:cubicBezTo>
                    <a:pt x="10179" y="31"/>
                    <a:pt x="9331" y="61"/>
                    <a:pt x="8484" y="109"/>
                  </a:cubicBezTo>
                  <a:cubicBezTo>
                    <a:pt x="7516" y="157"/>
                    <a:pt x="6543" y="157"/>
                    <a:pt x="5600" y="180"/>
                  </a:cubicBezTo>
                  <a:cubicBezTo>
                    <a:pt x="4878" y="210"/>
                    <a:pt x="4132" y="210"/>
                    <a:pt x="3409" y="210"/>
                  </a:cubicBezTo>
                  <a:cubicBezTo>
                    <a:pt x="2890" y="234"/>
                    <a:pt x="2364" y="234"/>
                    <a:pt x="1821" y="234"/>
                  </a:cubicBezTo>
                  <a:cubicBezTo>
                    <a:pt x="1320" y="234"/>
                    <a:pt x="824" y="210"/>
                    <a:pt x="329" y="210"/>
                  </a:cubicBezTo>
                  <a:cubicBezTo>
                    <a:pt x="227" y="210"/>
                    <a:pt x="126" y="234"/>
                    <a:pt x="0" y="234"/>
                  </a:cubicBezTo>
                  <a:cubicBezTo>
                    <a:pt x="78" y="383"/>
                    <a:pt x="150" y="407"/>
                    <a:pt x="251" y="407"/>
                  </a:cubicBezTo>
                  <a:cubicBezTo>
                    <a:pt x="400" y="407"/>
                    <a:pt x="573" y="407"/>
                    <a:pt x="723" y="431"/>
                  </a:cubicBezTo>
                  <a:cubicBezTo>
                    <a:pt x="1417" y="500"/>
                    <a:pt x="2122" y="511"/>
                    <a:pt x="2823" y="511"/>
                  </a:cubicBezTo>
                  <a:cubicBezTo>
                    <a:pt x="3153" y="511"/>
                    <a:pt x="3482" y="509"/>
                    <a:pt x="3809" y="509"/>
                  </a:cubicBezTo>
                  <a:cubicBezTo>
                    <a:pt x="4062" y="513"/>
                    <a:pt x="4315" y="515"/>
                    <a:pt x="4567" y="515"/>
                  </a:cubicBezTo>
                  <a:cubicBezTo>
                    <a:pt x="5758" y="515"/>
                    <a:pt x="6946" y="475"/>
                    <a:pt x="8137" y="455"/>
                  </a:cubicBezTo>
                  <a:cubicBezTo>
                    <a:pt x="8687" y="431"/>
                    <a:pt x="9206" y="383"/>
                    <a:pt x="9731" y="360"/>
                  </a:cubicBezTo>
                  <a:cubicBezTo>
                    <a:pt x="10124" y="351"/>
                    <a:pt x="10516" y="347"/>
                    <a:pt x="10907" y="347"/>
                  </a:cubicBezTo>
                  <a:cubicBezTo>
                    <a:pt x="11822" y="347"/>
                    <a:pt x="12735" y="367"/>
                    <a:pt x="13660" y="383"/>
                  </a:cubicBezTo>
                  <a:cubicBezTo>
                    <a:pt x="14886" y="403"/>
                    <a:pt x="16129" y="438"/>
                    <a:pt x="17365" y="438"/>
                  </a:cubicBezTo>
                  <a:cubicBezTo>
                    <a:pt x="17656" y="438"/>
                    <a:pt x="17948" y="436"/>
                    <a:pt x="18238" y="431"/>
                  </a:cubicBezTo>
                  <a:cubicBezTo>
                    <a:pt x="18846" y="416"/>
                    <a:pt x="19453" y="408"/>
                    <a:pt x="20060" y="408"/>
                  </a:cubicBezTo>
                  <a:cubicBezTo>
                    <a:pt x="21393" y="408"/>
                    <a:pt x="22726" y="447"/>
                    <a:pt x="24059" y="533"/>
                  </a:cubicBezTo>
                  <a:lnTo>
                    <a:pt x="24626" y="533"/>
                  </a:lnTo>
                  <a:cubicBezTo>
                    <a:pt x="24704" y="533"/>
                    <a:pt x="24775" y="533"/>
                    <a:pt x="24805" y="407"/>
                  </a:cubicBezTo>
                  <a:cubicBezTo>
                    <a:pt x="24578" y="157"/>
                    <a:pt x="24578" y="157"/>
                    <a:pt x="24280" y="157"/>
                  </a:cubicBezTo>
                  <a:cubicBezTo>
                    <a:pt x="23981" y="157"/>
                    <a:pt x="23683" y="133"/>
                    <a:pt x="23361" y="109"/>
                  </a:cubicBezTo>
                  <a:cubicBezTo>
                    <a:pt x="22316" y="85"/>
                    <a:pt x="21247" y="61"/>
                    <a:pt x="20203" y="31"/>
                  </a:cubicBezTo>
                  <a:cubicBezTo>
                    <a:pt x="19509" y="31"/>
                    <a:pt x="18835" y="67"/>
                    <a:pt x="18162" y="67"/>
                  </a:cubicBezTo>
                  <a:cubicBezTo>
                    <a:pt x="18012" y="67"/>
                    <a:pt x="17863" y="65"/>
                    <a:pt x="17713" y="61"/>
                  </a:cubicBezTo>
                  <a:cubicBezTo>
                    <a:pt x="16221" y="61"/>
                    <a:pt x="14728" y="31"/>
                    <a:pt x="13260" y="31"/>
                  </a:cubicBezTo>
                  <a:cubicBezTo>
                    <a:pt x="12663" y="31"/>
                    <a:pt x="12066" y="1"/>
                    <a:pt x="1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0" name="Google Shape;3920;p48"/>
            <p:cNvSpPr/>
            <p:nvPr/>
          </p:nvSpPr>
          <p:spPr>
            <a:xfrm>
              <a:off x="4090196" y="3113666"/>
              <a:ext cx="817925" cy="47384"/>
            </a:xfrm>
            <a:custGeom>
              <a:avLst/>
              <a:gdLst/>
              <a:ahLst/>
              <a:cxnLst/>
              <a:rect l="l" t="t" r="r" b="b"/>
              <a:pathLst>
                <a:path w="14776" h="856" extrusionOk="0">
                  <a:moveTo>
                    <a:pt x="14477" y="0"/>
                  </a:moveTo>
                  <a:cubicBezTo>
                    <a:pt x="13856" y="24"/>
                    <a:pt x="13211" y="48"/>
                    <a:pt x="12585" y="48"/>
                  </a:cubicBezTo>
                  <a:cubicBezTo>
                    <a:pt x="11170" y="48"/>
                    <a:pt x="9749" y="72"/>
                    <a:pt x="8334" y="126"/>
                  </a:cubicBezTo>
                  <a:cubicBezTo>
                    <a:pt x="7486" y="173"/>
                    <a:pt x="6645" y="173"/>
                    <a:pt x="5773" y="197"/>
                  </a:cubicBezTo>
                  <a:cubicBezTo>
                    <a:pt x="5098" y="221"/>
                    <a:pt x="4430" y="221"/>
                    <a:pt x="3755" y="245"/>
                  </a:cubicBezTo>
                  <a:cubicBezTo>
                    <a:pt x="3336" y="245"/>
                    <a:pt x="2924" y="273"/>
                    <a:pt x="2516" y="273"/>
                  </a:cubicBezTo>
                  <a:cubicBezTo>
                    <a:pt x="2249" y="273"/>
                    <a:pt x="1984" y="261"/>
                    <a:pt x="1719" y="221"/>
                  </a:cubicBezTo>
                  <a:cubicBezTo>
                    <a:pt x="1669" y="216"/>
                    <a:pt x="1619" y="214"/>
                    <a:pt x="1569" y="214"/>
                  </a:cubicBezTo>
                  <a:cubicBezTo>
                    <a:pt x="1369" y="214"/>
                    <a:pt x="1169" y="245"/>
                    <a:pt x="973" y="245"/>
                  </a:cubicBezTo>
                  <a:lnTo>
                    <a:pt x="597" y="245"/>
                  </a:lnTo>
                  <a:cubicBezTo>
                    <a:pt x="472" y="245"/>
                    <a:pt x="322" y="221"/>
                    <a:pt x="173" y="221"/>
                  </a:cubicBezTo>
                  <a:cubicBezTo>
                    <a:pt x="78" y="221"/>
                    <a:pt x="48" y="275"/>
                    <a:pt x="24" y="370"/>
                  </a:cubicBezTo>
                  <a:cubicBezTo>
                    <a:pt x="0" y="520"/>
                    <a:pt x="78" y="621"/>
                    <a:pt x="251" y="645"/>
                  </a:cubicBezTo>
                  <a:cubicBezTo>
                    <a:pt x="400" y="669"/>
                    <a:pt x="549" y="669"/>
                    <a:pt x="675" y="669"/>
                  </a:cubicBezTo>
                  <a:cubicBezTo>
                    <a:pt x="1021" y="693"/>
                    <a:pt x="1391" y="723"/>
                    <a:pt x="1743" y="746"/>
                  </a:cubicBezTo>
                  <a:cubicBezTo>
                    <a:pt x="2042" y="746"/>
                    <a:pt x="2340" y="770"/>
                    <a:pt x="2639" y="770"/>
                  </a:cubicBezTo>
                  <a:cubicBezTo>
                    <a:pt x="2788" y="794"/>
                    <a:pt x="2937" y="818"/>
                    <a:pt x="3086" y="818"/>
                  </a:cubicBezTo>
                  <a:cubicBezTo>
                    <a:pt x="3480" y="818"/>
                    <a:pt x="3880" y="818"/>
                    <a:pt x="4280" y="842"/>
                  </a:cubicBezTo>
                  <a:cubicBezTo>
                    <a:pt x="4479" y="842"/>
                    <a:pt x="4689" y="855"/>
                    <a:pt x="4902" y="855"/>
                  </a:cubicBezTo>
                  <a:cubicBezTo>
                    <a:pt x="5009" y="855"/>
                    <a:pt x="5116" y="852"/>
                    <a:pt x="5224" y="842"/>
                  </a:cubicBezTo>
                  <a:cubicBezTo>
                    <a:pt x="5821" y="818"/>
                    <a:pt x="6418" y="794"/>
                    <a:pt x="7015" y="770"/>
                  </a:cubicBezTo>
                  <a:cubicBezTo>
                    <a:pt x="7612" y="746"/>
                    <a:pt x="8209" y="746"/>
                    <a:pt x="8806" y="693"/>
                  </a:cubicBezTo>
                  <a:cubicBezTo>
                    <a:pt x="9600" y="645"/>
                    <a:pt x="10376" y="543"/>
                    <a:pt x="11194" y="543"/>
                  </a:cubicBezTo>
                  <a:cubicBezTo>
                    <a:pt x="11269" y="550"/>
                    <a:pt x="11346" y="552"/>
                    <a:pt x="11423" y="552"/>
                  </a:cubicBezTo>
                  <a:cubicBezTo>
                    <a:pt x="11703" y="552"/>
                    <a:pt x="11996" y="520"/>
                    <a:pt x="12286" y="520"/>
                  </a:cubicBezTo>
                  <a:cubicBezTo>
                    <a:pt x="12638" y="496"/>
                    <a:pt x="12985" y="472"/>
                    <a:pt x="13307" y="448"/>
                  </a:cubicBezTo>
                  <a:lnTo>
                    <a:pt x="13307" y="472"/>
                  </a:lnTo>
                  <a:cubicBezTo>
                    <a:pt x="13490" y="472"/>
                    <a:pt x="13662" y="482"/>
                    <a:pt x="13830" y="482"/>
                  </a:cubicBezTo>
                  <a:cubicBezTo>
                    <a:pt x="13913" y="482"/>
                    <a:pt x="13995" y="480"/>
                    <a:pt x="14077" y="472"/>
                  </a:cubicBezTo>
                  <a:cubicBezTo>
                    <a:pt x="14280" y="448"/>
                    <a:pt x="14477" y="424"/>
                    <a:pt x="14650" y="370"/>
                  </a:cubicBezTo>
                  <a:cubicBezTo>
                    <a:pt x="14728" y="370"/>
                    <a:pt x="14776" y="299"/>
                    <a:pt x="14776" y="221"/>
                  </a:cubicBezTo>
                  <a:cubicBezTo>
                    <a:pt x="14776" y="126"/>
                    <a:pt x="14752" y="72"/>
                    <a:pt x="14650" y="48"/>
                  </a:cubicBezTo>
                  <a:cubicBezTo>
                    <a:pt x="14602" y="24"/>
                    <a:pt x="14555" y="0"/>
                    <a:pt x="14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1" name="Google Shape;3921;p48"/>
            <p:cNvSpPr/>
            <p:nvPr/>
          </p:nvSpPr>
          <p:spPr>
            <a:xfrm>
              <a:off x="4406767" y="4274059"/>
              <a:ext cx="270022" cy="351670"/>
            </a:xfrm>
            <a:custGeom>
              <a:avLst/>
              <a:gdLst/>
              <a:ahLst/>
              <a:cxnLst/>
              <a:rect l="l" t="t" r="r" b="b"/>
              <a:pathLst>
                <a:path w="4878" h="6353" extrusionOk="0">
                  <a:moveTo>
                    <a:pt x="3482" y="1261"/>
                  </a:moveTo>
                  <a:cubicBezTo>
                    <a:pt x="3701" y="1261"/>
                    <a:pt x="3921" y="1300"/>
                    <a:pt x="4131" y="1347"/>
                  </a:cubicBezTo>
                  <a:cubicBezTo>
                    <a:pt x="4233" y="1371"/>
                    <a:pt x="4358" y="1401"/>
                    <a:pt x="4478" y="1496"/>
                  </a:cubicBezTo>
                  <a:cubicBezTo>
                    <a:pt x="3885" y="1704"/>
                    <a:pt x="3292" y="1768"/>
                    <a:pt x="2693" y="1768"/>
                  </a:cubicBezTo>
                  <a:cubicBezTo>
                    <a:pt x="2363" y="1768"/>
                    <a:pt x="2031" y="1748"/>
                    <a:pt x="1696" y="1723"/>
                  </a:cubicBezTo>
                  <a:lnTo>
                    <a:pt x="1720" y="1699"/>
                  </a:lnTo>
                  <a:cubicBezTo>
                    <a:pt x="2191" y="1550"/>
                    <a:pt x="2663" y="1401"/>
                    <a:pt x="3134" y="1299"/>
                  </a:cubicBezTo>
                  <a:cubicBezTo>
                    <a:pt x="3249" y="1272"/>
                    <a:pt x="3365" y="1261"/>
                    <a:pt x="3482" y="1261"/>
                  </a:cubicBezTo>
                  <a:close/>
                  <a:moveTo>
                    <a:pt x="3393" y="2766"/>
                  </a:moveTo>
                  <a:cubicBezTo>
                    <a:pt x="3662" y="2766"/>
                    <a:pt x="3930" y="2835"/>
                    <a:pt x="4155" y="2965"/>
                  </a:cubicBezTo>
                  <a:cubicBezTo>
                    <a:pt x="4107" y="3042"/>
                    <a:pt x="4006" y="3066"/>
                    <a:pt x="3910" y="3090"/>
                  </a:cubicBezTo>
                  <a:cubicBezTo>
                    <a:pt x="3674" y="3154"/>
                    <a:pt x="3439" y="3166"/>
                    <a:pt x="3204" y="3166"/>
                  </a:cubicBezTo>
                  <a:cubicBezTo>
                    <a:pt x="3066" y="3166"/>
                    <a:pt x="2927" y="3162"/>
                    <a:pt x="2788" y="3162"/>
                  </a:cubicBezTo>
                  <a:cubicBezTo>
                    <a:pt x="2663" y="3162"/>
                    <a:pt x="2537" y="3138"/>
                    <a:pt x="2418" y="3138"/>
                  </a:cubicBezTo>
                  <a:cubicBezTo>
                    <a:pt x="2685" y="2884"/>
                    <a:pt x="3041" y="2766"/>
                    <a:pt x="3393" y="2766"/>
                  </a:cubicBezTo>
                  <a:close/>
                  <a:moveTo>
                    <a:pt x="2936" y="0"/>
                  </a:moveTo>
                  <a:cubicBezTo>
                    <a:pt x="2390" y="0"/>
                    <a:pt x="1842" y="79"/>
                    <a:pt x="1320" y="230"/>
                  </a:cubicBezTo>
                  <a:cubicBezTo>
                    <a:pt x="1021" y="302"/>
                    <a:pt x="723" y="427"/>
                    <a:pt x="448" y="553"/>
                  </a:cubicBezTo>
                  <a:cubicBezTo>
                    <a:pt x="275" y="624"/>
                    <a:pt x="126" y="774"/>
                    <a:pt x="78" y="977"/>
                  </a:cubicBezTo>
                  <a:cubicBezTo>
                    <a:pt x="0" y="1323"/>
                    <a:pt x="179" y="1645"/>
                    <a:pt x="526" y="1795"/>
                  </a:cubicBezTo>
                  <a:cubicBezTo>
                    <a:pt x="597" y="1818"/>
                    <a:pt x="675" y="1872"/>
                    <a:pt x="800" y="1896"/>
                  </a:cubicBezTo>
                  <a:cubicBezTo>
                    <a:pt x="627" y="2021"/>
                    <a:pt x="573" y="2195"/>
                    <a:pt x="549" y="2344"/>
                  </a:cubicBezTo>
                  <a:cubicBezTo>
                    <a:pt x="502" y="2565"/>
                    <a:pt x="526" y="2744"/>
                    <a:pt x="675" y="2893"/>
                  </a:cubicBezTo>
                  <a:cubicBezTo>
                    <a:pt x="896" y="3114"/>
                    <a:pt x="1146" y="3239"/>
                    <a:pt x="1421" y="3341"/>
                  </a:cubicBezTo>
                  <a:cubicBezTo>
                    <a:pt x="1523" y="3365"/>
                    <a:pt x="1618" y="3388"/>
                    <a:pt x="1743" y="3412"/>
                  </a:cubicBezTo>
                  <a:cubicBezTo>
                    <a:pt x="1594" y="3884"/>
                    <a:pt x="1642" y="4385"/>
                    <a:pt x="1672" y="4857"/>
                  </a:cubicBezTo>
                  <a:cubicBezTo>
                    <a:pt x="1672" y="5353"/>
                    <a:pt x="1672" y="5848"/>
                    <a:pt x="1869" y="6326"/>
                  </a:cubicBezTo>
                  <a:cubicBezTo>
                    <a:pt x="1918" y="6343"/>
                    <a:pt x="1960" y="6352"/>
                    <a:pt x="1997" y="6352"/>
                  </a:cubicBezTo>
                  <a:cubicBezTo>
                    <a:pt x="2110" y="6352"/>
                    <a:pt x="2167" y="6270"/>
                    <a:pt x="2167" y="6099"/>
                  </a:cubicBezTo>
                  <a:cubicBezTo>
                    <a:pt x="2167" y="6051"/>
                    <a:pt x="2143" y="5997"/>
                    <a:pt x="2120" y="5950"/>
                  </a:cubicBezTo>
                  <a:cubicBezTo>
                    <a:pt x="2120" y="5848"/>
                    <a:pt x="2066" y="5729"/>
                    <a:pt x="2066" y="5627"/>
                  </a:cubicBezTo>
                  <a:cubicBezTo>
                    <a:pt x="2042" y="5227"/>
                    <a:pt x="2018" y="4833"/>
                    <a:pt x="1994" y="4433"/>
                  </a:cubicBezTo>
                  <a:cubicBezTo>
                    <a:pt x="1970" y="4260"/>
                    <a:pt x="1970" y="4111"/>
                    <a:pt x="1994" y="3938"/>
                  </a:cubicBezTo>
                  <a:cubicBezTo>
                    <a:pt x="2018" y="3788"/>
                    <a:pt x="2042" y="3609"/>
                    <a:pt x="2090" y="3436"/>
                  </a:cubicBezTo>
                  <a:lnTo>
                    <a:pt x="2442" y="3436"/>
                  </a:lnTo>
                  <a:cubicBezTo>
                    <a:pt x="2672" y="3449"/>
                    <a:pt x="2903" y="3462"/>
                    <a:pt x="3130" y="3462"/>
                  </a:cubicBezTo>
                  <a:cubicBezTo>
                    <a:pt x="3344" y="3462"/>
                    <a:pt x="3555" y="3450"/>
                    <a:pt x="3761" y="3412"/>
                  </a:cubicBezTo>
                  <a:cubicBezTo>
                    <a:pt x="3958" y="3388"/>
                    <a:pt x="4155" y="3341"/>
                    <a:pt x="4328" y="3215"/>
                  </a:cubicBezTo>
                  <a:cubicBezTo>
                    <a:pt x="4603" y="3066"/>
                    <a:pt x="4579" y="2792"/>
                    <a:pt x="4305" y="2666"/>
                  </a:cubicBezTo>
                  <a:cubicBezTo>
                    <a:pt x="4012" y="2520"/>
                    <a:pt x="3690" y="2439"/>
                    <a:pt x="3360" y="2439"/>
                  </a:cubicBezTo>
                  <a:cubicBezTo>
                    <a:pt x="3246" y="2439"/>
                    <a:pt x="3130" y="2449"/>
                    <a:pt x="3015" y="2469"/>
                  </a:cubicBezTo>
                  <a:cubicBezTo>
                    <a:pt x="2615" y="2541"/>
                    <a:pt x="2293" y="2768"/>
                    <a:pt x="1970" y="3012"/>
                  </a:cubicBezTo>
                  <a:cubicBezTo>
                    <a:pt x="1924" y="3038"/>
                    <a:pt x="1882" y="3095"/>
                    <a:pt x="1841" y="3095"/>
                  </a:cubicBezTo>
                  <a:cubicBezTo>
                    <a:pt x="1834" y="3095"/>
                    <a:pt x="1828" y="3093"/>
                    <a:pt x="1821" y="3090"/>
                  </a:cubicBezTo>
                  <a:cubicBezTo>
                    <a:pt x="1523" y="3066"/>
                    <a:pt x="1248" y="2989"/>
                    <a:pt x="1021" y="2792"/>
                  </a:cubicBezTo>
                  <a:cubicBezTo>
                    <a:pt x="800" y="2642"/>
                    <a:pt x="776" y="2517"/>
                    <a:pt x="872" y="2266"/>
                  </a:cubicBezTo>
                  <a:cubicBezTo>
                    <a:pt x="964" y="2066"/>
                    <a:pt x="1114" y="1964"/>
                    <a:pt x="1310" y="1964"/>
                  </a:cubicBezTo>
                  <a:cubicBezTo>
                    <a:pt x="1330" y="1964"/>
                    <a:pt x="1352" y="1965"/>
                    <a:pt x="1373" y="1968"/>
                  </a:cubicBezTo>
                  <a:cubicBezTo>
                    <a:pt x="1812" y="2019"/>
                    <a:pt x="2252" y="2057"/>
                    <a:pt x="2699" y="2057"/>
                  </a:cubicBezTo>
                  <a:cubicBezTo>
                    <a:pt x="2934" y="2057"/>
                    <a:pt x="3170" y="2046"/>
                    <a:pt x="3409" y="2021"/>
                  </a:cubicBezTo>
                  <a:cubicBezTo>
                    <a:pt x="3761" y="1968"/>
                    <a:pt x="4084" y="1872"/>
                    <a:pt x="4430" y="1795"/>
                  </a:cubicBezTo>
                  <a:cubicBezTo>
                    <a:pt x="4531" y="1771"/>
                    <a:pt x="4627" y="1723"/>
                    <a:pt x="4728" y="1669"/>
                  </a:cubicBezTo>
                  <a:cubicBezTo>
                    <a:pt x="4878" y="1550"/>
                    <a:pt x="4854" y="1401"/>
                    <a:pt x="4728" y="1275"/>
                  </a:cubicBezTo>
                  <a:cubicBezTo>
                    <a:pt x="4681" y="1251"/>
                    <a:pt x="4627" y="1221"/>
                    <a:pt x="4579" y="1198"/>
                  </a:cubicBezTo>
                  <a:cubicBezTo>
                    <a:pt x="4259" y="1055"/>
                    <a:pt x="3927" y="982"/>
                    <a:pt x="3585" y="982"/>
                  </a:cubicBezTo>
                  <a:cubicBezTo>
                    <a:pt x="3398" y="982"/>
                    <a:pt x="3207" y="1004"/>
                    <a:pt x="3015" y="1048"/>
                  </a:cubicBezTo>
                  <a:cubicBezTo>
                    <a:pt x="2490" y="1150"/>
                    <a:pt x="1994" y="1323"/>
                    <a:pt x="1469" y="1448"/>
                  </a:cubicBezTo>
                  <a:cubicBezTo>
                    <a:pt x="1397" y="1472"/>
                    <a:pt x="1296" y="1496"/>
                    <a:pt x="1224" y="1550"/>
                  </a:cubicBezTo>
                  <a:cubicBezTo>
                    <a:pt x="1128" y="1616"/>
                    <a:pt x="1033" y="1642"/>
                    <a:pt x="940" y="1642"/>
                  </a:cubicBezTo>
                  <a:cubicBezTo>
                    <a:pt x="790" y="1642"/>
                    <a:pt x="647" y="1574"/>
                    <a:pt x="526" y="1496"/>
                  </a:cubicBezTo>
                  <a:cubicBezTo>
                    <a:pt x="275" y="1347"/>
                    <a:pt x="275" y="1024"/>
                    <a:pt x="502" y="851"/>
                  </a:cubicBezTo>
                  <a:cubicBezTo>
                    <a:pt x="573" y="774"/>
                    <a:pt x="699" y="702"/>
                    <a:pt x="800" y="678"/>
                  </a:cubicBezTo>
                  <a:cubicBezTo>
                    <a:pt x="1075" y="577"/>
                    <a:pt x="1373" y="475"/>
                    <a:pt x="1642" y="404"/>
                  </a:cubicBezTo>
                  <a:cubicBezTo>
                    <a:pt x="2317" y="254"/>
                    <a:pt x="2985" y="230"/>
                    <a:pt x="3684" y="230"/>
                  </a:cubicBezTo>
                  <a:lnTo>
                    <a:pt x="3910" y="230"/>
                  </a:lnTo>
                  <a:cubicBezTo>
                    <a:pt x="3934" y="207"/>
                    <a:pt x="3934" y="207"/>
                    <a:pt x="3934" y="177"/>
                  </a:cubicBezTo>
                  <a:cubicBezTo>
                    <a:pt x="3881" y="153"/>
                    <a:pt x="3833" y="105"/>
                    <a:pt x="3761" y="81"/>
                  </a:cubicBezTo>
                  <a:cubicBezTo>
                    <a:pt x="3684" y="57"/>
                    <a:pt x="3582" y="27"/>
                    <a:pt x="3487" y="27"/>
                  </a:cubicBezTo>
                  <a:cubicBezTo>
                    <a:pt x="3304" y="9"/>
                    <a:pt x="3120" y="0"/>
                    <a:pt x="2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2" name="Google Shape;3922;p48"/>
            <p:cNvSpPr/>
            <p:nvPr/>
          </p:nvSpPr>
          <p:spPr>
            <a:xfrm>
              <a:off x="3886271" y="1835811"/>
              <a:ext cx="166951" cy="233986"/>
            </a:xfrm>
            <a:custGeom>
              <a:avLst/>
              <a:gdLst/>
              <a:ahLst/>
              <a:cxnLst/>
              <a:rect l="l" t="t" r="r" b="b"/>
              <a:pathLst>
                <a:path w="3016" h="4227" extrusionOk="0">
                  <a:moveTo>
                    <a:pt x="2858" y="1"/>
                  </a:moveTo>
                  <a:cubicBezTo>
                    <a:pt x="2826" y="1"/>
                    <a:pt x="2792" y="18"/>
                    <a:pt x="2741" y="47"/>
                  </a:cubicBezTo>
                  <a:cubicBezTo>
                    <a:pt x="2687" y="77"/>
                    <a:pt x="2639" y="101"/>
                    <a:pt x="2592" y="149"/>
                  </a:cubicBezTo>
                  <a:cubicBezTo>
                    <a:pt x="2317" y="423"/>
                    <a:pt x="2042" y="698"/>
                    <a:pt x="1792" y="997"/>
                  </a:cubicBezTo>
                  <a:cubicBezTo>
                    <a:pt x="1595" y="1194"/>
                    <a:pt x="1445" y="1444"/>
                    <a:pt x="1272" y="1641"/>
                  </a:cubicBezTo>
                  <a:cubicBezTo>
                    <a:pt x="699" y="2286"/>
                    <a:pt x="329" y="3032"/>
                    <a:pt x="54" y="3856"/>
                  </a:cubicBezTo>
                  <a:cubicBezTo>
                    <a:pt x="30" y="3928"/>
                    <a:pt x="1" y="4029"/>
                    <a:pt x="30" y="4107"/>
                  </a:cubicBezTo>
                  <a:cubicBezTo>
                    <a:pt x="30" y="4155"/>
                    <a:pt x="78" y="4226"/>
                    <a:pt x="102" y="4226"/>
                  </a:cubicBezTo>
                  <a:cubicBezTo>
                    <a:pt x="150" y="4226"/>
                    <a:pt x="227" y="4202"/>
                    <a:pt x="275" y="4155"/>
                  </a:cubicBezTo>
                  <a:cubicBezTo>
                    <a:pt x="299" y="4131"/>
                    <a:pt x="299" y="4077"/>
                    <a:pt x="329" y="4029"/>
                  </a:cubicBezTo>
                  <a:cubicBezTo>
                    <a:pt x="424" y="3808"/>
                    <a:pt x="502" y="3581"/>
                    <a:pt x="627" y="3384"/>
                  </a:cubicBezTo>
                  <a:cubicBezTo>
                    <a:pt x="974" y="2764"/>
                    <a:pt x="1296" y="2137"/>
                    <a:pt x="1720" y="1570"/>
                  </a:cubicBezTo>
                  <a:cubicBezTo>
                    <a:pt x="2066" y="1122"/>
                    <a:pt x="2418" y="674"/>
                    <a:pt x="2866" y="298"/>
                  </a:cubicBezTo>
                  <a:cubicBezTo>
                    <a:pt x="2914" y="250"/>
                    <a:pt x="2962" y="197"/>
                    <a:pt x="3015" y="125"/>
                  </a:cubicBezTo>
                  <a:cubicBezTo>
                    <a:pt x="2941" y="37"/>
                    <a:pt x="2903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3" name="Google Shape;3923;p48"/>
            <p:cNvSpPr/>
            <p:nvPr/>
          </p:nvSpPr>
          <p:spPr>
            <a:xfrm>
              <a:off x="4309288" y="1506176"/>
              <a:ext cx="348349" cy="40465"/>
            </a:xfrm>
            <a:custGeom>
              <a:avLst/>
              <a:gdLst/>
              <a:ahLst/>
              <a:cxnLst/>
              <a:rect l="l" t="t" r="r" b="b"/>
              <a:pathLst>
                <a:path w="6293" h="731" extrusionOk="0">
                  <a:moveTo>
                    <a:pt x="3759" y="1"/>
                  </a:moveTo>
                  <a:cubicBezTo>
                    <a:pt x="3225" y="1"/>
                    <a:pt x="2689" y="50"/>
                    <a:pt x="2161" y="110"/>
                  </a:cubicBezTo>
                  <a:cubicBezTo>
                    <a:pt x="1588" y="158"/>
                    <a:pt x="991" y="283"/>
                    <a:pt x="418" y="385"/>
                  </a:cubicBezTo>
                  <a:cubicBezTo>
                    <a:pt x="299" y="408"/>
                    <a:pt x="197" y="432"/>
                    <a:pt x="72" y="510"/>
                  </a:cubicBezTo>
                  <a:cubicBezTo>
                    <a:pt x="24" y="534"/>
                    <a:pt x="24" y="605"/>
                    <a:pt x="0" y="659"/>
                  </a:cubicBezTo>
                  <a:cubicBezTo>
                    <a:pt x="48" y="683"/>
                    <a:pt x="96" y="707"/>
                    <a:pt x="149" y="731"/>
                  </a:cubicBezTo>
                  <a:cubicBezTo>
                    <a:pt x="173" y="731"/>
                    <a:pt x="197" y="707"/>
                    <a:pt x="221" y="707"/>
                  </a:cubicBezTo>
                  <a:cubicBezTo>
                    <a:pt x="370" y="683"/>
                    <a:pt x="543" y="659"/>
                    <a:pt x="716" y="629"/>
                  </a:cubicBezTo>
                  <a:cubicBezTo>
                    <a:pt x="1266" y="534"/>
                    <a:pt x="1791" y="432"/>
                    <a:pt x="2334" y="361"/>
                  </a:cubicBezTo>
                  <a:cubicBezTo>
                    <a:pt x="2609" y="307"/>
                    <a:pt x="2884" y="331"/>
                    <a:pt x="3158" y="307"/>
                  </a:cubicBezTo>
                  <a:cubicBezTo>
                    <a:pt x="3402" y="286"/>
                    <a:pt x="3648" y="274"/>
                    <a:pt x="3894" y="274"/>
                  </a:cubicBezTo>
                  <a:cubicBezTo>
                    <a:pt x="4195" y="274"/>
                    <a:pt x="4498" y="291"/>
                    <a:pt x="4800" y="331"/>
                  </a:cubicBezTo>
                  <a:cubicBezTo>
                    <a:pt x="5098" y="361"/>
                    <a:pt x="5421" y="432"/>
                    <a:pt x="5719" y="480"/>
                  </a:cubicBezTo>
                  <a:cubicBezTo>
                    <a:pt x="5845" y="510"/>
                    <a:pt x="5970" y="534"/>
                    <a:pt x="6089" y="558"/>
                  </a:cubicBezTo>
                  <a:cubicBezTo>
                    <a:pt x="6112" y="563"/>
                    <a:pt x="6133" y="566"/>
                    <a:pt x="6153" y="566"/>
                  </a:cubicBezTo>
                  <a:cubicBezTo>
                    <a:pt x="6223" y="566"/>
                    <a:pt x="6274" y="530"/>
                    <a:pt x="6292" y="432"/>
                  </a:cubicBezTo>
                  <a:cubicBezTo>
                    <a:pt x="6239" y="283"/>
                    <a:pt x="6089" y="283"/>
                    <a:pt x="5970" y="259"/>
                  </a:cubicBezTo>
                  <a:cubicBezTo>
                    <a:pt x="5594" y="182"/>
                    <a:pt x="5248" y="134"/>
                    <a:pt x="4872" y="86"/>
                  </a:cubicBezTo>
                  <a:cubicBezTo>
                    <a:pt x="4504" y="25"/>
                    <a:pt x="4132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4" name="Google Shape;3924;p48"/>
            <p:cNvSpPr/>
            <p:nvPr/>
          </p:nvSpPr>
          <p:spPr>
            <a:xfrm>
              <a:off x="3881012" y="2372748"/>
              <a:ext cx="68751" cy="254356"/>
            </a:xfrm>
            <a:custGeom>
              <a:avLst/>
              <a:gdLst/>
              <a:ahLst/>
              <a:cxnLst/>
              <a:rect l="l" t="t" r="r" b="b"/>
              <a:pathLst>
                <a:path w="1242" h="4595" extrusionOk="0">
                  <a:moveTo>
                    <a:pt x="173" y="1"/>
                  </a:moveTo>
                  <a:cubicBezTo>
                    <a:pt x="72" y="48"/>
                    <a:pt x="24" y="150"/>
                    <a:pt x="24" y="251"/>
                  </a:cubicBezTo>
                  <a:cubicBezTo>
                    <a:pt x="0" y="472"/>
                    <a:pt x="0" y="675"/>
                    <a:pt x="24" y="896"/>
                  </a:cubicBezTo>
                  <a:cubicBezTo>
                    <a:pt x="48" y="1093"/>
                    <a:pt x="96" y="1272"/>
                    <a:pt x="125" y="1469"/>
                  </a:cubicBezTo>
                  <a:cubicBezTo>
                    <a:pt x="197" y="1917"/>
                    <a:pt x="322" y="2389"/>
                    <a:pt x="448" y="2836"/>
                  </a:cubicBezTo>
                  <a:cubicBezTo>
                    <a:pt x="573" y="3260"/>
                    <a:pt x="669" y="3708"/>
                    <a:pt x="794" y="4132"/>
                  </a:cubicBezTo>
                  <a:cubicBezTo>
                    <a:pt x="842" y="4257"/>
                    <a:pt x="896" y="4353"/>
                    <a:pt x="919" y="4478"/>
                  </a:cubicBezTo>
                  <a:cubicBezTo>
                    <a:pt x="957" y="4538"/>
                    <a:pt x="997" y="4595"/>
                    <a:pt x="1058" y="4595"/>
                  </a:cubicBezTo>
                  <a:cubicBezTo>
                    <a:pt x="1076" y="4595"/>
                    <a:pt x="1095" y="4590"/>
                    <a:pt x="1116" y="4580"/>
                  </a:cubicBezTo>
                  <a:cubicBezTo>
                    <a:pt x="1218" y="4556"/>
                    <a:pt x="1242" y="4454"/>
                    <a:pt x="1218" y="4353"/>
                  </a:cubicBezTo>
                  <a:cubicBezTo>
                    <a:pt x="1170" y="4132"/>
                    <a:pt x="1116" y="3905"/>
                    <a:pt x="1045" y="3684"/>
                  </a:cubicBezTo>
                  <a:cubicBezTo>
                    <a:pt x="722" y="2586"/>
                    <a:pt x="519" y="1493"/>
                    <a:pt x="346" y="401"/>
                  </a:cubicBezTo>
                  <a:cubicBezTo>
                    <a:pt x="322" y="251"/>
                    <a:pt x="275" y="126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5" name="Google Shape;3925;p48"/>
            <p:cNvSpPr/>
            <p:nvPr/>
          </p:nvSpPr>
          <p:spPr>
            <a:xfrm>
              <a:off x="4161880" y="3245852"/>
              <a:ext cx="67478" cy="217102"/>
            </a:xfrm>
            <a:custGeom>
              <a:avLst/>
              <a:gdLst/>
              <a:ahLst/>
              <a:cxnLst/>
              <a:rect l="l" t="t" r="r" b="b"/>
              <a:pathLst>
                <a:path w="1219" h="3922" extrusionOk="0">
                  <a:moveTo>
                    <a:pt x="72" y="0"/>
                  </a:moveTo>
                  <a:cubicBezTo>
                    <a:pt x="24" y="48"/>
                    <a:pt x="0" y="96"/>
                    <a:pt x="0" y="149"/>
                  </a:cubicBezTo>
                  <a:cubicBezTo>
                    <a:pt x="0" y="245"/>
                    <a:pt x="24" y="370"/>
                    <a:pt x="48" y="496"/>
                  </a:cubicBezTo>
                  <a:cubicBezTo>
                    <a:pt x="96" y="746"/>
                    <a:pt x="150" y="991"/>
                    <a:pt x="221" y="1242"/>
                  </a:cubicBezTo>
                  <a:cubicBezTo>
                    <a:pt x="245" y="1343"/>
                    <a:pt x="245" y="1469"/>
                    <a:pt x="275" y="1588"/>
                  </a:cubicBezTo>
                  <a:cubicBezTo>
                    <a:pt x="347" y="1839"/>
                    <a:pt x="424" y="2066"/>
                    <a:pt x="472" y="2311"/>
                  </a:cubicBezTo>
                  <a:cubicBezTo>
                    <a:pt x="597" y="2758"/>
                    <a:pt x="693" y="3230"/>
                    <a:pt x="818" y="3678"/>
                  </a:cubicBezTo>
                  <a:cubicBezTo>
                    <a:pt x="860" y="3853"/>
                    <a:pt x="926" y="3921"/>
                    <a:pt x="1070" y="3921"/>
                  </a:cubicBezTo>
                  <a:cubicBezTo>
                    <a:pt x="1112" y="3921"/>
                    <a:pt x="1161" y="3915"/>
                    <a:pt x="1218" y="3904"/>
                  </a:cubicBezTo>
                  <a:cubicBezTo>
                    <a:pt x="1218" y="3827"/>
                    <a:pt x="1194" y="3755"/>
                    <a:pt x="1171" y="3678"/>
                  </a:cubicBezTo>
                  <a:cubicBezTo>
                    <a:pt x="1117" y="3457"/>
                    <a:pt x="1045" y="3230"/>
                    <a:pt x="991" y="3009"/>
                  </a:cubicBezTo>
                  <a:cubicBezTo>
                    <a:pt x="872" y="2561"/>
                    <a:pt x="747" y="2114"/>
                    <a:pt x="621" y="1690"/>
                  </a:cubicBezTo>
                  <a:cubicBezTo>
                    <a:pt x="597" y="1588"/>
                    <a:pt x="544" y="1493"/>
                    <a:pt x="520" y="1391"/>
                  </a:cubicBezTo>
                  <a:cubicBezTo>
                    <a:pt x="395" y="967"/>
                    <a:pt x="275" y="573"/>
                    <a:pt x="150" y="173"/>
                  </a:cubicBezTo>
                  <a:cubicBezTo>
                    <a:pt x="126" y="96"/>
                    <a:pt x="96" y="48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6" name="Google Shape;3926;p48"/>
            <p:cNvSpPr/>
            <p:nvPr/>
          </p:nvSpPr>
          <p:spPr>
            <a:xfrm>
              <a:off x="4007552" y="2825824"/>
              <a:ext cx="66149" cy="138166"/>
            </a:xfrm>
            <a:custGeom>
              <a:avLst/>
              <a:gdLst/>
              <a:ahLst/>
              <a:cxnLst/>
              <a:rect l="l" t="t" r="r" b="b"/>
              <a:pathLst>
                <a:path w="1195" h="2496" extrusionOk="0">
                  <a:moveTo>
                    <a:pt x="198" y="0"/>
                  </a:moveTo>
                  <a:cubicBezTo>
                    <a:pt x="102" y="24"/>
                    <a:pt x="1" y="102"/>
                    <a:pt x="1" y="174"/>
                  </a:cubicBezTo>
                  <a:cubicBezTo>
                    <a:pt x="1" y="251"/>
                    <a:pt x="24" y="299"/>
                    <a:pt x="48" y="371"/>
                  </a:cubicBezTo>
                  <a:cubicBezTo>
                    <a:pt x="126" y="520"/>
                    <a:pt x="198" y="645"/>
                    <a:pt x="275" y="794"/>
                  </a:cubicBezTo>
                  <a:cubicBezTo>
                    <a:pt x="448" y="1266"/>
                    <a:pt x="645" y="1744"/>
                    <a:pt x="848" y="2215"/>
                  </a:cubicBezTo>
                  <a:cubicBezTo>
                    <a:pt x="872" y="2287"/>
                    <a:pt x="896" y="2364"/>
                    <a:pt x="944" y="2412"/>
                  </a:cubicBezTo>
                  <a:cubicBezTo>
                    <a:pt x="969" y="2452"/>
                    <a:pt x="1039" y="2496"/>
                    <a:pt x="1075" y="2496"/>
                  </a:cubicBezTo>
                  <a:cubicBezTo>
                    <a:pt x="1083" y="2496"/>
                    <a:pt x="1089" y="2494"/>
                    <a:pt x="1093" y="2490"/>
                  </a:cubicBezTo>
                  <a:cubicBezTo>
                    <a:pt x="1147" y="2460"/>
                    <a:pt x="1171" y="2388"/>
                    <a:pt x="1195" y="2364"/>
                  </a:cubicBezTo>
                  <a:cubicBezTo>
                    <a:pt x="1171" y="2263"/>
                    <a:pt x="1171" y="2215"/>
                    <a:pt x="1147" y="2162"/>
                  </a:cubicBezTo>
                  <a:cubicBezTo>
                    <a:pt x="920" y="1469"/>
                    <a:pt x="645" y="771"/>
                    <a:pt x="347" y="126"/>
                  </a:cubicBezTo>
                  <a:cubicBezTo>
                    <a:pt x="323" y="48"/>
                    <a:pt x="275" y="0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7" name="Google Shape;3927;p48"/>
            <p:cNvSpPr/>
            <p:nvPr/>
          </p:nvSpPr>
          <p:spPr>
            <a:xfrm>
              <a:off x="3947105" y="2638449"/>
              <a:ext cx="21865" cy="23581"/>
            </a:xfrm>
            <a:custGeom>
              <a:avLst/>
              <a:gdLst/>
              <a:ahLst/>
              <a:cxnLst/>
              <a:rect l="l" t="t" r="r" b="b"/>
              <a:pathLst>
                <a:path w="395" h="426" extrusionOk="0">
                  <a:moveTo>
                    <a:pt x="173" y="0"/>
                  </a:moveTo>
                  <a:cubicBezTo>
                    <a:pt x="72" y="24"/>
                    <a:pt x="0" y="102"/>
                    <a:pt x="0" y="203"/>
                  </a:cubicBezTo>
                  <a:cubicBezTo>
                    <a:pt x="0" y="299"/>
                    <a:pt x="72" y="353"/>
                    <a:pt x="149" y="400"/>
                  </a:cubicBezTo>
                  <a:cubicBezTo>
                    <a:pt x="175" y="417"/>
                    <a:pt x="198" y="425"/>
                    <a:pt x="219" y="425"/>
                  </a:cubicBezTo>
                  <a:cubicBezTo>
                    <a:pt x="258" y="425"/>
                    <a:pt x="292" y="399"/>
                    <a:pt x="322" y="353"/>
                  </a:cubicBezTo>
                  <a:cubicBezTo>
                    <a:pt x="394" y="203"/>
                    <a:pt x="370" y="126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8" name="Google Shape;3928;p48"/>
            <p:cNvSpPr/>
            <p:nvPr/>
          </p:nvSpPr>
          <p:spPr>
            <a:xfrm>
              <a:off x="4083221" y="2994765"/>
              <a:ext cx="16607" cy="21367"/>
            </a:xfrm>
            <a:custGeom>
              <a:avLst/>
              <a:gdLst/>
              <a:ahLst/>
              <a:cxnLst/>
              <a:rect l="l" t="t" r="r" b="b"/>
              <a:pathLst>
                <a:path w="300" h="386" extrusionOk="0">
                  <a:moveTo>
                    <a:pt x="177" y="1"/>
                  </a:moveTo>
                  <a:cubicBezTo>
                    <a:pt x="168" y="1"/>
                    <a:pt x="159" y="2"/>
                    <a:pt x="150" y="5"/>
                  </a:cubicBezTo>
                  <a:cubicBezTo>
                    <a:pt x="78" y="5"/>
                    <a:pt x="1" y="106"/>
                    <a:pt x="1" y="208"/>
                  </a:cubicBezTo>
                  <a:cubicBezTo>
                    <a:pt x="1" y="317"/>
                    <a:pt x="41" y="386"/>
                    <a:pt x="99" y="386"/>
                  </a:cubicBezTo>
                  <a:cubicBezTo>
                    <a:pt x="108" y="386"/>
                    <a:pt x="117" y="384"/>
                    <a:pt x="126" y="381"/>
                  </a:cubicBezTo>
                  <a:cubicBezTo>
                    <a:pt x="228" y="381"/>
                    <a:pt x="299" y="304"/>
                    <a:pt x="299" y="184"/>
                  </a:cubicBezTo>
                  <a:cubicBezTo>
                    <a:pt x="278" y="74"/>
                    <a:pt x="239" y="1"/>
                    <a:pt x="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9" name="Google Shape;3929;p48"/>
            <p:cNvSpPr/>
            <p:nvPr/>
          </p:nvSpPr>
          <p:spPr>
            <a:xfrm>
              <a:off x="4230630" y="3486754"/>
              <a:ext cx="20869" cy="17880"/>
            </a:xfrm>
            <a:custGeom>
              <a:avLst/>
              <a:gdLst/>
              <a:ahLst/>
              <a:cxnLst/>
              <a:rect l="l" t="t" r="r" b="b"/>
              <a:pathLst>
                <a:path w="377" h="323" extrusionOk="0">
                  <a:moveTo>
                    <a:pt x="149" y="0"/>
                  </a:moveTo>
                  <a:cubicBezTo>
                    <a:pt x="126" y="0"/>
                    <a:pt x="126" y="0"/>
                    <a:pt x="102" y="24"/>
                  </a:cubicBezTo>
                  <a:cubicBezTo>
                    <a:pt x="78" y="72"/>
                    <a:pt x="0" y="126"/>
                    <a:pt x="0" y="149"/>
                  </a:cubicBezTo>
                  <a:cubicBezTo>
                    <a:pt x="24" y="221"/>
                    <a:pt x="102" y="251"/>
                    <a:pt x="149" y="323"/>
                  </a:cubicBezTo>
                  <a:cubicBezTo>
                    <a:pt x="251" y="275"/>
                    <a:pt x="323" y="221"/>
                    <a:pt x="346" y="173"/>
                  </a:cubicBezTo>
                  <a:cubicBezTo>
                    <a:pt x="376" y="149"/>
                    <a:pt x="376" y="24"/>
                    <a:pt x="346" y="24"/>
                  </a:cubicBezTo>
                  <a:cubicBezTo>
                    <a:pt x="275" y="0"/>
                    <a:pt x="197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0" name="Google Shape;3930;p48"/>
            <p:cNvSpPr/>
            <p:nvPr/>
          </p:nvSpPr>
          <p:spPr>
            <a:xfrm>
              <a:off x="4486699" y="3840690"/>
              <a:ext cx="183170" cy="30113"/>
            </a:xfrm>
            <a:custGeom>
              <a:avLst/>
              <a:gdLst/>
              <a:ahLst/>
              <a:cxnLst/>
              <a:rect l="l" t="t" r="r" b="b"/>
              <a:pathLst>
                <a:path w="3309" h="544" extrusionOk="0">
                  <a:moveTo>
                    <a:pt x="150" y="0"/>
                  </a:moveTo>
                  <a:cubicBezTo>
                    <a:pt x="102" y="0"/>
                    <a:pt x="49" y="0"/>
                    <a:pt x="25" y="24"/>
                  </a:cubicBezTo>
                  <a:cubicBezTo>
                    <a:pt x="25" y="24"/>
                    <a:pt x="1" y="48"/>
                    <a:pt x="1" y="72"/>
                  </a:cubicBezTo>
                  <a:cubicBezTo>
                    <a:pt x="79" y="96"/>
                    <a:pt x="150" y="173"/>
                    <a:pt x="252" y="173"/>
                  </a:cubicBezTo>
                  <a:cubicBezTo>
                    <a:pt x="449" y="245"/>
                    <a:pt x="676" y="275"/>
                    <a:pt x="873" y="322"/>
                  </a:cubicBezTo>
                  <a:cubicBezTo>
                    <a:pt x="1493" y="394"/>
                    <a:pt x="2090" y="448"/>
                    <a:pt x="2711" y="519"/>
                  </a:cubicBezTo>
                  <a:cubicBezTo>
                    <a:pt x="2837" y="543"/>
                    <a:pt x="2962" y="543"/>
                    <a:pt x="3111" y="543"/>
                  </a:cubicBezTo>
                  <a:cubicBezTo>
                    <a:pt x="3237" y="519"/>
                    <a:pt x="3308" y="472"/>
                    <a:pt x="3308" y="299"/>
                  </a:cubicBezTo>
                  <a:cubicBezTo>
                    <a:pt x="3237" y="275"/>
                    <a:pt x="3159" y="245"/>
                    <a:pt x="3087" y="221"/>
                  </a:cubicBezTo>
                  <a:cubicBezTo>
                    <a:pt x="2914" y="197"/>
                    <a:pt x="2735" y="197"/>
                    <a:pt x="2562" y="197"/>
                  </a:cubicBezTo>
                  <a:cubicBezTo>
                    <a:pt x="1768" y="125"/>
                    <a:pt x="944" y="48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1" name="Google Shape;3931;p48"/>
            <p:cNvSpPr/>
            <p:nvPr/>
          </p:nvSpPr>
          <p:spPr>
            <a:xfrm>
              <a:off x="4681048" y="3854196"/>
              <a:ext cx="21865" cy="15444"/>
            </a:xfrm>
            <a:custGeom>
              <a:avLst/>
              <a:gdLst/>
              <a:ahLst/>
              <a:cxnLst/>
              <a:rect l="l" t="t" r="r" b="b"/>
              <a:pathLst>
                <a:path w="395" h="279" extrusionOk="0">
                  <a:moveTo>
                    <a:pt x="173" y="1"/>
                  </a:moveTo>
                  <a:cubicBezTo>
                    <a:pt x="72" y="1"/>
                    <a:pt x="0" y="55"/>
                    <a:pt x="0" y="126"/>
                  </a:cubicBezTo>
                  <a:cubicBezTo>
                    <a:pt x="24" y="228"/>
                    <a:pt x="96" y="275"/>
                    <a:pt x="197" y="275"/>
                  </a:cubicBezTo>
                  <a:cubicBezTo>
                    <a:pt x="221" y="275"/>
                    <a:pt x="246" y="278"/>
                    <a:pt x="269" y="278"/>
                  </a:cubicBezTo>
                  <a:cubicBezTo>
                    <a:pt x="315" y="278"/>
                    <a:pt x="354" y="267"/>
                    <a:pt x="370" y="204"/>
                  </a:cubicBezTo>
                  <a:cubicBezTo>
                    <a:pt x="394" y="102"/>
                    <a:pt x="269" y="3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2" name="Google Shape;3932;p48"/>
            <p:cNvSpPr/>
            <p:nvPr/>
          </p:nvSpPr>
          <p:spPr>
            <a:xfrm>
              <a:off x="4402782" y="3642411"/>
              <a:ext cx="209242" cy="26128"/>
            </a:xfrm>
            <a:custGeom>
              <a:avLst/>
              <a:gdLst/>
              <a:ahLst/>
              <a:cxnLst/>
              <a:rect l="l" t="t" r="r" b="b"/>
              <a:pathLst>
                <a:path w="3780" h="472" extrusionOk="0">
                  <a:moveTo>
                    <a:pt x="1" y="0"/>
                  </a:moveTo>
                  <a:cubicBezTo>
                    <a:pt x="24" y="72"/>
                    <a:pt x="48" y="125"/>
                    <a:pt x="102" y="149"/>
                  </a:cubicBezTo>
                  <a:cubicBezTo>
                    <a:pt x="174" y="173"/>
                    <a:pt x="275" y="197"/>
                    <a:pt x="371" y="197"/>
                  </a:cubicBezTo>
                  <a:cubicBezTo>
                    <a:pt x="818" y="245"/>
                    <a:pt x="1242" y="299"/>
                    <a:pt x="1690" y="322"/>
                  </a:cubicBezTo>
                  <a:cubicBezTo>
                    <a:pt x="2239" y="370"/>
                    <a:pt x="2812" y="424"/>
                    <a:pt x="3385" y="472"/>
                  </a:cubicBezTo>
                  <a:lnTo>
                    <a:pt x="3583" y="472"/>
                  </a:lnTo>
                  <a:cubicBezTo>
                    <a:pt x="3684" y="472"/>
                    <a:pt x="3756" y="424"/>
                    <a:pt x="3780" y="322"/>
                  </a:cubicBezTo>
                  <a:cubicBezTo>
                    <a:pt x="3708" y="197"/>
                    <a:pt x="3606" y="173"/>
                    <a:pt x="3481" y="149"/>
                  </a:cubicBezTo>
                  <a:cubicBezTo>
                    <a:pt x="2860" y="125"/>
                    <a:pt x="2215" y="72"/>
                    <a:pt x="1595" y="48"/>
                  </a:cubicBezTo>
                  <a:cubicBezTo>
                    <a:pt x="1147" y="24"/>
                    <a:pt x="699" y="0"/>
                    <a:pt x="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3" name="Google Shape;3933;p48"/>
            <p:cNvSpPr/>
            <p:nvPr/>
          </p:nvSpPr>
          <p:spPr>
            <a:xfrm>
              <a:off x="4624531" y="3655751"/>
              <a:ext cx="27456" cy="13064"/>
            </a:xfrm>
            <a:custGeom>
              <a:avLst/>
              <a:gdLst/>
              <a:ahLst/>
              <a:cxnLst/>
              <a:rect l="l" t="t" r="r" b="b"/>
              <a:pathLst>
                <a:path w="496" h="236" extrusionOk="0">
                  <a:moveTo>
                    <a:pt x="212" y="1"/>
                  </a:moveTo>
                  <a:cubicBezTo>
                    <a:pt x="173" y="1"/>
                    <a:pt x="134" y="10"/>
                    <a:pt x="96" y="34"/>
                  </a:cubicBezTo>
                  <a:cubicBezTo>
                    <a:pt x="48" y="58"/>
                    <a:pt x="24" y="129"/>
                    <a:pt x="0" y="153"/>
                  </a:cubicBezTo>
                  <a:cubicBezTo>
                    <a:pt x="41" y="179"/>
                    <a:pt x="83" y="235"/>
                    <a:pt x="128" y="235"/>
                  </a:cubicBezTo>
                  <a:cubicBezTo>
                    <a:pt x="135" y="235"/>
                    <a:pt x="142" y="234"/>
                    <a:pt x="150" y="231"/>
                  </a:cubicBezTo>
                  <a:cubicBezTo>
                    <a:pt x="245" y="231"/>
                    <a:pt x="371" y="207"/>
                    <a:pt x="496" y="81"/>
                  </a:cubicBezTo>
                  <a:cubicBezTo>
                    <a:pt x="392" y="48"/>
                    <a:pt x="300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4" name="Google Shape;3934;p48"/>
            <p:cNvSpPr/>
            <p:nvPr/>
          </p:nvSpPr>
          <p:spPr>
            <a:xfrm>
              <a:off x="4324123" y="3899808"/>
              <a:ext cx="123995" cy="23526"/>
            </a:xfrm>
            <a:custGeom>
              <a:avLst/>
              <a:gdLst/>
              <a:ahLst/>
              <a:cxnLst/>
              <a:rect l="l" t="t" r="r" b="b"/>
              <a:pathLst>
                <a:path w="2240" h="425" extrusionOk="0">
                  <a:moveTo>
                    <a:pt x="299" y="1"/>
                  </a:moveTo>
                  <a:cubicBezTo>
                    <a:pt x="204" y="1"/>
                    <a:pt x="102" y="25"/>
                    <a:pt x="1" y="102"/>
                  </a:cubicBezTo>
                  <a:cubicBezTo>
                    <a:pt x="78" y="251"/>
                    <a:pt x="204" y="251"/>
                    <a:pt x="299" y="251"/>
                  </a:cubicBezTo>
                  <a:cubicBezTo>
                    <a:pt x="848" y="299"/>
                    <a:pt x="1422" y="371"/>
                    <a:pt x="1995" y="424"/>
                  </a:cubicBezTo>
                  <a:cubicBezTo>
                    <a:pt x="2090" y="424"/>
                    <a:pt x="2192" y="424"/>
                    <a:pt x="2239" y="299"/>
                  </a:cubicBezTo>
                  <a:cubicBezTo>
                    <a:pt x="2216" y="102"/>
                    <a:pt x="2066" y="72"/>
                    <a:pt x="1917" y="48"/>
                  </a:cubicBezTo>
                  <a:cubicBezTo>
                    <a:pt x="1374" y="25"/>
                    <a:pt x="848" y="25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5" name="Google Shape;3935;p48"/>
            <p:cNvSpPr/>
            <p:nvPr/>
          </p:nvSpPr>
          <p:spPr>
            <a:xfrm>
              <a:off x="4459299" y="3911211"/>
              <a:ext cx="27456" cy="16108"/>
            </a:xfrm>
            <a:custGeom>
              <a:avLst/>
              <a:gdLst/>
              <a:ahLst/>
              <a:cxnLst/>
              <a:rect l="l" t="t" r="r" b="b"/>
              <a:pathLst>
                <a:path w="496" h="291" extrusionOk="0">
                  <a:moveTo>
                    <a:pt x="250" y="0"/>
                  </a:moveTo>
                  <a:cubicBezTo>
                    <a:pt x="190" y="0"/>
                    <a:pt x="127" y="23"/>
                    <a:pt x="72" y="69"/>
                  </a:cubicBezTo>
                  <a:cubicBezTo>
                    <a:pt x="0" y="141"/>
                    <a:pt x="24" y="218"/>
                    <a:pt x="126" y="266"/>
                  </a:cubicBezTo>
                  <a:cubicBezTo>
                    <a:pt x="176" y="282"/>
                    <a:pt x="219" y="290"/>
                    <a:pt x="260" y="290"/>
                  </a:cubicBezTo>
                  <a:cubicBezTo>
                    <a:pt x="342" y="290"/>
                    <a:pt x="412" y="258"/>
                    <a:pt x="496" y="195"/>
                  </a:cubicBezTo>
                  <a:cubicBezTo>
                    <a:pt x="451" y="67"/>
                    <a:pt x="353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6" name="Google Shape;3936;p48"/>
            <p:cNvSpPr/>
            <p:nvPr/>
          </p:nvSpPr>
          <p:spPr>
            <a:xfrm>
              <a:off x="4431511" y="3715423"/>
              <a:ext cx="165290" cy="27456"/>
            </a:xfrm>
            <a:custGeom>
              <a:avLst/>
              <a:gdLst/>
              <a:ahLst/>
              <a:cxnLst/>
              <a:rect l="l" t="t" r="r" b="b"/>
              <a:pathLst>
                <a:path w="2986" h="496" extrusionOk="0">
                  <a:moveTo>
                    <a:pt x="299" y="0"/>
                  </a:moveTo>
                  <a:cubicBezTo>
                    <a:pt x="180" y="0"/>
                    <a:pt x="55" y="24"/>
                    <a:pt x="31" y="96"/>
                  </a:cubicBezTo>
                  <a:cubicBezTo>
                    <a:pt x="1" y="174"/>
                    <a:pt x="102" y="269"/>
                    <a:pt x="252" y="299"/>
                  </a:cubicBezTo>
                  <a:cubicBezTo>
                    <a:pt x="449" y="323"/>
                    <a:pt x="628" y="347"/>
                    <a:pt x="825" y="347"/>
                  </a:cubicBezTo>
                  <a:cubicBezTo>
                    <a:pt x="1422" y="394"/>
                    <a:pt x="2019" y="448"/>
                    <a:pt x="2592" y="496"/>
                  </a:cubicBezTo>
                  <a:cubicBezTo>
                    <a:pt x="2717" y="496"/>
                    <a:pt x="2837" y="472"/>
                    <a:pt x="2962" y="472"/>
                  </a:cubicBezTo>
                  <a:cubicBezTo>
                    <a:pt x="2962" y="448"/>
                    <a:pt x="2986" y="418"/>
                    <a:pt x="2986" y="418"/>
                  </a:cubicBezTo>
                  <a:cubicBezTo>
                    <a:pt x="2890" y="323"/>
                    <a:pt x="2765" y="299"/>
                    <a:pt x="2664" y="299"/>
                  </a:cubicBezTo>
                  <a:cubicBezTo>
                    <a:pt x="2270" y="245"/>
                    <a:pt x="1893" y="197"/>
                    <a:pt x="1523" y="174"/>
                  </a:cubicBezTo>
                  <a:cubicBezTo>
                    <a:pt x="1123" y="120"/>
                    <a:pt x="699" y="72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7" name="Google Shape;3937;p48"/>
            <p:cNvSpPr/>
            <p:nvPr/>
          </p:nvSpPr>
          <p:spPr>
            <a:xfrm>
              <a:off x="4616283" y="3733801"/>
              <a:ext cx="20537" cy="15057"/>
            </a:xfrm>
            <a:custGeom>
              <a:avLst/>
              <a:gdLst/>
              <a:ahLst/>
              <a:cxnLst/>
              <a:rect l="l" t="t" r="r" b="b"/>
              <a:pathLst>
                <a:path w="371" h="272" extrusionOk="0">
                  <a:moveTo>
                    <a:pt x="186" y="1"/>
                  </a:moveTo>
                  <a:cubicBezTo>
                    <a:pt x="152" y="1"/>
                    <a:pt x="115" y="14"/>
                    <a:pt x="72" y="39"/>
                  </a:cubicBezTo>
                  <a:cubicBezTo>
                    <a:pt x="24" y="62"/>
                    <a:pt x="0" y="116"/>
                    <a:pt x="0" y="140"/>
                  </a:cubicBezTo>
                  <a:cubicBezTo>
                    <a:pt x="0" y="188"/>
                    <a:pt x="48" y="236"/>
                    <a:pt x="96" y="265"/>
                  </a:cubicBezTo>
                  <a:cubicBezTo>
                    <a:pt x="112" y="269"/>
                    <a:pt x="129" y="271"/>
                    <a:pt x="146" y="271"/>
                  </a:cubicBezTo>
                  <a:cubicBezTo>
                    <a:pt x="230" y="271"/>
                    <a:pt x="310" y="224"/>
                    <a:pt x="370" y="164"/>
                  </a:cubicBezTo>
                  <a:cubicBezTo>
                    <a:pt x="307" y="50"/>
                    <a:pt x="252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8" name="Google Shape;3938;p48"/>
            <p:cNvSpPr/>
            <p:nvPr/>
          </p:nvSpPr>
          <p:spPr>
            <a:xfrm>
              <a:off x="3778883" y="2248644"/>
              <a:ext cx="20869" cy="21644"/>
            </a:xfrm>
            <a:custGeom>
              <a:avLst/>
              <a:gdLst/>
              <a:ahLst/>
              <a:cxnLst/>
              <a:rect l="l" t="t" r="r" b="b"/>
              <a:pathLst>
                <a:path w="377" h="391" extrusionOk="0">
                  <a:moveTo>
                    <a:pt x="157" y="0"/>
                  </a:moveTo>
                  <a:cubicBezTo>
                    <a:pt x="146" y="0"/>
                    <a:pt x="136" y="2"/>
                    <a:pt x="126" y="4"/>
                  </a:cubicBezTo>
                  <a:cubicBezTo>
                    <a:pt x="54" y="4"/>
                    <a:pt x="0" y="105"/>
                    <a:pt x="0" y="201"/>
                  </a:cubicBezTo>
                  <a:cubicBezTo>
                    <a:pt x="30" y="279"/>
                    <a:pt x="54" y="326"/>
                    <a:pt x="54" y="380"/>
                  </a:cubicBezTo>
                  <a:cubicBezTo>
                    <a:pt x="102" y="380"/>
                    <a:pt x="142" y="391"/>
                    <a:pt x="177" y="391"/>
                  </a:cubicBezTo>
                  <a:cubicBezTo>
                    <a:pt x="195" y="391"/>
                    <a:pt x="211" y="388"/>
                    <a:pt x="227" y="380"/>
                  </a:cubicBezTo>
                  <a:cubicBezTo>
                    <a:pt x="329" y="380"/>
                    <a:pt x="376" y="279"/>
                    <a:pt x="353" y="153"/>
                  </a:cubicBezTo>
                  <a:cubicBezTo>
                    <a:pt x="331" y="8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9" name="Google Shape;3939;p48"/>
            <p:cNvSpPr/>
            <p:nvPr/>
          </p:nvSpPr>
          <p:spPr>
            <a:xfrm>
              <a:off x="5435517" y="1897500"/>
              <a:ext cx="813663" cy="460498"/>
            </a:xfrm>
            <a:custGeom>
              <a:avLst/>
              <a:gdLst/>
              <a:ahLst/>
              <a:cxnLst/>
              <a:rect l="l" t="t" r="r" b="b"/>
              <a:pathLst>
                <a:path w="14699" h="8319" extrusionOk="0">
                  <a:moveTo>
                    <a:pt x="12952" y="1"/>
                  </a:moveTo>
                  <a:cubicBezTo>
                    <a:pt x="12863" y="1"/>
                    <a:pt x="12806" y="83"/>
                    <a:pt x="12806" y="235"/>
                  </a:cubicBezTo>
                  <a:cubicBezTo>
                    <a:pt x="12806" y="283"/>
                    <a:pt x="12836" y="361"/>
                    <a:pt x="12884" y="408"/>
                  </a:cubicBezTo>
                  <a:cubicBezTo>
                    <a:pt x="13009" y="558"/>
                    <a:pt x="13135" y="707"/>
                    <a:pt x="13254" y="832"/>
                  </a:cubicBezTo>
                  <a:lnTo>
                    <a:pt x="13702" y="1280"/>
                  </a:lnTo>
                  <a:cubicBezTo>
                    <a:pt x="13678" y="1304"/>
                    <a:pt x="13678" y="1304"/>
                    <a:pt x="13678" y="1328"/>
                  </a:cubicBezTo>
                  <a:lnTo>
                    <a:pt x="13553" y="1328"/>
                  </a:lnTo>
                  <a:cubicBezTo>
                    <a:pt x="13254" y="1304"/>
                    <a:pt x="12956" y="1256"/>
                    <a:pt x="12657" y="1202"/>
                  </a:cubicBezTo>
                  <a:cubicBezTo>
                    <a:pt x="11988" y="1129"/>
                    <a:pt x="11329" y="1065"/>
                    <a:pt x="10662" y="1065"/>
                  </a:cubicBezTo>
                  <a:cubicBezTo>
                    <a:pt x="10466" y="1065"/>
                    <a:pt x="10270" y="1071"/>
                    <a:pt x="10072" y="1083"/>
                  </a:cubicBezTo>
                  <a:cubicBezTo>
                    <a:pt x="9129" y="1155"/>
                    <a:pt x="8210" y="1232"/>
                    <a:pt x="7284" y="1477"/>
                  </a:cubicBezTo>
                  <a:cubicBezTo>
                    <a:pt x="6269" y="1752"/>
                    <a:pt x="5320" y="2128"/>
                    <a:pt x="4448" y="2773"/>
                  </a:cubicBezTo>
                  <a:cubicBezTo>
                    <a:pt x="4377" y="2820"/>
                    <a:pt x="4275" y="2898"/>
                    <a:pt x="4180" y="2946"/>
                  </a:cubicBezTo>
                  <a:cubicBezTo>
                    <a:pt x="2908" y="3817"/>
                    <a:pt x="1792" y="4886"/>
                    <a:pt x="944" y="6181"/>
                  </a:cubicBezTo>
                  <a:cubicBezTo>
                    <a:pt x="568" y="6778"/>
                    <a:pt x="222" y="7399"/>
                    <a:pt x="49" y="8098"/>
                  </a:cubicBezTo>
                  <a:cubicBezTo>
                    <a:pt x="25" y="8169"/>
                    <a:pt x="25" y="8217"/>
                    <a:pt x="1" y="8319"/>
                  </a:cubicBezTo>
                  <a:cubicBezTo>
                    <a:pt x="150" y="8193"/>
                    <a:pt x="198" y="8098"/>
                    <a:pt x="246" y="7972"/>
                  </a:cubicBezTo>
                  <a:cubicBezTo>
                    <a:pt x="795" y="6754"/>
                    <a:pt x="1541" y="5656"/>
                    <a:pt x="2508" y="4737"/>
                  </a:cubicBezTo>
                  <a:cubicBezTo>
                    <a:pt x="2711" y="4540"/>
                    <a:pt x="2908" y="4367"/>
                    <a:pt x="3105" y="4187"/>
                  </a:cubicBezTo>
                  <a:cubicBezTo>
                    <a:pt x="3851" y="3495"/>
                    <a:pt x="4699" y="2970"/>
                    <a:pt x="5595" y="2498"/>
                  </a:cubicBezTo>
                  <a:cubicBezTo>
                    <a:pt x="6419" y="2050"/>
                    <a:pt x="7338" y="1829"/>
                    <a:pt x="8257" y="1650"/>
                  </a:cubicBezTo>
                  <a:cubicBezTo>
                    <a:pt x="8753" y="1579"/>
                    <a:pt x="9278" y="1531"/>
                    <a:pt x="9774" y="1501"/>
                  </a:cubicBezTo>
                  <a:cubicBezTo>
                    <a:pt x="10118" y="1487"/>
                    <a:pt x="10471" y="1473"/>
                    <a:pt x="10822" y="1473"/>
                  </a:cubicBezTo>
                  <a:cubicBezTo>
                    <a:pt x="11080" y="1473"/>
                    <a:pt x="11336" y="1481"/>
                    <a:pt x="11589" y="1501"/>
                  </a:cubicBezTo>
                  <a:cubicBezTo>
                    <a:pt x="12311" y="1555"/>
                    <a:pt x="13033" y="1680"/>
                    <a:pt x="13732" y="1752"/>
                  </a:cubicBezTo>
                  <a:cubicBezTo>
                    <a:pt x="13756" y="1752"/>
                    <a:pt x="13779" y="1776"/>
                    <a:pt x="13803" y="1799"/>
                  </a:cubicBezTo>
                  <a:cubicBezTo>
                    <a:pt x="13756" y="1853"/>
                    <a:pt x="13702" y="1925"/>
                    <a:pt x="13654" y="1979"/>
                  </a:cubicBezTo>
                  <a:cubicBezTo>
                    <a:pt x="13433" y="2176"/>
                    <a:pt x="13206" y="2396"/>
                    <a:pt x="12985" y="2599"/>
                  </a:cubicBezTo>
                  <a:cubicBezTo>
                    <a:pt x="12908" y="2671"/>
                    <a:pt x="12860" y="2725"/>
                    <a:pt x="12806" y="2796"/>
                  </a:cubicBezTo>
                  <a:cubicBezTo>
                    <a:pt x="12759" y="2874"/>
                    <a:pt x="12711" y="2970"/>
                    <a:pt x="12759" y="3047"/>
                  </a:cubicBezTo>
                  <a:cubicBezTo>
                    <a:pt x="12817" y="3119"/>
                    <a:pt x="12899" y="3154"/>
                    <a:pt x="12980" y="3154"/>
                  </a:cubicBezTo>
                  <a:cubicBezTo>
                    <a:pt x="13006" y="3154"/>
                    <a:pt x="13032" y="3150"/>
                    <a:pt x="13057" y="3143"/>
                  </a:cubicBezTo>
                  <a:cubicBezTo>
                    <a:pt x="13105" y="3143"/>
                    <a:pt x="13159" y="3095"/>
                    <a:pt x="13206" y="3047"/>
                  </a:cubicBezTo>
                  <a:cubicBezTo>
                    <a:pt x="13654" y="2647"/>
                    <a:pt x="14126" y="2247"/>
                    <a:pt x="14573" y="1829"/>
                  </a:cubicBezTo>
                  <a:cubicBezTo>
                    <a:pt x="14699" y="1704"/>
                    <a:pt x="14699" y="1579"/>
                    <a:pt x="14573" y="1453"/>
                  </a:cubicBezTo>
                  <a:cubicBezTo>
                    <a:pt x="14478" y="1352"/>
                    <a:pt x="14353" y="1280"/>
                    <a:pt x="14275" y="1179"/>
                  </a:cubicBezTo>
                  <a:cubicBezTo>
                    <a:pt x="13976" y="755"/>
                    <a:pt x="13529" y="486"/>
                    <a:pt x="13182" y="110"/>
                  </a:cubicBezTo>
                  <a:cubicBezTo>
                    <a:pt x="13182" y="86"/>
                    <a:pt x="13135" y="62"/>
                    <a:pt x="13105" y="62"/>
                  </a:cubicBezTo>
                  <a:cubicBezTo>
                    <a:pt x="13048" y="21"/>
                    <a:pt x="12996" y="1"/>
                    <a:pt x="12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0" name="Google Shape;3940;p48"/>
            <p:cNvSpPr/>
            <p:nvPr/>
          </p:nvSpPr>
          <p:spPr>
            <a:xfrm>
              <a:off x="3439786" y="3024756"/>
              <a:ext cx="387042" cy="659278"/>
            </a:xfrm>
            <a:custGeom>
              <a:avLst/>
              <a:gdLst/>
              <a:ahLst/>
              <a:cxnLst/>
              <a:rect l="l" t="t" r="r" b="b"/>
              <a:pathLst>
                <a:path w="6992" h="11910" extrusionOk="0">
                  <a:moveTo>
                    <a:pt x="6765" y="1"/>
                  </a:moveTo>
                  <a:cubicBezTo>
                    <a:pt x="6707" y="1"/>
                    <a:pt x="6652" y="14"/>
                    <a:pt x="6597" y="38"/>
                  </a:cubicBezTo>
                  <a:cubicBezTo>
                    <a:pt x="6299" y="110"/>
                    <a:pt x="6000" y="188"/>
                    <a:pt x="5726" y="313"/>
                  </a:cubicBezTo>
                  <a:cubicBezTo>
                    <a:pt x="5326" y="432"/>
                    <a:pt x="5027" y="683"/>
                    <a:pt x="4753" y="1006"/>
                  </a:cubicBezTo>
                  <a:cubicBezTo>
                    <a:pt x="4084" y="1806"/>
                    <a:pt x="3708" y="2725"/>
                    <a:pt x="3583" y="3746"/>
                  </a:cubicBezTo>
                  <a:cubicBezTo>
                    <a:pt x="3487" y="4564"/>
                    <a:pt x="3409" y="5358"/>
                    <a:pt x="3386" y="6181"/>
                  </a:cubicBezTo>
                  <a:cubicBezTo>
                    <a:pt x="3362" y="7149"/>
                    <a:pt x="3165" y="8074"/>
                    <a:pt x="2765" y="8969"/>
                  </a:cubicBezTo>
                  <a:cubicBezTo>
                    <a:pt x="2514" y="9566"/>
                    <a:pt x="2144" y="10062"/>
                    <a:pt x="1547" y="10360"/>
                  </a:cubicBezTo>
                  <a:cubicBezTo>
                    <a:pt x="1272" y="10486"/>
                    <a:pt x="974" y="10581"/>
                    <a:pt x="651" y="10683"/>
                  </a:cubicBezTo>
                  <a:cubicBezTo>
                    <a:pt x="699" y="10486"/>
                    <a:pt x="825" y="10337"/>
                    <a:pt x="896" y="10163"/>
                  </a:cubicBezTo>
                  <a:cubicBezTo>
                    <a:pt x="950" y="10062"/>
                    <a:pt x="998" y="9984"/>
                    <a:pt x="1045" y="9889"/>
                  </a:cubicBezTo>
                  <a:cubicBezTo>
                    <a:pt x="1075" y="9811"/>
                    <a:pt x="1045" y="9716"/>
                    <a:pt x="974" y="9686"/>
                  </a:cubicBezTo>
                  <a:cubicBezTo>
                    <a:pt x="926" y="9686"/>
                    <a:pt x="848" y="9686"/>
                    <a:pt x="777" y="9716"/>
                  </a:cubicBezTo>
                  <a:cubicBezTo>
                    <a:pt x="723" y="9740"/>
                    <a:pt x="699" y="9811"/>
                    <a:pt x="675" y="9865"/>
                  </a:cubicBezTo>
                  <a:cubicBezTo>
                    <a:pt x="574" y="10014"/>
                    <a:pt x="502" y="10134"/>
                    <a:pt x="425" y="10259"/>
                  </a:cubicBezTo>
                  <a:cubicBezTo>
                    <a:pt x="299" y="10486"/>
                    <a:pt x="204" y="10707"/>
                    <a:pt x="102" y="10934"/>
                  </a:cubicBezTo>
                  <a:cubicBezTo>
                    <a:pt x="1" y="11178"/>
                    <a:pt x="31" y="11280"/>
                    <a:pt x="251" y="11429"/>
                  </a:cubicBezTo>
                  <a:cubicBezTo>
                    <a:pt x="299" y="11453"/>
                    <a:pt x="329" y="11477"/>
                    <a:pt x="377" y="11507"/>
                  </a:cubicBezTo>
                  <a:cubicBezTo>
                    <a:pt x="651" y="11626"/>
                    <a:pt x="926" y="11728"/>
                    <a:pt x="1171" y="11877"/>
                  </a:cubicBezTo>
                  <a:cubicBezTo>
                    <a:pt x="1201" y="11900"/>
                    <a:pt x="1237" y="11909"/>
                    <a:pt x="1274" y="11909"/>
                  </a:cubicBezTo>
                  <a:cubicBezTo>
                    <a:pt x="1364" y="11909"/>
                    <a:pt x="1459" y="11856"/>
                    <a:pt x="1493" y="11805"/>
                  </a:cubicBezTo>
                  <a:cubicBezTo>
                    <a:pt x="1523" y="11751"/>
                    <a:pt x="1469" y="11602"/>
                    <a:pt x="1398" y="11530"/>
                  </a:cubicBezTo>
                  <a:cubicBezTo>
                    <a:pt x="1320" y="11477"/>
                    <a:pt x="1224" y="11429"/>
                    <a:pt x="1147" y="11405"/>
                  </a:cubicBezTo>
                  <a:cubicBezTo>
                    <a:pt x="1022" y="11304"/>
                    <a:pt x="872" y="11232"/>
                    <a:pt x="747" y="11083"/>
                  </a:cubicBezTo>
                  <a:cubicBezTo>
                    <a:pt x="950" y="11005"/>
                    <a:pt x="1147" y="10934"/>
                    <a:pt x="1320" y="10880"/>
                  </a:cubicBezTo>
                  <a:cubicBezTo>
                    <a:pt x="1941" y="10683"/>
                    <a:pt x="2418" y="10313"/>
                    <a:pt x="2741" y="9787"/>
                  </a:cubicBezTo>
                  <a:cubicBezTo>
                    <a:pt x="3362" y="8844"/>
                    <a:pt x="3636" y="7746"/>
                    <a:pt x="3762" y="6629"/>
                  </a:cubicBezTo>
                  <a:cubicBezTo>
                    <a:pt x="3809" y="6104"/>
                    <a:pt x="3786" y="5561"/>
                    <a:pt x="3833" y="5035"/>
                  </a:cubicBezTo>
                  <a:cubicBezTo>
                    <a:pt x="3881" y="4516"/>
                    <a:pt x="3935" y="3990"/>
                    <a:pt x="4006" y="3471"/>
                  </a:cubicBezTo>
                  <a:cubicBezTo>
                    <a:pt x="4108" y="2797"/>
                    <a:pt x="4383" y="2176"/>
                    <a:pt x="4753" y="1579"/>
                  </a:cubicBezTo>
                  <a:cubicBezTo>
                    <a:pt x="5105" y="1083"/>
                    <a:pt x="5553" y="707"/>
                    <a:pt x="6120" y="486"/>
                  </a:cubicBezTo>
                  <a:cubicBezTo>
                    <a:pt x="6323" y="409"/>
                    <a:pt x="6544" y="313"/>
                    <a:pt x="6747" y="235"/>
                  </a:cubicBezTo>
                  <a:cubicBezTo>
                    <a:pt x="6818" y="188"/>
                    <a:pt x="6944" y="164"/>
                    <a:pt x="6991" y="62"/>
                  </a:cubicBezTo>
                  <a:cubicBezTo>
                    <a:pt x="6910" y="20"/>
                    <a:pt x="6836" y="1"/>
                    <a:pt x="6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1" name="Google Shape;3941;p48"/>
            <p:cNvSpPr/>
            <p:nvPr/>
          </p:nvSpPr>
          <p:spPr>
            <a:xfrm>
              <a:off x="3042283" y="2013277"/>
              <a:ext cx="632209" cy="198946"/>
            </a:xfrm>
            <a:custGeom>
              <a:avLst/>
              <a:gdLst/>
              <a:ahLst/>
              <a:cxnLst/>
              <a:rect l="l" t="t" r="r" b="b"/>
              <a:pathLst>
                <a:path w="11421" h="3594" extrusionOk="0">
                  <a:moveTo>
                    <a:pt x="6855" y="1"/>
                  </a:moveTo>
                  <a:cubicBezTo>
                    <a:pt x="6094" y="1"/>
                    <a:pt x="5332" y="90"/>
                    <a:pt x="4579" y="274"/>
                  </a:cubicBezTo>
                  <a:cubicBezTo>
                    <a:pt x="3905" y="423"/>
                    <a:pt x="3260" y="650"/>
                    <a:pt x="2663" y="1020"/>
                  </a:cubicBezTo>
                  <a:cubicBezTo>
                    <a:pt x="1917" y="1522"/>
                    <a:pt x="1218" y="2041"/>
                    <a:pt x="621" y="2716"/>
                  </a:cubicBezTo>
                  <a:cubicBezTo>
                    <a:pt x="597" y="2740"/>
                    <a:pt x="550" y="2763"/>
                    <a:pt x="502" y="2787"/>
                  </a:cubicBezTo>
                  <a:cubicBezTo>
                    <a:pt x="502" y="2740"/>
                    <a:pt x="526" y="2692"/>
                    <a:pt x="526" y="2662"/>
                  </a:cubicBezTo>
                  <a:cubicBezTo>
                    <a:pt x="621" y="2214"/>
                    <a:pt x="699" y="1766"/>
                    <a:pt x="699" y="1319"/>
                  </a:cubicBezTo>
                  <a:cubicBezTo>
                    <a:pt x="699" y="1223"/>
                    <a:pt x="675" y="1122"/>
                    <a:pt x="621" y="1020"/>
                  </a:cubicBezTo>
                  <a:cubicBezTo>
                    <a:pt x="607" y="964"/>
                    <a:pt x="569" y="941"/>
                    <a:pt x="524" y="941"/>
                  </a:cubicBezTo>
                  <a:cubicBezTo>
                    <a:pt x="492" y="941"/>
                    <a:pt x="456" y="953"/>
                    <a:pt x="424" y="972"/>
                  </a:cubicBezTo>
                  <a:cubicBezTo>
                    <a:pt x="377" y="1020"/>
                    <a:pt x="323" y="1098"/>
                    <a:pt x="323" y="1169"/>
                  </a:cubicBezTo>
                  <a:cubicBezTo>
                    <a:pt x="299" y="1271"/>
                    <a:pt x="299" y="1372"/>
                    <a:pt x="275" y="1468"/>
                  </a:cubicBezTo>
                  <a:cubicBezTo>
                    <a:pt x="227" y="1993"/>
                    <a:pt x="174" y="2489"/>
                    <a:pt x="24" y="2990"/>
                  </a:cubicBezTo>
                  <a:cubicBezTo>
                    <a:pt x="0" y="3086"/>
                    <a:pt x="24" y="3235"/>
                    <a:pt x="54" y="3384"/>
                  </a:cubicBezTo>
                  <a:cubicBezTo>
                    <a:pt x="54" y="3408"/>
                    <a:pt x="102" y="3486"/>
                    <a:pt x="126" y="3510"/>
                  </a:cubicBezTo>
                  <a:cubicBezTo>
                    <a:pt x="230" y="3549"/>
                    <a:pt x="334" y="3593"/>
                    <a:pt x="438" y="3593"/>
                  </a:cubicBezTo>
                  <a:cubicBezTo>
                    <a:pt x="459" y="3593"/>
                    <a:pt x="481" y="3591"/>
                    <a:pt x="502" y="3587"/>
                  </a:cubicBezTo>
                  <a:cubicBezTo>
                    <a:pt x="1021" y="3510"/>
                    <a:pt x="1547" y="3462"/>
                    <a:pt x="2066" y="3384"/>
                  </a:cubicBezTo>
                  <a:cubicBezTo>
                    <a:pt x="2191" y="3360"/>
                    <a:pt x="2317" y="3337"/>
                    <a:pt x="2412" y="3289"/>
                  </a:cubicBezTo>
                  <a:cubicBezTo>
                    <a:pt x="2514" y="3259"/>
                    <a:pt x="2562" y="3187"/>
                    <a:pt x="2562" y="3086"/>
                  </a:cubicBezTo>
                  <a:cubicBezTo>
                    <a:pt x="2538" y="2990"/>
                    <a:pt x="2442" y="2889"/>
                    <a:pt x="2341" y="2889"/>
                  </a:cubicBezTo>
                  <a:cubicBezTo>
                    <a:pt x="2325" y="2881"/>
                    <a:pt x="2308" y="2878"/>
                    <a:pt x="2291" y="2878"/>
                  </a:cubicBezTo>
                  <a:cubicBezTo>
                    <a:pt x="2258" y="2878"/>
                    <a:pt x="2223" y="2889"/>
                    <a:pt x="2191" y="2889"/>
                  </a:cubicBezTo>
                  <a:cubicBezTo>
                    <a:pt x="1941" y="2913"/>
                    <a:pt x="1720" y="2960"/>
                    <a:pt x="1469" y="2990"/>
                  </a:cubicBezTo>
                  <a:cubicBezTo>
                    <a:pt x="1330" y="3007"/>
                    <a:pt x="1187" y="3024"/>
                    <a:pt x="1038" y="3024"/>
                  </a:cubicBezTo>
                  <a:cubicBezTo>
                    <a:pt x="976" y="3024"/>
                    <a:pt x="913" y="3021"/>
                    <a:pt x="848" y="3014"/>
                  </a:cubicBezTo>
                  <a:cubicBezTo>
                    <a:pt x="950" y="2913"/>
                    <a:pt x="1021" y="2811"/>
                    <a:pt x="1123" y="2740"/>
                  </a:cubicBezTo>
                  <a:cubicBezTo>
                    <a:pt x="1618" y="2190"/>
                    <a:pt x="2215" y="1743"/>
                    <a:pt x="2836" y="1372"/>
                  </a:cubicBezTo>
                  <a:cubicBezTo>
                    <a:pt x="3087" y="1223"/>
                    <a:pt x="3338" y="1098"/>
                    <a:pt x="3582" y="972"/>
                  </a:cubicBezTo>
                  <a:cubicBezTo>
                    <a:pt x="4555" y="572"/>
                    <a:pt x="5546" y="375"/>
                    <a:pt x="6591" y="352"/>
                  </a:cubicBezTo>
                  <a:cubicBezTo>
                    <a:pt x="6796" y="344"/>
                    <a:pt x="7001" y="339"/>
                    <a:pt x="7205" y="339"/>
                  </a:cubicBezTo>
                  <a:cubicBezTo>
                    <a:pt x="7673" y="339"/>
                    <a:pt x="8139" y="366"/>
                    <a:pt x="8609" y="453"/>
                  </a:cubicBezTo>
                  <a:cubicBezTo>
                    <a:pt x="9379" y="602"/>
                    <a:pt x="10102" y="871"/>
                    <a:pt x="10746" y="1295"/>
                  </a:cubicBezTo>
                  <a:cubicBezTo>
                    <a:pt x="10973" y="1420"/>
                    <a:pt x="11170" y="1522"/>
                    <a:pt x="11421" y="1671"/>
                  </a:cubicBezTo>
                  <a:cubicBezTo>
                    <a:pt x="11397" y="1468"/>
                    <a:pt x="11272" y="1372"/>
                    <a:pt x="11146" y="1295"/>
                  </a:cubicBezTo>
                  <a:cubicBezTo>
                    <a:pt x="10299" y="626"/>
                    <a:pt x="9331" y="250"/>
                    <a:pt x="8263" y="101"/>
                  </a:cubicBezTo>
                  <a:cubicBezTo>
                    <a:pt x="7795" y="35"/>
                    <a:pt x="7325" y="1"/>
                    <a:pt x="6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2" name="Google Shape;3942;p48"/>
            <p:cNvSpPr/>
            <p:nvPr/>
          </p:nvSpPr>
          <p:spPr>
            <a:xfrm>
              <a:off x="5113275" y="3390318"/>
              <a:ext cx="530079" cy="134845"/>
            </a:xfrm>
            <a:custGeom>
              <a:avLst/>
              <a:gdLst/>
              <a:ahLst/>
              <a:cxnLst/>
              <a:rect l="l" t="t" r="r" b="b"/>
              <a:pathLst>
                <a:path w="9576" h="2436" extrusionOk="0">
                  <a:moveTo>
                    <a:pt x="7912" y="0"/>
                  </a:moveTo>
                  <a:cubicBezTo>
                    <a:pt x="7833" y="0"/>
                    <a:pt x="7761" y="32"/>
                    <a:pt x="7713" y="96"/>
                  </a:cubicBezTo>
                  <a:cubicBezTo>
                    <a:pt x="7660" y="197"/>
                    <a:pt x="7689" y="346"/>
                    <a:pt x="7809" y="448"/>
                  </a:cubicBezTo>
                  <a:cubicBezTo>
                    <a:pt x="7934" y="519"/>
                    <a:pt x="8084" y="597"/>
                    <a:pt x="8209" y="693"/>
                  </a:cubicBezTo>
                  <a:cubicBezTo>
                    <a:pt x="8310" y="746"/>
                    <a:pt x="8382" y="794"/>
                    <a:pt x="8507" y="842"/>
                  </a:cubicBezTo>
                  <a:cubicBezTo>
                    <a:pt x="8406" y="872"/>
                    <a:pt x="8382" y="896"/>
                    <a:pt x="8334" y="896"/>
                  </a:cubicBezTo>
                  <a:cubicBezTo>
                    <a:pt x="7813" y="916"/>
                    <a:pt x="7309" y="996"/>
                    <a:pt x="6792" y="996"/>
                  </a:cubicBezTo>
                  <a:cubicBezTo>
                    <a:pt x="6718" y="996"/>
                    <a:pt x="6643" y="995"/>
                    <a:pt x="6567" y="991"/>
                  </a:cubicBezTo>
                  <a:cubicBezTo>
                    <a:pt x="5922" y="991"/>
                    <a:pt x="5272" y="919"/>
                    <a:pt x="4651" y="818"/>
                  </a:cubicBezTo>
                  <a:cubicBezTo>
                    <a:pt x="4078" y="746"/>
                    <a:pt x="3511" y="597"/>
                    <a:pt x="2937" y="472"/>
                  </a:cubicBezTo>
                  <a:cubicBezTo>
                    <a:pt x="2447" y="354"/>
                    <a:pt x="1939" y="251"/>
                    <a:pt x="1429" y="251"/>
                  </a:cubicBezTo>
                  <a:cubicBezTo>
                    <a:pt x="1293" y="251"/>
                    <a:pt x="1157" y="258"/>
                    <a:pt x="1021" y="275"/>
                  </a:cubicBezTo>
                  <a:cubicBezTo>
                    <a:pt x="770" y="299"/>
                    <a:pt x="496" y="346"/>
                    <a:pt x="275" y="448"/>
                  </a:cubicBezTo>
                  <a:cubicBezTo>
                    <a:pt x="149" y="496"/>
                    <a:pt x="48" y="543"/>
                    <a:pt x="0" y="669"/>
                  </a:cubicBezTo>
                  <a:cubicBezTo>
                    <a:pt x="39" y="707"/>
                    <a:pt x="76" y="721"/>
                    <a:pt x="110" y="721"/>
                  </a:cubicBezTo>
                  <a:cubicBezTo>
                    <a:pt x="144" y="721"/>
                    <a:pt x="173" y="707"/>
                    <a:pt x="197" y="693"/>
                  </a:cubicBezTo>
                  <a:cubicBezTo>
                    <a:pt x="347" y="669"/>
                    <a:pt x="472" y="597"/>
                    <a:pt x="621" y="597"/>
                  </a:cubicBezTo>
                  <a:cubicBezTo>
                    <a:pt x="729" y="589"/>
                    <a:pt x="839" y="586"/>
                    <a:pt x="952" y="586"/>
                  </a:cubicBezTo>
                  <a:cubicBezTo>
                    <a:pt x="1178" y="586"/>
                    <a:pt x="1411" y="597"/>
                    <a:pt x="1642" y="597"/>
                  </a:cubicBezTo>
                  <a:cubicBezTo>
                    <a:pt x="1767" y="597"/>
                    <a:pt x="1893" y="597"/>
                    <a:pt x="2042" y="645"/>
                  </a:cubicBezTo>
                  <a:cubicBezTo>
                    <a:pt x="2436" y="722"/>
                    <a:pt x="2860" y="842"/>
                    <a:pt x="3284" y="919"/>
                  </a:cubicBezTo>
                  <a:cubicBezTo>
                    <a:pt x="3630" y="1021"/>
                    <a:pt x="3958" y="1093"/>
                    <a:pt x="4305" y="1140"/>
                  </a:cubicBezTo>
                  <a:cubicBezTo>
                    <a:pt x="4776" y="1218"/>
                    <a:pt x="5248" y="1266"/>
                    <a:pt x="5719" y="1343"/>
                  </a:cubicBezTo>
                  <a:cubicBezTo>
                    <a:pt x="6013" y="1376"/>
                    <a:pt x="6311" y="1388"/>
                    <a:pt x="6608" y="1388"/>
                  </a:cubicBezTo>
                  <a:cubicBezTo>
                    <a:pt x="6970" y="1388"/>
                    <a:pt x="7333" y="1369"/>
                    <a:pt x="7689" y="1343"/>
                  </a:cubicBezTo>
                  <a:cubicBezTo>
                    <a:pt x="8012" y="1319"/>
                    <a:pt x="8310" y="1290"/>
                    <a:pt x="8657" y="1242"/>
                  </a:cubicBezTo>
                  <a:lnTo>
                    <a:pt x="8657" y="1242"/>
                  </a:lnTo>
                  <a:cubicBezTo>
                    <a:pt x="8609" y="1319"/>
                    <a:pt x="8555" y="1367"/>
                    <a:pt x="8507" y="1415"/>
                  </a:cubicBezTo>
                  <a:cubicBezTo>
                    <a:pt x="8358" y="1642"/>
                    <a:pt x="8161" y="1839"/>
                    <a:pt x="8012" y="2089"/>
                  </a:cubicBezTo>
                  <a:cubicBezTo>
                    <a:pt x="7910" y="2263"/>
                    <a:pt x="7988" y="2436"/>
                    <a:pt x="8209" y="2436"/>
                  </a:cubicBezTo>
                  <a:cubicBezTo>
                    <a:pt x="8286" y="2412"/>
                    <a:pt x="8358" y="2388"/>
                    <a:pt x="8406" y="2334"/>
                  </a:cubicBezTo>
                  <a:cubicBezTo>
                    <a:pt x="8704" y="2036"/>
                    <a:pt x="8979" y="1713"/>
                    <a:pt x="9277" y="1415"/>
                  </a:cubicBezTo>
                  <a:cubicBezTo>
                    <a:pt x="9331" y="1367"/>
                    <a:pt x="9331" y="1290"/>
                    <a:pt x="9379" y="1242"/>
                  </a:cubicBezTo>
                  <a:cubicBezTo>
                    <a:pt x="9576" y="1021"/>
                    <a:pt x="9528" y="872"/>
                    <a:pt x="9277" y="746"/>
                  </a:cubicBezTo>
                  <a:cubicBezTo>
                    <a:pt x="9128" y="693"/>
                    <a:pt x="8979" y="621"/>
                    <a:pt x="8854" y="543"/>
                  </a:cubicBezTo>
                  <a:cubicBezTo>
                    <a:pt x="8657" y="424"/>
                    <a:pt x="8483" y="299"/>
                    <a:pt x="8286" y="149"/>
                  </a:cubicBezTo>
                  <a:cubicBezTo>
                    <a:pt x="8209" y="96"/>
                    <a:pt x="8137" y="72"/>
                    <a:pt x="8036" y="24"/>
                  </a:cubicBezTo>
                  <a:cubicBezTo>
                    <a:pt x="7994" y="8"/>
                    <a:pt x="7952" y="0"/>
                    <a:pt x="7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2" grpId="0"/>
      <p:bldP spid="3863" grpId="0" build="p"/>
      <p:bldP spid="3864" grpId="0"/>
      <p:bldP spid="3865" grpId="0" build="p"/>
      <p:bldP spid="3866" grpId="0"/>
      <p:bldP spid="3867" grpId="0" build="p"/>
      <p:bldP spid="3868" grpId="0"/>
      <p:bldP spid="3869" grpId="0" build="p"/>
      <p:bldP spid="38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" name="Google Shape;3586;p43"/>
          <p:cNvSpPr txBox="1">
            <a:spLocks noGrp="1"/>
          </p:cNvSpPr>
          <p:nvPr>
            <p:ph type="title" idx="4"/>
          </p:nvPr>
        </p:nvSpPr>
        <p:spPr>
          <a:xfrm>
            <a:off x="3603750" y="2390497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87" name="Google Shape;3587;p43"/>
          <p:cNvSpPr txBox="1">
            <a:spLocks noGrp="1"/>
          </p:cNvSpPr>
          <p:nvPr>
            <p:ph type="title"/>
          </p:nvPr>
        </p:nvSpPr>
        <p:spPr>
          <a:xfrm>
            <a:off x="719948" y="112734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HOẠT ĐỘNG CÁ NHÂN CUỐN SÁCH YÊU THÍCH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88" name="Google Shape;3588;p43"/>
          <p:cNvSpPr txBox="1">
            <a:spLocks noGrp="1"/>
          </p:cNvSpPr>
          <p:nvPr>
            <p:ph type="subTitle" idx="1"/>
          </p:nvPr>
        </p:nvSpPr>
        <p:spPr>
          <a:xfrm>
            <a:off x="1202368" y="2617345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89" name="Google Shape;3589;p43"/>
          <p:cNvSpPr txBox="1">
            <a:spLocks noGrp="1"/>
          </p:cNvSpPr>
          <p:nvPr>
            <p:ph type="title" idx="2"/>
          </p:nvPr>
        </p:nvSpPr>
        <p:spPr>
          <a:xfrm>
            <a:off x="1202368" y="2390497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90" name="Google Shape;3590;p43"/>
          <p:cNvSpPr txBox="1">
            <a:spLocks noGrp="1"/>
          </p:cNvSpPr>
          <p:nvPr>
            <p:ph type="subTitle" idx="3"/>
          </p:nvPr>
        </p:nvSpPr>
        <p:spPr>
          <a:xfrm>
            <a:off x="3603747" y="2617345"/>
            <a:ext cx="1936500" cy="1474970"/>
          </a:xfrm>
          <a:prstGeom prst="rect">
            <a:avLst/>
          </a:prstGeom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40812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91" name="Google Shape;3591;p43"/>
          <p:cNvSpPr txBox="1">
            <a:spLocks noGrp="1"/>
          </p:cNvSpPr>
          <p:nvPr>
            <p:ph type="subTitle" idx="5"/>
          </p:nvPr>
        </p:nvSpPr>
        <p:spPr>
          <a:xfrm>
            <a:off x="5658787" y="2617344"/>
            <a:ext cx="2282840" cy="15499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9999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Viết 1 đoạn văn ngắn để thuyết phục mọi người nên đọc cuốn sách mà em đang có.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92" name="Google Shape;3592;p43"/>
          <p:cNvSpPr txBox="1">
            <a:spLocks noGrp="1"/>
          </p:cNvSpPr>
          <p:nvPr>
            <p:ph type="title" idx="6"/>
          </p:nvPr>
        </p:nvSpPr>
        <p:spPr>
          <a:xfrm>
            <a:off x="6005132" y="2390497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93" name="Google Shape;3593;p43"/>
          <p:cNvGrpSpPr/>
          <p:nvPr/>
        </p:nvGrpSpPr>
        <p:grpSpPr>
          <a:xfrm>
            <a:off x="1990184" y="1953996"/>
            <a:ext cx="350431" cy="339887"/>
            <a:chOff x="3270675" y="841800"/>
            <a:chExt cx="497700" cy="482725"/>
          </a:xfrm>
        </p:grpSpPr>
        <p:sp>
          <p:nvSpPr>
            <p:cNvPr id="3594" name="Google Shape;3594;p43"/>
            <p:cNvSpPr/>
            <p:nvPr/>
          </p:nvSpPr>
          <p:spPr>
            <a:xfrm>
              <a:off x="3270675" y="902000"/>
              <a:ext cx="447125" cy="422525"/>
            </a:xfrm>
            <a:custGeom>
              <a:avLst/>
              <a:gdLst/>
              <a:ahLst/>
              <a:cxnLst/>
              <a:rect l="l" t="t" r="r" b="b"/>
              <a:pathLst>
                <a:path w="17885" h="16901" extrusionOk="0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5" name="Google Shape;3595;p43"/>
            <p:cNvSpPr/>
            <p:nvPr/>
          </p:nvSpPr>
          <p:spPr>
            <a:xfrm>
              <a:off x="3385250" y="841800"/>
              <a:ext cx="279700" cy="220925"/>
            </a:xfrm>
            <a:custGeom>
              <a:avLst/>
              <a:gdLst/>
              <a:ahLst/>
              <a:cxnLst/>
              <a:rect l="l" t="t" r="r" b="b"/>
              <a:pathLst>
                <a:path w="11188" h="8837" extrusionOk="0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6" name="Google Shape;3596;p43"/>
            <p:cNvSpPr/>
            <p:nvPr/>
          </p:nvSpPr>
          <p:spPr>
            <a:xfrm>
              <a:off x="3530100" y="924750"/>
              <a:ext cx="238275" cy="250200"/>
            </a:xfrm>
            <a:custGeom>
              <a:avLst/>
              <a:gdLst/>
              <a:ahLst/>
              <a:cxnLst/>
              <a:rect l="l" t="t" r="r" b="b"/>
              <a:pathLst>
                <a:path w="9531" h="10008" extrusionOk="0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97" name="Google Shape;3597;p43"/>
          <p:cNvSpPr/>
          <p:nvPr/>
        </p:nvSpPr>
        <p:spPr>
          <a:xfrm>
            <a:off x="4402322" y="1964808"/>
            <a:ext cx="339253" cy="31806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98" name="Google Shape;3598;p43"/>
          <p:cNvGrpSpPr/>
          <p:nvPr/>
        </p:nvGrpSpPr>
        <p:grpSpPr>
          <a:xfrm>
            <a:off x="6803275" y="1954305"/>
            <a:ext cx="340204" cy="339271"/>
            <a:chOff x="3270450" y="3213625"/>
            <a:chExt cx="483175" cy="481850"/>
          </a:xfrm>
        </p:grpSpPr>
        <p:sp>
          <p:nvSpPr>
            <p:cNvPr id="3599" name="Google Shape;3599;p43"/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00" name="Google Shape;3600;p43"/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" grpId="0"/>
      <p:bldP spid="3587" grpId="0"/>
      <p:bldP spid="3588" grpId="0" build="p"/>
      <p:bldP spid="3589" grpId="0"/>
      <p:bldP spid="3590" grpId="0" build="p"/>
      <p:bldP spid="3591" grpId="0" build="p"/>
      <p:bldP spid="35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1"/>
          <p:cNvSpPr txBox="1">
            <a:spLocks noGrp="1"/>
          </p:cNvSpPr>
          <p:nvPr>
            <p:ph type="title" idx="8"/>
          </p:nvPr>
        </p:nvSpPr>
        <p:spPr>
          <a:xfrm>
            <a:off x="720000" y="539999"/>
            <a:ext cx="7704000" cy="674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mbria" panose="02040503050406030204" pitchFamily="18" charset="0"/>
                <a:ea typeface="Cambria" panose="02040503050406030204" pitchFamily="18" charset="0"/>
              </a:rPr>
              <a:t>GẶP GỠ TÁC GIẢ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724D4-5482-409B-9585-6C84441563AB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465303" y="2052932"/>
            <a:ext cx="5196522" cy="1439776"/>
          </a:xfrm>
        </p:spPr>
        <p:txBody>
          <a:bodyPr/>
          <a:lstStyle/>
          <a:p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43" descr="Trang thơ Lò Ngân Sủn (12 bài thơ)">
            <a:extLst>
              <a:ext uri="{FF2B5EF4-FFF2-40B4-BE49-F238E27FC236}">
                <a16:creationId xmlns:a16="http://schemas.microsoft.com/office/drawing/2014/main" id="{B7F57D57-7450-498F-A8B0-E422FE54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5219575" y="1075904"/>
            <a:ext cx="3204425" cy="4067596"/>
          </a:xfrm>
          <a:custGeom>
            <a:avLst/>
            <a:gdLst>
              <a:gd name="connsiteX0" fmla="*/ 1267141 w 2534281"/>
              <a:gd name="connsiteY0" fmla="*/ 0 h 3560164"/>
              <a:gd name="connsiteX1" fmla="*/ 2527740 w 2534281"/>
              <a:gd name="connsiteY1" fmla="*/ 1598079 h 3560164"/>
              <a:gd name="connsiteX2" fmla="*/ 2534281 w 2534281"/>
              <a:gd name="connsiteY2" fmla="*/ 1780055 h 3560164"/>
              <a:gd name="connsiteX3" fmla="*/ 2534281 w 2534281"/>
              <a:gd name="connsiteY3" fmla="*/ 1780109 h 3560164"/>
              <a:gd name="connsiteX4" fmla="*/ 2527740 w 2534281"/>
              <a:gd name="connsiteY4" fmla="*/ 1962085 h 3560164"/>
              <a:gd name="connsiteX5" fmla="*/ 1267141 w 2534281"/>
              <a:gd name="connsiteY5" fmla="*/ 3560164 h 3560164"/>
              <a:gd name="connsiteX6" fmla="*/ 0 w 2534281"/>
              <a:gd name="connsiteY6" fmla="*/ 1780082 h 3560164"/>
              <a:gd name="connsiteX7" fmla="*/ 1267141 w 2534281"/>
              <a:gd name="connsiteY7" fmla="*/ 0 h 356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4281" h="3560164">
                <a:moveTo>
                  <a:pt x="1267141" y="0"/>
                </a:moveTo>
                <a:cubicBezTo>
                  <a:pt x="1923225" y="0"/>
                  <a:pt x="2462850" y="700462"/>
                  <a:pt x="2527740" y="1598079"/>
                </a:cubicBezTo>
                <a:lnTo>
                  <a:pt x="2534281" y="1780055"/>
                </a:lnTo>
                <a:lnTo>
                  <a:pt x="2534281" y="1780109"/>
                </a:lnTo>
                <a:lnTo>
                  <a:pt x="2527740" y="1962085"/>
                </a:lnTo>
                <a:cubicBezTo>
                  <a:pt x="2462850" y="2859702"/>
                  <a:pt x="1923225" y="3560164"/>
                  <a:pt x="1267141" y="3560164"/>
                </a:cubicBezTo>
                <a:cubicBezTo>
                  <a:pt x="567318" y="3560164"/>
                  <a:pt x="0" y="2763194"/>
                  <a:pt x="0" y="1780082"/>
                </a:cubicBezTo>
                <a:cubicBezTo>
                  <a:pt x="0" y="796970"/>
                  <a:pt x="567318" y="0"/>
                  <a:pt x="12671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Google Shape;3639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Tìm hiểu chung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42" name="Google Shape;3642;p45"/>
          <p:cNvSpPr txBox="1"/>
          <p:nvPr/>
        </p:nvSpPr>
        <p:spPr>
          <a:xfrm>
            <a:off x="522719" y="1989220"/>
            <a:ext cx="2552393" cy="125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Thể loại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Văn nghị luận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Nghị luận văn học.</a:t>
            </a:r>
            <a:endParaRPr sz="20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645" name="Google Shape;3645;p45"/>
          <p:cNvSpPr txBox="1"/>
          <p:nvPr/>
        </p:nvSpPr>
        <p:spPr>
          <a:xfrm>
            <a:off x="3184035" y="2061498"/>
            <a:ext cx="2130531" cy="125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PTBĐ chính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Nghị luận</a:t>
            </a:r>
            <a:endParaRPr sz="20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648" name="Google Shape;3648;p45"/>
          <p:cNvSpPr txBox="1"/>
          <p:nvPr/>
        </p:nvSpPr>
        <p:spPr>
          <a:xfrm>
            <a:off x="5422650" y="2047115"/>
            <a:ext cx="2864536" cy="125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Đối</a:t>
            </a:r>
            <a:r>
              <a:rPr lang="en-US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tượng</a:t>
            </a:r>
            <a:r>
              <a:rPr lang="en-US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/</a:t>
            </a:r>
            <a:r>
              <a:rPr lang="en-US" sz="2000" b="1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vấn</a:t>
            </a:r>
            <a:r>
              <a:rPr lang="en-US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đề</a:t>
            </a:r>
            <a:r>
              <a:rPr lang="en-US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nghị</a:t>
            </a:r>
            <a:r>
              <a:rPr lang="en-US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luận</a:t>
            </a:r>
            <a:endParaRPr lang="en-US" sz="2000" b="1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Tác</a:t>
            </a:r>
            <a:r>
              <a:rPr lang="en-US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giả</a:t>
            </a:r>
            <a:r>
              <a:rPr lang="en-US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Lò</a:t>
            </a:r>
            <a:r>
              <a:rPr lang="en-US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Ngân</a:t>
            </a:r>
            <a:r>
              <a:rPr lang="en-US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Sủn</a:t>
            </a:r>
            <a:endParaRPr sz="20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Lato"/>
              <a:sym typeface="Lato"/>
            </a:endParaRPr>
          </a:p>
        </p:txBody>
      </p:sp>
      <p:sp>
        <p:nvSpPr>
          <p:cNvPr id="3652" name="Google Shape;3652;p45"/>
          <p:cNvSpPr/>
          <p:nvPr/>
        </p:nvSpPr>
        <p:spPr>
          <a:xfrm rot="13545">
            <a:off x="2991857" y="1935189"/>
            <a:ext cx="91274" cy="17354"/>
          </a:xfrm>
          <a:custGeom>
            <a:avLst/>
            <a:gdLst/>
            <a:ahLst/>
            <a:cxnLst/>
            <a:rect l="l" t="t" r="r" b="b"/>
            <a:pathLst>
              <a:path w="5754" h="1094" extrusionOk="0">
                <a:moveTo>
                  <a:pt x="2539" y="1"/>
                </a:moveTo>
                <a:cubicBezTo>
                  <a:pt x="1864" y="1"/>
                  <a:pt x="1222" y="129"/>
                  <a:pt x="546" y="129"/>
                </a:cubicBezTo>
                <a:cubicBezTo>
                  <a:pt x="0" y="129"/>
                  <a:pt x="0" y="418"/>
                  <a:pt x="0" y="547"/>
                </a:cubicBezTo>
                <a:cubicBezTo>
                  <a:pt x="0" y="676"/>
                  <a:pt x="0" y="804"/>
                  <a:pt x="546" y="933"/>
                </a:cubicBezTo>
                <a:lnTo>
                  <a:pt x="1222" y="933"/>
                </a:lnTo>
                <a:cubicBezTo>
                  <a:pt x="1607" y="1093"/>
                  <a:pt x="2154" y="1093"/>
                  <a:pt x="2539" y="1093"/>
                </a:cubicBezTo>
                <a:lnTo>
                  <a:pt x="2668" y="1093"/>
                </a:lnTo>
                <a:cubicBezTo>
                  <a:pt x="3761" y="1093"/>
                  <a:pt x="4565" y="1093"/>
                  <a:pt x="5368" y="933"/>
                </a:cubicBezTo>
                <a:cubicBezTo>
                  <a:pt x="5497" y="933"/>
                  <a:pt x="5625" y="804"/>
                  <a:pt x="5625" y="676"/>
                </a:cubicBezTo>
                <a:lnTo>
                  <a:pt x="5754" y="547"/>
                </a:lnTo>
                <a:cubicBezTo>
                  <a:pt x="5497" y="290"/>
                  <a:pt x="5368" y="129"/>
                  <a:pt x="52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53" name="Google Shape;3653;p45"/>
          <p:cNvGrpSpPr/>
          <p:nvPr/>
        </p:nvGrpSpPr>
        <p:grpSpPr>
          <a:xfrm>
            <a:off x="795819" y="1329940"/>
            <a:ext cx="7720576" cy="2930084"/>
            <a:chOff x="1095623" y="2036976"/>
            <a:chExt cx="7720576" cy="2930084"/>
          </a:xfrm>
        </p:grpSpPr>
        <p:sp>
          <p:nvSpPr>
            <p:cNvPr id="3654" name="Google Shape;3654;p45"/>
            <p:cNvSpPr/>
            <p:nvPr/>
          </p:nvSpPr>
          <p:spPr>
            <a:xfrm rot="13545">
              <a:off x="5872821" y="2482714"/>
              <a:ext cx="85166" cy="34168"/>
            </a:xfrm>
            <a:custGeom>
              <a:avLst/>
              <a:gdLst/>
              <a:ahLst/>
              <a:cxnLst/>
              <a:rect l="l" t="t" r="r" b="b"/>
              <a:pathLst>
                <a:path w="5369" h="2154" extrusionOk="0">
                  <a:moveTo>
                    <a:pt x="5240" y="0"/>
                  </a:moveTo>
                  <a:cubicBezTo>
                    <a:pt x="4822" y="0"/>
                    <a:pt x="4436" y="0"/>
                    <a:pt x="4179" y="129"/>
                  </a:cubicBezTo>
                  <a:cubicBezTo>
                    <a:pt x="3504" y="418"/>
                    <a:pt x="2829" y="547"/>
                    <a:pt x="2154" y="804"/>
                  </a:cubicBezTo>
                  <a:lnTo>
                    <a:pt x="964" y="1222"/>
                  </a:lnTo>
                  <a:lnTo>
                    <a:pt x="675" y="1222"/>
                  </a:lnTo>
                  <a:cubicBezTo>
                    <a:pt x="547" y="1222"/>
                    <a:pt x="418" y="1222"/>
                    <a:pt x="418" y="1350"/>
                  </a:cubicBezTo>
                  <a:cubicBezTo>
                    <a:pt x="161" y="1479"/>
                    <a:pt x="0" y="1607"/>
                    <a:pt x="0" y="1736"/>
                  </a:cubicBezTo>
                  <a:cubicBezTo>
                    <a:pt x="0" y="1865"/>
                    <a:pt x="161" y="2025"/>
                    <a:pt x="289" y="2025"/>
                  </a:cubicBezTo>
                  <a:cubicBezTo>
                    <a:pt x="547" y="2154"/>
                    <a:pt x="675" y="2154"/>
                    <a:pt x="964" y="2154"/>
                  </a:cubicBezTo>
                  <a:lnTo>
                    <a:pt x="1350" y="2154"/>
                  </a:lnTo>
                  <a:cubicBezTo>
                    <a:pt x="2700" y="2154"/>
                    <a:pt x="3632" y="1865"/>
                    <a:pt x="4307" y="1350"/>
                  </a:cubicBezTo>
                  <a:cubicBezTo>
                    <a:pt x="4693" y="932"/>
                    <a:pt x="5111" y="547"/>
                    <a:pt x="5368" y="129"/>
                  </a:cubicBezTo>
                  <a:lnTo>
                    <a:pt x="53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 rot="13545">
              <a:off x="5702900" y="2522334"/>
              <a:ext cx="91274" cy="17354"/>
            </a:xfrm>
            <a:custGeom>
              <a:avLst/>
              <a:gdLst/>
              <a:ahLst/>
              <a:cxnLst/>
              <a:rect l="l" t="t" r="r" b="b"/>
              <a:pathLst>
                <a:path w="5754" h="1094" extrusionOk="0">
                  <a:moveTo>
                    <a:pt x="2539" y="1"/>
                  </a:moveTo>
                  <a:cubicBezTo>
                    <a:pt x="1864" y="1"/>
                    <a:pt x="1222" y="129"/>
                    <a:pt x="546" y="129"/>
                  </a:cubicBezTo>
                  <a:cubicBezTo>
                    <a:pt x="0" y="129"/>
                    <a:pt x="0" y="418"/>
                    <a:pt x="0" y="547"/>
                  </a:cubicBezTo>
                  <a:cubicBezTo>
                    <a:pt x="0" y="676"/>
                    <a:pt x="0" y="804"/>
                    <a:pt x="546" y="933"/>
                  </a:cubicBezTo>
                  <a:lnTo>
                    <a:pt x="1222" y="933"/>
                  </a:lnTo>
                  <a:cubicBezTo>
                    <a:pt x="1607" y="1093"/>
                    <a:pt x="2154" y="1093"/>
                    <a:pt x="2539" y="1093"/>
                  </a:cubicBezTo>
                  <a:lnTo>
                    <a:pt x="2668" y="1093"/>
                  </a:lnTo>
                  <a:cubicBezTo>
                    <a:pt x="3761" y="1093"/>
                    <a:pt x="4565" y="1093"/>
                    <a:pt x="5368" y="933"/>
                  </a:cubicBezTo>
                  <a:cubicBezTo>
                    <a:pt x="5497" y="933"/>
                    <a:pt x="5625" y="804"/>
                    <a:pt x="5625" y="676"/>
                  </a:cubicBezTo>
                  <a:lnTo>
                    <a:pt x="5754" y="547"/>
                  </a:lnTo>
                  <a:cubicBezTo>
                    <a:pt x="5497" y="290"/>
                    <a:pt x="5368" y="129"/>
                    <a:pt x="5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56" name="Google Shape;3656;p45"/>
            <p:cNvGrpSpPr/>
            <p:nvPr/>
          </p:nvGrpSpPr>
          <p:grpSpPr>
            <a:xfrm>
              <a:off x="1095623" y="2036976"/>
              <a:ext cx="7720576" cy="2930084"/>
              <a:chOff x="1095623" y="2036976"/>
              <a:chExt cx="7720576" cy="2930084"/>
            </a:xfrm>
          </p:grpSpPr>
          <p:sp>
            <p:nvSpPr>
              <p:cNvPr id="3657" name="Google Shape;3657;p45"/>
              <p:cNvSpPr/>
              <p:nvPr/>
            </p:nvSpPr>
            <p:spPr>
              <a:xfrm rot="-10786615">
                <a:off x="1577153" y="2331456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58" name="Google Shape;3658;p45"/>
              <p:cNvSpPr/>
              <p:nvPr/>
            </p:nvSpPr>
            <p:spPr>
              <a:xfrm rot="13385" flipH="1">
                <a:off x="6154097" y="2326876"/>
                <a:ext cx="90328" cy="29954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866" extrusionOk="0">
                    <a:moveTo>
                      <a:pt x="419" y="1"/>
                    </a:moveTo>
                    <a:cubicBezTo>
                      <a:pt x="290" y="1"/>
                      <a:pt x="162" y="129"/>
                      <a:pt x="1" y="258"/>
                    </a:cubicBezTo>
                    <a:cubicBezTo>
                      <a:pt x="1" y="387"/>
                      <a:pt x="162" y="644"/>
                      <a:pt x="162" y="644"/>
                    </a:cubicBezTo>
                    <a:cubicBezTo>
                      <a:pt x="676" y="933"/>
                      <a:pt x="1222" y="1190"/>
                      <a:pt x="1769" y="1319"/>
                    </a:cubicBezTo>
                    <a:cubicBezTo>
                      <a:pt x="2412" y="1608"/>
                      <a:pt x="3087" y="1608"/>
                      <a:pt x="3890" y="1737"/>
                    </a:cubicBezTo>
                    <a:cubicBezTo>
                      <a:pt x="4180" y="1737"/>
                      <a:pt x="4308" y="1865"/>
                      <a:pt x="4565" y="1865"/>
                    </a:cubicBezTo>
                    <a:lnTo>
                      <a:pt x="5369" y="1865"/>
                    </a:lnTo>
                    <a:cubicBezTo>
                      <a:pt x="5498" y="1737"/>
                      <a:pt x="5626" y="1737"/>
                      <a:pt x="5626" y="1737"/>
                    </a:cubicBezTo>
                    <a:cubicBezTo>
                      <a:pt x="5626" y="1608"/>
                      <a:pt x="5626" y="1447"/>
                      <a:pt x="5498" y="1447"/>
                    </a:cubicBezTo>
                    <a:lnTo>
                      <a:pt x="5498" y="1319"/>
                    </a:lnTo>
                    <a:lnTo>
                      <a:pt x="5369" y="1319"/>
                    </a:lnTo>
                    <a:lnTo>
                      <a:pt x="5241" y="1190"/>
                    </a:lnTo>
                    <a:cubicBezTo>
                      <a:pt x="3890" y="387"/>
                      <a:pt x="2412" y="258"/>
                      <a:pt x="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59" name="Google Shape;3659;p45"/>
              <p:cNvSpPr/>
              <p:nvPr/>
            </p:nvSpPr>
            <p:spPr>
              <a:xfrm rot="13385" flipH="1">
                <a:off x="6921280" y="2336120"/>
                <a:ext cx="107344" cy="47484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2958" extrusionOk="0">
                    <a:moveTo>
                      <a:pt x="643" y="1"/>
                    </a:moveTo>
                    <a:cubicBezTo>
                      <a:pt x="515" y="1"/>
                      <a:pt x="258" y="129"/>
                      <a:pt x="258" y="258"/>
                    </a:cubicBezTo>
                    <a:cubicBezTo>
                      <a:pt x="129" y="418"/>
                      <a:pt x="0" y="804"/>
                      <a:pt x="643" y="1061"/>
                    </a:cubicBezTo>
                    <a:cubicBezTo>
                      <a:pt x="1608" y="1608"/>
                      <a:pt x="2668" y="2154"/>
                      <a:pt x="4018" y="2669"/>
                    </a:cubicBezTo>
                    <a:cubicBezTo>
                      <a:pt x="4276" y="2829"/>
                      <a:pt x="4533" y="2958"/>
                      <a:pt x="4951" y="2958"/>
                    </a:cubicBezTo>
                    <a:lnTo>
                      <a:pt x="5626" y="2958"/>
                    </a:lnTo>
                    <a:cubicBezTo>
                      <a:pt x="6011" y="2958"/>
                      <a:pt x="6269" y="2958"/>
                      <a:pt x="6429" y="2829"/>
                    </a:cubicBezTo>
                    <a:lnTo>
                      <a:pt x="6686" y="2829"/>
                    </a:lnTo>
                    <a:cubicBezTo>
                      <a:pt x="6686" y="2669"/>
                      <a:pt x="6558" y="2669"/>
                      <a:pt x="6558" y="2540"/>
                    </a:cubicBezTo>
                    <a:lnTo>
                      <a:pt x="6429" y="2540"/>
                    </a:lnTo>
                    <a:lnTo>
                      <a:pt x="5208" y="1736"/>
                    </a:lnTo>
                    <a:cubicBezTo>
                      <a:pt x="3858" y="1222"/>
                      <a:pt x="2411" y="676"/>
                      <a:pt x="1061" y="129"/>
                    </a:cubicBezTo>
                    <a:cubicBezTo>
                      <a:pt x="933" y="1"/>
                      <a:pt x="804" y="1"/>
                      <a:pt x="6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60" name="Google Shape;3660;p45"/>
              <p:cNvSpPr/>
              <p:nvPr/>
            </p:nvSpPr>
            <p:spPr>
              <a:xfrm rot="1453787" flipH="1">
                <a:off x="7117126" y="2243540"/>
                <a:ext cx="74832" cy="62456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891" extrusionOk="0">
                    <a:moveTo>
                      <a:pt x="258" y="1"/>
                    </a:moveTo>
                    <a:cubicBezTo>
                      <a:pt x="129" y="1"/>
                      <a:pt x="0" y="290"/>
                      <a:pt x="0" y="547"/>
                    </a:cubicBezTo>
                    <a:cubicBezTo>
                      <a:pt x="0" y="933"/>
                      <a:pt x="258" y="1351"/>
                      <a:pt x="804" y="1736"/>
                    </a:cubicBezTo>
                    <a:lnTo>
                      <a:pt x="1190" y="2026"/>
                    </a:lnTo>
                    <a:cubicBezTo>
                      <a:pt x="2122" y="2540"/>
                      <a:pt x="2926" y="3087"/>
                      <a:pt x="3858" y="3633"/>
                    </a:cubicBezTo>
                    <a:cubicBezTo>
                      <a:pt x="4147" y="3762"/>
                      <a:pt x="4404" y="3890"/>
                      <a:pt x="4661" y="3890"/>
                    </a:cubicBezTo>
                    <a:cubicBezTo>
                      <a:pt x="4661" y="3633"/>
                      <a:pt x="4661" y="3344"/>
                      <a:pt x="4533" y="3087"/>
                    </a:cubicBezTo>
                    <a:cubicBezTo>
                      <a:pt x="3858" y="1608"/>
                      <a:pt x="2540" y="1094"/>
                      <a:pt x="1190" y="419"/>
                    </a:cubicBezTo>
                    <a:cubicBezTo>
                      <a:pt x="933" y="419"/>
                      <a:pt x="643" y="290"/>
                      <a:pt x="386" y="129"/>
                    </a:cubicBezTo>
                    <a:cubicBezTo>
                      <a:pt x="386" y="1"/>
                      <a:pt x="258" y="1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61" name="Google Shape;3661;p45"/>
              <p:cNvSpPr/>
              <p:nvPr/>
            </p:nvSpPr>
            <p:spPr>
              <a:xfrm rot="1453787" flipH="1">
                <a:off x="7285912" y="2228961"/>
                <a:ext cx="83612" cy="44896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2797" extrusionOk="0">
                    <a:moveTo>
                      <a:pt x="515" y="0"/>
                    </a:moveTo>
                    <a:cubicBezTo>
                      <a:pt x="129" y="129"/>
                      <a:pt x="129" y="257"/>
                      <a:pt x="129" y="257"/>
                    </a:cubicBezTo>
                    <a:cubicBezTo>
                      <a:pt x="1" y="386"/>
                      <a:pt x="129" y="515"/>
                      <a:pt x="129" y="804"/>
                    </a:cubicBezTo>
                    <a:cubicBezTo>
                      <a:pt x="258" y="932"/>
                      <a:pt x="515" y="1061"/>
                      <a:pt x="804" y="1190"/>
                    </a:cubicBezTo>
                    <a:cubicBezTo>
                      <a:pt x="1061" y="1318"/>
                      <a:pt x="1479" y="1607"/>
                      <a:pt x="1865" y="1865"/>
                    </a:cubicBezTo>
                    <a:cubicBezTo>
                      <a:pt x="2283" y="1993"/>
                      <a:pt x="2669" y="2283"/>
                      <a:pt x="3087" y="2411"/>
                    </a:cubicBezTo>
                    <a:cubicBezTo>
                      <a:pt x="3601" y="2668"/>
                      <a:pt x="4019" y="2797"/>
                      <a:pt x="4276" y="2797"/>
                    </a:cubicBezTo>
                    <a:cubicBezTo>
                      <a:pt x="4694" y="2797"/>
                      <a:pt x="4951" y="2797"/>
                      <a:pt x="5208" y="2540"/>
                    </a:cubicBezTo>
                    <a:lnTo>
                      <a:pt x="5080" y="2411"/>
                    </a:lnTo>
                    <a:cubicBezTo>
                      <a:pt x="4822" y="2122"/>
                      <a:pt x="4533" y="1865"/>
                      <a:pt x="4276" y="1607"/>
                    </a:cubicBezTo>
                    <a:cubicBezTo>
                      <a:pt x="3472" y="1190"/>
                      <a:pt x="2540" y="804"/>
                      <a:pt x="1736" y="386"/>
                    </a:cubicBezTo>
                    <a:lnTo>
                      <a:pt x="933" y="129"/>
                    </a:lnTo>
                    <a:cubicBezTo>
                      <a:pt x="933" y="0"/>
                      <a:pt x="804" y="0"/>
                      <a:pt x="6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62" name="Google Shape;3662;p45"/>
              <p:cNvSpPr/>
              <p:nvPr/>
            </p:nvSpPr>
            <p:spPr>
              <a:xfrm rot="1453787" flipH="1">
                <a:off x="7466469" y="2256931"/>
                <a:ext cx="92360" cy="25811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663" name="Google Shape;3663;p45"/>
              <p:cNvGrpSpPr/>
              <p:nvPr/>
            </p:nvGrpSpPr>
            <p:grpSpPr>
              <a:xfrm>
                <a:off x="3946901" y="4239949"/>
                <a:ext cx="1164192" cy="727111"/>
                <a:chOff x="4185301" y="4239949"/>
                <a:chExt cx="1164192" cy="727111"/>
              </a:xfrm>
            </p:grpSpPr>
            <p:sp>
              <p:nvSpPr>
                <p:cNvPr id="3664" name="Google Shape;3664;p45"/>
                <p:cNvSpPr/>
                <p:nvPr/>
              </p:nvSpPr>
              <p:spPr>
                <a:xfrm rot="557089">
                  <a:off x="5008787" y="4435847"/>
                  <a:ext cx="290010" cy="177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6" h="11071" extrusionOk="0">
                      <a:moveTo>
                        <a:pt x="585" y="1"/>
                      </a:moveTo>
                      <a:cubicBezTo>
                        <a:pt x="431" y="1"/>
                        <a:pt x="282" y="30"/>
                        <a:pt x="129" y="77"/>
                      </a:cubicBezTo>
                      <a:lnTo>
                        <a:pt x="1" y="77"/>
                      </a:lnTo>
                      <a:lnTo>
                        <a:pt x="258" y="495"/>
                      </a:lnTo>
                      <a:cubicBezTo>
                        <a:pt x="386" y="752"/>
                        <a:pt x="676" y="881"/>
                        <a:pt x="933" y="1138"/>
                      </a:cubicBezTo>
                      <a:cubicBezTo>
                        <a:pt x="1479" y="1685"/>
                        <a:pt x="1994" y="2103"/>
                        <a:pt x="2540" y="2488"/>
                      </a:cubicBezTo>
                      <a:cubicBezTo>
                        <a:pt x="6430" y="4899"/>
                        <a:pt x="10576" y="7310"/>
                        <a:pt x="15269" y="10139"/>
                      </a:cubicBezTo>
                      <a:cubicBezTo>
                        <a:pt x="15816" y="10524"/>
                        <a:pt x="16459" y="10653"/>
                        <a:pt x="17134" y="10942"/>
                      </a:cubicBezTo>
                      <a:cubicBezTo>
                        <a:pt x="17262" y="10942"/>
                        <a:pt x="17423" y="11071"/>
                        <a:pt x="17552" y="11071"/>
                      </a:cubicBezTo>
                      <a:lnTo>
                        <a:pt x="18066" y="11071"/>
                      </a:lnTo>
                      <a:lnTo>
                        <a:pt x="17937" y="10942"/>
                      </a:lnTo>
                      <a:cubicBezTo>
                        <a:pt x="17809" y="10782"/>
                        <a:pt x="17680" y="10653"/>
                        <a:pt x="17423" y="10524"/>
                      </a:cubicBezTo>
                      <a:cubicBezTo>
                        <a:pt x="17005" y="10139"/>
                        <a:pt x="16459" y="9592"/>
                        <a:pt x="15944" y="9335"/>
                      </a:cubicBezTo>
                      <a:cubicBezTo>
                        <a:pt x="13534" y="7856"/>
                        <a:pt x="11123" y="6378"/>
                        <a:pt x="8712" y="5028"/>
                      </a:cubicBezTo>
                      <a:cubicBezTo>
                        <a:pt x="6976" y="3967"/>
                        <a:pt x="5208" y="2906"/>
                        <a:pt x="3344" y="1813"/>
                      </a:cubicBezTo>
                      <a:cubicBezTo>
                        <a:pt x="2797" y="1428"/>
                        <a:pt x="2154" y="881"/>
                        <a:pt x="1479" y="335"/>
                      </a:cubicBezTo>
                      <a:cubicBezTo>
                        <a:pt x="1133" y="90"/>
                        <a:pt x="851" y="1"/>
                        <a:pt x="5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65" name="Google Shape;3665;p45"/>
                <p:cNvSpPr/>
                <p:nvPr/>
              </p:nvSpPr>
              <p:spPr>
                <a:xfrm rot="557089">
                  <a:off x="4223254" y="4324082"/>
                  <a:ext cx="1088285" cy="558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94" h="34813" extrusionOk="0">
                      <a:moveTo>
                        <a:pt x="44874" y="22244"/>
                      </a:moveTo>
                      <a:lnTo>
                        <a:pt x="45549" y="23980"/>
                      </a:lnTo>
                      <a:lnTo>
                        <a:pt x="45164" y="24108"/>
                      </a:lnTo>
                      <a:cubicBezTo>
                        <a:pt x="41531" y="24366"/>
                        <a:pt x="38060" y="25169"/>
                        <a:pt x="34717" y="26133"/>
                      </a:cubicBezTo>
                      <a:cubicBezTo>
                        <a:pt x="32306" y="26776"/>
                        <a:pt x="29734" y="27451"/>
                        <a:pt x="27324" y="27869"/>
                      </a:cubicBezTo>
                      <a:lnTo>
                        <a:pt x="27195" y="27323"/>
                      </a:lnTo>
                      <a:lnTo>
                        <a:pt x="30538" y="26391"/>
                      </a:lnTo>
                      <a:cubicBezTo>
                        <a:pt x="35231" y="25041"/>
                        <a:pt x="39924" y="23723"/>
                        <a:pt x="44617" y="22373"/>
                      </a:cubicBezTo>
                      <a:lnTo>
                        <a:pt x="44874" y="22244"/>
                      </a:lnTo>
                      <a:close/>
                      <a:moveTo>
                        <a:pt x="31084" y="0"/>
                      </a:moveTo>
                      <a:cubicBezTo>
                        <a:pt x="30699" y="129"/>
                        <a:pt x="30281" y="129"/>
                        <a:pt x="29895" y="257"/>
                      </a:cubicBezTo>
                      <a:cubicBezTo>
                        <a:pt x="28545" y="546"/>
                        <a:pt x="27066" y="804"/>
                        <a:pt x="25716" y="1221"/>
                      </a:cubicBezTo>
                      <a:lnTo>
                        <a:pt x="23466" y="1736"/>
                      </a:lnTo>
                      <a:lnTo>
                        <a:pt x="23466" y="1350"/>
                      </a:lnTo>
                      <a:lnTo>
                        <a:pt x="23466" y="1061"/>
                      </a:lnTo>
                      <a:cubicBezTo>
                        <a:pt x="23305" y="1221"/>
                        <a:pt x="23305" y="1221"/>
                        <a:pt x="23177" y="1221"/>
                      </a:cubicBezTo>
                      <a:cubicBezTo>
                        <a:pt x="22791" y="1607"/>
                        <a:pt x="22502" y="1864"/>
                        <a:pt x="22245" y="2154"/>
                      </a:cubicBezTo>
                      <a:lnTo>
                        <a:pt x="21570" y="2957"/>
                      </a:lnTo>
                      <a:cubicBezTo>
                        <a:pt x="18645" y="6975"/>
                        <a:pt x="15430" y="11251"/>
                        <a:pt x="12473" y="15397"/>
                      </a:cubicBezTo>
                      <a:cubicBezTo>
                        <a:pt x="8198" y="21312"/>
                        <a:pt x="4694" y="26391"/>
                        <a:pt x="1479" y="31759"/>
                      </a:cubicBezTo>
                      <a:lnTo>
                        <a:pt x="1094" y="32562"/>
                      </a:lnTo>
                      <a:lnTo>
                        <a:pt x="290" y="33752"/>
                      </a:lnTo>
                      <a:cubicBezTo>
                        <a:pt x="161" y="34170"/>
                        <a:pt x="1" y="34298"/>
                        <a:pt x="161" y="34427"/>
                      </a:cubicBezTo>
                      <a:lnTo>
                        <a:pt x="804" y="34427"/>
                      </a:lnTo>
                      <a:cubicBezTo>
                        <a:pt x="804" y="34427"/>
                        <a:pt x="965" y="34427"/>
                        <a:pt x="965" y="34555"/>
                      </a:cubicBezTo>
                      <a:cubicBezTo>
                        <a:pt x="1222" y="34684"/>
                        <a:pt x="1479" y="34812"/>
                        <a:pt x="1897" y="34812"/>
                      </a:cubicBezTo>
                      <a:cubicBezTo>
                        <a:pt x="2412" y="34812"/>
                        <a:pt x="2829" y="34555"/>
                        <a:pt x="3376" y="34427"/>
                      </a:cubicBezTo>
                      <a:cubicBezTo>
                        <a:pt x="3633" y="34298"/>
                        <a:pt x="3890" y="34170"/>
                        <a:pt x="4180" y="34170"/>
                      </a:cubicBezTo>
                      <a:cubicBezTo>
                        <a:pt x="4822" y="34009"/>
                        <a:pt x="5369" y="33752"/>
                        <a:pt x="6044" y="33623"/>
                      </a:cubicBezTo>
                      <a:cubicBezTo>
                        <a:pt x="8455" y="32820"/>
                        <a:pt x="10866" y="32145"/>
                        <a:pt x="13534" y="31759"/>
                      </a:cubicBezTo>
                      <a:cubicBezTo>
                        <a:pt x="15430" y="31598"/>
                        <a:pt x="17423" y="31084"/>
                        <a:pt x="19448" y="30537"/>
                      </a:cubicBezTo>
                      <a:cubicBezTo>
                        <a:pt x="20252" y="30409"/>
                        <a:pt x="21055" y="30152"/>
                        <a:pt x="21859" y="29991"/>
                      </a:cubicBezTo>
                      <a:lnTo>
                        <a:pt x="23048" y="29734"/>
                      </a:lnTo>
                      <a:cubicBezTo>
                        <a:pt x="26520" y="28930"/>
                        <a:pt x="29895" y="28126"/>
                        <a:pt x="33367" y="27451"/>
                      </a:cubicBezTo>
                      <a:cubicBezTo>
                        <a:pt x="35231" y="26937"/>
                        <a:pt x="37128" y="26519"/>
                        <a:pt x="39121" y="26133"/>
                      </a:cubicBezTo>
                      <a:cubicBezTo>
                        <a:pt x="40599" y="25716"/>
                        <a:pt x="41949" y="25330"/>
                        <a:pt x="43396" y="25041"/>
                      </a:cubicBezTo>
                      <a:cubicBezTo>
                        <a:pt x="43685" y="24912"/>
                        <a:pt x="43942" y="24912"/>
                        <a:pt x="44360" y="24912"/>
                      </a:cubicBezTo>
                      <a:cubicBezTo>
                        <a:pt x="44746" y="24783"/>
                        <a:pt x="45164" y="24655"/>
                        <a:pt x="45549" y="24655"/>
                      </a:cubicBezTo>
                      <a:cubicBezTo>
                        <a:pt x="45678" y="24526"/>
                        <a:pt x="45807" y="24366"/>
                        <a:pt x="45807" y="24237"/>
                      </a:cubicBezTo>
                      <a:cubicBezTo>
                        <a:pt x="45807" y="23851"/>
                        <a:pt x="45807" y="23433"/>
                        <a:pt x="45678" y="22919"/>
                      </a:cubicBezTo>
                      <a:lnTo>
                        <a:pt x="45678" y="22244"/>
                      </a:lnTo>
                      <a:lnTo>
                        <a:pt x="45678" y="22115"/>
                      </a:lnTo>
                      <a:lnTo>
                        <a:pt x="45807" y="21955"/>
                      </a:lnTo>
                      <a:cubicBezTo>
                        <a:pt x="45967" y="21955"/>
                        <a:pt x="45967" y="21826"/>
                        <a:pt x="46096" y="21826"/>
                      </a:cubicBezTo>
                      <a:cubicBezTo>
                        <a:pt x="46900" y="21569"/>
                        <a:pt x="47575" y="21440"/>
                        <a:pt x="48378" y="21151"/>
                      </a:cubicBezTo>
                      <a:cubicBezTo>
                        <a:pt x="50114" y="20637"/>
                        <a:pt x="51721" y="20090"/>
                        <a:pt x="53457" y="19544"/>
                      </a:cubicBezTo>
                      <a:cubicBezTo>
                        <a:pt x="54936" y="19158"/>
                        <a:pt x="56414" y="18740"/>
                        <a:pt x="58022" y="18226"/>
                      </a:cubicBezTo>
                      <a:cubicBezTo>
                        <a:pt x="60272" y="17679"/>
                        <a:pt x="62554" y="16876"/>
                        <a:pt x="64836" y="16201"/>
                      </a:cubicBezTo>
                      <a:cubicBezTo>
                        <a:pt x="65640" y="15944"/>
                        <a:pt x="66315" y="15687"/>
                        <a:pt x="66990" y="15269"/>
                      </a:cubicBezTo>
                      <a:cubicBezTo>
                        <a:pt x="67247" y="15140"/>
                        <a:pt x="67504" y="15011"/>
                        <a:pt x="67793" y="14883"/>
                      </a:cubicBezTo>
                      <a:lnTo>
                        <a:pt x="67793" y="14722"/>
                      </a:lnTo>
                      <a:lnTo>
                        <a:pt x="66186" y="14722"/>
                      </a:lnTo>
                      <a:lnTo>
                        <a:pt x="65768" y="14883"/>
                      </a:lnTo>
                      <a:cubicBezTo>
                        <a:pt x="59629" y="16747"/>
                        <a:pt x="53457" y="18483"/>
                        <a:pt x="47285" y="20219"/>
                      </a:cubicBezTo>
                      <a:cubicBezTo>
                        <a:pt x="32820" y="24526"/>
                        <a:pt x="17680" y="28930"/>
                        <a:pt x="2829" y="33495"/>
                      </a:cubicBezTo>
                      <a:lnTo>
                        <a:pt x="1897" y="33752"/>
                      </a:lnTo>
                      <a:lnTo>
                        <a:pt x="2572" y="33077"/>
                      </a:lnTo>
                      <a:lnTo>
                        <a:pt x="2829" y="32820"/>
                      </a:lnTo>
                      <a:cubicBezTo>
                        <a:pt x="2958" y="32691"/>
                        <a:pt x="3087" y="32402"/>
                        <a:pt x="3215" y="32273"/>
                      </a:cubicBezTo>
                      <a:lnTo>
                        <a:pt x="5626" y="30666"/>
                      </a:lnTo>
                      <a:cubicBezTo>
                        <a:pt x="8198" y="28930"/>
                        <a:pt x="10737" y="27066"/>
                        <a:pt x="13276" y="25458"/>
                      </a:cubicBezTo>
                      <a:lnTo>
                        <a:pt x="13951" y="24912"/>
                      </a:lnTo>
                      <a:cubicBezTo>
                        <a:pt x="20509" y="20637"/>
                        <a:pt x="27195" y="16072"/>
                        <a:pt x="34170" y="11926"/>
                      </a:cubicBezTo>
                      <a:cubicBezTo>
                        <a:pt x="35906" y="10993"/>
                        <a:pt x="37642" y="9772"/>
                        <a:pt x="39378" y="8711"/>
                      </a:cubicBezTo>
                      <a:cubicBezTo>
                        <a:pt x="40342" y="8165"/>
                        <a:pt x="41274" y="7490"/>
                        <a:pt x="42206" y="6975"/>
                      </a:cubicBezTo>
                      <a:cubicBezTo>
                        <a:pt x="43557" y="6172"/>
                        <a:pt x="44746" y="5368"/>
                        <a:pt x="46096" y="4565"/>
                      </a:cubicBezTo>
                      <a:lnTo>
                        <a:pt x="47414" y="3761"/>
                      </a:lnTo>
                      <a:lnTo>
                        <a:pt x="47414" y="3472"/>
                      </a:lnTo>
                      <a:lnTo>
                        <a:pt x="47157" y="3472"/>
                      </a:lnTo>
                      <a:cubicBezTo>
                        <a:pt x="46482" y="3761"/>
                        <a:pt x="45678" y="4018"/>
                        <a:pt x="45003" y="4436"/>
                      </a:cubicBezTo>
                      <a:cubicBezTo>
                        <a:pt x="42881" y="5625"/>
                        <a:pt x="40728" y="6975"/>
                        <a:pt x="38574" y="8165"/>
                      </a:cubicBezTo>
                      <a:lnTo>
                        <a:pt x="38317" y="8454"/>
                      </a:lnTo>
                      <a:cubicBezTo>
                        <a:pt x="37385" y="8968"/>
                        <a:pt x="36581" y="9515"/>
                        <a:pt x="35778" y="10061"/>
                      </a:cubicBezTo>
                      <a:cubicBezTo>
                        <a:pt x="35360" y="10190"/>
                        <a:pt x="34974" y="10447"/>
                        <a:pt x="34556" y="10704"/>
                      </a:cubicBezTo>
                      <a:lnTo>
                        <a:pt x="34299" y="10993"/>
                      </a:lnTo>
                      <a:lnTo>
                        <a:pt x="34170" y="10576"/>
                      </a:lnTo>
                      <a:lnTo>
                        <a:pt x="34170" y="10447"/>
                      </a:lnTo>
                      <a:lnTo>
                        <a:pt x="34170" y="10190"/>
                      </a:lnTo>
                      <a:cubicBezTo>
                        <a:pt x="34170" y="9643"/>
                        <a:pt x="34299" y="9097"/>
                        <a:pt x="34427" y="8583"/>
                      </a:cubicBezTo>
                      <a:cubicBezTo>
                        <a:pt x="34556" y="7361"/>
                        <a:pt x="34717" y="6043"/>
                        <a:pt x="34845" y="4822"/>
                      </a:cubicBezTo>
                      <a:cubicBezTo>
                        <a:pt x="34974" y="4147"/>
                        <a:pt x="34974" y="3472"/>
                        <a:pt x="34845" y="2539"/>
                      </a:cubicBezTo>
                      <a:lnTo>
                        <a:pt x="34556" y="2282"/>
                      </a:lnTo>
                      <a:cubicBezTo>
                        <a:pt x="34556" y="2411"/>
                        <a:pt x="34427" y="2539"/>
                        <a:pt x="34299" y="2668"/>
                      </a:cubicBezTo>
                      <a:lnTo>
                        <a:pt x="34299" y="2957"/>
                      </a:lnTo>
                      <a:cubicBezTo>
                        <a:pt x="34042" y="4436"/>
                        <a:pt x="33752" y="6043"/>
                        <a:pt x="33495" y="7490"/>
                      </a:cubicBezTo>
                      <a:lnTo>
                        <a:pt x="32949" y="11508"/>
                      </a:lnTo>
                      <a:lnTo>
                        <a:pt x="32820" y="11668"/>
                      </a:lnTo>
                      <a:cubicBezTo>
                        <a:pt x="24527" y="17004"/>
                        <a:pt x="16234" y="22373"/>
                        <a:pt x="8037" y="27741"/>
                      </a:cubicBezTo>
                      <a:lnTo>
                        <a:pt x="6044" y="29059"/>
                      </a:lnTo>
                      <a:lnTo>
                        <a:pt x="7908" y="27194"/>
                      </a:lnTo>
                      <a:cubicBezTo>
                        <a:pt x="8037" y="26937"/>
                        <a:pt x="8198" y="26776"/>
                        <a:pt x="8455" y="26648"/>
                      </a:cubicBezTo>
                      <a:lnTo>
                        <a:pt x="14755" y="20347"/>
                      </a:lnTo>
                      <a:cubicBezTo>
                        <a:pt x="19577" y="15526"/>
                        <a:pt x="24527" y="10865"/>
                        <a:pt x="29349" y="6043"/>
                      </a:cubicBezTo>
                      <a:cubicBezTo>
                        <a:pt x="30699" y="4693"/>
                        <a:pt x="32017" y="3343"/>
                        <a:pt x="33238" y="1864"/>
                      </a:cubicBezTo>
                      <a:lnTo>
                        <a:pt x="33367" y="1736"/>
                      </a:lnTo>
                      <a:cubicBezTo>
                        <a:pt x="33495" y="1607"/>
                        <a:pt x="33624" y="1350"/>
                        <a:pt x="33752" y="1061"/>
                      </a:cubicBezTo>
                      <a:cubicBezTo>
                        <a:pt x="33752" y="932"/>
                        <a:pt x="33913" y="932"/>
                        <a:pt x="33913" y="932"/>
                      </a:cubicBezTo>
                      <a:cubicBezTo>
                        <a:pt x="33752" y="932"/>
                        <a:pt x="33624" y="932"/>
                        <a:pt x="33624" y="1061"/>
                      </a:cubicBezTo>
                      <a:cubicBezTo>
                        <a:pt x="33367" y="1221"/>
                        <a:pt x="33238" y="1350"/>
                        <a:pt x="32949" y="1479"/>
                      </a:cubicBezTo>
                      <a:cubicBezTo>
                        <a:pt x="32692" y="1607"/>
                        <a:pt x="32563" y="1864"/>
                        <a:pt x="32306" y="2025"/>
                      </a:cubicBezTo>
                      <a:cubicBezTo>
                        <a:pt x="31759" y="2411"/>
                        <a:pt x="31502" y="2668"/>
                        <a:pt x="31084" y="2957"/>
                      </a:cubicBezTo>
                      <a:cubicBezTo>
                        <a:pt x="24527" y="9515"/>
                        <a:pt x="17552" y="16201"/>
                        <a:pt x="9933" y="23562"/>
                      </a:cubicBezTo>
                      <a:cubicBezTo>
                        <a:pt x="9001" y="24655"/>
                        <a:pt x="8037" y="25587"/>
                        <a:pt x="7105" y="26519"/>
                      </a:cubicBezTo>
                      <a:cubicBezTo>
                        <a:pt x="6590" y="27066"/>
                        <a:pt x="6172" y="27451"/>
                        <a:pt x="5787" y="27998"/>
                      </a:cubicBezTo>
                      <a:lnTo>
                        <a:pt x="5497" y="28126"/>
                      </a:lnTo>
                      <a:lnTo>
                        <a:pt x="5369" y="27998"/>
                      </a:lnTo>
                      <a:lnTo>
                        <a:pt x="5240" y="27869"/>
                      </a:lnTo>
                      <a:lnTo>
                        <a:pt x="5240" y="27580"/>
                      </a:lnTo>
                      <a:cubicBezTo>
                        <a:pt x="5240" y="27451"/>
                        <a:pt x="5369" y="27451"/>
                        <a:pt x="5369" y="27323"/>
                      </a:cubicBezTo>
                      <a:cubicBezTo>
                        <a:pt x="6172" y="26133"/>
                        <a:pt x="7105" y="24912"/>
                        <a:pt x="7908" y="23562"/>
                      </a:cubicBezTo>
                      <a:cubicBezTo>
                        <a:pt x="9805" y="20765"/>
                        <a:pt x="11926" y="17808"/>
                        <a:pt x="13951" y="15011"/>
                      </a:cubicBezTo>
                      <a:cubicBezTo>
                        <a:pt x="16073" y="11926"/>
                        <a:pt x="18227" y="8840"/>
                        <a:pt x="20380" y="5882"/>
                      </a:cubicBezTo>
                      <a:cubicBezTo>
                        <a:pt x="21184" y="4950"/>
                        <a:pt x="21859" y="3889"/>
                        <a:pt x="22663" y="2957"/>
                      </a:cubicBezTo>
                      <a:cubicBezTo>
                        <a:pt x="22791" y="2668"/>
                        <a:pt x="23048" y="2539"/>
                        <a:pt x="23177" y="2539"/>
                      </a:cubicBezTo>
                      <a:cubicBezTo>
                        <a:pt x="23852" y="2282"/>
                        <a:pt x="24527" y="2154"/>
                        <a:pt x="25073" y="2154"/>
                      </a:cubicBezTo>
                      <a:cubicBezTo>
                        <a:pt x="26006" y="1864"/>
                        <a:pt x="26809" y="1736"/>
                        <a:pt x="27613" y="1607"/>
                      </a:cubicBezTo>
                      <a:cubicBezTo>
                        <a:pt x="28931" y="1350"/>
                        <a:pt x="30152" y="1061"/>
                        <a:pt x="31342" y="804"/>
                      </a:cubicBezTo>
                      <a:cubicBezTo>
                        <a:pt x="32017" y="675"/>
                        <a:pt x="32145" y="546"/>
                        <a:pt x="32017" y="257"/>
                      </a:cubicBezTo>
                      <a:cubicBezTo>
                        <a:pt x="32017" y="129"/>
                        <a:pt x="31888" y="0"/>
                        <a:pt x="316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666" name="Google Shape;3666;p45"/>
              <p:cNvSpPr/>
              <p:nvPr/>
            </p:nvSpPr>
            <p:spPr>
              <a:xfrm rot="-10786615">
                <a:off x="6358192" y="2325368"/>
                <a:ext cx="92367" cy="25813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67" name="Google Shape;3667;p45"/>
              <p:cNvSpPr/>
              <p:nvPr/>
            </p:nvSpPr>
            <p:spPr>
              <a:xfrm rot="-10786615">
                <a:off x="6540702" y="2364749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68" name="Google Shape;3668;p45"/>
              <p:cNvSpPr/>
              <p:nvPr/>
            </p:nvSpPr>
            <p:spPr>
              <a:xfrm rot="-10786615">
                <a:off x="6721264" y="2367538"/>
                <a:ext cx="86187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69" name="Google Shape;3669;p45"/>
              <p:cNvSpPr/>
              <p:nvPr/>
            </p:nvSpPr>
            <p:spPr>
              <a:xfrm rot="13545">
                <a:off x="6017984" y="2381251"/>
                <a:ext cx="59152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3762" extrusionOk="0">
                    <a:moveTo>
                      <a:pt x="3729" y="0"/>
                    </a:moveTo>
                    <a:cubicBezTo>
                      <a:pt x="3472" y="129"/>
                      <a:pt x="3215" y="129"/>
                      <a:pt x="3086" y="257"/>
                    </a:cubicBezTo>
                    <a:cubicBezTo>
                      <a:pt x="2122" y="932"/>
                      <a:pt x="1318" y="1865"/>
                      <a:pt x="129" y="2958"/>
                    </a:cubicBezTo>
                    <a:cubicBezTo>
                      <a:pt x="129" y="3086"/>
                      <a:pt x="0" y="3343"/>
                      <a:pt x="129" y="3472"/>
                    </a:cubicBezTo>
                    <a:lnTo>
                      <a:pt x="386" y="3761"/>
                    </a:lnTo>
                    <a:lnTo>
                      <a:pt x="514" y="3761"/>
                    </a:lnTo>
                    <a:cubicBezTo>
                      <a:pt x="675" y="3761"/>
                      <a:pt x="675" y="3761"/>
                      <a:pt x="804" y="3633"/>
                    </a:cubicBezTo>
                    <a:cubicBezTo>
                      <a:pt x="1061" y="3633"/>
                      <a:pt x="1190" y="3472"/>
                      <a:pt x="1318" y="3343"/>
                    </a:cubicBezTo>
                    <a:cubicBezTo>
                      <a:pt x="1993" y="2668"/>
                      <a:pt x="2797" y="1736"/>
                      <a:pt x="3600" y="675"/>
                    </a:cubicBezTo>
                    <a:cubicBezTo>
                      <a:pt x="3729" y="547"/>
                      <a:pt x="3729" y="257"/>
                      <a:pt x="3729" y="129"/>
                    </a:cubicBezTo>
                    <a:lnTo>
                      <a:pt x="37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0" name="Google Shape;3670;p45"/>
              <p:cNvSpPr/>
              <p:nvPr/>
            </p:nvSpPr>
            <p:spPr>
              <a:xfrm rot="13545">
                <a:off x="5537327" y="2472756"/>
                <a:ext cx="104027" cy="408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2573" extrusionOk="0">
                    <a:moveTo>
                      <a:pt x="547" y="1"/>
                    </a:moveTo>
                    <a:cubicBezTo>
                      <a:pt x="418" y="1"/>
                      <a:pt x="129" y="161"/>
                      <a:pt x="129" y="290"/>
                    </a:cubicBezTo>
                    <a:cubicBezTo>
                      <a:pt x="0" y="290"/>
                      <a:pt x="129" y="547"/>
                      <a:pt x="129" y="676"/>
                    </a:cubicBezTo>
                    <a:lnTo>
                      <a:pt x="547" y="1094"/>
                    </a:lnTo>
                    <a:lnTo>
                      <a:pt x="675" y="1222"/>
                    </a:lnTo>
                    <a:cubicBezTo>
                      <a:pt x="1864" y="2026"/>
                      <a:pt x="3215" y="2572"/>
                      <a:pt x="4693" y="2572"/>
                    </a:cubicBezTo>
                    <a:cubicBezTo>
                      <a:pt x="5368" y="2572"/>
                      <a:pt x="5882" y="2412"/>
                      <a:pt x="6558" y="2283"/>
                    </a:cubicBezTo>
                    <a:cubicBezTo>
                      <a:pt x="6172" y="2154"/>
                      <a:pt x="5754" y="2026"/>
                      <a:pt x="5368" y="1769"/>
                    </a:cubicBezTo>
                    <a:cubicBezTo>
                      <a:pt x="4147" y="1351"/>
                      <a:pt x="2829" y="804"/>
                      <a:pt x="1479" y="290"/>
                    </a:cubicBezTo>
                    <a:lnTo>
                      <a:pt x="1350" y="290"/>
                    </a:lnTo>
                    <a:cubicBezTo>
                      <a:pt x="1061" y="161"/>
                      <a:pt x="804" y="1"/>
                      <a:pt x="5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1" name="Google Shape;3671;p45"/>
              <p:cNvSpPr/>
              <p:nvPr/>
            </p:nvSpPr>
            <p:spPr>
              <a:xfrm rot="13545">
                <a:off x="5346438" y="2374594"/>
                <a:ext cx="89259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019" extrusionOk="0">
                    <a:moveTo>
                      <a:pt x="1" y="0"/>
                    </a:moveTo>
                    <a:lnTo>
                      <a:pt x="1" y="675"/>
                    </a:lnTo>
                    <a:lnTo>
                      <a:pt x="419" y="1061"/>
                    </a:lnTo>
                    <a:lnTo>
                      <a:pt x="547" y="1061"/>
                    </a:lnTo>
                    <a:cubicBezTo>
                      <a:pt x="804" y="1479"/>
                      <a:pt x="1222" y="1736"/>
                      <a:pt x="1608" y="1993"/>
                    </a:cubicBezTo>
                    <a:cubicBezTo>
                      <a:pt x="2026" y="2282"/>
                      <a:pt x="2412" y="2668"/>
                      <a:pt x="2669" y="2925"/>
                    </a:cubicBezTo>
                    <a:cubicBezTo>
                      <a:pt x="3472" y="3600"/>
                      <a:pt x="4437" y="3890"/>
                      <a:pt x="5626" y="4018"/>
                    </a:cubicBezTo>
                    <a:cubicBezTo>
                      <a:pt x="4276" y="2411"/>
                      <a:pt x="2540" y="1318"/>
                      <a:pt x="933" y="257"/>
                    </a:cubicBezTo>
                    <a:lnTo>
                      <a:pt x="5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2" name="Google Shape;3672;p45"/>
              <p:cNvSpPr/>
              <p:nvPr/>
            </p:nvSpPr>
            <p:spPr>
              <a:xfrm rot="13545">
                <a:off x="5172471" y="2276035"/>
                <a:ext cx="104551" cy="48968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3" name="Google Shape;3673;p45"/>
              <p:cNvSpPr/>
              <p:nvPr/>
            </p:nvSpPr>
            <p:spPr>
              <a:xfrm rot="13385" flipH="1">
                <a:off x="4833541" y="2366618"/>
                <a:ext cx="107344" cy="47484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2958" extrusionOk="0">
                    <a:moveTo>
                      <a:pt x="643" y="1"/>
                    </a:moveTo>
                    <a:cubicBezTo>
                      <a:pt x="515" y="1"/>
                      <a:pt x="258" y="129"/>
                      <a:pt x="258" y="258"/>
                    </a:cubicBezTo>
                    <a:cubicBezTo>
                      <a:pt x="129" y="418"/>
                      <a:pt x="0" y="804"/>
                      <a:pt x="643" y="1061"/>
                    </a:cubicBezTo>
                    <a:cubicBezTo>
                      <a:pt x="1608" y="1608"/>
                      <a:pt x="2668" y="2154"/>
                      <a:pt x="4018" y="2669"/>
                    </a:cubicBezTo>
                    <a:cubicBezTo>
                      <a:pt x="4276" y="2829"/>
                      <a:pt x="4533" y="2958"/>
                      <a:pt x="4951" y="2958"/>
                    </a:cubicBezTo>
                    <a:lnTo>
                      <a:pt x="5626" y="2958"/>
                    </a:lnTo>
                    <a:cubicBezTo>
                      <a:pt x="6011" y="2958"/>
                      <a:pt x="6269" y="2958"/>
                      <a:pt x="6429" y="2829"/>
                    </a:cubicBezTo>
                    <a:lnTo>
                      <a:pt x="6686" y="2829"/>
                    </a:lnTo>
                    <a:cubicBezTo>
                      <a:pt x="6686" y="2669"/>
                      <a:pt x="6558" y="2669"/>
                      <a:pt x="6558" y="2540"/>
                    </a:cubicBezTo>
                    <a:lnTo>
                      <a:pt x="6429" y="2540"/>
                    </a:lnTo>
                    <a:lnTo>
                      <a:pt x="5208" y="1736"/>
                    </a:lnTo>
                    <a:cubicBezTo>
                      <a:pt x="3858" y="1222"/>
                      <a:pt x="2411" y="676"/>
                      <a:pt x="1061" y="129"/>
                    </a:cubicBezTo>
                    <a:cubicBezTo>
                      <a:pt x="933" y="1"/>
                      <a:pt x="804" y="1"/>
                      <a:pt x="6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4" name="Google Shape;3674;p45"/>
              <p:cNvSpPr/>
              <p:nvPr/>
            </p:nvSpPr>
            <p:spPr>
              <a:xfrm rot="-10786615">
                <a:off x="4270454" y="2355865"/>
                <a:ext cx="92367" cy="25813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5" name="Google Shape;3675;p45"/>
              <p:cNvSpPr/>
              <p:nvPr/>
            </p:nvSpPr>
            <p:spPr>
              <a:xfrm rot="-10786615">
                <a:off x="4452964" y="2395246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6" name="Google Shape;3676;p45"/>
              <p:cNvSpPr/>
              <p:nvPr/>
            </p:nvSpPr>
            <p:spPr>
              <a:xfrm rot="-10786615">
                <a:off x="4633525" y="2398036"/>
                <a:ext cx="86187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7" name="Google Shape;3677;p45"/>
              <p:cNvSpPr/>
              <p:nvPr/>
            </p:nvSpPr>
            <p:spPr>
              <a:xfrm rot="-3453141">
                <a:off x="5001600" y="2279053"/>
                <a:ext cx="104541" cy="48964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8" name="Google Shape;3678;p45"/>
              <p:cNvSpPr/>
              <p:nvPr/>
            </p:nvSpPr>
            <p:spPr>
              <a:xfrm rot="13385" flipH="1">
                <a:off x="3742858" y="2294367"/>
                <a:ext cx="90328" cy="29954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866" extrusionOk="0">
                    <a:moveTo>
                      <a:pt x="419" y="1"/>
                    </a:moveTo>
                    <a:cubicBezTo>
                      <a:pt x="290" y="1"/>
                      <a:pt x="162" y="129"/>
                      <a:pt x="1" y="258"/>
                    </a:cubicBezTo>
                    <a:cubicBezTo>
                      <a:pt x="1" y="387"/>
                      <a:pt x="162" y="644"/>
                      <a:pt x="162" y="644"/>
                    </a:cubicBezTo>
                    <a:cubicBezTo>
                      <a:pt x="676" y="933"/>
                      <a:pt x="1222" y="1190"/>
                      <a:pt x="1769" y="1319"/>
                    </a:cubicBezTo>
                    <a:cubicBezTo>
                      <a:pt x="2412" y="1608"/>
                      <a:pt x="3087" y="1608"/>
                      <a:pt x="3890" y="1737"/>
                    </a:cubicBezTo>
                    <a:cubicBezTo>
                      <a:pt x="4180" y="1737"/>
                      <a:pt x="4308" y="1865"/>
                      <a:pt x="4565" y="1865"/>
                    </a:cubicBezTo>
                    <a:lnTo>
                      <a:pt x="5369" y="1865"/>
                    </a:lnTo>
                    <a:cubicBezTo>
                      <a:pt x="5498" y="1737"/>
                      <a:pt x="5626" y="1737"/>
                      <a:pt x="5626" y="1737"/>
                    </a:cubicBezTo>
                    <a:cubicBezTo>
                      <a:pt x="5626" y="1608"/>
                      <a:pt x="5626" y="1447"/>
                      <a:pt x="5498" y="1447"/>
                    </a:cubicBezTo>
                    <a:lnTo>
                      <a:pt x="5498" y="1319"/>
                    </a:lnTo>
                    <a:lnTo>
                      <a:pt x="5369" y="1319"/>
                    </a:lnTo>
                    <a:lnTo>
                      <a:pt x="5241" y="1190"/>
                    </a:lnTo>
                    <a:cubicBezTo>
                      <a:pt x="3890" y="387"/>
                      <a:pt x="2412" y="258"/>
                      <a:pt x="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9" name="Google Shape;3679;p45"/>
              <p:cNvSpPr/>
              <p:nvPr/>
            </p:nvSpPr>
            <p:spPr>
              <a:xfrm rot="-10786615">
                <a:off x="3946952" y="2292859"/>
                <a:ext cx="92367" cy="25813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0" name="Google Shape;3680;p45"/>
              <p:cNvSpPr/>
              <p:nvPr/>
            </p:nvSpPr>
            <p:spPr>
              <a:xfrm rot="-10786615">
                <a:off x="4129463" y="2332240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1" name="Google Shape;3681;p45"/>
              <p:cNvSpPr/>
              <p:nvPr/>
            </p:nvSpPr>
            <p:spPr>
              <a:xfrm rot="13545">
                <a:off x="3606745" y="2348742"/>
                <a:ext cx="59152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3762" extrusionOk="0">
                    <a:moveTo>
                      <a:pt x="3729" y="0"/>
                    </a:moveTo>
                    <a:cubicBezTo>
                      <a:pt x="3472" y="129"/>
                      <a:pt x="3215" y="129"/>
                      <a:pt x="3086" y="257"/>
                    </a:cubicBezTo>
                    <a:cubicBezTo>
                      <a:pt x="2122" y="932"/>
                      <a:pt x="1318" y="1865"/>
                      <a:pt x="129" y="2958"/>
                    </a:cubicBezTo>
                    <a:cubicBezTo>
                      <a:pt x="129" y="3086"/>
                      <a:pt x="0" y="3343"/>
                      <a:pt x="129" y="3472"/>
                    </a:cubicBezTo>
                    <a:lnTo>
                      <a:pt x="386" y="3761"/>
                    </a:lnTo>
                    <a:lnTo>
                      <a:pt x="514" y="3761"/>
                    </a:lnTo>
                    <a:cubicBezTo>
                      <a:pt x="675" y="3761"/>
                      <a:pt x="675" y="3761"/>
                      <a:pt x="804" y="3633"/>
                    </a:cubicBezTo>
                    <a:cubicBezTo>
                      <a:pt x="1061" y="3633"/>
                      <a:pt x="1190" y="3472"/>
                      <a:pt x="1318" y="3343"/>
                    </a:cubicBezTo>
                    <a:cubicBezTo>
                      <a:pt x="1993" y="2668"/>
                      <a:pt x="2797" y="1736"/>
                      <a:pt x="3600" y="675"/>
                    </a:cubicBezTo>
                    <a:cubicBezTo>
                      <a:pt x="3729" y="547"/>
                      <a:pt x="3729" y="257"/>
                      <a:pt x="3729" y="129"/>
                    </a:cubicBezTo>
                    <a:lnTo>
                      <a:pt x="37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2" name="Google Shape;3682;p45"/>
              <p:cNvSpPr/>
              <p:nvPr/>
            </p:nvSpPr>
            <p:spPr>
              <a:xfrm rot="13545">
                <a:off x="3461582" y="2450205"/>
                <a:ext cx="85166" cy="3416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2154" extrusionOk="0">
                    <a:moveTo>
                      <a:pt x="5240" y="0"/>
                    </a:moveTo>
                    <a:cubicBezTo>
                      <a:pt x="4822" y="0"/>
                      <a:pt x="4436" y="0"/>
                      <a:pt x="4179" y="129"/>
                    </a:cubicBezTo>
                    <a:cubicBezTo>
                      <a:pt x="3504" y="418"/>
                      <a:pt x="2829" y="547"/>
                      <a:pt x="2154" y="804"/>
                    </a:cubicBezTo>
                    <a:lnTo>
                      <a:pt x="964" y="1222"/>
                    </a:lnTo>
                    <a:lnTo>
                      <a:pt x="675" y="1222"/>
                    </a:lnTo>
                    <a:cubicBezTo>
                      <a:pt x="547" y="1222"/>
                      <a:pt x="418" y="1222"/>
                      <a:pt x="418" y="1350"/>
                    </a:cubicBezTo>
                    <a:cubicBezTo>
                      <a:pt x="161" y="1479"/>
                      <a:pt x="0" y="1607"/>
                      <a:pt x="0" y="1736"/>
                    </a:cubicBezTo>
                    <a:cubicBezTo>
                      <a:pt x="0" y="1865"/>
                      <a:pt x="161" y="2025"/>
                      <a:pt x="289" y="2025"/>
                    </a:cubicBezTo>
                    <a:cubicBezTo>
                      <a:pt x="547" y="2154"/>
                      <a:pt x="675" y="2154"/>
                      <a:pt x="964" y="2154"/>
                    </a:cubicBezTo>
                    <a:lnTo>
                      <a:pt x="1350" y="2154"/>
                    </a:lnTo>
                    <a:cubicBezTo>
                      <a:pt x="2700" y="2154"/>
                      <a:pt x="3632" y="1865"/>
                      <a:pt x="4307" y="1350"/>
                    </a:cubicBezTo>
                    <a:cubicBezTo>
                      <a:pt x="4693" y="932"/>
                      <a:pt x="5111" y="547"/>
                      <a:pt x="5368" y="129"/>
                    </a:cubicBezTo>
                    <a:lnTo>
                      <a:pt x="5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3" name="Google Shape;3683;p45"/>
              <p:cNvSpPr/>
              <p:nvPr/>
            </p:nvSpPr>
            <p:spPr>
              <a:xfrm rot="13545">
                <a:off x="3126088" y="2440247"/>
                <a:ext cx="104027" cy="408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2573" extrusionOk="0">
                    <a:moveTo>
                      <a:pt x="547" y="1"/>
                    </a:moveTo>
                    <a:cubicBezTo>
                      <a:pt x="418" y="1"/>
                      <a:pt x="129" y="161"/>
                      <a:pt x="129" y="290"/>
                    </a:cubicBezTo>
                    <a:cubicBezTo>
                      <a:pt x="0" y="290"/>
                      <a:pt x="129" y="547"/>
                      <a:pt x="129" y="676"/>
                    </a:cubicBezTo>
                    <a:lnTo>
                      <a:pt x="547" y="1094"/>
                    </a:lnTo>
                    <a:lnTo>
                      <a:pt x="675" y="1222"/>
                    </a:lnTo>
                    <a:cubicBezTo>
                      <a:pt x="1864" y="2026"/>
                      <a:pt x="3215" y="2572"/>
                      <a:pt x="4693" y="2572"/>
                    </a:cubicBezTo>
                    <a:cubicBezTo>
                      <a:pt x="5368" y="2572"/>
                      <a:pt x="5882" y="2412"/>
                      <a:pt x="6558" y="2283"/>
                    </a:cubicBezTo>
                    <a:cubicBezTo>
                      <a:pt x="6172" y="2154"/>
                      <a:pt x="5754" y="2026"/>
                      <a:pt x="5368" y="1769"/>
                    </a:cubicBezTo>
                    <a:cubicBezTo>
                      <a:pt x="4147" y="1351"/>
                      <a:pt x="2829" y="804"/>
                      <a:pt x="1479" y="290"/>
                    </a:cubicBezTo>
                    <a:lnTo>
                      <a:pt x="1350" y="290"/>
                    </a:lnTo>
                    <a:cubicBezTo>
                      <a:pt x="1061" y="161"/>
                      <a:pt x="804" y="1"/>
                      <a:pt x="5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4" name="Google Shape;3684;p45"/>
              <p:cNvSpPr/>
              <p:nvPr/>
            </p:nvSpPr>
            <p:spPr>
              <a:xfrm rot="13545">
                <a:off x="2935198" y="2342086"/>
                <a:ext cx="89259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019" extrusionOk="0">
                    <a:moveTo>
                      <a:pt x="1" y="0"/>
                    </a:moveTo>
                    <a:lnTo>
                      <a:pt x="1" y="675"/>
                    </a:lnTo>
                    <a:lnTo>
                      <a:pt x="419" y="1061"/>
                    </a:lnTo>
                    <a:lnTo>
                      <a:pt x="547" y="1061"/>
                    </a:lnTo>
                    <a:cubicBezTo>
                      <a:pt x="804" y="1479"/>
                      <a:pt x="1222" y="1736"/>
                      <a:pt x="1608" y="1993"/>
                    </a:cubicBezTo>
                    <a:cubicBezTo>
                      <a:pt x="2026" y="2282"/>
                      <a:pt x="2412" y="2668"/>
                      <a:pt x="2669" y="2925"/>
                    </a:cubicBezTo>
                    <a:cubicBezTo>
                      <a:pt x="3472" y="3600"/>
                      <a:pt x="4437" y="3890"/>
                      <a:pt x="5626" y="4018"/>
                    </a:cubicBezTo>
                    <a:cubicBezTo>
                      <a:pt x="4276" y="2411"/>
                      <a:pt x="2540" y="1318"/>
                      <a:pt x="933" y="257"/>
                    </a:cubicBezTo>
                    <a:lnTo>
                      <a:pt x="5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5" name="Google Shape;3685;p45"/>
              <p:cNvSpPr/>
              <p:nvPr/>
            </p:nvSpPr>
            <p:spPr>
              <a:xfrm rot="13545">
                <a:off x="2761231" y="2243526"/>
                <a:ext cx="104551" cy="48968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6" name="Google Shape;3686;p45"/>
              <p:cNvSpPr/>
              <p:nvPr/>
            </p:nvSpPr>
            <p:spPr>
              <a:xfrm rot="13385" flipH="1">
                <a:off x="2422302" y="2334109"/>
                <a:ext cx="107344" cy="47484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2958" extrusionOk="0">
                    <a:moveTo>
                      <a:pt x="643" y="1"/>
                    </a:moveTo>
                    <a:cubicBezTo>
                      <a:pt x="515" y="1"/>
                      <a:pt x="258" y="129"/>
                      <a:pt x="258" y="258"/>
                    </a:cubicBezTo>
                    <a:cubicBezTo>
                      <a:pt x="129" y="418"/>
                      <a:pt x="0" y="804"/>
                      <a:pt x="643" y="1061"/>
                    </a:cubicBezTo>
                    <a:cubicBezTo>
                      <a:pt x="1608" y="1608"/>
                      <a:pt x="2668" y="2154"/>
                      <a:pt x="4018" y="2669"/>
                    </a:cubicBezTo>
                    <a:cubicBezTo>
                      <a:pt x="4276" y="2829"/>
                      <a:pt x="4533" y="2958"/>
                      <a:pt x="4951" y="2958"/>
                    </a:cubicBezTo>
                    <a:lnTo>
                      <a:pt x="5626" y="2958"/>
                    </a:lnTo>
                    <a:cubicBezTo>
                      <a:pt x="6011" y="2958"/>
                      <a:pt x="6269" y="2958"/>
                      <a:pt x="6429" y="2829"/>
                    </a:cubicBezTo>
                    <a:lnTo>
                      <a:pt x="6686" y="2829"/>
                    </a:lnTo>
                    <a:cubicBezTo>
                      <a:pt x="6686" y="2669"/>
                      <a:pt x="6558" y="2669"/>
                      <a:pt x="6558" y="2540"/>
                    </a:cubicBezTo>
                    <a:lnTo>
                      <a:pt x="6429" y="2540"/>
                    </a:lnTo>
                    <a:lnTo>
                      <a:pt x="5208" y="1736"/>
                    </a:lnTo>
                    <a:cubicBezTo>
                      <a:pt x="3858" y="1222"/>
                      <a:pt x="2411" y="676"/>
                      <a:pt x="1061" y="129"/>
                    </a:cubicBezTo>
                    <a:cubicBezTo>
                      <a:pt x="933" y="1"/>
                      <a:pt x="804" y="1"/>
                      <a:pt x="6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7" name="Google Shape;3687;p45"/>
              <p:cNvSpPr/>
              <p:nvPr/>
            </p:nvSpPr>
            <p:spPr>
              <a:xfrm rot="-10786615">
                <a:off x="1859214" y="2323356"/>
                <a:ext cx="92367" cy="25813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8" name="Google Shape;3688;p45"/>
              <p:cNvSpPr/>
              <p:nvPr/>
            </p:nvSpPr>
            <p:spPr>
              <a:xfrm rot="-10786615">
                <a:off x="2041725" y="2362738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9" name="Google Shape;3689;p45"/>
              <p:cNvSpPr/>
              <p:nvPr/>
            </p:nvSpPr>
            <p:spPr>
              <a:xfrm rot="-10786615">
                <a:off x="2222286" y="2365527"/>
                <a:ext cx="86187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0" name="Google Shape;3690;p45"/>
              <p:cNvSpPr/>
              <p:nvPr/>
            </p:nvSpPr>
            <p:spPr>
              <a:xfrm rot="-3453141">
                <a:off x="2590360" y="2246544"/>
                <a:ext cx="104541" cy="48964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1" name="Google Shape;3691;p45"/>
              <p:cNvSpPr/>
              <p:nvPr/>
            </p:nvSpPr>
            <p:spPr>
              <a:xfrm rot="-10786615">
                <a:off x="1697856" y="2324766"/>
                <a:ext cx="86187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2" name="Google Shape;3692;p45"/>
              <p:cNvSpPr/>
              <p:nvPr/>
            </p:nvSpPr>
            <p:spPr>
              <a:xfrm rot="9631252">
                <a:off x="1247220" y="2363787"/>
                <a:ext cx="92359" cy="25810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3" name="Google Shape;3693;p45"/>
              <p:cNvSpPr/>
              <p:nvPr/>
            </p:nvSpPr>
            <p:spPr>
              <a:xfrm rot="9631252">
                <a:off x="1962552" y="2305155"/>
                <a:ext cx="73274" cy="1961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4" name="Google Shape;3694;p45"/>
              <p:cNvSpPr/>
              <p:nvPr/>
            </p:nvSpPr>
            <p:spPr>
              <a:xfrm rot="9631252">
                <a:off x="1095623" y="2420632"/>
                <a:ext cx="861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5" name="Google Shape;3695;p45"/>
              <p:cNvSpPr/>
              <p:nvPr/>
            </p:nvSpPr>
            <p:spPr>
              <a:xfrm rot="-13385">
                <a:off x="5495894" y="4320526"/>
                <a:ext cx="90328" cy="29954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866" extrusionOk="0">
                    <a:moveTo>
                      <a:pt x="419" y="1"/>
                    </a:moveTo>
                    <a:cubicBezTo>
                      <a:pt x="290" y="1"/>
                      <a:pt x="162" y="129"/>
                      <a:pt x="1" y="258"/>
                    </a:cubicBezTo>
                    <a:cubicBezTo>
                      <a:pt x="1" y="387"/>
                      <a:pt x="162" y="644"/>
                      <a:pt x="162" y="644"/>
                    </a:cubicBezTo>
                    <a:cubicBezTo>
                      <a:pt x="676" y="933"/>
                      <a:pt x="1222" y="1190"/>
                      <a:pt x="1769" y="1319"/>
                    </a:cubicBezTo>
                    <a:cubicBezTo>
                      <a:pt x="2412" y="1608"/>
                      <a:pt x="3087" y="1608"/>
                      <a:pt x="3890" y="1737"/>
                    </a:cubicBezTo>
                    <a:cubicBezTo>
                      <a:pt x="4180" y="1737"/>
                      <a:pt x="4308" y="1865"/>
                      <a:pt x="4565" y="1865"/>
                    </a:cubicBezTo>
                    <a:lnTo>
                      <a:pt x="5369" y="1865"/>
                    </a:lnTo>
                    <a:cubicBezTo>
                      <a:pt x="5498" y="1737"/>
                      <a:pt x="5626" y="1737"/>
                      <a:pt x="5626" y="1737"/>
                    </a:cubicBezTo>
                    <a:cubicBezTo>
                      <a:pt x="5626" y="1608"/>
                      <a:pt x="5626" y="1447"/>
                      <a:pt x="5498" y="1447"/>
                    </a:cubicBezTo>
                    <a:lnTo>
                      <a:pt x="5498" y="1319"/>
                    </a:lnTo>
                    <a:lnTo>
                      <a:pt x="5369" y="1319"/>
                    </a:lnTo>
                    <a:lnTo>
                      <a:pt x="5241" y="1190"/>
                    </a:lnTo>
                    <a:cubicBezTo>
                      <a:pt x="3890" y="387"/>
                      <a:pt x="2412" y="258"/>
                      <a:pt x="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6" name="Google Shape;3696;p45"/>
              <p:cNvSpPr/>
              <p:nvPr/>
            </p:nvSpPr>
            <p:spPr>
              <a:xfrm rot="10786615" flipH="1">
                <a:off x="5289761" y="4319018"/>
                <a:ext cx="92367" cy="25813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7" name="Google Shape;3697;p45"/>
              <p:cNvSpPr/>
              <p:nvPr/>
            </p:nvSpPr>
            <p:spPr>
              <a:xfrm rot="10786615" flipH="1">
                <a:off x="5126336" y="4358399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8" name="Google Shape;3698;p45"/>
              <p:cNvSpPr/>
              <p:nvPr/>
            </p:nvSpPr>
            <p:spPr>
              <a:xfrm rot="10786615" flipH="1">
                <a:off x="4932869" y="4361188"/>
                <a:ext cx="86187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9" name="Google Shape;3699;p45"/>
              <p:cNvSpPr/>
              <p:nvPr/>
            </p:nvSpPr>
            <p:spPr>
              <a:xfrm rot="-13545" flipH="1">
                <a:off x="5663183" y="4374901"/>
                <a:ext cx="59152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3729" h="3762" extrusionOk="0">
                    <a:moveTo>
                      <a:pt x="3729" y="0"/>
                    </a:moveTo>
                    <a:cubicBezTo>
                      <a:pt x="3472" y="129"/>
                      <a:pt x="3215" y="129"/>
                      <a:pt x="3086" y="257"/>
                    </a:cubicBezTo>
                    <a:cubicBezTo>
                      <a:pt x="2122" y="932"/>
                      <a:pt x="1318" y="1865"/>
                      <a:pt x="129" y="2958"/>
                    </a:cubicBezTo>
                    <a:cubicBezTo>
                      <a:pt x="129" y="3086"/>
                      <a:pt x="0" y="3343"/>
                      <a:pt x="129" y="3472"/>
                    </a:cubicBezTo>
                    <a:lnTo>
                      <a:pt x="386" y="3761"/>
                    </a:lnTo>
                    <a:lnTo>
                      <a:pt x="514" y="3761"/>
                    </a:lnTo>
                    <a:cubicBezTo>
                      <a:pt x="675" y="3761"/>
                      <a:pt x="675" y="3761"/>
                      <a:pt x="804" y="3633"/>
                    </a:cubicBezTo>
                    <a:cubicBezTo>
                      <a:pt x="1061" y="3633"/>
                      <a:pt x="1190" y="3472"/>
                      <a:pt x="1318" y="3343"/>
                    </a:cubicBezTo>
                    <a:cubicBezTo>
                      <a:pt x="1993" y="2668"/>
                      <a:pt x="2797" y="1736"/>
                      <a:pt x="3600" y="675"/>
                    </a:cubicBezTo>
                    <a:cubicBezTo>
                      <a:pt x="3729" y="547"/>
                      <a:pt x="3729" y="257"/>
                      <a:pt x="3729" y="129"/>
                    </a:cubicBezTo>
                    <a:lnTo>
                      <a:pt x="37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0" name="Google Shape;3700;p45"/>
              <p:cNvSpPr/>
              <p:nvPr/>
            </p:nvSpPr>
            <p:spPr>
              <a:xfrm rot="-13545" flipH="1">
                <a:off x="5782331" y="4476364"/>
                <a:ext cx="85166" cy="3416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2154" extrusionOk="0">
                    <a:moveTo>
                      <a:pt x="5240" y="0"/>
                    </a:moveTo>
                    <a:cubicBezTo>
                      <a:pt x="4822" y="0"/>
                      <a:pt x="4436" y="0"/>
                      <a:pt x="4179" y="129"/>
                    </a:cubicBezTo>
                    <a:cubicBezTo>
                      <a:pt x="3504" y="418"/>
                      <a:pt x="2829" y="547"/>
                      <a:pt x="2154" y="804"/>
                    </a:cubicBezTo>
                    <a:lnTo>
                      <a:pt x="964" y="1222"/>
                    </a:lnTo>
                    <a:lnTo>
                      <a:pt x="675" y="1222"/>
                    </a:lnTo>
                    <a:cubicBezTo>
                      <a:pt x="547" y="1222"/>
                      <a:pt x="418" y="1222"/>
                      <a:pt x="418" y="1350"/>
                    </a:cubicBezTo>
                    <a:cubicBezTo>
                      <a:pt x="161" y="1479"/>
                      <a:pt x="0" y="1607"/>
                      <a:pt x="0" y="1736"/>
                    </a:cubicBezTo>
                    <a:cubicBezTo>
                      <a:pt x="0" y="1865"/>
                      <a:pt x="161" y="2025"/>
                      <a:pt x="289" y="2025"/>
                    </a:cubicBezTo>
                    <a:cubicBezTo>
                      <a:pt x="547" y="2154"/>
                      <a:pt x="675" y="2154"/>
                      <a:pt x="964" y="2154"/>
                    </a:cubicBezTo>
                    <a:lnTo>
                      <a:pt x="1350" y="2154"/>
                    </a:lnTo>
                    <a:cubicBezTo>
                      <a:pt x="2700" y="2154"/>
                      <a:pt x="3632" y="1865"/>
                      <a:pt x="4307" y="1350"/>
                    </a:cubicBezTo>
                    <a:cubicBezTo>
                      <a:pt x="4693" y="932"/>
                      <a:pt x="5111" y="547"/>
                      <a:pt x="5368" y="129"/>
                    </a:cubicBezTo>
                    <a:lnTo>
                      <a:pt x="5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1" name="Google Shape;3701;p45"/>
              <p:cNvSpPr/>
              <p:nvPr/>
            </p:nvSpPr>
            <p:spPr>
              <a:xfrm rot="-13545" flipH="1">
                <a:off x="5946145" y="4515984"/>
                <a:ext cx="91274" cy="17354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094" extrusionOk="0">
                    <a:moveTo>
                      <a:pt x="2539" y="1"/>
                    </a:moveTo>
                    <a:cubicBezTo>
                      <a:pt x="1864" y="1"/>
                      <a:pt x="1222" y="129"/>
                      <a:pt x="546" y="129"/>
                    </a:cubicBezTo>
                    <a:cubicBezTo>
                      <a:pt x="0" y="129"/>
                      <a:pt x="0" y="418"/>
                      <a:pt x="0" y="547"/>
                    </a:cubicBezTo>
                    <a:cubicBezTo>
                      <a:pt x="0" y="676"/>
                      <a:pt x="0" y="804"/>
                      <a:pt x="546" y="933"/>
                    </a:cubicBezTo>
                    <a:lnTo>
                      <a:pt x="1222" y="933"/>
                    </a:lnTo>
                    <a:cubicBezTo>
                      <a:pt x="1607" y="1093"/>
                      <a:pt x="2154" y="1093"/>
                      <a:pt x="2539" y="1093"/>
                    </a:cubicBezTo>
                    <a:lnTo>
                      <a:pt x="2668" y="1093"/>
                    </a:lnTo>
                    <a:cubicBezTo>
                      <a:pt x="3761" y="1093"/>
                      <a:pt x="4565" y="1093"/>
                      <a:pt x="5368" y="933"/>
                    </a:cubicBezTo>
                    <a:cubicBezTo>
                      <a:pt x="5497" y="933"/>
                      <a:pt x="5625" y="804"/>
                      <a:pt x="5625" y="676"/>
                    </a:cubicBezTo>
                    <a:lnTo>
                      <a:pt x="5754" y="547"/>
                    </a:lnTo>
                    <a:cubicBezTo>
                      <a:pt x="5497" y="290"/>
                      <a:pt x="5368" y="129"/>
                      <a:pt x="5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2" name="Google Shape;3702;p45"/>
              <p:cNvSpPr/>
              <p:nvPr/>
            </p:nvSpPr>
            <p:spPr>
              <a:xfrm rot="-13545" flipH="1">
                <a:off x="6098965" y="4466406"/>
                <a:ext cx="104027" cy="408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2573" extrusionOk="0">
                    <a:moveTo>
                      <a:pt x="547" y="1"/>
                    </a:moveTo>
                    <a:cubicBezTo>
                      <a:pt x="418" y="1"/>
                      <a:pt x="129" y="161"/>
                      <a:pt x="129" y="290"/>
                    </a:cubicBezTo>
                    <a:cubicBezTo>
                      <a:pt x="0" y="290"/>
                      <a:pt x="129" y="547"/>
                      <a:pt x="129" y="676"/>
                    </a:cubicBezTo>
                    <a:lnTo>
                      <a:pt x="547" y="1094"/>
                    </a:lnTo>
                    <a:lnTo>
                      <a:pt x="675" y="1222"/>
                    </a:lnTo>
                    <a:cubicBezTo>
                      <a:pt x="1864" y="2026"/>
                      <a:pt x="3215" y="2572"/>
                      <a:pt x="4693" y="2572"/>
                    </a:cubicBezTo>
                    <a:cubicBezTo>
                      <a:pt x="5368" y="2572"/>
                      <a:pt x="5882" y="2412"/>
                      <a:pt x="6558" y="2283"/>
                    </a:cubicBezTo>
                    <a:cubicBezTo>
                      <a:pt x="6172" y="2154"/>
                      <a:pt x="5754" y="2026"/>
                      <a:pt x="5368" y="1769"/>
                    </a:cubicBezTo>
                    <a:cubicBezTo>
                      <a:pt x="4147" y="1351"/>
                      <a:pt x="2829" y="804"/>
                      <a:pt x="1479" y="290"/>
                    </a:cubicBezTo>
                    <a:lnTo>
                      <a:pt x="1350" y="290"/>
                    </a:lnTo>
                    <a:cubicBezTo>
                      <a:pt x="1061" y="161"/>
                      <a:pt x="804" y="1"/>
                      <a:pt x="5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3" name="Google Shape;3703;p45"/>
              <p:cNvSpPr/>
              <p:nvPr/>
            </p:nvSpPr>
            <p:spPr>
              <a:xfrm rot="-13545" flipH="1">
                <a:off x="6304622" y="4368244"/>
                <a:ext cx="89259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019" extrusionOk="0">
                    <a:moveTo>
                      <a:pt x="1" y="0"/>
                    </a:moveTo>
                    <a:lnTo>
                      <a:pt x="1" y="675"/>
                    </a:lnTo>
                    <a:lnTo>
                      <a:pt x="419" y="1061"/>
                    </a:lnTo>
                    <a:lnTo>
                      <a:pt x="547" y="1061"/>
                    </a:lnTo>
                    <a:cubicBezTo>
                      <a:pt x="804" y="1479"/>
                      <a:pt x="1222" y="1736"/>
                      <a:pt x="1608" y="1993"/>
                    </a:cubicBezTo>
                    <a:cubicBezTo>
                      <a:pt x="2026" y="2282"/>
                      <a:pt x="2412" y="2668"/>
                      <a:pt x="2669" y="2925"/>
                    </a:cubicBezTo>
                    <a:cubicBezTo>
                      <a:pt x="3472" y="3600"/>
                      <a:pt x="4437" y="3890"/>
                      <a:pt x="5626" y="4018"/>
                    </a:cubicBezTo>
                    <a:cubicBezTo>
                      <a:pt x="4276" y="2411"/>
                      <a:pt x="2540" y="1318"/>
                      <a:pt x="933" y="257"/>
                    </a:cubicBezTo>
                    <a:lnTo>
                      <a:pt x="5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4" name="Google Shape;3704;p45"/>
              <p:cNvSpPr/>
              <p:nvPr/>
            </p:nvSpPr>
            <p:spPr>
              <a:xfrm rot="-13545" flipH="1">
                <a:off x="6463298" y="4269685"/>
                <a:ext cx="104551" cy="48968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5" name="Google Shape;3705;p45"/>
              <p:cNvSpPr/>
              <p:nvPr/>
            </p:nvSpPr>
            <p:spPr>
              <a:xfrm rot="-13385">
                <a:off x="6799434" y="4360268"/>
                <a:ext cx="107344" cy="47484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2958" extrusionOk="0">
                    <a:moveTo>
                      <a:pt x="643" y="1"/>
                    </a:moveTo>
                    <a:cubicBezTo>
                      <a:pt x="515" y="1"/>
                      <a:pt x="258" y="129"/>
                      <a:pt x="258" y="258"/>
                    </a:cubicBezTo>
                    <a:cubicBezTo>
                      <a:pt x="129" y="418"/>
                      <a:pt x="0" y="804"/>
                      <a:pt x="643" y="1061"/>
                    </a:cubicBezTo>
                    <a:cubicBezTo>
                      <a:pt x="1608" y="1608"/>
                      <a:pt x="2668" y="2154"/>
                      <a:pt x="4018" y="2669"/>
                    </a:cubicBezTo>
                    <a:cubicBezTo>
                      <a:pt x="4276" y="2829"/>
                      <a:pt x="4533" y="2958"/>
                      <a:pt x="4951" y="2958"/>
                    </a:cubicBezTo>
                    <a:lnTo>
                      <a:pt x="5626" y="2958"/>
                    </a:lnTo>
                    <a:cubicBezTo>
                      <a:pt x="6011" y="2958"/>
                      <a:pt x="6269" y="2958"/>
                      <a:pt x="6429" y="2829"/>
                    </a:cubicBezTo>
                    <a:lnTo>
                      <a:pt x="6686" y="2829"/>
                    </a:lnTo>
                    <a:cubicBezTo>
                      <a:pt x="6686" y="2669"/>
                      <a:pt x="6558" y="2669"/>
                      <a:pt x="6558" y="2540"/>
                    </a:cubicBezTo>
                    <a:lnTo>
                      <a:pt x="6429" y="2540"/>
                    </a:lnTo>
                    <a:lnTo>
                      <a:pt x="5208" y="1736"/>
                    </a:lnTo>
                    <a:cubicBezTo>
                      <a:pt x="3858" y="1222"/>
                      <a:pt x="2411" y="676"/>
                      <a:pt x="1061" y="129"/>
                    </a:cubicBezTo>
                    <a:cubicBezTo>
                      <a:pt x="933" y="1"/>
                      <a:pt x="804" y="1"/>
                      <a:pt x="6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6" name="Google Shape;3706;p45"/>
              <p:cNvSpPr/>
              <p:nvPr/>
            </p:nvSpPr>
            <p:spPr>
              <a:xfrm rot="10786615" flipH="1">
                <a:off x="7377499" y="4349515"/>
                <a:ext cx="92367" cy="25813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608" extrusionOk="0">
                    <a:moveTo>
                      <a:pt x="514" y="0"/>
                    </a:moveTo>
                    <a:cubicBezTo>
                      <a:pt x="129" y="0"/>
                      <a:pt x="0" y="129"/>
                      <a:pt x="0" y="386"/>
                    </a:cubicBezTo>
                    <a:cubicBezTo>
                      <a:pt x="0" y="547"/>
                      <a:pt x="129" y="804"/>
                      <a:pt x="514" y="933"/>
                    </a:cubicBezTo>
                    <a:lnTo>
                      <a:pt x="932" y="933"/>
                    </a:lnTo>
                    <a:lnTo>
                      <a:pt x="1864" y="1190"/>
                    </a:lnTo>
                    <a:cubicBezTo>
                      <a:pt x="2797" y="1350"/>
                      <a:pt x="3729" y="1479"/>
                      <a:pt x="4693" y="1608"/>
                    </a:cubicBezTo>
                    <a:lnTo>
                      <a:pt x="5497" y="1608"/>
                    </a:lnTo>
                    <a:cubicBezTo>
                      <a:pt x="5625" y="1479"/>
                      <a:pt x="5754" y="1479"/>
                      <a:pt x="5754" y="1350"/>
                    </a:cubicBezTo>
                    <a:cubicBezTo>
                      <a:pt x="5754" y="1350"/>
                      <a:pt x="5754" y="1190"/>
                      <a:pt x="5625" y="1190"/>
                    </a:cubicBezTo>
                    <a:cubicBezTo>
                      <a:pt x="5208" y="804"/>
                      <a:pt x="4822" y="675"/>
                      <a:pt x="4404" y="547"/>
                    </a:cubicBezTo>
                    <a:lnTo>
                      <a:pt x="1993" y="129"/>
                    </a:lnTo>
                    <a:cubicBezTo>
                      <a:pt x="1736" y="0"/>
                      <a:pt x="1479" y="0"/>
                      <a:pt x="1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7" name="Google Shape;3707;p45"/>
              <p:cNvSpPr/>
              <p:nvPr/>
            </p:nvSpPr>
            <p:spPr>
              <a:xfrm rot="10786615" flipH="1">
                <a:off x="7214075" y="4388896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8" name="Google Shape;3708;p45"/>
              <p:cNvSpPr/>
              <p:nvPr/>
            </p:nvSpPr>
            <p:spPr>
              <a:xfrm rot="10786615" flipH="1">
                <a:off x="7020607" y="4391686"/>
                <a:ext cx="86187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9" name="Google Shape;3709;p45"/>
              <p:cNvSpPr/>
              <p:nvPr/>
            </p:nvSpPr>
            <p:spPr>
              <a:xfrm rot="3453141" flipH="1">
                <a:off x="6634178" y="4272703"/>
                <a:ext cx="104541" cy="48964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0" name="Google Shape;3710;p45"/>
              <p:cNvSpPr/>
              <p:nvPr/>
            </p:nvSpPr>
            <p:spPr>
              <a:xfrm rot="-3102411" flipH="1">
                <a:off x="8399831" y="4330039"/>
                <a:ext cx="85168" cy="34169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2154" extrusionOk="0">
                    <a:moveTo>
                      <a:pt x="5240" y="0"/>
                    </a:moveTo>
                    <a:cubicBezTo>
                      <a:pt x="4822" y="0"/>
                      <a:pt x="4436" y="0"/>
                      <a:pt x="4179" y="129"/>
                    </a:cubicBezTo>
                    <a:cubicBezTo>
                      <a:pt x="3504" y="418"/>
                      <a:pt x="2829" y="547"/>
                      <a:pt x="2154" y="804"/>
                    </a:cubicBezTo>
                    <a:lnTo>
                      <a:pt x="964" y="1222"/>
                    </a:lnTo>
                    <a:lnTo>
                      <a:pt x="675" y="1222"/>
                    </a:lnTo>
                    <a:cubicBezTo>
                      <a:pt x="547" y="1222"/>
                      <a:pt x="418" y="1222"/>
                      <a:pt x="418" y="1350"/>
                    </a:cubicBezTo>
                    <a:cubicBezTo>
                      <a:pt x="161" y="1479"/>
                      <a:pt x="0" y="1607"/>
                      <a:pt x="0" y="1736"/>
                    </a:cubicBezTo>
                    <a:cubicBezTo>
                      <a:pt x="0" y="1865"/>
                      <a:pt x="161" y="2025"/>
                      <a:pt x="289" y="2025"/>
                    </a:cubicBezTo>
                    <a:cubicBezTo>
                      <a:pt x="547" y="2154"/>
                      <a:pt x="675" y="2154"/>
                      <a:pt x="964" y="2154"/>
                    </a:cubicBezTo>
                    <a:lnTo>
                      <a:pt x="1350" y="2154"/>
                    </a:lnTo>
                    <a:cubicBezTo>
                      <a:pt x="2700" y="2154"/>
                      <a:pt x="3632" y="1865"/>
                      <a:pt x="4307" y="1350"/>
                    </a:cubicBezTo>
                    <a:cubicBezTo>
                      <a:pt x="4693" y="932"/>
                      <a:pt x="5111" y="547"/>
                      <a:pt x="5368" y="129"/>
                    </a:cubicBezTo>
                    <a:lnTo>
                      <a:pt x="5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1" name="Google Shape;3711;p45"/>
              <p:cNvSpPr/>
              <p:nvPr/>
            </p:nvSpPr>
            <p:spPr>
              <a:xfrm rot="-3102411" flipH="1">
                <a:off x="8525105" y="4227320"/>
                <a:ext cx="91275" cy="17354"/>
              </a:xfrm>
              <a:custGeom>
                <a:avLst/>
                <a:gdLst/>
                <a:ahLst/>
                <a:cxnLst/>
                <a:rect l="l" t="t" r="r" b="b"/>
                <a:pathLst>
                  <a:path w="5754" h="1094" extrusionOk="0">
                    <a:moveTo>
                      <a:pt x="2539" y="1"/>
                    </a:moveTo>
                    <a:cubicBezTo>
                      <a:pt x="1864" y="1"/>
                      <a:pt x="1222" y="129"/>
                      <a:pt x="546" y="129"/>
                    </a:cubicBezTo>
                    <a:cubicBezTo>
                      <a:pt x="0" y="129"/>
                      <a:pt x="0" y="418"/>
                      <a:pt x="0" y="547"/>
                    </a:cubicBezTo>
                    <a:cubicBezTo>
                      <a:pt x="0" y="676"/>
                      <a:pt x="0" y="804"/>
                      <a:pt x="546" y="933"/>
                    </a:cubicBezTo>
                    <a:lnTo>
                      <a:pt x="1222" y="933"/>
                    </a:lnTo>
                    <a:cubicBezTo>
                      <a:pt x="1607" y="1093"/>
                      <a:pt x="2154" y="1093"/>
                      <a:pt x="2539" y="1093"/>
                    </a:cubicBezTo>
                    <a:lnTo>
                      <a:pt x="2668" y="1093"/>
                    </a:lnTo>
                    <a:cubicBezTo>
                      <a:pt x="3761" y="1093"/>
                      <a:pt x="4565" y="1093"/>
                      <a:pt x="5368" y="933"/>
                    </a:cubicBezTo>
                    <a:cubicBezTo>
                      <a:pt x="5497" y="933"/>
                      <a:pt x="5625" y="804"/>
                      <a:pt x="5625" y="676"/>
                    </a:cubicBezTo>
                    <a:lnTo>
                      <a:pt x="5754" y="547"/>
                    </a:lnTo>
                    <a:cubicBezTo>
                      <a:pt x="5497" y="290"/>
                      <a:pt x="5368" y="129"/>
                      <a:pt x="5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2" name="Google Shape;3712;p45"/>
              <p:cNvSpPr/>
              <p:nvPr/>
            </p:nvSpPr>
            <p:spPr>
              <a:xfrm rot="-1795378">
                <a:off x="7848590" y="2273538"/>
                <a:ext cx="104023" cy="40813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2573" extrusionOk="0">
                    <a:moveTo>
                      <a:pt x="547" y="1"/>
                    </a:moveTo>
                    <a:cubicBezTo>
                      <a:pt x="418" y="1"/>
                      <a:pt x="129" y="161"/>
                      <a:pt x="129" y="290"/>
                    </a:cubicBezTo>
                    <a:cubicBezTo>
                      <a:pt x="0" y="290"/>
                      <a:pt x="129" y="547"/>
                      <a:pt x="129" y="676"/>
                    </a:cubicBezTo>
                    <a:lnTo>
                      <a:pt x="547" y="1094"/>
                    </a:lnTo>
                    <a:lnTo>
                      <a:pt x="675" y="1222"/>
                    </a:lnTo>
                    <a:cubicBezTo>
                      <a:pt x="1864" y="2026"/>
                      <a:pt x="3215" y="2572"/>
                      <a:pt x="4693" y="2572"/>
                    </a:cubicBezTo>
                    <a:cubicBezTo>
                      <a:pt x="5368" y="2572"/>
                      <a:pt x="5882" y="2412"/>
                      <a:pt x="6558" y="2283"/>
                    </a:cubicBezTo>
                    <a:cubicBezTo>
                      <a:pt x="6172" y="2154"/>
                      <a:pt x="5754" y="2026"/>
                      <a:pt x="5368" y="1769"/>
                    </a:cubicBezTo>
                    <a:cubicBezTo>
                      <a:pt x="4147" y="1351"/>
                      <a:pt x="2829" y="804"/>
                      <a:pt x="1479" y="290"/>
                    </a:cubicBezTo>
                    <a:lnTo>
                      <a:pt x="1350" y="290"/>
                    </a:lnTo>
                    <a:cubicBezTo>
                      <a:pt x="1061" y="161"/>
                      <a:pt x="804" y="1"/>
                      <a:pt x="5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3" name="Google Shape;3713;p45"/>
              <p:cNvSpPr/>
              <p:nvPr/>
            </p:nvSpPr>
            <p:spPr>
              <a:xfrm rot="-1795378">
                <a:off x="7640986" y="2286638"/>
                <a:ext cx="89255" cy="63749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019" extrusionOk="0">
                    <a:moveTo>
                      <a:pt x="1" y="0"/>
                    </a:moveTo>
                    <a:lnTo>
                      <a:pt x="1" y="675"/>
                    </a:lnTo>
                    <a:lnTo>
                      <a:pt x="419" y="1061"/>
                    </a:lnTo>
                    <a:lnTo>
                      <a:pt x="547" y="1061"/>
                    </a:lnTo>
                    <a:cubicBezTo>
                      <a:pt x="804" y="1479"/>
                      <a:pt x="1222" y="1736"/>
                      <a:pt x="1608" y="1993"/>
                    </a:cubicBezTo>
                    <a:cubicBezTo>
                      <a:pt x="2026" y="2282"/>
                      <a:pt x="2412" y="2668"/>
                      <a:pt x="2669" y="2925"/>
                    </a:cubicBezTo>
                    <a:cubicBezTo>
                      <a:pt x="3472" y="3600"/>
                      <a:pt x="4437" y="3890"/>
                      <a:pt x="5626" y="4018"/>
                    </a:cubicBezTo>
                    <a:cubicBezTo>
                      <a:pt x="4276" y="2411"/>
                      <a:pt x="2540" y="1318"/>
                      <a:pt x="933" y="257"/>
                    </a:cubicBezTo>
                    <a:lnTo>
                      <a:pt x="5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714" name="Google Shape;3714;p45"/>
              <p:cNvGrpSpPr/>
              <p:nvPr/>
            </p:nvGrpSpPr>
            <p:grpSpPr>
              <a:xfrm>
                <a:off x="8061000" y="2181884"/>
                <a:ext cx="755199" cy="1977146"/>
                <a:chOff x="8061000" y="2181884"/>
                <a:chExt cx="755199" cy="1977146"/>
              </a:xfrm>
            </p:grpSpPr>
            <p:grpSp>
              <p:nvGrpSpPr>
                <p:cNvPr id="3715" name="Google Shape;3715;p45"/>
                <p:cNvGrpSpPr/>
                <p:nvPr/>
              </p:nvGrpSpPr>
              <p:grpSpPr>
                <a:xfrm rot="-216038">
                  <a:off x="8422345" y="2192829"/>
                  <a:ext cx="371389" cy="727083"/>
                  <a:chOff x="8915667" y="2383456"/>
                  <a:chExt cx="371399" cy="727102"/>
                </a:xfrm>
              </p:grpSpPr>
              <p:sp>
                <p:nvSpPr>
                  <p:cNvPr id="3716" name="Google Shape;3716;p45"/>
                  <p:cNvSpPr/>
                  <p:nvPr/>
                </p:nvSpPr>
                <p:spPr>
                  <a:xfrm rot="-5400000" flipH="1">
                    <a:off x="9009248" y="3062409"/>
                    <a:ext cx="50164" cy="46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7" h="2839" extrusionOk="0">
                        <a:moveTo>
                          <a:pt x="2926" y="0"/>
                        </a:moveTo>
                        <a:cubicBezTo>
                          <a:pt x="1608" y="0"/>
                          <a:pt x="804" y="932"/>
                          <a:pt x="258" y="1897"/>
                        </a:cubicBezTo>
                        <a:cubicBezTo>
                          <a:pt x="129" y="2154"/>
                          <a:pt x="0" y="2411"/>
                          <a:pt x="386" y="2700"/>
                        </a:cubicBezTo>
                        <a:cubicBezTo>
                          <a:pt x="494" y="2797"/>
                          <a:pt x="598" y="2839"/>
                          <a:pt x="699" y="2839"/>
                        </a:cubicBezTo>
                        <a:cubicBezTo>
                          <a:pt x="868" y="2839"/>
                          <a:pt x="1029" y="2721"/>
                          <a:pt x="1190" y="2540"/>
                        </a:cubicBezTo>
                        <a:cubicBezTo>
                          <a:pt x="1736" y="2025"/>
                          <a:pt x="2283" y="1350"/>
                          <a:pt x="2926" y="547"/>
                        </a:cubicBezTo>
                        <a:cubicBezTo>
                          <a:pt x="3086" y="418"/>
                          <a:pt x="3086" y="290"/>
                          <a:pt x="30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17" name="Google Shape;3717;p45"/>
                  <p:cNvSpPr/>
                  <p:nvPr/>
                </p:nvSpPr>
                <p:spPr>
                  <a:xfrm rot="-5400000" flipH="1">
                    <a:off x="9119119" y="2915457"/>
                    <a:ext cx="97695" cy="74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2" h="4565" extrusionOk="0">
                        <a:moveTo>
                          <a:pt x="6011" y="0"/>
                        </a:moveTo>
                        <a:lnTo>
                          <a:pt x="6011" y="0"/>
                        </a:lnTo>
                        <a:cubicBezTo>
                          <a:pt x="5625" y="161"/>
                          <a:pt x="5336" y="290"/>
                          <a:pt x="5079" y="547"/>
                        </a:cubicBezTo>
                        <a:cubicBezTo>
                          <a:pt x="4532" y="804"/>
                          <a:pt x="4147" y="1222"/>
                          <a:pt x="3729" y="1608"/>
                        </a:cubicBezTo>
                        <a:cubicBezTo>
                          <a:pt x="2668" y="2411"/>
                          <a:pt x="1607" y="3376"/>
                          <a:pt x="257" y="3761"/>
                        </a:cubicBezTo>
                        <a:cubicBezTo>
                          <a:pt x="257" y="3890"/>
                          <a:pt x="257" y="3890"/>
                          <a:pt x="129" y="3890"/>
                        </a:cubicBezTo>
                        <a:cubicBezTo>
                          <a:pt x="129" y="4018"/>
                          <a:pt x="0" y="4308"/>
                          <a:pt x="129" y="4308"/>
                        </a:cubicBezTo>
                        <a:cubicBezTo>
                          <a:pt x="129" y="4436"/>
                          <a:pt x="257" y="4565"/>
                          <a:pt x="386" y="4565"/>
                        </a:cubicBezTo>
                        <a:lnTo>
                          <a:pt x="514" y="4565"/>
                        </a:lnTo>
                        <a:cubicBezTo>
                          <a:pt x="804" y="4565"/>
                          <a:pt x="1189" y="4565"/>
                          <a:pt x="1479" y="4436"/>
                        </a:cubicBezTo>
                        <a:cubicBezTo>
                          <a:pt x="2797" y="3890"/>
                          <a:pt x="4018" y="2958"/>
                          <a:pt x="5079" y="1608"/>
                        </a:cubicBezTo>
                        <a:cubicBezTo>
                          <a:pt x="5336" y="1222"/>
                          <a:pt x="5625" y="675"/>
                          <a:pt x="5882" y="290"/>
                        </a:cubicBezTo>
                        <a:cubicBezTo>
                          <a:pt x="6011" y="161"/>
                          <a:pt x="6011" y="161"/>
                          <a:pt x="601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18" name="Google Shape;3718;p45"/>
                  <p:cNvSpPr/>
                  <p:nvPr/>
                </p:nvSpPr>
                <p:spPr>
                  <a:xfrm rot="-5400000" flipH="1">
                    <a:off x="9226454" y="2740718"/>
                    <a:ext cx="100311" cy="20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3" h="1287" extrusionOk="0">
                        <a:moveTo>
                          <a:pt x="4694" y="1"/>
                        </a:moveTo>
                        <a:cubicBezTo>
                          <a:pt x="3890" y="1"/>
                          <a:pt x="3215" y="129"/>
                          <a:pt x="2412" y="129"/>
                        </a:cubicBezTo>
                        <a:lnTo>
                          <a:pt x="547" y="129"/>
                        </a:lnTo>
                        <a:cubicBezTo>
                          <a:pt x="290" y="129"/>
                          <a:pt x="130" y="258"/>
                          <a:pt x="1" y="258"/>
                        </a:cubicBezTo>
                        <a:cubicBezTo>
                          <a:pt x="1" y="387"/>
                          <a:pt x="1" y="676"/>
                          <a:pt x="130" y="676"/>
                        </a:cubicBezTo>
                        <a:cubicBezTo>
                          <a:pt x="419" y="1062"/>
                          <a:pt x="805" y="1190"/>
                          <a:pt x="1094" y="1190"/>
                        </a:cubicBezTo>
                        <a:cubicBezTo>
                          <a:pt x="1689" y="1254"/>
                          <a:pt x="2219" y="1287"/>
                          <a:pt x="2701" y="1287"/>
                        </a:cubicBezTo>
                        <a:cubicBezTo>
                          <a:pt x="3183" y="1287"/>
                          <a:pt x="3617" y="1254"/>
                          <a:pt x="4019" y="1190"/>
                        </a:cubicBezTo>
                        <a:cubicBezTo>
                          <a:pt x="4694" y="1062"/>
                          <a:pt x="5241" y="933"/>
                          <a:pt x="6044" y="387"/>
                        </a:cubicBezTo>
                        <a:cubicBezTo>
                          <a:pt x="6173" y="387"/>
                          <a:pt x="6173" y="258"/>
                          <a:pt x="6173" y="258"/>
                        </a:cubicBezTo>
                        <a:lnTo>
                          <a:pt x="6044" y="258"/>
                        </a:lnTo>
                        <a:cubicBezTo>
                          <a:pt x="5626" y="129"/>
                          <a:pt x="5112" y="1"/>
                          <a:pt x="469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19" name="Google Shape;3719;p45"/>
                  <p:cNvSpPr/>
                  <p:nvPr/>
                </p:nvSpPr>
                <p:spPr>
                  <a:xfrm rot="-5400000" flipH="1">
                    <a:off x="9192250" y="2505425"/>
                    <a:ext cx="84630" cy="71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8" h="4404" extrusionOk="0">
                        <a:moveTo>
                          <a:pt x="129" y="0"/>
                        </a:moveTo>
                        <a:cubicBezTo>
                          <a:pt x="0" y="129"/>
                          <a:pt x="0" y="514"/>
                          <a:pt x="129" y="643"/>
                        </a:cubicBezTo>
                        <a:cubicBezTo>
                          <a:pt x="932" y="1607"/>
                          <a:pt x="1864" y="2668"/>
                          <a:pt x="2925" y="3600"/>
                        </a:cubicBezTo>
                        <a:cubicBezTo>
                          <a:pt x="3215" y="3858"/>
                          <a:pt x="3600" y="4018"/>
                          <a:pt x="4018" y="4147"/>
                        </a:cubicBezTo>
                        <a:cubicBezTo>
                          <a:pt x="4147" y="4275"/>
                          <a:pt x="4404" y="4275"/>
                          <a:pt x="4532" y="4404"/>
                        </a:cubicBezTo>
                        <a:cubicBezTo>
                          <a:pt x="4822" y="4275"/>
                          <a:pt x="5079" y="4147"/>
                          <a:pt x="5207" y="4018"/>
                        </a:cubicBezTo>
                        <a:cubicBezTo>
                          <a:pt x="5207" y="3858"/>
                          <a:pt x="5079" y="3600"/>
                          <a:pt x="4950" y="3600"/>
                        </a:cubicBezTo>
                        <a:cubicBezTo>
                          <a:pt x="3890" y="2540"/>
                          <a:pt x="2668" y="1607"/>
                          <a:pt x="1607" y="643"/>
                        </a:cubicBezTo>
                        <a:lnTo>
                          <a:pt x="1479" y="643"/>
                        </a:lnTo>
                        <a:cubicBezTo>
                          <a:pt x="1189" y="386"/>
                          <a:pt x="932" y="129"/>
                          <a:pt x="67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20" name="Google Shape;3720;p45"/>
                  <p:cNvSpPr/>
                  <p:nvPr/>
                </p:nvSpPr>
                <p:spPr>
                  <a:xfrm rot="-5400000" flipH="1">
                    <a:off x="9074466" y="2364126"/>
                    <a:ext cx="52244" cy="112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5" h="6944" extrusionOk="0">
                        <a:moveTo>
                          <a:pt x="386" y="0"/>
                        </a:moveTo>
                        <a:cubicBezTo>
                          <a:pt x="386" y="0"/>
                          <a:pt x="257" y="129"/>
                          <a:pt x="129" y="386"/>
                        </a:cubicBezTo>
                        <a:cubicBezTo>
                          <a:pt x="0" y="386"/>
                          <a:pt x="0" y="515"/>
                          <a:pt x="0" y="675"/>
                        </a:cubicBezTo>
                        <a:lnTo>
                          <a:pt x="0" y="933"/>
                        </a:lnTo>
                        <a:cubicBezTo>
                          <a:pt x="129" y="2926"/>
                          <a:pt x="804" y="4822"/>
                          <a:pt x="1865" y="6140"/>
                        </a:cubicBezTo>
                        <a:cubicBezTo>
                          <a:pt x="2122" y="6429"/>
                          <a:pt x="2411" y="6686"/>
                          <a:pt x="2925" y="6944"/>
                        </a:cubicBezTo>
                        <a:lnTo>
                          <a:pt x="3215" y="6944"/>
                        </a:lnTo>
                        <a:lnTo>
                          <a:pt x="3215" y="6686"/>
                        </a:lnTo>
                        <a:cubicBezTo>
                          <a:pt x="3086" y="6301"/>
                          <a:pt x="3086" y="5883"/>
                          <a:pt x="2925" y="5626"/>
                        </a:cubicBezTo>
                        <a:cubicBezTo>
                          <a:pt x="2411" y="4276"/>
                          <a:pt x="1865" y="2926"/>
                          <a:pt x="1318" y="1608"/>
                        </a:cubicBezTo>
                        <a:lnTo>
                          <a:pt x="932" y="515"/>
                        </a:lnTo>
                        <a:lnTo>
                          <a:pt x="804" y="386"/>
                        </a:lnTo>
                        <a:lnTo>
                          <a:pt x="804" y="258"/>
                        </a:lnTo>
                        <a:cubicBezTo>
                          <a:pt x="675" y="129"/>
                          <a:pt x="514" y="0"/>
                          <a:pt x="3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21" name="Google Shape;3721;p45"/>
                  <p:cNvSpPr/>
                  <p:nvPr/>
                </p:nvSpPr>
                <p:spPr>
                  <a:xfrm rot="-5400000" flipH="1">
                    <a:off x="8938856" y="2360267"/>
                    <a:ext cx="32403" cy="78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4" h="4848" extrusionOk="0">
                        <a:moveTo>
                          <a:pt x="1865" y="1"/>
                        </a:moveTo>
                        <a:cubicBezTo>
                          <a:pt x="1736" y="1"/>
                          <a:pt x="1479" y="129"/>
                          <a:pt x="1350" y="129"/>
                        </a:cubicBezTo>
                        <a:cubicBezTo>
                          <a:pt x="1189" y="258"/>
                          <a:pt x="1189" y="258"/>
                          <a:pt x="1061" y="258"/>
                        </a:cubicBezTo>
                        <a:lnTo>
                          <a:pt x="1061" y="387"/>
                        </a:lnTo>
                        <a:lnTo>
                          <a:pt x="257" y="2797"/>
                        </a:lnTo>
                        <a:lnTo>
                          <a:pt x="0" y="3762"/>
                        </a:lnTo>
                        <a:cubicBezTo>
                          <a:pt x="0" y="3890"/>
                          <a:pt x="129" y="4019"/>
                          <a:pt x="129" y="4147"/>
                        </a:cubicBezTo>
                        <a:cubicBezTo>
                          <a:pt x="129" y="4694"/>
                          <a:pt x="257" y="4823"/>
                          <a:pt x="547" y="4823"/>
                        </a:cubicBezTo>
                        <a:cubicBezTo>
                          <a:pt x="580" y="4839"/>
                          <a:pt x="612" y="4847"/>
                          <a:pt x="642" y="4847"/>
                        </a:cubicBezTo>
                        <a:cubicBezTo>
                          <a:pt x="840" y="4847"/>
                          <a:pt x="966" y="4494"/>
                          <a:pt x="1189" y="4019"/>
                        </a:cubicBezTo>
                        <a:cubicBezTo>
                          <a:pt x="1479" y="2797"/>
                          <a:pt x="1736" y="1737"/>
                          <a:pt x="1993" y="547"/>
                        </a:cubicBezTo>
                        <a:cubicBezTo>
                          <a:pt x="1993" y="387"/>
                          <a:pt x="1865" y="1"/>
                          <a:pt x="186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3722" name="Google Shape;3722;p45"/>
                <p:cNvSpPr/>
                <p:nvPr/>
              </p:nvSpPr>
              <p:spPr>
                <a:xfrm rot="-5934294">
                  <a:off x="8376494" y="3165671"/>
                  <a:ext cx="90333" cy="29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1866" extrusionOk="0">
                      <a:moveTo>
                        <a:pt x="419" y="1"/>
                      </a:moveTo>
                      <a:cubicBezTo>
                        <a:pt x="290" y="1"/>
                        <a:pt x="162" y="129"/>
                        <a:pt x="1" y="258"/>
                      </a:cubicBezTo>
                      <a:cubicBezTo>
                        <a:pt x="1" y="387"/>
                        <a:pt x="162" y="644"/>
                        <a:pt x="162" y="644"/>
                      </a:cubicBezTo>
                      <a:cubicBezTo>
                        <a:pt x="676" y="933"/>
                        <a:pt x="1222" y="1190"/>
                        <a:pt x="1769" y="1319"/>
                      </a:cubicBezTo>
                      <a:cubicBezTo>
                        <a:pt x="2412" y="1608"/>
                        <a:pt x="3087" y="1608"/>
                        <a:pt x="3890" y="1737"/>
                      </a:cubicBezTo>
                      <a:cubicBezTo>
                        <a:pt x="4180" y="1737"/>
                        <a:pt x="4308" y="1865"/>
                        <a:pt x="4565" y="1865"/>
                      </a:cubicBezTo>
                      <a:lnTo>
                        <a:pt x="5369" y="1865"/>
                      </a:lnTo>
                      <a:cubicBezTo>
                        <a:pt x="5498" y="1737"/>
                        <a:pt x="5626" y="1737"/>
                        <a:pt x="5626" y="1737"/>
                      </a:cubicBezTo>
                      <a:cubicBezTo>
                        <a:pt x="5626" y="1608"/>
                        <a:pt x="5626" y="1447"/>
                        <a:pt x="5498" y="1447"/>
                      </a:cubicBezTo>
                      <a:lnTo>
                        <a:pt x="5498" y="1319"/>
                      </a:lnTo>
                      <a:lnTo>
                        <a:pt x="5369" y="1319"/>
                      </a:lnTo>
                      <a:lnTo>
                        <a:pt x="5241" y="1190"/>
                      </a:lnTo>
                      <a:cubicBezTo>
                        <a:pt x="3890" y="387"/>
                        <a:pt x="2412" y="258"/>
                        <a:pt x="9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23" name="Google Shape;3723;p45"/>
                <p:cNvSpPr/>
                <p:nvPr/>
              </p:nvSpPr>
              <p:spPr>
                <a:xfrm rot="4865706" flipH="1">
                  <a:off x="8402926" y="3371030"/>
                  <a:ext cx="92372" cy="25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4" h="1608" extrusionOk="0">
                      <a:moveTo>
                        <a:pt x="514" y="0"/>
                      </a:moveTo>
                      <a:cubicBezTo>
                        <a:pt x="129" y="0"/>
                        <a:pt x="0" y="129"/>
                        <a:pt x="0" y="386"/>
                      </a:cubicBezTo>
                      <a:cubicBezTo>
                        <a:pt x="0" y="547"/>
                        <a:pt x="129" y="804"/>
                        <a:pt x="514" y="933"/>
                      </a:cubicBezTo>
                      <a:lnTo>
                        <a:pt x="932" y="933"/>
                      </a:lnTo>
                      <a:lnTo>
                        <a:pt x="1864" y="1190"/>
                      </a:lnTo>
                      <a:cubicBezTo>
                        <a:pt x="2797" y="1350"/>
                        <a:pt x="3729" y="1479"/>
                        <a:pt x="4693" y="1608"/>
                      </a:cubicBezTo>
                      <a:lnTo>
                        <a:pt x="5497" y="1608"/>
                      </a:lnTo>
                      <a:cubicBezTo>
                        <a:pt x="5625" y="1479"/>
                        <a:pt x="5754" y="1479"/>
                        <a:pt x="5754" y="1350"/>
                      </a:cubicBezTo>
                      <a:cubicBezTo>
                        <a:pt x="5754" y="1350"/>
                        <a:pt x="5754" y="1190"/>
                        <a:pt x="5625" y="1190"/>
                      </a:cubicBezTo>
                      <a:cubicBezTo>
                        <a:pt x="5208" y="804"/>
                        <a:pt x="4822" y="675"/>
                        <a:pt x="4404" y="547"/>
                      </a:cubicBezTo>
                      <a:lnTo>
                        <a:pt x="1993" y="129"/>
                      </a:lnTo>
                      <a:cubicBezTo>
                        <a:pt x="1736" y="0"/>
                        <a:pt x="1479" y="0"/>
                        <a:pt x="11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24" name="Google Shape;3724;p45"/>
                <p:cNvSpPr/>
                <p:nvPr/>
              </p:nvSpPr>
              <p:spPr>
                <a:xfrm rot="2793892" flipH="1">
                  <a:off x="8466443" y="3495825"/>
                  <a:ext cx="73285" cy="19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" h="1222" extrusionOk="0">
                      <a:moveTo>
                        <a:pt x="675" y="0"/>
                      </a:moveTo>
                      <a:cubicBezTo>
                        <a:pt x="129" y="0"/>
                        <a:pt x="0" y="418"/>
                        <a:pt x="0" y="418"/>
                      </a:cubicBezTo>
                      <a:cubicBezTo>
                        <a:pt x="0" y="675"/>
                        <a:pt x="0" y="804"/>
                        <a:pt x="129" y="965"/>
                      </a:cubicBezTo>
                      <a:cubicBezTo>
                        <a:pt x="257" y="1093"/>
                        <a:pt x="418" y="1093"/>
                        <a:pt x="547" y="1093"/>
                      </a:cubicBezTo>
                      <a:cubicBezTo>
                        <a:pt x="1222" y="1222"/>
                        <a:pt x="1736" y="1222"/>
                        <a:pt x="2283" y="1222"/>
                      </a:cubicBezTo>
                      <a:lnTo>
                        <a:pt x="3472" y="1222"/>
                      </a:lnTo>
                      <a:cubicBezTo>
                        <a:pt x="3761" y="1222"/>
                        <a:pt x="4018" y="965"/>
                        <a:pt x="4276" y="804"/>
                      </a:cubicBezTo>
                      <a:cubicBezTo>
                        <a:pt x="4436" y="804"/>
                        <a:pt x="4436" y="804"/>
                        <a:pt x="4565" y="675"/>
                      </a:cubicBezTo>
                      <a:lnTo>
                        <a:pt x="4276" y="675"/>
                      </a:lnTo>
                      <a:cubicBezTo>
                        <a:pt x="4018" y="418"/>
                        <a:pt x="3761" y="290"/>
                        <a:pt x="3472" y="290"/>
                      </a:cubicBezTo>
                      <a:cubicBezTo>
                        <a:pt x="2668" y="161"/>
                        <a:pt x="1736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25" name="Google Shape;3725;p45"/>
                <p:cNvSpPr/>
                <p:nvPr/>
              </p:nvSpPr>
              <p:spPr>
                <a:xfrm rot="-5935315" flipH="1">
                  <a:off x="8437596" y="2990398"/>
                  <a:ext cx="59149" cy="59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" h="3762" extrusionOk="0">
                      <a:moveTo>
                        <a:pt x="3729" y="0"/>
                      </a:moveTo>
                      <a:cubicBezTo>
                        <a:pt x="3472" y="129"/>
                        <a:pt x="3215" y="129"/>
                        <a:pt x="3086" y="257"/>
                      </a:cubicBezTo>
                      <a:cubicBezTo>
                        <a:pt x="2122" y="932"/>
                        <a:pt x="1318" y="1865"/>
                        <a:pt x="129" y="2958"/>
                      </a:cubicBezTo>
                      <a:cubicBezTo>
                        <a:pt x="129" y="3086"/>
                        <a:pt x="0" y="3343"/>
                        <a:pt x="129" y="3472"/>
                      </a:cubicBezTo>
                      <a:lnTo>
                        <a:pt x="386" y="3761"/>
                      </a:lnTo>
                      <a:lnTo>
                        <a:pt x="514" y="3761"/>
                      </a:lnTo>
                      <a:cubicBezTo>
                        <a:pt x="675" y="3761"/>
                        <a:pt x="675" y="3761"/>
                        <a:pt x="804" y="3633"/>
                      </a:cubicBezTo>
                      <a:cubicBezTo>
                        <a:pt x="1061" y="3633"/>
                        <a:pt x="1190" y="3472"/>
                        <a:pt x="1318" y="3343"/>
                      </a:cubicBezTo>
                      <a:cubicBezTo>
                        <a:pt x="1993" y="2668"/>
                        <a:pt x="2797" y="1736"/>
                        <a:pt x="3600" y="675"/>
                      </a:cubicBezTo>
                      <a:cubicBezTo>
                        <a:pt x="3729" y="547"/>
                        <a:pt x="3729" y="257"/>
                        <a:pt x="3729" y="129"/>
                      </a:cubicBezTo>
                      <a:lnTo>
                        <a:pt x="372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26" name="Google Shape;3726;p45"/>
                <p:cNvSpPr/>
                <p:nvPr/>
              </p:nvSpPr>
              <p:spPr>
                <a:xfrm rot="438387">
                  <a:off x="8234223" y="2273014"/>
                  <a:ext cx="85173" cy="34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9" h="2154" extrusionOk="0">
                      <a:moveTo>
                        <a:pt x="5240" y="0"/>
                      </a:moveTo>
                      <a:cubicBezTo>
                        <a:pt x="4822" y="0"/>
                        <a:pt x="4436" y="0"/>
                        <a:pt x="4179" y="129"/>
                      </a:cubicBezTo>
                      <a:cubicBezTo>
                        <a:pt x="3504" y="418"/>
                        <a:pt x="2829" y="547"/>
                        <a:pt x="2154" y="804"/>
                      </a:cubicBezTo>
                      <a:lnTo>
                        <a:pt x="964" y="1222"/>
                      </a:lnTo>
                      <a:lnTo>
                        <a:pt x="675" y="1222"/>
                      </a:lnTo>
                      <a:cubicBezTo>
                        <a:pt x="547" y="1222"/>
                        <a:pt x="418" y="1222"/>
                        <a:pt x="418" y="1350"/>
                      </a:cubicBezTo>
                      <a:cubicBezTo>
                        <a:pt x="161" y="1479"/>
                        <a:pt x="0" y="1607"/>
                        <a:pt x="0" y="1736"/>
                      </a:cubicBezTo>
                      <a:cubicBezTo>
                        <a:pt x="0" y="1865"/>
                        <a:pt x="161" y="2025"/>
                        <a:pt x="289" y="2025"/>
                      </a:cubicBezTo>
                      <a:cubicBezTo>
                        <a:pt x="547" y="2154"/>
                        <a:pt x="675" y="2154"/>
                        <a:pt x="964" y="2154"/>
                      </a:cubicBezTo>
                      <a:lnTo>
                        <a:pt x="1350" y="2154"/>
                      </a:lnTo>
                      <a:cubicBezTo>
                        <a:pt x="2700" y="2154"/>
                        <a:pt x="3632" y="1865"/>
                        <a:pt x="4307" y="1350"/>
                      </a:cubicBezTo>
                      <a:cubicBezTo>
                        <a:pt x="4693" y="932"/>
                        <a:pt x="5111" y="547"/>
                        <a:pt x="5368" y="129"/>
                      </a:cubicBezTo>
                      <a:lnTo>
                        <a:pt x="536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27" name="Google Shape;3727;p45"/>
                <p:cNvSpPr/>
                <p:nvPr/>
              </p:nvSpPr>
              <p:spPr>
                <a:xfrm rot="438387">
                  <a:off x="8061733" y="2291817"/>
                  <a:ext cx="91280" cy="17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4" h="1094" extrusionOk="0">
                      <a:moveTo>
                        <a:pt x="2539" y="1"/>
                      </a:moveTo>
                      <a:cubicBezTo>
                        <a:pt x="1864" y="1"/>
                        <a:pt x="1222" y="129"/>
                        <a:pt x="546" y="129"/>
                      </a:cubicBezTo>
                      <a:cubicBezTo>
                        <a:pt x="0" y="129"/>
                        <a:pt x="0" y="418"/>
                        <a:pt x="0" y="547"/>
                      </a:cubicBezTo>
                      <a:cubicBezTo>
                        <a:pt x="0" y="676"/>
                        <a:pt x="0" y="804"/>
                        <a:pt x="546" y="933"/>
                      </a:cubicBezTo>
                      <a:lnTo>
                        <a:pt x="1222" y="933"/>
                      </a:lnTo>
                      <a:cubicBezTo>
                        <a:pt x="1607" y="1093"/>
                        <a:pt x="2154" y="1093"/>
                        <a:pt x="2539" y="1093"/>
                      </a:cubicBezTo>
                      <a:lnTo>
                        <a:pt x="2668" y="1093"/>
                      </a:lnTo>
                      <a:cubicBezTo>
                        <a:pt x="3761" y="1093"/>
                        <a:pt x="4565" y="1093"/>
                        <a:pt x="5368" y="933"/>
                      </a:cubicBezTo>
                      <a:cubicBezTo>
                        <a:pt x="5497" y="933"/>
                        <a:pt x="5625" y="804"/>
                        <a:pt x="5625" y="676"/>
                      </a:cubicBezTo>
                      <a:lnTo>
                        <a:pt x="5754" y="547"/>
                      </a:lnTo>
                      <a:cubicBezTo>
                        <a:pt x="5497" y="290"/>
                        <a:pt x="5368" y="129"/>
                        <a:pt x="5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28" name="Google Shape;3728;p45"/>
                <p:cNvSpPr/>
                <p:nvPr/>
              </p:nvSpPr>
              <p:spPr>
                <a:xfrm rot="4865706">
                  <a:off x="8665505" y="3949793"/>
                  <a:ext cx="90333" cy="29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1866" extrusionOk="0">
                      <a:moveTo>
                        <a:pt x="419" y="1"/>
                      </a:moveTo>
                      <a:cubicBezTo>
                        <a:pt x="290" y="1"/>
                        <a:pt x="162" y="129"/>
                        <a:pt x="1" y="258"/>
                      </a:cubicBezTo>
                      <a:cubicBezTo>
                        <a:pt x="1" y="387"/>
                        <a:pt x="162" y="644"/>
                        <a:pt x="162" y="644"/>
                      </a:cubicBezTo>
                      <a:cubicBezTo>
                        <a:pt x="676" y="933"/>
                        <a:pt x="1222" y="1190"/>
                        <a:pt x="1769" y="1319"/>
                      </a:cubicBezTo>
                      <a:cubicBezTo>
                        <a:pt x="2412" y="1608"/>
                        <a:pt x="3087" y="1608"/>
                        <a:pt x="3890" y="1737"/>
                      </a:cubicBezTo>
                      <a:cubicBezTo>
                        <a:pt x="4180" y="1737"/>
                        <a:pt x="4308" y="1865"/>
                        <a:pt x="4565" y="1865"/>
                      </a:cubicBezTo>
                      <a:lnTo>
                        <a:pt x="5369" y="1865"/>
                      </a:lnTo>
                      <a:cubicBezTo>
                        <a:pt x="5498" y="1737"/>
                        <a:pt x="5626" y="1737"/>
                        <a:pt x="5626" y="1737"/>
                      </a:cubicBezTo>
                      <a:cubicBezTo>
                        <a:pt x="5626" y="1608"/>
                        <a:pt x="5626" y="1447"/>
                        <a:pt x="5498" y="1447"/>
                      </a:cubicBezTo>
                      <a:lnTo>
                        <a:pt x="5498" y="1319"/>
                      </a:lnTo>
                      <a:lnTo>
                        <a:pt x="5369" y="1319"/>
                      </a:lnTo>
                      <a:lnTo>
                        <a:pt x="5241" y="1190"/>
                      </a:lnTo>
                      <a:cubicBezTo>
                        <a:pt x="3890" y="387"/>
                        <a:pt x="2412" y="258"/>
                        <a:pt x="9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29" name="Google Shape;3729;p45"/>
                <p:cNvSpPr/>
                <p:nvPr/>
              </p:nvSpPr>
              <p:spPr>
                <a:xfrm rot="-5934294" flipH="1">
                  <a:off x="8637034" y="3748576"/>
                  <a:ext cx="92372" cy="25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4" h="1608" extrusionOk="0">
                      <a:moveTo>
                        <a:pt x="514" y="0"/>
                      </a:moveTo>
                      <a:cubicBezTo>
                        <a:pt x="129" y="0"/>
                        <a:pt x="0" y="129"/>
                        <a:pt x="0" y="386"/>
                      </a:cubicBezTo>
                      <a:cubicBezTo>
                        <a:pt x="0" y="547"/>
                        <a:pt x="129" y="804"/>
                        <a:pt x="514" y="933"/>
                      </a:cubicBezTo>
                      <a:lnTo>
                        <a:pt x="932" y="933"/>
                      </a:lnTo>
                      <a:lnTo>
                        <a:pt x="1864" y="1190"/>
                      </a:lnTo>
                      <a:cubicBezTo>
                        <a:pt x="2797" y="1350"/>
                        <a:pt x="3729" y="1479"/>
                        <a:pt x="4693" y="1608"/>
                      </a:cubicBezTo>
                      <a:lnTo>
                        <a:pt x="5497" y="1608"/>
                      </a:lnTo>
                      <a:cubicBezTo>
                        <a:pt x="5625" y="1479"/>
                        <a:pt x="5754" y="1479"/>
                        <a:pt x="5754" y="1350"/>
                      </a:cubicBezTo>
                      <a:cubicBezTo>
                        <a:pt x="5754" y="1350"/>
                        <a:pt x="5754" y="1190"/>
                        <a:pt x="5625" y="1190"/>
                      </a:cubicBezTo>
                      <a:cubicBezTo>
                        <a:pt x="5208" y="804"/>
                        <a:pt x="4822" y="675"/>
                        <a:pt x="4404" y="547"/>
                      </a:cubicBezTo>
                      <a:lnTo>
                        <a:pt x="1993" y="129"/>
                      </a:lnTo>
                      <a:cubicBezTo>
                        <a:pt x="1736" y="0"/>
                        <a:pt x="1479" y="0"/>
                        <a:pt x="11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30" name="Google Shape;3730;p45"/>
                <p:cNvSpPr/>
                <p:nvPr/>
              </p:nvSpPr>
              <p:spPr>
                <a:xfrm rot="-8006108" flipH="1">
                  <a:off x="8592604" y="3629977"/>
                  <a:ext cx="73285" cy="19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" h="1222" extrusionOk="0">
                      <a:moveTo>
                        <a:pt x="675" y="0"/>
                      </a:moveTo>
                      <a:cubicBezTo>
                        <a:pt x="129" y="0"/>
                        <a:pt x="0" y="418"/>
                        <a:pt x="0" y="418"/>
                      </a:cubicBezTo>
                      <a:cubicBezTo>
                        <a:pt x="0" y="675"/>
                        <a:pt x="0" y="804"/>
                        <a:pt x="129" y="965"/>
                      </a:cubicBezTo>
                      <a:cubicBezTo>
                        <a:pt x="257" y="1093"/>
                        <a:pt x="418" y="1093"/>
                        <a:pt x="547" y="1093"/>
                      </a:cubicBezTo>
                      <a:cubicBezTo>
                        <a:pt x="1222" y="1222"/>
                        <a:pt x="1736" y="1222"/>
                        <a:pt x="2283" y="1222"/>
                      </a:cubicBezTo>
                      <a:lnTo>
                        <a:pt x="3472" y="1222"/>
                      </a:lnTo>
                      <a:cubicBezTo>
                        <a:pt x="3761" y="1222"/>
                        <a:pt x="4018" y="965"/>
                        <a:pt x="4276" y="804"/>
                      </a:cubicBezTo>
                      <a:cubicBezTo>
                        <a:pt x="4436" y="804"/>
                        <a:pt x="4436" y="804"/>
                        <a:pt x="4565" y="675"/>
                      </a:cubicBezTo>
                      <a:lnTo>
                        <a:pt x="4276" y="675"/>
                      </a:lnTo>
                      <a:cubicBezTo>
                        <a:pt x="4018" y="418"/>
                        <a:pt x="3761" y="290"/>
                        <a:pt x="3472" y="290"/>
                      </a:cubicBezTo>
                      <a:cubicBezTo>
                        <a:pt x="2668" y="161"/>
                        <a:pt x="1736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31" name="Google Shape;3731;p45"/>
                <p:cNvSpPr/>
                <p:nvPr/>
              </p:nvSpPr>
              <p:spPr>
                <a:xfrm rot="4864685" flipH="1">
                  <a:off x="8635587" y="4095350"/>
                  <a:ext cx="59149" cy="59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" h="3762" extrusionOk="0">
                      <a:moveTo>
                        <a:pt x="3729" y="0"/>
                      </a:moveTo>
                      <a:cubicBezTo>
                        <a:pt x="3472" y="129"/>
                        <a:pt x="3215" y="129"/>
                        <a:pt x="3086" y="257"/>
                      </a:cubicBezTo>
                      <a:cubicBezTo>
                        <a:pt x="2122" y="932"/>
                        <a:pt x="1318" y="1865"/>
                        <a:pt x="129" y="2958"/>
                      </a:cubicBezTo>
                      <a:cubicBezTo>
                        <a:pt x="129" y="3086"/>
                        <a:pt x="0" y="3343"/>
                        <a:pt x="129" y="3472"/>
                      </a:cubicBezTo>
                      <a:lnTo>
                        <a:pt x="386" y="3761"/>
                      </a:lnTo>
                      <a:lnTo>
                        <a:pt x="514" y="3761"/>
                      </a:lnTo>
                      <a:cubicBezTo>
                        <a:pt x="675" y="3761"/>
                        <a:pt x="675" y="3761"/>
                        <a:pt x="804" y="3633"/>
                      </a:cubicBezTo>
                      <a:cubicBezTo>
                        <a:pt x="1061" y="3633"/>
                        <a:pt x="1190" y="3472"/>
                        <a:pt x="1318" y="3343"/>
                      </a:cubicBezTo>
                      <a:cubicBezTo>
                        <a:pt x="1993" y="2668"/>
                        <a:pt x="2797" y="1736"/>
                        <a:pt x="3600" y="675"/>
                      </a:cubicBezTo>
                      <a:cubicBezTo>
                        <a:pt x="3729" y="547"/>
                        <a:pt x="3729" y="257"/>
                        <a:pt x="3729" y="129"/>
                      </a:cubicBezTo>
                      <a:lnTo>
                        <a:pt x="372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732" name="Google Shape;3732;p45"/>
              <p:cNvSpPr/>
              <p:nvPr/>
            </p:nvSpPr>
            <p:spPr>
              <a:xfrm rot="-13545" flipH="1">
                <a:off x="7539223" y="4269685"/>
                <a:ext cx="104551" cy="48968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33" name="Google Shape;3733;p45"/>
              <p:cNvSpPr/>
              <p:nvPr/>
            </p:nvSpPr>
            <p:spPr>
              <a:xfrm rot="-13385">
                <a:off x="7875359" y="4360268"/>
                <a:ext cx="107344" cy="47484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2958" extrusionOk="0">
                    <a:moveTo>
                      <a:pt x="643" y="1"/>
                    </a:moveTo>
                    <a:cubicBezTo>
                      <a:pt x="515" y="1"/>
                      <a:pt x="258" y="129"/>
                      <a:pt x="258" y="258"/>
                    </a:cubicBezTo>
                    <a:cubicBezTo>
                      <a:pt x="129" y="418"/>
                      <a:pt x="0" y="804"/>
                      <a:pt x="643" y="1061"/>
                    </a:cubicBezTo>
                    <a:cubicBezTo>
                      <a:pt x="1608" y="1608"/>
                      <a:pt x="2668" y="2154"/>
                      <a:pt x="4018" y="2669"/>
                    </a:cubicBezTo>
                    <a:cubicBezTo>
                      <a:pt x="4276" y="2829"/>
                      <a:pt x="4533" y="2958"/>
                      <a:pt x="4951" y="2958"/>
                    </a:cubicBezTo>
                    <a:lnTo>
                      <a:pt x="5626" y="2958"/>
                    </a:lnTo>
                    <a:cubicBezTo>
                      <a:pt x="6011" y="2958"/>
                      <a:pt x="6269" y="2958"/>
                      <a:pt x="6429" y="2829"/>
                    </a:cubicBezTo>
                    <a:lnTo>
                      <a:pt x="6686" y="2829"/>
                    </a:lnTo>
                    <a:cubicBezTo>
                      <a:pt x="6686" y="2669"/>
                      <a:pt x="6558" y="2669"/>
                      <a:pt x="6558" y="2540"/>
                    </a:cubicBezTo>
                    <a:lnTo>
                      <a:pt x="6429" y="2540"/>
                    </a:lnTo>
                    <a:lnTo>
                      <a:pt x="5208" y="1736"/>
                    </a:lnTo>
                    <a:cubicBezTo>
                      <a:pt x="3858" y="1222"/>
                      <a:pt x="2411" y="676"/>
                      <a:pt x="1061" y="129"/>
                    </a:cubicBezTo>
                    <a:cubicBezTo>
                      <a:pt x="933" y="1"/>
                      <a:pt x="804" y="1"/>
                      <a:pt x="6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34" name="Google Shape;3734;p45"/>
              <p:cNvSpPr/>
              <p:nvPr/>
            </p:nvSpPr>
            <p:spPr>
              <a:xfrm rot="10786615" flipH="1">
                <a:off x="8290000" y="4388896"/>
                <a:ext cx="7328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1222" extrusionOk="0">
                    <a:moveTo>
                      <a:pt x="675" y="0"/>
                    </a:moveTo>
                    <a:cubicBezTo>
                      <a:pt x="129" y="0"/>
                      <a:pt x="0" y="418"/>
                      <a:pt x="0" y="418"/>
                    </a:cubicBezTo>
                    <a:cubicBezTo>
                      <a:pt x="0" y="675"/>
                      <a:pt x="0" y="804"/>
                      <a:pt x="129" y="965"/>
                    </a:cubicBezTo>
                    <a:cubicBezTo>
                      <a:pt x="257" y="1093"/>
                      <a:pt x="418" y="1093"/>
                      <a:pt x="547" y="1093"/>
                    </a:cubicBezTo>
                    <a:cubicBezTo>
                      <a:pt x="1222" y="1222"/>
                      <a:pt x="1736" y="1222"/>
                      <a:pt x="2283" y="1222"/>
                    </a:cubicBezTo>
                    <a:lnTo>
                      <a:pt x="3472" y="1222"/>
                    </a:lnTo>
                    <a:cubicBezTo>
                      <a:pt x="3761" y="1222"/>
                      <a:pt x="4018" y="965"/>
                      <a:pt x="4276" y="804"/>
                    </a:cubicBezTo>
                    <a:cubicBezTo>
                      <a:pt x="4436" y="804"/>
                      <a:pt x="4436" y="804"/>
                      <a:pt x="4565" y="675"/>
                    </a:cubicBezTo>
                    <a:lnTo>
                      <a:pt x="4276" y="675"/>
                    </a:lnTo>
                    <a:cubicBezTo>
                      <a:pt x="4018" y="418"/>
                      <a:pt x="3761" y="290"/>
                      <a:pt x="3472" y="290"/>
                    </a:cubicBezTo>
                    <a:cubicBezTo>
                      <a:pt x="2668" y="161"/>
                      <a:pt x="1736" y="0"/>
                      <a:pt x="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35" name="Google Shape;3735;p45"/>
              <p:cNvSpPr/>
              <p:nvPr/>
            </p:nvSpPr>
            <p:spPr>
              <a:xfrm rot="10786615" flipH="1">
                <a:off x="8096532" y="4391686"/>
                <a:ext cx="86187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1480" extrusionOk="0">
                    <a:moveTo>
                      <a:pt x="3215" y="1"/>
                    </a:moveTo>
                    <a:cubicBezTo>
                      <a:pt x="2411" y="1"/>
                      <a:pt x="1607" y="129"/>
                      <a:pt x="547" y="258"/>
                    </a:cubicBezTo>
                    <a:cubicBezTo>
                      <a:pt x="418" y="258"/>
                      <a:pt x="0" y="676"/>
                      <a:pt x="0" y="804"/>
                    </a:cubicBezTo>
                    <a:cubicBezTo>
                      <a:pt x="0" y="933"/>
                      <a:pt x="129" y="1190"/>
                      <a:pt x="418" y="1351"/>
                    </a:cubicBezTo>
                    <a:cubicBezTo>
                      <a:pt x="547" y="1479"/>
                      <a:pt x="804" y="1479"/>
                      <a:pt x="932" y="1479"/>
                    </a:cubicBezTo>
                    <a:lnTo>
                      <a:pt x="1350" y="1479"/>
                    </a:lnTo>
                    <a:cubicBezTo>
                      <a:pt x="2668" y="1479"/>
                      <a:pt x="3890" y="1061"/>
                      <a:pt x="5368" y="258"/>
                    </a:cubicBezTo>
                    <a:cubicBezTo>
                      <a:pt x="4693" y="129"/>
                      <a:pt x="4018" y="1"/>
                      <a:pt x="3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36" name="Google Shape;3736;p45"/>
              <p:cNvSpPr/>
              <p:nvPr/>
            </p:nvSpPr>
            <p:spPr>
              <a:xfrm rot="3453141" flipH="1">
                <a:off x="7710103" y="4272703"/>
                <a:ext cx="104541" cy="48964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3087" extrusionOk="0">
                    <a:moveTo>
                      <a:pt x="804" y="0"/>
                    </a:moveTo>
                    <a:cubicBezTo>
                      <a:pt x="161" y="0"/>
                      <a:pt x="161" y="129"/>
                      <a:pt x="0" y="418"/>
                    </a:cubicBezTo>
                    <a:cubicBezTo>
                      <a:pt x="0" y="675"/>
                      <a:pt x="161" y="804"/>
                      <a:pt x="547" y="804"/>
                    </a:cubicBezTo>
                    <a:cubicBezTo>
                      <a:pt x="675" y="933"/>
                      <a:pt x="675" y="933"/>
                      <a:pt x="804" y="933"/>
                    </a:cubicBezTo>
                    <a:cubicBezTo>
                      <a:pt x="1608" y="1222"/>
                      <a:pt x="2701" y="1479"/>
                      <a:pt x="3633" y="1865"/>
                    </a:cubicBezTo>
                    <a:cubicBezTo>
                      <a:pt x="3890" y="2025"/>
                      <a:pt x="4179" y="2154"/>
                      <a:pt x="4436" y="2411"/>
                    </a:cubicBezTo>
                    <a:cubicBezTo>
                      <a:pt x="4694" y="2540"/>
                      <a:pt x="4983" y="2668"/>
                      <a:pt x="5240" y="2829"/>
                    </a:cubicBezTo>
                    <a:cubicBezTo>
                      <a:pt x="5497" y="2958"/>
                      <a:pt x="5915" y="2958"/>
                      <a:pt x="6301" y="3086"/>
                    </a:cubicBezTo>
                    <a:lnTo>
                      <a:pt x="6590" y="3086"/>
                    </a:lnTo>
                    <a:cubicBezTo>
                      <a:pt x="6429" y="2958"/>
                      <a:pt x="6429" y="2829"/>
                      <a:pt x="6301" y="2829"/>
                    </a:cubicBezTo>
                    <a:cubicBezTo>
                      <a:pt x="6044" y="2411"/>
                      <a:pt x="5915" y="2154"/>
                      <a:pt x="5626" y="1865"/>
                    </a:cubicBezTo>
                    <a:cubicBezTo>
                      <a:pt x="4308" y="675"/>
                      <a:pt x="2829" y="0"/>
                      <a:pt x="10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737" name="Google Shape;3737;p45"/>
              <p:cNvGrpSpPr/>
              <p:nvPr/>
            </p:nvGrpSpPr>
            <p:grpSpPr>
              <a:xfrm>
                <a:off x="1805101" y="2037209"/>
                <a:ext cx="572400" cy="572400"/>
                <a:chOff x="1174526" y="2037209"/>
                <a:chExt cx="572400" cy="572400"/>
              </a:xfrm>
            </p:grpSpPr>
            <p:sp>
              <p:nvSpPr>
                <p:cNvPr id="3738" name="Google Shape;3738;p45"/>
                <p:cNvSpPr/>
                <p:nvPr/>
              </p:nvSpPr>
              <p:spPr>
                <a:xfrm rot="10800000" flipH="1">
                  <a:off x="1174526" y="2037209"/>
                  <a:ext cx="572400" cy="5724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3739" name="Google Shape;3739;p45"/>
                <p:cNvGrpSpPr/>
                <p:nvPr/>
              </p:nvGrpSpPr>
              <p:grpSpPr>
                <a:xfrm rot="10800000" flipH="1">
                  <a:off x="1308411" y="2158435"/>
                  <a:ext cx="304630" cy="333532"/>
                  <a:chOff x="-39062236" y="3274786"/>
                  <a:chExt cx="290650" cy="318225"/>
                </a:xfrm>
              </p:grpSpPr>
              <p:sp>
                <p:nvSpPr>
                  <p:cNvPr id="3740" name="Google Shape;3740;p45"/>
                  <p:cNvSpPr/>
                  <p:nvPr/>
                </p:nvSpPr>
                <p:spPr>
                  <a:xfrm>
                    <a:off x="-39062236" y="3274786"/>
                    <a:ext cx="290650" cy="318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6" h="12729" extrusionOk="0">
                        <a:moveTo>
                          <a:pt x="442" y="1"/>
                        </a:moveTo>
                        <a:cubicBezTo>
                          <a:pt x="221" y="1"/>
                          <a:pt x="32" y="190"/>
                          <a:pt x="32" y="442"/>
                        </a:cubicBezTo>
                        <a:lnTo>
                          <a:pt x="32" y="4159"/>
                        </a:lnTo>
                        <a:cubicBezTo>
                          <a:pt x="32" y="4317"/>
                          <a:pt x="126" y="4474"/>
                          <a:pt x="284" y="4569"/>
                        </a:cubicBezTo>
                        <a:cubicBezTo>
                          <a:pt x="1072" y="4821"/>
                          <a:pt x="1670" y="5640"/>
                          <a:pt x="1670" y="6491"/>
                        </a:cubicBezTo>
                        <a:cubicBezTo>
                          <a:pt x="1670" y="7404"/>
                          <a:pt x="1103" y="8129"/>
                          <a:pt x="284" y="8475"/>
                        </a:cubicBezTo>
                        <a:cubicBezTo>
                          <a:pt x="126" y="8507"/>
                          <a:pt x="0" y="8664"/>
                          <a:pt x="0" y="8853"/>
                        </a:cubicBezTo>
                        <a:lnTo>
                          <a:pt x="0" y="12319"/>
                        </a:lnTo>
                        <a:cubicBezTo>
                          <a:pt x="0" y="12571"/>
                          <a:pt x="221" y="12729"/>
                          <a:pt x="442" y="12729"/>
                        </a:cubicBezTo>
                        <a:lnTo>
                          <a:pt x="3308" y="12729"/>
                        </a:lnTo>
                        <a:lnTo>
                          <a:pt x="3308" y="4852"/>
                        </a:lnTo>
                        <a:cubicBezTo>
                          <a:pt x="3308" y="3687"/>
                          <a:pt x="4254" y="2805"/>
                          <a:pt x="5419" y="2741"/>
                        </a:cubicBezTo>
                        <a:lnTo>
                          <a:pt x="6238" y="2741"/>
                        </a:lnTo>
                        <a:cubicBezTo>
                          <a:pt x="7373" y="2741"/>
                          <a:pt x="8286" y="3687"/>
                          <a:pt x="8318" y="4852"/>
                        </a:cubicBezTo>
                        <a:lnTo>
                          <a:pt x="8318" y="12729"/>
                        </a:lnTo>
                        <a:lnTo>
                          <a:pt x="11216" y="12729"/>
                        </a:lnTo>
                        <a:cubicBezTo>
                          <a:pt x="11437" y="12729"/>
                          <a:pt x="11594" y="12508"/>
                          <a:pt x="11626" y="12319"/>
                        </a:cubicBezTo>
                        <a:lnTo>
                          <a:pt x="11626" y="8853"/>
                        </a:lnTo>
                        <a:cubicBezTo>
                          <a:pt x="11626" y="8696"/>
                          <a:pt x="11500" y="8538"/>
                          <a:pt x="11374" y="8475"/>
                        </a:cubicBezTo>
                        <a:cubicBezTo>
                          <a:pt x="10586" y="8192"/>
                          <a:pt x="9988" y="7404"/>
                          <a:pt x="9988" y="6491"/>
                        </a:cubicBezTo>
                        <a:cubicBezTo>
                          <a:pt x="9988" y="5577"/>
                          <a:pt x="10586" y="4852"/>
                          <a:pt x="11374" y="4569"/>
                        </a:cubicBezTo>
                        <a:cubicBezTo>
                          <a:pt x="11531" y="4537"/>
                          <a:pt x="11626" y="4380"/>
                          <a:pt x="11626" y="4159"/>
                        </a:cubicBezTo>
                        <a:lnTo>
                          <a:pt x="11626" y="442"/>
                        </a:lnTo>
                        <a:cubicBezTo>
                          <a:pt x="11626" y="190"/>
                          <a:pt x="11437" y="1"/>
                          <a:pt x="1121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41" name="Google Shape;3741;p45"/>
                  <p:cNvSpPr/>
                  <p:nvPr/>
                </p:nvSpPr>
                <p:spPr>
                  <a:xfrm>
                    <a:off x="-38955323" y="3343647"/>
                    <a:ext cx="82725" cy="22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9" h="9106" extrusionOk="0">
                        <a:moveTo>
                          <a:pt x="1607" y="3309"/>
                        </a:moveTo>
                        <a:cubicBezTo>
                          <a:pt x="2080" y="3309"/>
                          <a:pt x="2426" y="3655"/>
                          <a:pt x="2426" y="4128"/>
                        </a:cubicBezTo>
                        <a:cubicBezTo>
                          <a:pt x="2426" y="4600"/>
                          <a:pt x="2080" y="4947"/>
                          <a:pt x="1607" y="4947"/>
                        </a:cubicBezTo>
                        <a:cubicBezTo>
                          <a:pt x="1135" y="4947"/>
                          <a:pt x="788" y="4600"/>
                          <a:pt x="788" y="4128"/>
                        </a:cubicBezTo>
                        <a:cubicBezTo>
                          <a:pt x="788" y="3655"/>
                          <a:pt x="1135" y="3309"/>
                          <a:pt x="1607" y="3309"/>
                        </a:cubicBezTo>
                        <a:close/>
                        <a:moveTo>
                          <a:pt x="1229" y="1"/>
                        </a:moveTo>
                        <a:cubicBezTo>
                          <a:pt x="536" y="1"/>
                          <a:pt x="1" y="536"/>
                          <a:pt x="1" y="1261"/>
                        </a:cubicBezTo>
                        <a:lnTo>
                          <a:pt x="1" y="9106"/>
                        </a:lnTo>
                        <a:lnTo>
                          <a:pt x="3309" y="9106"/>
                        </a:lnTo>
                        <a:lnTo>
                          <a:pt x="3309" y="1229"/>
                        </a:lnTo>
                        <a:cubicBezTo>
                          <a:pt x="3309" y="536"/>
                          <a:pt x="2742" y="1"/>
                          <a:pt x="20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grpSp>
            <p:nvGrpSpPr>
              <p:cNvPr id="3742" name="Google Shape;3742;p45"/>
              <p:cNvGrpSpPr/>
              <p:nvPr/>
            </p:nvGrpSpPr>
            <p:grpSpPr>
              <a:xfrm>
                <a:off x="4259494" y="2069313"/>
                <a:ext cx="572400" cy="572400"/>
                <a:chOff x="3913444" y="2069313"/>
                <a:chExt cx="572400" cy="572400"/>
              </a:xfrm>
            </p:grpSpPr>
            <p:sp>
              <p:nvSpPr>
                <p:cNvPr id="3743" name="Google Shape;3743;p45"/>
                <p:cNvSpPr/>
                <p:nvPr/>
              </p:nvSpPr>
              <p:spPr>
                <a:xfrm>
                  <a:off x="3913444" y="2069313"/>
                  <a:ext cx="572400" cy="5724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744" name="Google Shape;3744;p45"/>
                <p:cNvSpPr/>
                <p:nvPr/>
              </p:nvSpPr>
              <p:spPr>
                <a:xfrm>
                  <a:off x="4051079" y="2228337"/>
                  <a:ext cx="282358" cy="333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6" h="12729" extrusionOk="0">
                      <a:moveTo>
                        <a:pt x="1670" y="851"/>
                      </a:moveTo>
                      <a:lnTo>
                        <a:pt x="1670" y="9326"/>
                      </a:lnTo>
                      <a:cubicBezTo>
                        <a:pt x="1355" y="9326"/>
                        <a:pt x="1072" y="9421"/>
                        <a:pt x="851" y="9578"/>
                      </a:cubicBezTo>
                      <a:lnTo>
                        <a:pt x="851" y="2049"/>
                      </a:lnTo>
                      <a:cubicBezTo>
                        <a:pt x="851" y="1481"/>
                        <a:pt x="1198" y="1072"/>
                        <a:pt x="1670" y="851"/>
                      </a:cubicBezTo>
                      <a:close/>
                      <a:moveTo>
                        <a:pt x="9925" y="10177"/>
                      </a:moveTo>
                      <a:lnTo>
                        <a:pt x="9925" y="10208"/>
                      </a:lnTo>
                      <a:lnTo>
                        <a:pt x="9925" y="11846"/>
                      </a:lnTo>
                      <a:lnTo>
                        <a:pt x="1670" y="11846"/>
                      </a:lnTo>
                      <a:cubicBezTo>
                        <a:pt x="1229" y="11846"/>
                        <a:pt x="851" y="11468"/>
                        <a:pt x="851" y="11027"/>
                      </a:cubicBezTo>
                      <a:cubicBezTo>
                        <a:pt x="851" y="10586"/>
                        <a:pt x="1229" y="10177"/>
                        <a:pt x="1670" y="10177"/>
                      </a:cubicBezTo>
                      <a:close/>
                      <a:moveTo>
                        <a:pt x="2111" y="1"/>
                      </a:moveTo>
                      <a:cubicBezTo>
                        <a:pt x="914" y="1"/>
                        <a:pt x="1" y="946"/>
                        <a:pt x="1" y="2080"/>
                      </a:cubicBezTo>
                      <a:lnTo>
                        <a:pt x="1" y="11059"/>
                      </a:lnTo>
                      <a:cubicBezTo>
                        <a:pt x="1" y="11973"/>
                        <a:pt x="757" y="12729"/>
                        <a:pt x="1670" y="12729"/>
                      </a:cubicBezTo>
                      <a:lnTo>
                        <a:pt x="10334" y="12729"/>
                      </a:lnTo>
                      <a:cubicBezTo>
                        <a:pt x="10586" y="12729"/>
                        <a:pt x="10775" y="12508"/>
                        <a:pt x="10775" y="12319"/>
                      </a:cubicBezTo>
                      <a:lnTo>
                        <a:pt x="10775" y="473"/>
                      </a:lnTo>
                      <a:cubicBezTo>
                        <a:pt x="10775" y="221"/>
                        <a:pt x="10586" y="64"/>
                        <a:pt x="10334" y="64"/>
                      </a:cubicBezTo>
                      <a:lnTo>
                        <a:pt x="9105" y="64"/>
                      </a:lnTo>
                      <a:lnTo>
                        <a:pt x="9105" y="3781"/>
                      </a:lnTo>
                      <a:cubicBezTo>
                        <a:pt x="9105" y="4011"/>
                        <a:pt x="8912" y="4171"/>
                        <a:pt x="8708" y="4171"/>
                      </a:cubicBezTo>
                      <a:cubicBezTo>
                        <a:pt x="8604" y="4171"/>
                        <a:pt x="8498" y="4129"/>
                        <a:pt x="8412" y="4033"/>
                      </a:cubicBezTo>
                      <a:lnTo>
                        <a:pt x="7845" y="3498"/>
                      </a:lnTo>
                      <a:lnTo>
                        <a:pt x="7310" y="4033"/>
                      </a:lnTo>
                      <a:cubicBezTo>
                        <a:pt x="7214" y="4129"/>
                        <a:pt x="7100" y="4171"/>
                        <a:pt x="6991" y="4171"/>
                      </a:cubicBezTo>
                      <a:cubicBezTo>
                        <a:pt x="6778" y="4171"/>
                        <a:pt x="6585" y="4011"/>
                        <a:pt x="6585" y="3781"/>
                      </a:cubicBezTo>
                      <a:lnTo>
                        <a:pt x="6585" y="64"/>
                      </a:lnTo>
                      <a:lnTo>
                        <a:pt x="2111" y="64"/>
                      </a:lnTo>
                      <a:lnTo>
                        <a:pt x="211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3745" name="Google Shape;3745;p45"/>
              <p:cNvGrpSpPr/>
              <p:nvPr/>
            </p:nvGrpSpPr>
            <p:grpSpPr>
              <a:xfrm>
                <a:off x="5245130" y="2036976"/>
                <a:ext cx="2132319" cy="572400"/>
                <a:chOff x="5615830" y="2036976"/>
                <a:chExt cx="2132319" cy="572400"/>
              </a:xfrm>
            </p:grpSpPr>
            <p:sp>
              <p:nvSpPr>
                <p:cNvPr id="3746" name="Google Shape;3746;p45"/>
                <p:cNvSpPr/>
                <p:nvPr/>
              </p:nvSpPr>
              <p:spPr>
                <a:xfrm>
                  <a:off x="7175749" y="2036976"/>
                  <a:ext cx="572400" cy="572400"/>
                </a:xfrm>
                <a:prstGeom prst="ellipse">
                  <a:avLst/>
                </a:prstGeom>
                <a:solidFill>
                  <a:schemeClr val="accent4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3747" name="Google Shape;3747;p45"/>
                <p:cNvGrpSpPr/>
                <p:nvPr/>
              </p:nvGrpSpPr>
              <p:grpSpPr>
                <a:xfrm>
                  <a:off x="5615830" y="2151666"/>
                  <a:ext cx="2027454" cy="331065"/>
                  <a:chOff x="-38452350" y="3545599"/>
                  <a:chExt cx="1934408" cy="315872"/>
                </a:xfrm>
              </p:grpSpPr>
              <p:sp>
                <p:nvSpPr>
                  <p:cNvPr id="3748" name="Google Shape;3748;p45"/>
                  <p:cNvSpPr/>
                  <p:nvPr/>
                </p:nvSpPr>
                <p:spPr>
                  <a:xfrm>
                    <a:off x="-38327900" y="3719550"/>
                    <a:ext cx="20500" cy="4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" h="1670" extrusionOk="0">
                        <a:moveTo>
                          <a:pt x="1" y="0"/>
                        </a:moveTo>
                        <a:lnTo>
                          <a:pt x="1" y="1229"/>
                        </a:lnTo>
                        <a:cubicBezTo>
                          <a:pt x="1" y="1449"/>
                          <a:pt x="190" y="1607"/>
                          <a:pt x="442" y="1670"/>
                        </a:cubicBezTo>
                        <a:cubicBezTo>
                          <a:pt x="631" y="1607"/>
                          <a:pt x="820" y="1449"/>
                          <a:pt x="820" y="1229"/>
                        </a:cubicBezTo>
                        <a:lnTo>
                          <a:pt x="820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49" name="Google Shape;3749;p45"/>
                  <p:cNvSpPr/>
                  <p:nvPr/>
                </p:nvSpPr>
                <p:spPr>
                  <a:xfrm>
                    <a:off x="-38452350" y="3719550"/>
                    <a:ext cx="21300" cy="4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" h="1670" extrusionOk="0">
                        <a:moveTo>
                          <a:pt x="1" y="0"/>
                        </a:moveTo>
                        <a:lnTo>
                          <a:pt x="1" y="1229"/>
                        </a:lnTo>
                        <a:cubicBezTo>
                          <a:pt x="1" y="1449"/>
                          <a:pt x="221" y="1607"/>
                          <a:pt x="410" y="1670"/>
                        </a:cubicBezTo>
                        <a:cubicBezTo>
                          <a:pt x="631" y="1607"/>
                          <a:pt x="851" y="1449"/>
                          <a:pt x="851" y="1229"/>
                        </a:cubicBezTo>
                        <a:lnTo>
                          <a:pt x="85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50" name="Google Shape;3750;p45"/>
                  <p:cNvSpPr/>
                  <p:nvPr/>
                </p:nvSpPr>
                <p:spPr>
                  <a:xfrm>
                    <a:off x="-36814122" y="3717296"/>
                    <a:ext cx="275700" cy="14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8" h="5767" extrusionOk="0">
                        <a:moveTo>
                          <a:pt x="7152" y="1671"/>
                        </a:moveTo>
                        <a:cubicBezTo>
                          <a:pt x="7404" y="1671"/>
                          <a:pt x="7593" y="1860"/>
                          <a:pt x="7593" y="2112"/>
                        </a:cubicBezTo>
                        <a:lnTo>
                          <a:pt x="7593" y="3750"/>
                        </a:lnTo>
                        <a:cubicBezTo>
                          <a:pt x="7593" y="4002"/>
                          <a:pt x="7404" y="4159"/>
                          <a:pt x="7152" y="4159"/>
                        </a:cubicBezTo>
                        <a:lnTo>
                          <a:pt x="3844" y="4159"/>
                        </a:lnTo>
                        <a:cubicBezTo>
                          <a:pt x="3624" y="4159"/>
                          <a:pt x="3434" y="3939"/>
                          <a:pt x="3434" y="3750"/>
                        </a:cubicBezTo>
                        <a:lnTo>
                          <a:pt x="3434" y="2112"/>
                        </a:lnTo>
                        <a:cubicBezTo>
                          <a:pt x="3434" y="1860"/>
                          <a:pt x="3624" y="1671"/>
                          <a:pt x="3844" y="1671"/>
                        </a:cubicBezTo>
                        <a:close/>
                        <a:moveTo>
                          <a:pt x="0" y="1"/>
                        </a:moveTo>
                        <a:lnTo>
                          <a:pt x="0" y="4537"/>
                        </a:lnTo>
                        <a:cubicBezTo>
                          <a:pt x="0" y="5199"/>
                          <a:pt x="568" y="5766"/>
                          <a:pt x="1261" y="5766"/>
                        </a:cubicBezTo>
                        <a:lnTo>
                          <a:pt x="9798" y="5766"/>
                        </a:lnTo>
                        <a:cubicBezTo>
                          <a:pt x="10460" y="5766"/>
                          <a:pt x="11027" y="5199"/>
                          <a:pt x="11027" y="4537"/>
                        </a:cubicBezTo>
                        <a:lnTo>
                          <a:pt x="11027" y="1"/>
                        </a:lnTo>
                        <a:lnTo>
                          <a:pt x="9168" y="1"/>
                        </a:lnTo>
                        <a:cubicBezTo>
                          <a:pt x="9011" y="473"/>
                          <a:pt x="8538" y="851"/>
                          <a:pt x="8003" y="851"/>
                        </a:cubicBezTo>
                        <a:cubicBezTo>
                          <a:pt x="7436" y="851"/>
                          <a:pt x="6995" y="473"/>
                          <a:pt x="6806" y="1"/>
                        </a:cubicBezTo>
                        <a:lnTo>
                          <a:pt x="4159" y="1"/>
                        </a:lnTo>
                        <a:cubicBezTo>
                          <a:pt x="4002" y="473"/>
                          <a:pt x="3560" y="851"/>
                          <a:pt x="2993" y="851"/>
                        </a:cubicBezTo>
                        <a:cubicBezTo>
                          <a:pt x="2489" y="851"/>
                          <a:pt x="2017" y="536"/>
                          <a:pt x="18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3751" name="Google Shape;3751;p45"/>
                  <p:cNvSpPr/>
                  <p:nvPr/>
                </p:nvSpPr>
                <p:spPr>
                  <a:xfrm>
                    <a:off x="-36834592" y="3545599"/>
                    <a:ext cx="316650" cy="15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6" h="6050" extrusionOk="0">
                        <a:moveTo>
                          <a:pt x="7971" y="820"/>
                        </a:moveTo>
                        <a:cubicBezTo>
                          <a:pt x="8223" y="820"/>
                          <a:pt x="8381" y="1009"/>
                          <a:pt x="8412" y="1229"/>
                        </a:cubicBezTo>
                        <a:lnTo>
                          <a:pt x="8412" y="1639"/>
                        </a:lnTo>
                        <a:lnTo>
                          <a:pt x="4253" y="1639"/>
                        </a:lnTo>
                        <a:lnTo>
                          <a:pt x="4253" y="1229"/>
                        </a:lnTo>
                        <a:cubicBezTo>
                          <a:pt x="4253" y="1009"/>
                          <a:pt x="4443" y="851"/>
                          <a:pt x="4663" y="820"/>
                        </a:cubicBezTo>
                        <a:close/>
                        <a:moveTo>
                          <a:pt x="4632" y="1"/>
                        </a:moveTo>
                        <a:cubicBezTo>
                          <a:pt x="3970" y="1"/>
                          <a:pt x="3403" y="536"/>
                          <a:pt x="3403" y="1229"/>
                        </a:cubicBezTo>
                        <a:lnTo>
                          <a:pt x="3403" y="1639"/>
                        </a:lnTo>
                        <a:lnTo>
                          <a:pt x="1229" y="1639"/>
                        </a:lnTo>
                        <a:cubicBezTo>
                          <a:pt x="536" y="1639"/>
                          <a:pt x="0" y="2175"/>
                          <a:pt x="0" y="2868"/>
                        </a:cubicBezTo>
                        <a:lnTo>
                          <a:pt x="0" y="5609"/>
                        </a:lnTo>
                        <a:cubicBezTo>
                          <a:pt x="0" y="5861"/>
                          <a:pt x="189" y="6050"/>
                          <a:pt x="378" y="6050"/>
                        </a:cubicBezTo>
                        <a:lnTo>
                          <a:pt x="2584" y="6050"/>
                        </a:lnTo>
                        <a:lnTo>
                          <a:pt x="2584" y="4821"/>
                        </a:lnTo>
                        <a:cubicBezTo>
                          <a:pt x="2584" y="4600"/>
                          <a:pt x="2804" y="4380"/>
                          <a:pt x="3025" y="4380"/>
                        </a:cubicBezTo>
                        <a:lnTo>
                          <a:pt x="4663" y="4380"/>
                        </a:lnTo>
                        <a:cubicBezTo>
                          <a:pt x="4915" y="4380"/>
                          <a:pt x="5104" y="4600"/>
                          <a:pt x="5104" y="4821"/>
                        </a:cubicBezTo>
                        <a:lnTo>
                          <a:pt x="5104" y="6050"/>
                        </a:lnTo>
                        <a:lnTo>
                          <a:pt x="7593" y="6050"/>
                        </a:lnTo>
                        <a:lnTo>
                          <a:pt x="7593" y="4821"/>
                        </a:lnTo>
                        <a:cubicBezTo>
                          <a:pt x="7593" y="4600"/>
                          <a:pt x="7782" y="4380"/>
                          <a:pt x="7971" y="4380"/>
                        </a:cubicBezTo>
                        <a:lnTo>
                          <a:pt x="9641" y="4380"/>
                        </a:lnTo>
                        <a:cubicBezTo>
                          <a:pt x="9861" y="4380"/>
                          <a:pt x="10019" y="4600"/>
                          <a:pt x="10019" y="4821"/>
                        </a:cubicBezTo>
                        <a:lnTo>
                          <a:pt x="10019" y="6050"/>
                        </a:lnTo>
                        <a:lnTo>
                          <a:pt x="12224" y="6050"/>
                        </a:lnTo>
                        <a:cubicBezTo>
                          <a:pt x="12476" y="6050"/>
                          <a:pt x="12665" y="5861"/>
                          <a:pt x="12665" y="5609"/>
                        </a:cubicBezTo>
                        <a:lnTo>
                          <a:pt x="12665" y="2868"/>
                        </a:lnTo>
                        <a:cubicBezTo>
                          <a:pt x="12665" y="2238"/>
                          <a:pt x="12067" y="1639"/>
                          <a:pt x="11405" y="1639"/>
                        </a:cubicBezTo>
                        <a:lnTo>
                          <a:pt x="9200" y="1639"/>
                        </a:lnTo>
                        <a:lnTo>
                          <a:pt x="9200" y="1229"/>
                        </a:lnTo>
                        <a:cubicBezTo>
                          <a:pt x="9200" y="568"/>
                          <a:pt x="8664" y="32"/>
                          <a:pt x="794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sp>
            <p:nvSpPr>
              <p:cNvPr id="3755" name="Google Shape;3755;p45"/>
              <p:cNvSpPr/>
              <p:nvPr/>
            </p:nvSpPr>
            <p:spPr>
              <a:xfrm>
                <a:off x="7127021" y="2232271"/>
                <a:ext cx="88355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3372" extrusionOk="0">
                    <a:moveTo>
                      <a:pt x="2710" y="0"/>
                    </a:moveTo>
                    <a:lnTo>
                      <a:pt x="1" y="2710"/>
                    </a:lnTo>
                    <a:lnTo>
                      <a:pt x="694" y="3371"/>
                    </a:lnTo>
                    <a:lnTo>
                      <a:pt x="3372" y="662"/>
                    </a:lnTo>
                    <a:lnTo>
                      <a:pt x="27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9" grpId="0"/>
      <p:bldP spid="3642" grpId="0"/>
      <p:bldP spid="3645" grpId="0"/>
      <p:bldP spid="36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05B2-0222-443F-9E45-402A32BA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7C3C2D-E6A2-48A8-97E8-3FB3506FB70D}"/>
              </a:ext>
            </a:extLst>
          </p:cNvPr>
          <p:cNvSpPr txBox="1">
            <a:spLocks/>
          </p:cNvSpPr>
          <p:nvPr/>
        </p:nvSpPr>
        <p:spPr>
          <a:xfrm>
            <a:off x="720000" y="1336977"/>
            <a:ext cx="7704000" cy="123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 descr="Đồ họa sinh viên đang đọc sách Student Reading vector 4565 ~ MrPixelVn -  Chia sẻ Đồ họa vector pixel miễn phí">
            <a:extLst>
              <a:ext uri="{FF2B5EF4-FFF2-40B4-BE49-F238E27FC236}">
                <a16:creationId xmlns:a16="http://schemas.microsoft.com/office/drawing/2014/main" id="{771E58F4-7BF0-48EE-966F-ABC57C0A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07" y="1199213"/>
            <a:ext cx="4406193" cy="440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6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0AC7-1067-4BB7-B33A-B97E25E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5089"/>
            <a:ext cx="7704000" cy="1041462"/>
          </a:xfrm>
        </p:spPr>
        <p:txBody>
          <a:bodyPr/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F0EC6B-786A-4F73-8EBD-9BC2591BEC9B}"/>
              </a:ext>
            </a:extLst>
          </p:cNvPr>
          <p:cNvSpPr txBox="1">
            <a:spLocks/>
          </p:cNvSpPr>
          <p:nvPr/>
        </p:nvSpPr>
        <p:spPr>
          <a:xfrm>
            <a:off x="2076138" y="1530288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Qua,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Xát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Cai.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718817-9E28-4B87-85E6-3F8E0273F705}"/>
              </a:ext>
            </a:extLst>
          </p:cNvPr>
          <p:cNvSpPr txBox="1">
            <a:spLocks/>
          </p:cNvSpPr>
          <p:nvPr/>
        </p:nvSpPr>
        <p:spPr>
          <a:xfrm>
            <a:off x="2076138" y="2323475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Qua,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Xát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Cai,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đắm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84D8C9-5E12-4292-8E79-DC873EBF6AE5}"/>
              </a:ext>
            </a:extLst>
          </p:cNvPr>
          <p:cNvSpPr txBox="1">
            <a:spLocks/>
          </p:cNvSpPr>
          <p:nvPr/>
        </p:nvSpPr>
        <p:spPr>
          <a:xfrm>
            <a:off x="2076138" y="3116662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1266E7-8FB4-49D6-95A9-7C07C275874D}"/>
              </a:ext>
            </a:extLst>
          </p:cNvPr>
          <p:cNvSpPr txBox="1">
            <a:spLocks/>
          </p:cNvSpPr>
          <p:nvPr/>
        </p:nvSpPr>
        <p:spPr>
          <a:xfrm>
            <a:off x="2076138" y="3909849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F6AD953A-0D60-454D-B819-E2B0BA11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75" y="2293608"/>
            <a:ext cx="769184" cy="7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5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0AC7-1067-4BB7-B33A-B97E25E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5089"/>
            <a:ext cx="7704000" cy="1041462"/>
          </a:xfrm>
        </p:spPr>
        <p:txBody>
          <a:bodyPr/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F0EC6B-786A-4F73-8EBD-9BC2591BEC9B}"/>
              </a:ext>
            </a:extLst>
          </p:cNvPr>
          <p:cNvSpPr txBox="1">
            <a:spLocks/>
          </p:cNvSpPr>
          <p:nvPr/>
        </p:nvSpPr>
        <p:spPr>
          <a:xfrm>
            <a:off x="2076138" y="1530288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718817-9E28-4B87-85E6-3F8E0273F705}"/>
              </a:ext>
            </a:extLst>
          </p:cNvPr>
          <p:cNvSpPr txBox="1">
            <a:spLocks/>
          </p:cNvSpPr>
          <p:nvPr/>
        </p:nvSpPr>
        <p:spPr>
          <a:xfrm>
            <a:off x="2076138" y="2323475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84D8C9-5E12-4292-8E79-DC873EBF6AE5}"/>
              </a:ext>
            </a:extLst>
          </p:cNvPr>
          <p:cNvSpPr txBox="1">
            <a:spLocks/>
          </p:cNvSpPr>
          <p:nvPr/>
        </p:nvSpPr>
        <p:spPr>
          <a:xfrm>
            <a:off x="2076138" y="3116662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Sủn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1266E7-8FB4-49D6-95A9-7C07C275874D}"/>
              </a:ext>
            </a:extLst>
          </p:cNvPr>
          <p:cNvSpPr txBox="1">
            <a:spLocks/>
          </p:cNvSpPr>
          <p:nvPr/>
        </p:nvSpPr>
        <p:spPr>
          <a:xfrm>
            <a:off x="2076138" y="3909849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neen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0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A2D09DC2-FFC8-488F-BB06-DADDB010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4" y="1386703"/>
            <a:ext cx="769184" cy="7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0AC7-1067-4BB7-B33A-B97E25E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5089"/>
            <a:ext cx="7704000" cy="1041462"/>
          </a:xfrm>
        </p:spPr>
        <p:txBody>
          <a:bodyPr/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F0EC6B-786A-4F73-8EBD-9BC2591BEC9B}"/>
              </a:ext>
            </a:extLst>
          </p:cNvPr>
          <p:cNvSpPr txBox="1">
            <a:spLocks/>
          </p:cNvSpPr>
          <p:nvPr/>
        </p:nvSpPr>
        <p:spPr>
          <a:xfrm>
            <a:off x="2076138" y="1530288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endParaRPr lang="en-US" sz="18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718817-9E28-4B87-85E6-3F8E0273F705}"/>
              </a:ext>
            </a:extLst>
          </p:cNvPr>
          <p:cNvSpPr txBox="1">
            <a:spLocks/>
          </p:cNvSpPr>
          <p:nvPr/>
        </p:nvSpPr>
        <p:spPr>
          <a:xfrm>
            <a:off x="2076138" y="2323475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endParaRPr lang="en-US" sz="18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5A4B31A7-FE56-479F-A816-A5311A46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75" y="2293608"/>
            <a:ext cx="769184" cy="7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0AC7-1067-4BB7-B33A-B97E25E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5089"/>
            <a:ext cx="7704000" cy="1041462"/>
          </a:xfrm>
        </p:spPr>
        <p:txBody>
          <a:bodyPr/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F0EC6B-786A-4F73-8EBD-9BC2591BEC9B}"/>
              </a:ext>
            </a:extLst>
          </p:cNvPr>
          <p:cNvSpPr txBox="1">
            <a:spLocks/>
          </p:cNvSpPr>
          <p:nvPr/>
        </p:nvSpPr>
        <p:spPr>
          <a:xfrm>
            <a:off x="2076138" y="1530288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rang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718817-9E28-4B87-85E6-3F8E0273F705}"/>
              </a:ext>
            </a:extLst>
          </p:cNvPr>
          <p:cNvSpPr txBox="1">
            <a:spLocks/>
          </p:cNvSpPr>
          <p:nvPr/>
        </p:nvSpPr>
        <p:spPr>
          <a:xfrm>
            <a:off x="2076138" y="2323475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84D8C9-5E12-4292-8E79-DC873EBF6AE5}"/>
              </a:ext>
            </a:extLst>
          </p:cNvPr>
          <p:cNvSpPr txBox="1">
            <a:spLocks/>
          </p:cNvSpPr>
          <p:nvPr/>
        </p:nvSpPr>
        <p:spPr>
          <a:xfrm>
            <a:off x="2076138" y="3116662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1266E7-8FB4-49D6-95A9-7C07C275874D}"/>
              </a:ext>
            </a:extLst>
          </p:cNvPr>
          <p:cNvSpPr txBox="1">
            <a:spLocks/>
          </p:cNvSpPr>
          <p:nvPr/>
        </p:nvSpPr>
        <p:spPr>
          <a:xfrm>
            <a:off x="2076138" y="3909849"/>
            <a:ext cx="6237934" cy="79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1413AF3C-1751-4E10-A3C2-F121F173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99" y="3675402"/>
            <a:ext cx="769184" cy="7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1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2" name="Google Shape;3532;p39"/>
          <p:cNvGrpSpPr/>
          <p:nvPr/>
        </p:nvGrpSpPr>
        <p:grpSpPr>
          <a:xfrm>
            <a:off x="5530744" y="3014415"/>
            <a:ext cx="772365" cy="763632"/>
            <a:chOff x="496256" y="1136537"/>
            <a:chExt cx="747040" cy="738736"/>
          </a:xfrm>
        </p:grpSpPr>
        <p:sp>
          <p:nvSpPr>
            <p:cNvPr id="3533" name="Google Shape;3533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34" name="Google Shape;3534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35" name="Google Shape;3535;p39"/>
          <p:cNvGrpSpPr/>
          <p:nvPr/>
        </p:nvGrpSpPr>
        <p:grpSpPr>
          <a:xfrm>
            <a:off x="5530744" y="1296665"/>
            <a:ext cx="772365" cy="763632"/>
            <a:chOff x="496256" y="1136537"/>
            <a:chExt cx="747040" cy="738736"/>
          </a:xfrm>
        </p:grpSpPr>
        <p:sp>
          <p:nvSpPr>
            <p:cNvPr id="3536" name="Google Shape;3536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37" name="Google Shape;3537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38" name="Google Shape;3538;p39"/>
          <p:cNvGrpSpPr/>
          <p:nvPr/>
        </p:nvGrpSpPr>
        <p:grpSpPr>
          <a:xfrm>
            <a:off x="2840894" y="3014415"/>
            <a:ext cx="772365" cy="763632"/>
            <a:chOff x="496256" y="1136537"/>
            <a:chExt cx="747040" cy="738736"/>
          </a:xfrm>
        </p:grpSpPr>
        <p:sp>
          <p:nvSpPr>
            <p:cNvPr id="3539" name="Google Shape;3539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40" name="Google Shape;3540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41" name="Google Shape;3541;p39"/>
          <p:cNvGrpSpPr/>
          <p:nvPr/>
        </p:nvGrpSpPr>
        <p:grpSpPr>
          <a:xfrm>
            <a:off x="2840894" y="1296665"/>
            <a:ext cx="772365" cy="763632"/>
            <a:chOff x="496256" y="1136537"/>
            <a:chExt cx="747040" cy="738736"/>
          </a:xfrm>
        </p:grpSpPr>
        <p:sp>
          <p:nvSpPr>
            <p:cNvPr id="3542" name="Google Shape;3542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43" name="Google Shape;3543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44" name="Google Shape;3544;p39"/>
          <p:cNvSpPr txBox="1">
            <a:spLocks noGrp="1"/>
          </p:cNvSpPr>
          <p:nvPr>
            <p:ph type="title"/>
          </p:nvPr>
        </p:nvSpPr>
        <p:spPr>
          <a:xfrm>
            <a:off x="458145" y="85385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46" name="Google Shape;3546;p39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b="0" dirty="0">
                <a:latin typeface="Cambria" panose="02040503050406030204" pitchFamily="18" charset="0"/>
                <a:ea typeface="Cambria" panose="02040503050406030204" pitchFamily="18" charset="0"/>
              </a:rPr>
              <a:t>s phát triển kĩ năng đọc sách.</a:t>
            </a:r>
            <a:endParaRPr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47" name="Google Shape;3547;p39"/>
          <p:cNvSpPr txBox="1">
            <a:spLocks noGrp="1"/>
          </p:cNvSpPr>
          <p:nvPr>
            <p:ph type="title" idx="3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49" name="Google Shape;3549;p39"/>
          <p:cNvSpPr txBox="1">
            <a:spLocks noGrp="1"/>
          </p:cNvSpPr>
          <p:nvPr>
            <p:ph type="title" idx="5"/>
          </p:nvPr>
        </p:nvSpPr>
        <p:spPr>
          <a:xfrm>
            <a:off x="4758935" y="2116520"/>
            <a:ext cx="3148375" cy="6998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Cambria" panose="02040503050406030204" pitchFamily="18" charset="0"/>
                <a:ea typeface="Cambria" panose="02040503050406030204" pitchFamily="18" charset="0"/>
              </a:rPr>
              <a:t>Hs nhận diện được đặc điểm của bài văn nghị luận văn học</a:t>
            </a:r>
            <a:endParaRPr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0" name="Google Shape;3550;p39"/>
          <p:cNvSpPr txBox="1">
            <a:spLocks noGrp="1"/>
          </p:cNvSpPr>
          <p:nvPr>
            <p:ph type="title" idx="6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2" name="Google Shape;3552;p39"/>
          <p:cNvSpPr txBox="1">
            <a:spLocks noGrp="1"/>
          </p:cNvSpPr>
          <p:nvPr>
            <p:ph type="title" idx="8"/>
          </p:nvPr>
        </p:nvSpPr>
        <p:spPr>
          <a:xfrm>
            <a:off x="1394085" y="3830261"/>
            <a:ext cx="2990978" cy="722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Cambria" panose="02040503050406030204" pitchFamily="18" charset="0"/>
                <a:ea typeface="Cambria" panose="02040503050406030204" pitchFamily="18" charset="0"/>
              </a:rPr>
              <a:t>HS viết được bài văn nghị luận theo đúng yêu cầu về ND-HT</a:t>
            </a:r>
            <a:endParaRPr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3" name="Google Shape;3553;p39"/>
          <p:cNvSpPr txBox="1">
            <a:spLocks noGrp="1"/>
          </p:cNvSpPr>
          <p:nvPr>
            <p:ph type="title" idx="9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5" name="Google Shape;3555;p39"/>
          <p:cNvSpPr txBox="1">
            <a:spLocks noGrp="1"/>
          </p:cNvSpPr>
          <p:nvPr>
            <p:ph type="title" idx="14"/>
          </p:nvPr>
        </p:nvSpPr>
        <p:spPr>
          <a:xfrm>
            <a:off x="4758936" y="3830260"/>
            <a:ext cx="3425694" cy="7222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Cambria" panose="02040503050406030204" pitchFamily="18" charset="0"/>
                <a:ea typeface="Cambria" panose="02040503050406030204" pitchFamily="18" charset="0"/>
              </a:rPr>
              <a:t>HS có ý thức yêu thích, giữ gìn và xây dựng thói quen đọc sách</a:t>
            </a:r>
            <a:endParaRPr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6" name="Google Shape;3556;p39"/>
          <p:cNvSpPr txBox="1">
            <a:spLocks noGrp="1"/>
          </p:cNvSpPr>
          <p:nvPr>
            <p:ph type="title" idx="15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4" grpId="0"/>
      <p:bldP spid="3546" grpId="0"/>
      <p:bldP spid="3547" grpId="0"/>
      <p:bldP spid="3549" grpId="0"/>
      <p:bldP spid="3550" grpId="0"/>
      <p:bldP spid="3552" grpId="0"/>
      <p:bldP spid="3553" grpId="0"/>
      <p:bldP spid="3555" grpId="0"/>
      <p:bldP spid="35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40"/>
          <p:cNvSpPr txBox="1">
            <a:spLocks noGrp="1"/>
          </p:cNvSpPr>
          <p:nvPr>
            <p:ph type="title"/>
          </p:nvPr>
        </p:nvSpPr>
        <p:spPr>
          <a:xfrm>
            <a:off x="2788170" y="2091400"/>
            <a:ext cx="3335311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1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2" name="Google Shape;3562;p40"/>
          <p:cNvSpPr txBox="1">
            <a:spLocks noGrp="1"/>
          </p:cNvSpPr>
          <p:nvPr>
            <p:ph type="body" idx="1"/>
          </p:nvPr>
        </p:nvSpPr>
        <p:spPr>
          <a:xfrm>
            <a:off x="2788170" y="2713220"/>
            <a:ext cx="3410263" cy="744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DỰ ÁN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B463C3-420F-4CFC-AA8F-2F83CA38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170" name="Picture 2" descr="Whimsical Forest Images | Free Vectors, Stock Photos &amp;amp; PSD">
            <a:extLst>
              <a:ext uri="{FF2B5EF4-FFF2-40B4-BE49-F238E27FC236}">
                <a16:creationId xmlns:a16="http://schemas.microsoft.com/office/drawing/2014/main" id="{D349A9E6-8118-4066-8629-A770A4E0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846" y="1256633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emium Vector | Animal characters reading books vector illustration. tiger  bookworm">
            <a:extLst>
              <a:ext uri="{FF2B5EF4-FFF2-40B4-BE49-F238E27FC236}">
                <a16:creationId xmlns:a16="http://schemas.microsoft.com/office/drawing/2014/main" id="{C80E403B-F55A-4950-9642-3DF28624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8786" r="92173">
                        <a14:foregroundMark x1="92332" y1="68850" x2="91693" y2="73163"/>
                        <a14:foregroundMark x1="8786" y1="67572" x2="9265" y2="69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52" y="1419337"/>
            <a:ext cx="2894039" cy="289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ducation Concept. Cute Fox In Glasses Reading A Book Stock Vector -  Illustration of holding, childish: 156390676">
            <a:extLst>
              <a:ext uri="{FF2B5EF4-FFF2-40B4-BE49-F238E27FC236}">
                <a16:creationId xmlns:a16="http://schemas.microsoft.com/office/drawing/2014/main" id="{BDECA79D-99C7-4732-AA67-AC257282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8500" y1="46875" x2="50250" y2="53750"/>
                        <a14:foregroundMark x1="50250" y1="53750" x2="47625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83" y="1256632"/>
            <a:ext cx="3524562" cy="352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 Kiến thức nền ] ý nghĩa của việc đọc sách">
            <a:hlinkClick r:id="" action="ppaction://media"/>
            <a:extLst>
              <a:ext uri="{FF2B5EF4-FFF2-40B4-BE49-F238E27FC236}">
                <a16:creationId xmlns:a16="http://schemas.microsoft.com/office/drawing/2014/main" id="{CE40E7D1-6ADF-456B-8B72-0D96F7D32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03" y="136972"/>
            <a:ext cx="8656820" cy="48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D88FAB-D79F-479F-B304-B617FB8C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4557"/>
            <a:ext cx="7704000" cy="4776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9CDCB10A-6C3A-48AD-9ADB-ACAB464F4C41}"/>
              </a:ext>
            </a:extLst>
          </p:cNvPr>
          <p:cNvSpPr/>
          <p:nvPr/>
        </p:nvSpPr>
        <p:spPr>
          <a:xfrm>
            <a:off x="2720715" y="801974"/>
            <a:ext cx="3747541" cy="68954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18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CAE0092-C65F-4723-A19A-E12B26A993C3}"/>
              </a:ext>
            </a:extLst>
          </p:cNvPr>
          <p:cNvSpPr/>
          <p:nvPr/>
        </p:nvSpPr>
        <p:spPr>
          <a:xfrm>
            <a:off x="543399" y="1752285"/>
            <a:ext cx="3232878" cy="8369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….)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27EA6F3D-A6AE-4CD0-8E1F-03C8067A827A}"/>
              </a:ext>
            </a:extLst>
          </p:cNvPr>
          <p:cNvSpPr/>
          <p:nvPr/>
        </p:nvSpPr>
        <p:spPr>
          <a:xfrm>
            <a:off x="5106651" y="1808812"/>
            <a:ext cx="3232878" cy="8369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DAA2193-3729-4704-9E38-92327543BE3C}"/>
              </a:ext>
            </a:extLst>
          </p:cNvPr>
          <p:cNvSpPr/>
          <p:nvPr/>
        </p:nvSpPr>
        <p:spPr>
          <a:xfrm>
            <a:off x="4834329" y="3137938"/>
            <a:ext cx="1813810" cy="157646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endParaRPr lang="en-US" sz="18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582D51E9-3AE1-4227-BF88-EA6F126C58B6}"/>
              </a:ext>
            </a:extLst>
          </p:cNvPr>
          <p:cNvSpPr/>
          <p:nvPr/>
        </p:nvSpPr>
        <p:spPr>
          <a:xfrm>
            <a:off x="6838016" y="3137939"/>
            <a:ext cx="1813810" cy="157646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endParaRPr lang="en-US" sz="18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4E9E4AF-3CE7-4E73-97F6-003526FAA3C6}"/>
              </a:ext>
            </a:extLst>
          </p:cNvPr>
          <p:cNvCxnSpPr>
            <a:stCxn id="106" idx="2"/>
            <a:endCxn id="107" idx="0"/>
          </p:cNvCxnSpPr>
          <p:nvPr/>
        </p:nvCxnSpPr>
        <p:spPr>
          <a:xfrm flipH="1">
            <a:off x="2159838" y="1491521"/>
            <a:ext cx="2434648" cy="2607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47491A9-EC8C-49F5-B781-1B07616390C1}"/>
              </a:ext>
            </a:extLst>
          </p:cNvPr>
          <p:cNvCxnSpPr>
            <a:stCxn id="106" idx="2"/>
            <a:endCxn id="108" idx="0"/>
          </p:cNvCxnSpPr>
          <p:nvPr/>
        </p:nvCxnSpPr>
        <p:spPr>
          <a:xfrm>
            <a:off x="4594486" y="1491521"/>
            <a:ext cx="2128604" cy="3172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27E1646-18E6-4543-B73A-17432EFA1E33}"/>
              </a:ext>
            </a:extLst>
          </p:cNvPr>
          <p:cNvCxnSpPr>
            <a:stCxn id="108" idx="2"/>
            <a:endCxn id="109" idx="0"/>
          </p:cNvCxnSpPr>
          <p:nvPr/>
        </p:nvCxnSpPr>
        <p:spPr>
          <a:xfrm flipH="1">
            <a:off x="5741234" y="2645764"/>
            <a:ext cx="981856" cy="4921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3CE7C1C-CD79-44AF-9FBC-DAAA14B8F651}"/>
              </a:ext>
            </a:extLst>
          </p:cNvPr>
          <p:cNvCxnSpPr>
            <a:stCxn id="108" idx="2"/>
            <a:endCxn id="110" idx="0"/>
          </p:cNvCxnSpPr>
          <p:nvPr/>
        </p:nvCxnSpPr>
        <p:spPr>
          <a:xfrm>
            <a:off x="6723090" y="2645764"/>
            <a:ext cx="1021831" cy="4921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Whimsical Forest Images | Free Vectors, Stock Photos &amp;amp; PSD">
            <a:extLst>
              <a:ext uri="{FF2B5EF4-FFF2-40B4-BE49-F238E27FC236}">
                <a16:creationId xmlns:a16="http://schemas.microsoft.com/office/drawing/2014/main" id="{DF804F0C-4434-4C06-A775-248143481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50" y1="11243" x2="60947" y2="1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0" y="2498359"/>
            <a:ext cx="2882386" cy="288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0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40"/>
          <p:cNvSpPr txBox="1">
            <a:spLocks noGrp="1"/>
          </p:cNvSpPr>
          <p:nvPr>
            <p:ph type="title"/>
          </p:nvPr>
        </p:nvSpPr>
        <p:spPr>
          <a:xfrm>
            <a:off x="2788170" y="2091400"/>
            <a:ext cx="3335311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2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2" name="Google Shape;3562;p40"/>
          <p:cNvSpPr txBox="1">
            <a:spLocks noGrp="1"/>
          </p:cNvSpPr>
          <p:nvPr>
            <p:ph type="body" idx="1"/>
          </p:nvPr>
        </p:nvSpPr>
        <p:spPr>
          <a:xfrm>
            <a:off x="2788170" y="2713220"/>
            <a:ext cx="3410263" cy="744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DỰ ÁN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7199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Google Shape;4035;p55"/>
          <p:cNvSpPr/>
          <p:nvPr/>
        </p:nvSpPr>
        <p:spPr>
          <a:xfrm rot="5400000">
            <a:off x="3403180" y="-686428"/>
            <a:ext cx="2108529" cy="6461885"/>
          </a:xfrm>
          <a:custGeom>
            <a:avLst/>
            <a:gdLst/>
            <a:ahLst/>
            <a:cxnLst/>
            <a:rect l="l" t="t" r="r" b="b"/>
            <a:pathLst>
              <a:path w="8555" h="24096" extrusionOk="0">
                <a:moveTo>
                  <a:pt x="6334" y="1"/>
                </a:moveTo>
                <a:cubicBezTo>
                  <a:pt x="6162" y="19"/>
                  <a:pt x="5994" y="37"/>
                  <a:pt x="5823" y="37"/>
                </a:cubicBezTo>
                <a:cubicBezTo>
                  <a:pt x="5334" y="60"/>
                  <a:pt x="4823" y="60"/>
                  <a:pt x="4316" y="60"/>
                </a:cubicBezTo>
                <a:cubicBezTo>
                  <a:pt x="3751" y="78"/>
                  <a:pt x="3203" y="173"/>
                  <a:pt x="2638" y="245"/>
                </a:cubicBezTo>
                <a:cubicBezTo>
                  <a:pt x="2317" y="304"/>
                  <a:pt x="1995" y="417"/>
                  <a:pt x="1674" y="512"/>
                </a:cubicBezTo>
                <a:cubicBezTo>
                  <a:pt x="1299" y="643"/>
                  <a:pt x="978" y="851"/>
                  <a:pt x="751" y="1191"/>
                </a:cubicBezTo>
                <a:cubicBezTo>
                  <a:pt x="715" y="1245"/>
                  <a:pt x="656" y="1304"/>
                  <a:pt x="620" y="1358"/>
                </a:cubicBezTo>
                <a:cubicBezTo>
                  <a:pt x="453" y="1566"/>
                  <a:pt x="317" y="1810"/>
                  <a:pt x="263" y="2073"/>
                </a:cubicBezTo>
                <a:cubicBezTo>
                  <a:pt x="168" y="2394"/>
                  <a:pt x="168" y="2733"/>
                  <a:pt x="132" y="3054"/>
                </a:cubicBezTo>
                <a:cubicBezTo>
                  <a:pt x="114" y="3358"/>
                  <a:pt x="91" y="3656"/>
                  <a:pt x="73" y="3977"/>
                </a:cubicBezTo>
                <a:cubicBezTo>
                  <a:pt x="37" y="4470"/>
                  <a:pt x="19" y="4977"/>
                  <a:pt x="19" y="5488"/>
                </a:cubicBezTo>
                <a:cubicBezTo>
                  <a:pt x="0" y="6579"/>
                  <a:pt x="0" y="7691"/>
                  <a:pt x="19" y="8804"/>
                </a:cubicBezTo>
                <a:cubicBezTo>
                  <a:pt x="55" y="10012"/>
                  <a:pt x="19" y="11233"/>
                  <a:pt x="91" y="12459"/>
                </a:cubicBezTo>
                <a:cubicBezTo>
                  <a:pt x="132" y="13382"/>
                  <a:pt x="91" y="14310"/>
                  <a:pt x="91" y="15232"/>
                </a:cubicBezTo>
                <a:cubicBezTo>
                  <a:pt x="91" y="16436"/>
                  <a:pt x="114" y="17662"/>
                  <a:pt x="91" y="18870"/>
                </a:cubicBezTo>
                <a:cubicBezTo>
                  <a:pt x="91" y="19191"/>
                  <a:pt x="114" y="19512"/>
                  <a:pt x="150" y="19811"/>
                </a:cubicBezTo>
                <a:cubicBezTo>
                  <a:pt x="168" y="20209"/>
                  <a:pt x="245" y="20602"/>
                  <a:pt x="227" y="21018"/>
                </a:cubicBezTo>
                <a:cubicBezTo>
                  <a:pt x="227" y="21095"/>
                  <a:pt x="227" y="21186"/>
                  <a:pt x="245" y="21263"/>
                </a:cubicBezTo>
                <a:cubicBezTo>
                  <a:pt x="299" y="21751"/>
                  <a:pt x="358" y="22226"/>
                  <a:pt x="358" y="22715"/>
                </a:cubicBezTo>
                <a:cubicBezTo>
                  <a:pt x="358" y="22769"/>
                  <a:pt x="358" y="22828"/>
                  <a:pt x="376" y="22864"/>
                </a:cubicBezTo>
                <a:cubicBezTo>
                  <a:pt x="453" y="23036"/>
                  <a:pt x="507" y="23203"/>
                  <a:pt x="543" y="23375"/>
                </a:cubicBezTo>
                <a:cubicBezTo>
                  <a:pt x="566" y="23448"/>
                  <a:pt x="584" y="23506"/>
                  <a:pt x="638" y="23561"/>
                </a:cubicBezTo>
                <a:cubicBezTo>
                  <a:pt x="865" y="23787"/>
                  <a:pt x="1131" y="23941"/>
                  <a:pt x="1448" y="23995"/>
                </a:cubicBezTo>
                <a:cubicBezTo>
                  <a:pt x="1828" y="24054"/>
                  <a:pt x="2185" y="24072"/>
                  <a:pt x="2561" y="24072"/>
                </a:cubicBezTo>
                <a:lnTo>
                  <a:pt x="3334" y="24072"/>
                </a:lnTo>
                <a:cubicBezTo>
                  <a:pt x="3439" y="24072"/>
                  <a:pt x="3533" y="24095"/>
                  <a:pt x="3624" y="24095"/>
                </a:cubicBezTo>
                <a:cubicBezTo>
                  <a:pt x="3647" y="24095"/>
                  <a:pt x="3669" y="24094"/>
                  <a:pt x="3692" y="24090"/>
                </a:cubicBezTo>
                <a:cubicBezTo>
                  <a:pt x="4108" y="24036"/>
                  <a:pt x="4524" y="24013"/>
                  <a:pt x="4936" y="23995"/>
                </a:cubicBezTo>
                <a:cubicBezTo>
                  <a:pt x="5067" y="23995"/>
                  <a:pt x="5203" y="23977"/>
                  <a:pt x="5334" y="23959"/>
                </a:cubicBezTo>
                <a:cubicBezTo>
                  <a:pt x="5709" y="23900"/>
                  <a:pt x="6067" y="23864"/>
                  <a:pt x="6447" y="23846"/>
                </a:cubicBezTo>
                <a:cubicBezTo>
                  <a:pt x="6578" y="23828"/>
                  <a:pt x="6727" y="23828"/>
                  <a:pt x="6859" y="23751"/>
                </a:cubicBezTo>
                <a:cubicBezTo>
                  <a:pt x="7162" y="23601"/>
                  <a:pt x="7424" y="23393"/>
                  <a:pt x="7650" y="23131"/>
                </a:cubicBezTo>
                <a:cubicBezTo>
                  <a:pt x="7781" y="23018"/>
                  <a:pt x="7840" y="22864"/>
                  <a:pt x="7840" y="22697"/>
                </a:cubicBezTo>
                <a:lnTo>
                  <a:pt x="7840" y="22471"/>
                </a:lnTo>
                <a:cubicBezTo>
                  <a:pt x="7876" y="22149"/>
                  <a:pt x="7894" y="21810"/>
                  <a:pt x="7917" y="21489"/>
                </a:cubicBezTo>
                <a:cubicBezTo>
                  <a:pt x="7953" y="21018"/>
                  <a:pt x="7989" y="20530"/>
                  <a:pt x="7971" y="20037"/>
                </a:cubicBezTo>
                <a:cubicBezTo>
                  <a:pt x="7953" y="19869"/>
                  <a:pt x="7953" y="19697"/>
                  <a:pt x="7953" y="19530"/>
                </a:cubicBezTo>
                <a:cubicBezTo>
                  <a:pt x="7989" y="19263"/>
                  <a:pt x="7971" y="19001"/>
                  <a:pt x="7989" y="18738"/>
                </a:cubicBezTo>
                <a:cubicBezTo>
                  <a:pt x="8030" y="18286"/>
                  <a:pt x="8030" y="17834"/>
                  <a:pt x="8084" y="17381"/>
                </a:cubicBezTo>
                <a:cubicBezTo>
                  <a:pt x="8121" y="17060"/>
                  <a:pt x="8161" y="16757"/>
                  <a:pt x="8179" y="16436"/>
                </a:cubicBezTo>
                <a:cubicBezTo>
                  <a:pt x="8198" y="16305"/>
                  <a:pt x="8216" y="16173"/>
                  <a:pt x="8143" y="16042"/>
                </a:cubicBezTo>
                <a:cubicBezTo>
                  <a:pt x="8121" y="16006"/>
                  <a:pt x="8143" y="15983"/>
                  <a:pt x="8161" y="15947"/>
                </a:cubicBezTo>
                <a:cubicBezTo>
                  <a:pt x="8234" y="15834"/>
                  <a:pt x="8256" y="15703"/>
                  <a:pt x="8256" y="15572"/>
                </a:cubicBezTo>
                <a:cubicBezTo>
                  <a:pt x="8256" y="15251"/>
                  <a:pt x="8274" y="14929"/>
                  <a:pt x="8293" y="14608"/>
                </a:cubicBezTo>
                <a:cubicBezTo>
                  <a:pt x="8311" y="14477"/>
                  <a:pt x="8311" y="14328"/>
                  <a:pt x="8329" y="14197"/>
                </a:cubicBezTo>
                <a:cubicBezTo>
                  <a:pt x="8388" y="13798"/>
                  <a:pt x="8424" y="13382"/>
                  <a:pt x="8442" y="12989"/>
                </a:cubicBezTo>
                <a:cubicBezTo>
                  <a:pt x="8442" y="12591"/>
                  <a:pt x="8483" y="12197"/>
                  <a:pt x="8483" y="11799"/>
                </a:cubicBezTo>
                <a:lnTo>
                  <a:pt x="8483" y="11632"/>
                </a:lnTo>
                <a:cubicBezTo>
                  <a:pt x="8519" y="11310"/>
                  <a:pt x="8519" y="11007"/>
                  <a:pt x="8537" y="10691"/>
                </a:cubicBezTo>
                <a:cubicBezTo>
                  <a:pt x="8555" y="10369"/>
                  <a:pt x="8537" y="10066"/>
                  <a:pt x="8537" y="9745"/>
                </a:cubicBezTo>
                <a:cubicBezTo>
                  <a:pt x="8555" y="9180"/>
                  <a:pt x="8501" y="8614"/>
                  <a:pt x="8483" y="8067"/>
                </a:cubicBezTo>
                <a:cubicBezTo>
                  <a:pt x="8483" y="7655"/>
                  <a:pt x="8460" y="7257"/>
                  <a:pt x="8442" y="6864"/>
                </a:cubicBezTo>
                <a:cubicBezTo>
                  <a:pt x="8424" y="6655"/>
                  <a:pt x="8424" y="6465"/>
                  <a:pt x="8406" y="6257"/>
                </a:cubicBezTo>
                <a:cubicBezTo>
                  <a:pt x="8369" y="5959"/>
                  <a:pt x="8388" y="5638"/>
                  <a:pt x="8388" y="5316"/>
                </a:cubicBezTo>
                <a:cubicBezTo>
                  <a:pt x="8406" y="4995"/>
                  <a:pt x="8460" y="4656"/>
                  <a:pt x="8442" y="4335"/>
                </a:cubicBezTo>
                <a:cubicBezTo>
                  <a:pt x="8442" y="4222"/>
                  <a:pt x="8442" y="4109"/>
                  <a:pt x="8460" y="3995"/>
                </a:cubicBezTo>
                <a:cubicBezTo>
                  <a:pt x="8483" y="3566"/>
                  <a:pt x="8501" y="3131"/>
                  <a:pt x="8519" y="2697"/>
                </a:cubicBezTo>
                <a:cubicBezTo>
                  <a:pt x="8519" y="2584"/>
                  <a:pt x="8501" y="2471"/>
                  <a:pt x="8519" y="2340"/>
                </a:cubicBezTo>
                <a:cubicBezTo>
                  <a:pt x="8555" y="2186"/>
                  <a:pt x="8519" y="2055"/>
                  <a:pt x="8501" y="1905"/>
                </a:cubicBezTo>
                <a:cubicBezTo>
                  <a:pt x="8483" y="1810"/>
                  <a:pt x="8460" y="1715"/>
                  <a:pt x="8442" y="1620"/>
                </a:cubicBezTo>
                <a:cubicBezTo>
                  <a:pt x="8442" y="1304"/>
                  <a:pt x="8347" y="1001"/>
                  <a:pt x="8216" y="716"/>
                </a:cubicBezTo>
                <a:cubicBezTo>
                  <a:pt x="8121" y="490"/>
                  <a:pt x="7953" y="376"/>
                  <a:pt x="7763" y="263"/>
                </a:cubicBezTo>
                <a:cubicBezTo>
                  <a:pt x="7578" y="173"/>
                  <a:pt x="7370" y="114"/>
                  <a:pt x="7162" y="96"/>
                </a:cubicBezTo>
                <a:cubicBezTo>
                  <a:pt x="6899" y="60"/>
                  <a:pt x="6614" y="1"/>
                  <a:pt x="63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36" name="Google Shape;4036;p55"/>
          <p:cNvSpPr/>
          <p:nvPr/>
        </p:nvSpPr>
        <p:spPr>
          <a:xfrm rot="5400000">
            <a:off x="3547344" y="-531230"/>
            <a:ext cx="2120228" cy="6461885"/>
          </a:xfrm>
          <a:custGeom>
            <a:avLst/>
            <a:gdLst/>
            <a:ahLst/>
            <a:cxnLst/>
            <a:rect l="l" t="t" r="r" b="b"/>
            <a:pathLst>
              <a:path w="8555" h="24096" extrusionOk="0">
                <a:moveTo>
                  <a:pt x="6334" y="1"/>
                </a:moveTo>
                <a:cubicBezTo>
                  <a:pt x="6162" y="19"/>
                  <a:pt x="5994" y="37"/>
                  <a:pt x="5823" y="37"/>
                </a:cubicBezTo>
                <a:cubicBezTo>
                  <a:pt x="5334" y="60"/>
                  <a:pt x="4823" y="60"/>
                  <a:pt x="4316" y="60"/>
                </a:cubicBezTo>
                <a:cubicBezTo>
                  <a:pt x="3751" y="78"/>
                  <a:pt x="3203" y="173"/>
                  <a:pt x="2638" y="245"/>
                </a:cubicBezTo>
                <a:cubicBezTo>
                  <a:pt x="2317" y="304"/>
                  <a:pt x="1995" y="417"/>
                  <a:pt x="1674" y="512"/>
                </a:cubicBezTo>
                <a:cubicBezTo>
                  <a:pt x="1299" y="643"/>
                  <a:pt x="978" y="851"/>
                  <a:pt x="751" y="1191"/>
                </a:cubicBezTo>
                <a:cubicBezTo>
                  <a:pt x="715" y="1245"/>
                  <a:pt x="656" y="1304"/>
                  <a:pt x="620" y="1358"/>
                </a:cubicBezTo>
                <a:cubicBezTo>
                  <a:pt x="453" y="1566"/>
                  <a:pt x="317" y="1810"/>
                  <a:pt x="263" y="2073"/>
                </a:cubicBezTo>
                <a:cubicBezTo>
                  <a:pt x="168" y="2394"/>
                  <a:pt x="168" y="2733"/>
                  <a:pt x="132" y="3054"/>
                </a:cubicBezTo>
                <a:cubicBezTo>
                  <a:pt x="114" y="3358"/>
                  <a:pt x="91" y="3656"/>
                  <a:pt x="73" y="3977"/>
                </a:cubicBezTo>
                <a:cubicBezTo>
                  <a:pt x="37" y="4470"/>
                  <a:pt x="19" y="4977"/>
                  <a:pt x="19" y="5488"/>
                </a:cubicBezTo>
                <a:cubicBezTo>
                  <a:pt x="0" y="6579"/>
                  <a:pt x="0" y="7691"/>
                  <a:pt x="19" y="8804"/>
                </a:cubicBezTo>
                <a:cubicBezTo>
                  <a:pt x="55" y="10012"/>
                  <a:pt x="19" y="11233"/>
                  <a:pt x="91" y="12459"/>
                </a:cubicBezTo>
                <a:cubicBezTo>
                  <a:pt x="132" y="13382"/>
                  <a:pt x="91" y="14310"/>
                  <a:pt x="91" y="15232"/>
                </a:cubicBezTo>
                <a:cubicBezTo>
                  <a:pt x="91" y="16436"/>
                  <a:pt x="114" y="17662"/>
                  <a:pt x="91" y="18870"/>
                </a:cubicBezTo>
                <a:cubicBezTo>
                  <a:pt x="91" y="19191"/>
                  <a:pt x="114" y="19512"/>
                  <a:pt x="150" y="19811"/>
                </a:cubicBezTo>
                <a:cubicBezTo>
                  <a:pt x="168" y="20209"/>
                  <a:pt x="245" y="20602"/>
                  <a:pt x="227" y="21018"/>
                </a:cubicBezTo>
                <a:cubicBezTo>
                  <a:pt x="227" y="21095"/>
                  <a:pt x="227" y="21186"/>
                  <a:pt x="245" y="21263"/>
                </a:cubicBezTo>
                <a:cubicBezTo>
                  <a:pt x="299" y="21751"/>
                  <a:pt x="358" y="22226"/>
                  <a:pt x="358" y="22715"/>
                </a:cubicBezTo>
                <a:cubicBezTo>
                  <a:pt x="358" y="22769"/>
                  <a:pt x="358" y="22828"/>
                  <a:pt x="376" y="22864"/>
                </a:cubicBezTo>
                <a:cubicBezTo>
                  <a:pt x="453" y="23036"/>
                  <a:pt x="507" y="23203"/>
                  <a:pt x="543" y="23375"/>
                </a:cubicBezTo>
                <a:cubicBezTo>
                  <a:pt x="566" y="23448"/>
                  <a:pt x="584" y="23506"/>
                  <a:pt x="638" y="23561"/>
                </a:cubicBezTo>
                <a:cubicBezTo>
                  <a:pt x="865" y="23787"/>
                  <a:pt x="1131" y="23941"/>
                  <a:pt x="1448" y="23995"/>
                </a:cubicBezTo>
                <a:cubicBezTo>
                  <a:pt x="1828" y="24054"/>
                  <a:pt x="2185" y="24072"/>
                  <a:pt x="2561" y="24072"/>
                </a:cubicBezTo>
                <a:lnTo>
                  <a:pt x="3334" y="24072"/>
                </a:lnTo>
                <a:cubicBezTo>
                  <a:pt x="3439" y="24072"/>
                  <a:pt x="3533" y="24095"/>
                  <a:pt x="3624" y="24095"/>
                </a:cubicBezTo>
                <a:cubicBezTo>
                  <a:pt x="3647" y="24095"/>
                  <a:pt x="3669" y="24094"/>
                  <a:pt x="3692" y="24090"/>
                </a:cubicBezTo>
                <a:cubicBezTo>
                  <a:pt x="4108" y="24036"/>
                  <a:pt x="4524" y="24013"/>
                  <a:pt x="4936" y="23995"/>
                </a:cubicBezTo>
                <a:cubicBezTo>
                  <a:pt x="5067" y="23995"/>
                  <a:pt x="5203" y="23977"/>
                  <a:pt x="5334" y="23959"/>
                </a:cubicBezTo>
                <a:cubicBezTo>
                  <a:pt x="5709" y="23900"/>
                  <a:pt x="6067" y="23864"/>
                  <a:pt x="6447" y="23846"/>
                </a:cubicBezTo>
                <a:cubicBezTo>
                  <a:pt x="6578" y="23828"/>
                  <a:pt x="6727" y="23828"/>
                  <a:pt x="6859" y="23751"/>
                </a:cubicBezTo>
                <a:cubicBezTo>
                  <a:pt x="7162" y="23601"/>
                  <a:pt x="7424" y="23393"/>
                  <a:pt x="7650" y="23131"/>
                </a:cubicBezTo>
                <a:cubicBezTo>
                  <a:pt x="7781" y="23018"/>
                  <a:pt x="7840" y="22864"/>
                  <a:pt x="7840" y="22697"/>
                </a:cubicBezTo>
                <a:lnTo>
                  <a:pt x="7840" y="22471"/>
                </a:lnTo>
                <a:cubicBezTo>
                  <a:pt x="7876" y="22149"/>
                  <a:pt x="7894" y="21810"/>
                  <a:pt x="7917" y="21489"/>
                </a:cubicBezTo>
                <a:cubicBezTo>
                  <a:pt x="7953" y="21018"/>
                  <a:pt x="7989" y="20530"/>
                  <a:pt x="7971" y="20037"/>
                </a:cubicBezTo>
                <a:cubicBezTo>
                  <a:pt x="7953" y="19869"/>
                  <a:pt x="7953" y="19697"/>
                  <a:pt x="7953" y="19530"/>
                </a:cubicBezTo>
                <a:cubicBezTo>
                  <a:pt x="7989" y="19263"/>
                  <a:pt x="7971" y="19001"/>
                  <a:pt x="7989" y="18738"/>
                </a:cubicBezTo>
                <a:cubicBezTo>
                  <a:pt x="8030" y="18286"/>
                  <a:pt x="8030" y="17834"/>
                  <a:pt x="8084" y="17381"/>
                </a:cubicBezTo>
                <a:cubicBezTo>
                  <a:pt x="8121" y="17060"/>
                  <a:pt x="8161" y="16757"/>
                  <a:pt x="8179" y="16436"/>
                </a:cubicBezTo>
                <a:cubicBezTo>
                  <a:pt x="8198" y="16305"/>
                  <a:pt x="8216" y="16173"/>
                  <a:pt x="8143" y="16042"/>
                </a:cubicBezTo>
                <a:cubicBezTo>
                  <a:pt x="8121" y="16006"/>
                  <a:pt x="8143" y="15983"/>
                  <a:pt x="8161" y="15947"/>
                </a:cubicBezTo>
                <a:cubicBezTo>
                  <a:pt x="8234" y="15834"/>
                  <a:pt x="8256" y="15703"/>
                  <a:pt x="8256" y="15572"/>
                </a:cubicBezTo>
                <a:cubicBezTo>
                  <a:pt x="8256" y="15251"/>
                  <a:pt x="8274" y="14929"/>
                  <a:pt x="8293" y="14608"/>
                </a:cubicBezTo>
                <a:cubicBezTo>
                  <a:pt x="8311" y="14477"/>
                  <a:pt x="8311" y="14328"/>
                  <a:pt x="8329" y="14197"/>
                </a:cubicBezTo>
                <a:cubicBezTo>
                  <a:pt x="8388" y="13798"/>
                  <a:pt x="8424" y="13382"/>
                  <a:pt x="8442" y="12989"/>
                </a:cubicBezTo>
                <a:cubicBezTo>
                  <a:pt x="8442" y="12591"/>
                  <a:pt x="8483" y="12197"/>
                  <a:pt x="8483" y="11799"/>
                </a:cubicBezTo>
                <a:lnTo>
                  <a:pt x="8483" y="11632"/>
                </a:lnTo>
                <a:cubicBezTo>
                  <a:pt x="8519" y="11310"/>
                  <a:pt x="8519" y="11007"/>
                  <a:pt x="8537" y="10691"/>
                </a:cubicBezTo>
                <a:cubicBezTo>
                  <a:pt x="8555" y="10369"/>
                  <a:pt x="8537" y="10066"/>
                  <a:pt x="8537" y="9745"/>
                </a:cubicBezTo>
                <a:cubicBezTo>
                  <a:pt x="8555" y="9180"/>
                  <a:pt x="8501" y="8614"/>
                  <a:pt x="8483" y="8067"/>
                </a:cubicBezTo>
                <a:cubicBezTo>
                  <a:pt x="8483" y="7655"/>
                  <a:pt x="8460" y="7257"/>
                  <a:pt x="8442" y="6864"/>
                </a:cubicBezTo>
                <a:cubicBezTo>
                  <a:pt x="8424" y="6655"/>
                  <a:pt x="8424" y="6465"/>
                  <a:pt x="8406" y="6257"/>
                </a:cubicBezTo>
                <a:cubicBezTo>
                  <a:pt x="8369" y="5959"/>
                  <a:pt x="8388" y="5638"/>
                  <a:pt x="8388" y="5316"/>
                </a:cubicBezTo>
                <a:cubicBezTo>
                  <a:pt x="8406" y="4995"/>
                  <a:pt x="8460" y="4656"/>
                  <a:pt x="8442" y="4335"/>
                </a:cubicBezTo>
                <a:cubicBezTo>
                  <a:pt x="8442" y="4222"/>
                  <a:pt x="8442" y="4109"/>
                  <a:pt x="8460" y="3995"/>
                </a:cubicBezTo>
                <a:cubicBezTo>
                  <a:pt x="8483" y="3566"/>
                  <a:pt x="8501" y="3131"/>
                  <a:pt x="8519" y="2697"/>
                </a:cubicBezTo>
                <a:cubicBezTo>
                  <a:pt x="8519" y="2584"/>
                  <a:pt x="8501" y="2471"/>
                  <a:pt x="8519" y="2340"/>
                </a:cubicBezTo>
                <a:cubicBezTo>
                  <a:pt x="8555" y="2186"/>
                  <a:pt x="8519" y="2055"/>
                  <a:pt x="8501" y="1905"/>
                </a:cubicBezTo>
                <a:cubicBezTo>
                  <a:pt x="8483" y="1810"/>
                  <a:pt x="8460" y="1715"/>
                  <a:pt x="8442" y="1620"/>
                </a:cubicBezTo>
                <a:cubicBezTo>
                  <a:pt x="8442" y="1304"/>
                  <a:pt x="8347" y="1001"/>
                  <a:pt x="8216" y="716"/>
                </a:cubicBezTo>
                <a:cubicBezTo>
                  <a:pt x="8121" y="490"/>
                  <a:pt x="7953" y="376"/>
                  <a:pt x="7763" y="263"/>
                </a:cubicBezTo>
                <a:cubicBezTo>
                  <a:pt x="7578" y="173"/>
                  <a:pt x="7370" y="114"/>
                  <a:pt x="7162" y="96"/>
                </a:cubicBezTo>
                <a:cubicBezTo>
                  <a:pt x="6899" y="60"/>
                  <a:pt x="6614" y="1"/>
                  <a:pt x="6334" y="1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37" name="Google Shape;4037;p55"/>
          <p:cNvSpPr txBox="1">
            <a:spLocks noGrp="1"/>
          </p:cNvSpPr>
          <p:nvPr>
            <p:ph type="title"/>
          </p:nvPr>
        </p:nvSpPr>
        <p:spPr>
          <a:xfrm>
            <a:off x="720000" y="1639598"/>
            <a:ext cx="7704000" cy="8112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" sz="4400" dirty="0">
                <a:latin typeface="Cambria" panose="02040503050406030204" pitchFamily="18" charset="0"/>
                <a:ea typeface="Cambria" panose="02040503050406030204" pitchFamily="18" charset="0"/>
              </a:rPr>
              <a:t>hách thức số 1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38" name="Google Shape;4038;p55"/>
          <p:cNvSpPr txBox="1">
            <a:spLocks noGrp="1"/>
          </p:cNvSpPr>
          <p:nvPr>
            <p:ph type="body" idx="1"/>
          </p:nvPr>
        </p:nvSpPr>
        <p:spPr>
          <a:xfrm>
            <a:off x="720000" y="2537523"/>
            <a:ext cx="7704000" cy="811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MỖI NGÀY 1 CUỐN SÁCH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A128911-3CF4-40EB-8E07-5C8FE572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7731"/>
            <a:ext cx="7704000" cy="4776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 SÁCH HAY CÙNG ĐỌC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EB9BB8-3D6A-4BCE-A664-7C267C660AC9}"/>
              </a:ext>
            </a:extLst>
          </p:cNvPr>
          <p:cNvSpPr/>
          <p:nvPr/>
        </p:nvSpPr>
        <p:spPr>
          <a:xfrm>
            <a:off x="322289" y="929391"/>
            <a:ext cx="8499422" cy="40263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5-6 HS.</a:t>
            </a:r>
          </a:p>
          <a:p>
            <a:pPr algn="ctr"/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ctr"/>
            <a:endParaRPr lang="en-US" sz="18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(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poster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</a:t>
            </a:r>
          </a:p>
          <a:p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GV&gt;</a:t>
            </a:r>
          </a:p>
        </p:txBody>
      </p:sp>
    </p:spTree>
    <p:extLst>
      <p:ext uri="{BB962C8B-B14F-4D97-AF65-F5344CB8AC3E}">
        <p14:creationId xmlns:p14="http://schemas.microsoft.com/office/powerpoint/2010/main" val="35465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 animBg="1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867</Words>
  <Application>Microsoft Office PowerPoint</Application>
  <PresentationFormat>On-screen Show (16:9)</PresentationFormat>
  <Paragraphs>82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Open Sans</vt:lpstr>
      <vt:lpstr>Times New Roman</vt:lpstr>
      <vt:lpstr>Cambria</vt:lpstr>
      <vt:lpstr>Roboto</vt:lpstr>
      <vt:lpstr>Arial</vt:lpstr>
      <vt:lpstr>Patrick Hand</vt:lpstr>
      <vt:lpstr>Cool Doody Thesis by Slidesgo</vt:lpstr>
      <vt:lpstr>PowerPoint Presentation</vt:lpstr>
      <vt:lpstr>MỤC TIÊU BÀI HỌC</vt:lpstr>
      <vt:lpstr>GIAI ĐOẠN 1</vt:lpstr>
      <vt:lpstr>1. Tại sao chúng ta cần đọc sách?</vt:lpstr>
      <vt:lpstr>PowerPoint Presentation</vt:lpstr>
      <vt:lpstr>2. Khám phá tri thức Ngữ văn</vt:lpstr>
      <vt:lpstr>GIAI ĐOẠN 2</vt:lpstr>
      <vt:lpstr>Thách thức số 1</vt:lpstr>
      <vt:lpstr>HOẠT ĐỘNG NHÓM SÁCH HAY CÙNG ĐỌC</vt:lpstr>
      <vt:lpstr>Poster sách có thể có gì?</vt:lpstr>
      <vt:lpstr>b</vt:lpstr>
      <vt:lpstr>GẶP GỠ TÁC GIẢ</vt:lpstr>
      <vt:lpstr>Tìm hiểu chung</vt:lpstr>
      <vt:lpstr>Thử tài hiểu biết độc giả</vt:lpstr>
      <vt:lpstr>Câu 1: Tại sao nhà thơ Lò Ngân Sủn được tác giả bài viết gọi là “Người con của núi”?</vt:lpstr>
      <vt:lpstr>Câu 2: Xác định câu văn nêu vấn đề chính được bàn luận trong bài?</vt:lpstr>
      <vt:lpstr>Câu 3: Những câu thơ được dẫn trong bài đóng vai trò gì?</vt:lpstr>
      <vt:lpstr>Câu 4: Câu cuối cùng của bài viết có mối quan hệ thế nào với câu nêu vấn đề ở phần mở đầu?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CUỐN SÁCH TÔI YÊU</dc:title>
  <cp:lastModifiedBy>Dương Uyên</cp:lastModifiedBy>
  <cp:revision>4</cp:revision>
  <dcterms:modified xsi:type="dcterms:W3CDTF">2021-09-02T09:07:44Z</dcterms:modified>
</cp:coreProperties>
</file>