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871" r:id="rId2"/>
    <p:sldMasterId id="2147483883" r:id="rId3"/>
    <p:sldMasterId id="2147483895" r:id="rId4"/>
    <p:sldMasterId id="2147483907" r:id="rId5"/>
    <p:sldMasterId id="2147483937" r:id="rId6"/>
    <p:sldMasterId id="2147483977" r:id="rId7"/>
    <p:sldMasterId id="2147483996" r:id="rId8"/>
  </p:sldMasterIdLst>
  <p:notesMasterIdLst>
    <p:notesMasterId r:id="rId49"/>
  </p:notesMasterIdLst>
  <p:sldIdLst>
    <p:sldId id="256" r:id="rId9"/>
    <p:sldId id="316" r:id="rId10"/>
    <p:sldId id="315" r:id="rId11"/>
    <p:sldId id="257" r:id="rId12"/>
    <p:sldId id="258" r:id="rId13"/>
    <p:sldId id="260" r:id="rId14"/>
    <p:sldId id="261" r:id="rId15"/>
    <p:sldId id="262" r:id="rId16"/>
    <p:sldId id="297" r:id="rId17"/>
    <p:sldId id="298" r:id="rId18"/>
    <p:sldId id="266" r:id="rId19"/>
    <p:sldId id="300" r:id="rId20"/>
    <p:sldId id="299" r:id="rId21"/>
    <p:sldId id="301" r:id="rId22"/>
    <p:sldId id="265" r:id="rId23"/>
    <p:sldId id="286" r:id="rId24"/>
    <p:sldId id="268" r:id="rId25"/>
    <p:sldId id="269" r:id="rId26"/>
    <p:sldId id="302" r:id="rId27"/>
    <p:sldId id="303" r:id="rId28"/>
    <p:sldId id="270" r:id="rId29"/>
    <p:sldId id="287" r:id="rId30"/>
    <p:sldId id="274" r:id="rId31"/>
    <p:sldId id="304" r:id="rId32"/>
    <p:sldId id="305" r:id="rId33"/>
    <p:sldId id="306" r:id="rId34"/>
    <p:sldId id="307" r:id="rId35"/>
    <p:sldId id="308" r:id="rId36"/>
    <p:sldId id="309" r:id="rId37"/>
    <p:sldId id="311" r:id="rId38"/>
    <p:sldId id="310" r:id="rId39"/>
    <p:sldId id="312" r:id="rId40"/>
    <p:sldId id="314" r:id="rId41"/>
    <p:sldId id="322" r:id="rId42"/>
    <p:sldId id="317" r:id="rId43"/>
    <p:sldId id="318" r:id="rId44"/>
    <p:sldId id="319" r:id="rId45"/>
    <p:sldId id="320" r:id="rId46"/>
    <p:sldId id="321" r:id="rId47"/>
    <p:sldId id="313" r:id="rId48"/>
  </p:sldIdLst>
  <p:sldSz cx="12192000" cy="6858000"/>
  <p:notesSz cx="6858000" cy="9144000"/>
  <p:defaultTextStyle>
    <a:defPPr>
      <a:defRPr lang="en-US"/>
    </a:defPPr>
    <a:lvl1pPr marL="0" algn="l" defTabSz="457119" rtl="0" eaLnBrk="1" latinLnBrk="0" hangingPunct="1">
      <a:defRPr sz="1900" kern="1200">
        <a:solidFill>
          <a:schemeClr val="tx1"/>
        </a:solidFill>
        <a:latin typeface="+mn-lt"/>
        <a:ea typeface="+mn-ea"/>
        <a:cs typeface="+mn-cs"/>
      </a:defRPr>
    </a:lvl1pPr>
    <a:lvl2pPr marL="457119" algn="l" defTabSz="457119" rtl="0" eaLnBrk="1" latinLnBrk="0" hangingPunct="1">
      <a:defRPr sz="1900" kern="1200">
        <a:solidFill>
          <a:schemeClr val="tx1"/>
        </a:solidFill>
        <a:latin typeface="+mn-lt"/>
        <a:ea typeface="+mn-ea"/>
        <a:cs typeface="+mn-cs"/>
      </a:defRPr>
    </a:lvl2pPr>
    <a:lvl3pPr marL="914241" algn="l" defTabSz="457119" rtl="0" eaLnBrk="1" latinLnBrk="0" hangingPunct="1">
      <a:defRPr sz="1900" kern="1200">
        <a:solidFill>
          <a:schemeClr val="tx1"/>
        </a:solidFill>
        <a:latin typeface="+mn-lt"/>
        <a:ea typeface="+mn-ea"/>
        <a:cs typeface="+mn-cs"/>
      </a:defRPr>
    </a:lvl3pPr>
    <a:lvl4pPr marL="1371362" algn="l" defTabSz="457119" rtl="0" eaLnBrk="1" latinLnBrk="0" hangingPunct="1">
      <a:defRPr sz="1900" kern="1200">
        <a:solidFill>
          <a:schemeClr val="tx1"/>
        </a:solidFill>
        <a:latin typeface="+mn-lt"/>
        <a:ea typeface="+mn-ea"/>
        <a:cs typeface="+mn-cs"/>
      </a:defRPr>
    </a:lvl4pPr>
    <a:lvl5pPr marL="1828482" algn="l" defTabSz="457119" rtl="0" eaLnBrk="1" latinLnBrk="0" hangingPunct="1">
      <a:defRPr sz="1900" kern="1200">
        <a:solidFill>
          <a:schemeClr val="tx1"/>
        </a:solidFill>
        <a:latin typeface="+mn-lt"/>
        <a:ea typeface="+mn-ea"/>
        <a:cs typeface="+mn-cs"/>
      </a:defRPr>
    </a:lvl5pPr>
    <a:lvl6pPr marL="2285606" algn="l" defTabSz="457119" rtl="0" eaLnBrk="1" latinLnBrk="0" hangingPunct="1">
      <a:defRPr sz="1900" kern="1200">
        <a:solidFill>
          <a:schemeClr val="tx1"/>
        </a:solidFill>
        <a:latin typeface="+mn-lt"/>
        <a:ea typeface="+mn-ea"/>
        <a:cs typeface="+mn-cs"/>
      </a:defRPr>
    </a:lvl6pPr>
    <a:lvl7pPr marL="2742722" algn="l" defTabSz="457119" rtl="0" eaLnBrk="1" latinLnBrk="0" hangingPunct="1">
      <a:defRPr sz="1900" kern="1200">
        <a:solidFill>
          <a:schemeClr val="tx1"/>
        </a:solidFill>
        <a:latin typeface="+mn-lt"/>
        <a:ea typeface="+mn-ea"/>
        <a:cs typeface="+mn-cs"/>
      </a:defRPr>
    </a:lvl7pPr>
    <a:lvl8pPr marL="3199840" algn="l" defTabSz="457119" rtl="0" eaLnBrk="1" latinLnBrk="0" hangingPunct="1">
      <a:defRPr sz="1900" kern="1200">
        <a:solidFill>
          <a:schemeClr val="tx1"/>
        </a:solidFill>
        <a:latin typeface="+mn-lt"/>
        <a:ea typeface="+mn-ea"/>
        <a:cs typeface="+mn-cs"/>
      </a:defRPr>
    </a:lvl8pPr>
    <a:lvl9pPr marL="3656959" algn="l" defTabSz="45711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CC0099"/>
    <a:srgbClr val="FF00FF"/>
    <a:srgbClr val="CC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7" autoAdjust="0"/>
    <p:restoredTop sz="94660"/>
  </p:normalViewPr>
  <p:slideViewPr>
    <p:cSldViewPr snapToGrid="0">
      <p:cViewPr varScale="1">
        <p:scale>
          <a:sx n="119" d="100"/>
          <a:sy n="119" d="100"/>
        </p:scale>
        <p:origin x="72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83F82-07C8-40AC-9AC8-75B0D2BB1029}" type="datetimeFigureOut">
              <a:rPr lang="en-US" smtClean="0"/>
              <a:t>11/1/24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EFABB-4523-498D-8061-AEE007A3037C}" type="slidenum">
              <a:rPr lang="en-US" smtClean="0"/>
              <a:t>‹#›</a:t>
            </a:fld>
            <a:endParaRPr lang="en-US"/>
          </a:p>
        </p:txBody>
      </p:sp>
    </p:spTree>
    <p:extLst>
      <p:ext uri="{BB962C8B-B14F-4D97-AF65-F5344CB8AC3E}">
        <p14:creationId xmlns:p14="http://schemas.microsoft.com/office/powerpoint/2010/main" val="1457151590"/>
      </p:ext>
    </p:extLst>
  </p:cSld>
  <p:clrMap bg1="lt1" tx1="dk1" bg2="lt2" tx2="dk2" accent1="accent1" accent2="accent2" accent3="accent3" accent4="accent4" accent5="accent5" accent6="accent6" hlink="hlink" folHlink="folHlink"/>
  <p:notesStyle>
    <a:lvl1pPr marL="0" algn="l" defTabSz="914241" rtl="0" eaLnBrk="1" latinLnBrk="0" hangingPunct="1">
      <a:defRPr sz="1200" kern="1200">
        <a:solidFill>
          <a:schemeClr val="tx1"/>
        </a:solidFill>
        <a:latin typeface="+mn-lt"/>
        <a:ea typeface="+mn-ea"/>
        <a:cs typeface="+mn-cs"/>
      </a:defRPr>
    </a:lvl1pPr>
    <a:lvl2pPr marL="457119"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6" algn="l" defTabSz="914241" rtl="0" eaLnBrk="1" latinLnBrk="0" hangingPunct="1">
      <a:defRPr sz="1200" kern="1200">
        <a:solidFill>
          <a:schemeClr val="tx1"/>
        </a:solidFill>
        <a:latin typeface="+mn-lt"/>
        <a:ea typeface="+mn-ea"/>
        <a:cs typeface="+mn-cs"/>
      </a:defRPr>
    </a:lvl6pPr>
    <a:lvl7pPr marL="2742722"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59"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0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fc652c9a6b_1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fc652c9a6b_1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7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fc652c9a6b_1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fc652c9a6b_1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7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fc652c9a6b_1_1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fc652c9a6b_1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4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fc652c9a6b_1_1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fc652c9a6b_1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4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63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0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682449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4646604" y="985528"/>
            <a:ext cx="4452000" cy="1411600"/>
          </a:xfrm>
          <a:prstGeom prst="rect">
            <a:avLst/>
          </a:prstGeom>
        </p:spPr>
        <p:txBody>
          <a:bodyPr spcFirstLastPara="1" wrap="square" lIns="121897" tIns="121897" rIns="121897" bIns="121897" anchor="b"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4646567" y="2181368"/>
            <a:ext cx="4452000" cy="16652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4646567" y="4790167"/>
            <a:ext cx="6594400" cy="741600"/>
          </a:xfrm>
          <a:prstGeom prst="rect">
            <a:avLst/>
          </a:prstGeom>
          <a:noFill/>
          <a:ln>
            <a:noFill/>
          </a:ln>
        </p:spPr>
        <p:txBody>
          <a:bodyPr spcFirstLastPara="1" wrap="square" lIns="121897" tIns="121897" rIns="121897" bIns="121897" anchor="t" anchorCtr="0">
            <a:noAutofit/>
          </a:bodyPr>
          <a:lstStyle/>
          <a:p>
            <a:pPr defTabSz="914400">
              <a:spcBef>
                <a:spcPts val="400"/>
              </a:spcBef>
              <a:buClr>
                <a:srgbClr val="000000"/>
              </a:buClr>
              <a:buFont typeface="Arial"/>
              <a:buNone/>
            </a:pPr>
            <a:r>
              <a:rPr lang="en" sz="1600" b="1" kern="0">
                <a:solidFill>
                  <a:srgbClr val="0F3D55"/>
                </a:solidFill>
                <a:latin typeface="Roboto"/>
                <a:ea typeface="Roboto"/>
                <a:cs typeface="Roboto"/>
                <a:sym typeface="Roboto"/>
              </a:rPr>
              <a:t>CREDITS:</a:t>
            </a:r>
            <a:r>
              <a:rPr lang="en" sz="1600" kern="0">
                <a:solidFill>
                  <a:srgbClr val="0F3D55"/>
                </a:solidFill>
                <a:latin typeface="Roboto"/>
                <a:ea typeface="Roboto"/>
                <a:cs typeface="Roboto"/>
                <a:sym typeface="Roboto"/>
              </a:rPr>
              <a:t> This presentation template was created by </a:t>
            </a:r>
            <a:r>
              <a:rPr lang="en" sz="1600" b="1" u="sng" kern="0">
                <a:solidFill>
                  <a:srgbClr val="0F3D55"/>
                </a:solidFill>
                <a:latin typeface="Roboto"/>
                <a:ea typeface="Roboto"/>
                <a:cs typeface="Roboto"/>
                <a:sym typeface="Roboto"/>
                <a:hlinkClick r:id="rId2"/>
              </a:rPr>
              <a:t>Slidesgo</a:t>
            </a:r>
            <a:r>
              <a:rPr lang="en" sz="1600" kern="0">
                <a:solidFill>
                  <a:srgbClr val="0F3D55"/>
                </a:solidFill>
                <a:latin typeface="Roboto"/>
                <a:ea typeface="Roboto"/>
                <a:cs typeface="Roboto"/>
                <a:sym typeface="Roboto"/>
              </a:rPr>
              <a:t>, and includes icons by </a:t>
            </a:r>
            <a:r>
              <a:rPr lang="en" sz="1600" b="1" u="sng" kern="0">
                <a:solidFill>
                  <a:srgbClr val="0F3D55"/>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600" kern="0">
                <a:solidFill>
                  <a:srgbClr val="0F3D55"/>
                </a:solidFill>
                <a:latin typeface="Roboto"/>
                <a:ea typeface="Roboto"/>
                <a:cs typeface="Roboto"/>
                <a:sym typeface="Roboto"/>
              </a:rPr>
              <a:t>, and infographics &amp; images by </a:t>
            </a:r>
            <a:r>
              <a:rPr lang="en" sz="1600" b="1" u="sng" kern="0">
                <a:solidFill>
                  <a:srgbClr val="0F3D55"/>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600" u="sng" kern="0">
                <a:solidFill>
                  <a:srgbClr val="0F3D55"/>
                </a:solidFill>
                <a:latin typeface="Roboto"/>
                <a:ea typeface="Roboto"/>
                <a:cs typeface="Roboto"/>
                <a:sym typeface="Roboto"/>
              </a:rPr>
              <a:t> </a:t>
            </a:r>
            <a:endParaRPr sz="1600" b="1" u="sng" kern="0">
              <a:solidFill>
                <a:srgbClr val="0F3D55"/>
              </a:solidFill>
              <a:latin typeface="Roboto"/>
              <a:ea typeface="Roboto"/>
              <a:cs typeface="Roboto"/>
              <a:sym typeface="Roboto"/>
            </a:endParaRPr>
          </a:p>
        </p:txBody>
      </p:sp>
      <p:grpSp>
        <p:nvGrpSpPr>
          <p:cNvPr id="1754" name="Google Shape;1754;p32"/>
          <p:cNvGrpSpPr/>
          <p:nvPr/>
        </p:nvGrpSpPr>
        <p:grpSpPr>
          <a:xfrm>
            <a:off x="295817" y="165346"/>
            <a:ext cx="11646873" cy="6527309"/>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63" name="Google Shape;1763;p32"/>
          <p:cNvGrpSpPr/>
          <p:nvPr/>
        </p:nvGrpSpPr>
        <p:grpSpPr>
          <a:xfrm>
            <a:off x="-1707362" y="-192700"/>
            <a:ext cx="16374489" cy="6009431"/>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249311" y="901278"/>
            <a:ext cx="11684585" cy="5781653"/>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35584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09"/>
        <p:cNvGrpSpPr/>
        <p:nvPr/>
      </p:nvGrpSpPr>
      <p:grpSpPr>
        <a:xfrm>
          <a:off x="0" y="0"/>
          <a:ext cx="0" cy="0"/>
          <a:chOff x="0" y="0"/>
          <a:chExt cx="0" cy="0"/>
        </a:xfrm>
      </p:grpSpPr>
      <p:grpSp>
        <p:nvGrpSpPr>
          <p:cNvPr id="1810" name="Google Shape;1810;p33"/>
          <p:cNvGrpSpPr/>
          <p:nvPr/>
        </p:nvGrpSpPr>
        <p:grpSpPr>
          <a:xfrm>
            <a:off x="-1890909" y="-3480624"/>
            <a:ext cx="15196799" cy="13046815"/>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2117115" y="253903"/>
            <a:ext cx="9754236" cy="64499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78" name="Google Shape;1878;p33"/>
          <p:cNvGrpSpPr/>
          <p:nvPr/>
        </p:nvGrpSpPr>
        <p:grpSpPr>
          <a:xfrm>
            <a:off x="301871" y="145497"/>
            <a:ext cx="11474911" cy="6505163"/>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4722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078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567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9973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0758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54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56454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6564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857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3463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783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55510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71331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3636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903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91412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0738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5848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3427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48299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7525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1347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348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80835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8137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1409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488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2417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2167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7484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22750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33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0638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69554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5221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64539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6186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6276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807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3339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8815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34286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8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0925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416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1890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6164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314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29227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698104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E7F3F3"/>
        </a:solidFill>
        <a:effectLst/>
      </p:bgPr>
    </p:bg>
    <p:spTree>
      <p:nvGrpSpPr>
        <p:cNvPr id="1" name="Shape 8"/>
        <p:cNvGrpSpPr/>
        <p:nvPr/>
      </p:nvGrpSpPr>
      <p:grpSpPr>
        <a:xfrm>
          <a:off x="0" y="0"/>
          <a:ext cx="0" cy="0"/>
          <a:chOff x="0" y="0"/>
          <a:chExt cx="0" cy="0"/>
        </a:xfrm>
      </p:grpSpPr>
      <p:sp>
        <p:nvSpPr>
          <p:cNvPr id="9" name="Google Shape;9;p2"/>
          <p:cNvSpPr/>
          <p:nvPr/>
        </p:nvSpPr>
        <p:spPr>
          <a:xfrm>
            <a:off x="-30200" y="-29133"/>
            <a:ext cx="12319600" cy="6946800"/>
          </a:xfrm>
          <a:prstGeom prst="rect">
            <a:avLst/>
          </a:prstGeom>
          <a:solidFill>
            <a:schemeClr val="accent6"/>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10" name="Google Shape;10;p2"/>
          <p:cNvGrpSpPr/>
          <p:nvPr/>
        </p:nvGrpSpPr>
        <p:grpSpPr>
          <a:xfrm>
            <a:off x="4" y="-133"/>
            <a:ext cx="12191823" cy="6946729"/>
            <a:chOff x="-26109" y="-42"/>
            <a:chExt cx="9027413" cy="5143694"/>
          </a:xfrm>
        </p:grpSpPr>
        <p:grpSp>
          <p:nvGrpSpPr>
            <p:cNvPr id="11" name="Google Shape;11;p2"/>
            <p:cNvGrpSpPr/>
            <p:nvPr/>
          </p:nvGrpSpPr>
          <p:grpSpPr>
            <a:xfrm>
              <a:off x="-26109" y="58"/>
              <a:ext cx="9027413" cy="5143594"/>
              <a:chOff x="3903450" y="929825"/>
              <a:chExt cx="4632531" cy="2639500"/>
            </a:xfrm>
          </p:grpSpPr>
          <p:sp>
            <p:nvSpPr>
              <p:cNvPr id="12" name="Google Shape;12;p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 name="Google Shape;13;p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4" name="Google Shape;14;p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 name="Google Shape;15;p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6" name="Google Shape;16;p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 name="Google Shape;17;p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 name="Google Shape;18;p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9" name="Google Shape;19;p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0" name="Google Shape;20;p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1" name="Google Shape;21;p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2" name="Google Shape;22;p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 name="Google Shape;23;p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4" name="Google Shape;24;p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 name="Google Shape;25;p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 name="Google Shape;26;p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 name="Google Shape;27;p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 name="Google Shape;28;p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 name="Google Shape;29;p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 name="Google Shape;30;p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 name="Google Shape;31;p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 name="Google Shape;32;p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 name="Google Shape;33;p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 name="Google Shape;34;p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 name="Google Shape;35;p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 name="Google Shape;36;p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 name="Google Shape;37;p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8" name="Google Shape;38;p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9" name="Google Shape;39;p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0" name="Google Shape;40;p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1" name="Google Shape;41;p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2" name="Google Shape;42;p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3" name="Google Shape;43;p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4" name="Google Shape;44;p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5" name="Google Shape;45;p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6" name="Google Shape;46;p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7" name="Google Shape;47;p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8" name="Google Shape;48;p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9" name="Google Shape;49;p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0" name="Google Shape;50;p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 name="Google Shape;51;p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2" name="Google Shape;52;p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 name="Google Shape;53;p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 name="Google Shape;54;p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 name="Google Shape;55;p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 name="Google Shape;56;p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 name="Google Shape;57;p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 name="Google Shape;58;p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 name="Google Shape;59;p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 name="Google Shape;60;p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 name="Google Shape;61;p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2" name="Google Shape;62;p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 name="Google Shape;63;p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 name="Google Shape;64;p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5" name="Google Shape;65;p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6" name="Google Shape;66;p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 name="Google Shape;67;p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8" name="Google Shape;68;p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9" name="Google Shape;69;p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0" name="Google Shape;70;p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1" name="Google Shape;71;p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2" name="Google Shape;72;p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3" name="Google Shape;73;p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4" name="Google Shape;74;p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 name="Google Shape;75;p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6" name="Google Shape;76;p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77" name="Google Shape;77;p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78" name="Google Shape;78;p2"/>
          <p:cNvSpPr txBox="1">
            <a:spLocks noGrp="1"/>
          </p:cNvSpPr>
          <p:nvPr>
            <p:ph type="ctrTitle"/>
          </p:nvPr>
        </p:nvSpPr>
        <p:spPr>
          <a:xfrm>
            <a:off x="950967" y="3025700"/>
            <a:ext cx="8295600" cy="1967600"/>
          </a:xfrm>
          <a:prstGeom prst="rect">
            <a:avLst/>
          </a:prstGeom>
          <a:solidFill>
            <a:srgbClr val="47C0C0"/>
          </a:solidFill>
        </p:spPr>
        <p:txBody>
          <a:bodyPr spcFirstLastPara="1" wrap="square" lIns="121889" tIns="121889" rIns="121889" bIns="121889"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79" name="Google Shape;79;p2"/>
          <p:cNvSpPr txBox="1">
            <a:spLocks noGrp="1"/>
          </p:cNvSpPr>
          <p:nvPr>
            <p:ph type="subTitle" idx="1"/>
          </p:nvPr>
        </p:nvSpPr>
        <p:spPr>
          <a:xfrm>
            <a:off x="950967" y="4993300"/>
            <a:ext cx="10290000" cy="536000"/>
          </a:xfrm>
          <a:prstGeom prst="rect">
            <a:avLst/>
          </a:prstGeom>
        </p:spPr>
        <p:txBody>
          <a:bodyPr spcFirstLastPara="1" wrap="square" lIns="121889" tIns="121889" rIns="121889" bIns="121889" anchor="t" anchorCtr="0">
            <a:noAutofit/>
          </a:bodyPr>
          <a:lstStyle>
            <a:lvl1pPr lvl="0">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80" name="Google Shape;80;p2"/>
          <p:cNvSpPr txBox="1">
            <a:spLocks noGrp="1"/>
          </p:cNvSpPr>
          <p:nvPr>
            <p:ph type="ctrTitle" idx="2"/>
          </p:nvPr>
        </p:nvSpPr>
        <p:spPr>
          <a:xfrm>
            <a:off x="950967" y="2036500"/>
            <a:ext cx="8295600" cy="860000"/>
          </a:xfrm>
          <a:prstGeom prst="rect">
            <a:avLst/>
          </a:prstGeom>
          <a:solidFill>
            <a:schemeClr val="accent5"/>
          </a:solidFill>
        </p:spPr>
        <p:txBody>
          <a:bodyPr spcFirstLastPara="1" wrap="square" lIns="121889" tIns="121889" rIns="121889" bIns="121889" anchor="ctr" anchorCtr="0">
            <a:noAutofit/>
          </a:bodyPr>
          <a:lstStyle>
            <a:lvl1pPr lvl="0" rtl="0">
              <a:spcBef>
                <a:spcPts val="0"/>
              </a:spcBef>
              <a:spcAft>
                <a:spcPts val="0"/>
              </a:spcAft>
              <a:buSzPts val="5200"/>
              <a:buNone/>
              <a:defRPr sz="3200"/>
            </a:lvl1pPr>
            <a:lvl2pPr lvl="1" algn="ctr" rtl="0">
              <a:spcBef>
                <a:spcPts val="0"/>
              </a:spcBef>
              <a:spcAft>
                <a:spcPts val="0"/>
              </a:spcAft>
              <a:buSzPts val="5200"/>
              <a:buFont typeface="Alata"/>
              <a:buNone/>
              <a:defRPr sz="6900">
                <a:latin typeface="Alata"/>
                <a:ea typeface="Alata"/>
                <a:cs typeface="Alata"/>
                <a:sym typeface="Alata"/>
              </a:defRPr>
            </a:lvl2pPr>
            <a:lvl3pPr lvl="2" algn="ctr" rtl="0">
              <a:spcBef>
                <a:spcPts val="0"/>
              </a:spcBef>
              <a:spcAft>
                <a:spcPts val="0"/>
              </a:spcAft>
              <a:buSzPts val="5200"/>
              <a:buFont typeface="Alata"/>
              <a:buNone/>
              <a:defRPr sz="6900">
                <a:latin typeface="Alata"/>
                <a:ea typeface="Alata"/>
                <a:cs typeface="Alata"/>
                <a:sym typeface="Alata"/>
              </a:defRPr>
            </a:lvl3pPr>
            <a:lvl4pPr lvl="3" algn="ctr" rtl="0">
              <a:spcBef>
                <a:spcPts val="0"/>
              </a:spcBef>
              <a:spcAft>
                <a:spcPts val="0"/>
              </a:spcAft>
              <a:buSzPts val="5200"/>
              <a:buFont typeface="Alata"/>
              <a:buNone/>
              <a:defRPr sz="6900">
                <a:latin typeface="Alata"/>
                <a:ea typeface="Alata"/>
                <a:cs typeface="Alata"/>
                <a:sym typeface="Alata"/>
              </a:defRPr>
            </a:lvl4pPr>
            <a:lvl5pPr lvl="4" algn="ctr" rtl="0">
              <a:spcBef>
                <a:spcPts val="0"/>
              </a:spcBef>
              <a:spcAft>
                <a:spcPts val="0"/>
              </a:spcAft>
              <a:buSzPts val="5200"/>
              <a:buFont typeface="Alata"/>
              <a:buNone/>
              <a:defRPr sz="6900">
                <a:latin typeface="Alata"/>
                <a:ea typeface="Alata"/>
                <a:cs typeface="Alata"/>
                <a:sym typeface="Alata"/>
              </a:defRPr>
            </a:lvl5pPr>
            <a:lvl6pPr lvl="5" algn="ctr" rtl="0">
              <a:spcBef>
                <a:spcPts val="0"/>
              </a:spcBef>
              <a:spcAft>
                <a:spcPts val="0"/>
              </a:spcAft>
              <a:buSzPts val="5200"/>
              <a:buFont typeface="Alata"/>
              <a:buNone/>
              <a:defRPr sz="6900">
                <a:latin typeface="Alata"/>
                <a:ea typeface="Alata"/>
                <a:cs typeface="Alata"/>
                <a:sym typeface="Alata"/>
              </a:defRPr>
            </a:lvl6pPr>
            <a:lvl7pPr lvl="6" algn="ctr" rtl="0">
              <a:spcBef>
                <a:spcPts val="0"/>
              </a:spcBef>
              <a:spcAft>
                <a:spcPts val="0"/>
              </a:spcAft>
              <a:buSzPts val="5200"/>
              <a:buFont typeface="Alata"/>
              <a:buNone/>
              <a:defRPr sz="6900">
                <a:latin typeface="Alata"/>
                <a:ea typeface="Alata"/>
                <a:cs typeface="Alata"/>
                <a:sym typeface="Alata"/>
              </a:defRPr>
            </a:lvl7pPr>
            <a:lvl8pPr lvl="7" algn="ctr" rtl="0">
              <a:spcBef>
                <a:spcPts val="0"/>
              </a:spcBef>
              <a:spcAft>
                <a:spcPts val="0"/>
              </a:spcAft>
              <a:buSzPts val="5200"/>
              <a:buFont typeface="Alata"/>
              <a:buNone/>
              <a:defRPr sz="6900">
                <a:latin typeface="Alata"/>
                <a:ea typeface="Alata"/>
                <a:cs typeface="Alata"/>
                <a:sym typeface="Alata"/>
              </a:defRPr>
            </a:lvl8pPr>
            <a:lvl9pPr lvl="8" algn="ctr" rtl="0">
              <a:spcBef>
                <a:spcPts val="0"/>
              </a:spcBef>
              <a:spcAft>
                <a:spcPts val="0"/>
              </a:spcAft>
              <a:buSzPts val="5200"/>
              <a:buFont typeface="Alata"/>
              <a:buNone/>
              <a:defRPr sz="6900">
                <a:latin typeface="Alata"/>
                <a:ea typeface="Alata"/>
                <a:cs typeface="Alata"/>
                <a:sym typeface="Alata"/>
              </a:defRPr>
            </a:lvl9pPr>
          </a:lstStyle>
          <a:p>
            <a:endParaRPr/>
          </a:p>
        </p:txBody>
      </p:sp>
      <p:grpSp>
        <p:nvGrpSpPr>
          <p:cNvPr id="81" name="Google Shape;81;p2"/>
          <p:cNvGrpSpPr/>
          <p:nvPr/>
        </p:nvGrpSpPr>
        <p:grpSpPr>
          <a:xfrm rot="5400000">
            <a:off x="594413" y="5465343"/>
            <a:ext cx="860031" cy="1512344"/>
            <a:chOff x="2079800" y="2537025"/>
            <a:chExt cx="481900" cy="875875"/>
          </a:xfrm>
        </p:grpSpPr>
        <p:sp>
          <p:nvSpPr>
            <p:cNvPr id="82" name="Google Shape;82;p2"/>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3" name="Google Shape;83;p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4" name="Google Shape;84;p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5" name="Google Shape;85;p2"/>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6" name="Google Shape;86;p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7" name="Google Shape;87;p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 name="Google Shape;88;p2"/>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9" name="Google Shape;89;p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0" name="Google Shape;90;p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1" name="Google Shape;91;p2"/>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2" name="Google Shape;92;p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3" name="Google Shape;93;p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4" name="Google Shape;94;p2"/>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5" name="Google Shape;95;p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6" name="Google Shape;96;p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97" name="Google Shape;97;p2"/>
          <p:cNvGrpSpPr/>
          <p:nvPr/>
        </p:nvGrpSpPr>
        <p:grpSpPr>
          <a:xfrm>
            <a:off x="2645233" y="-230174"/>
            <a:ext cx="1648200" cy="800963"/>
            <a:chOff x="6583775" y="-35155"/>
            <a:chExt cx="1236150" cy="600722"/>
          </a:xfrm>
        </p:grpSpPr>
        <p:sp>
          <p:nvSpPr>
            <p:cNvPr id="98" name="Google Shape;98;p2"/>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9" name="Google Shape;99;p2"/>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13" name="Google Shape;113;p2"/>
          <p:cNvSpPr/>
          <p:nvPr/>
        </p:nvSpPr>
        <p:spPr>
          <a:xfrm rot="-5400000">
            <a:off x="10375033" y="4857767"/>
            <a:ext cx="204800" cy="35388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690767" y="-848267"/>
            <a:ext cx="1766400" cy="1766400"/>
          </a:xfrm>
          <a:prstGeom prst="ellipse">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115" name="Google Shape;115;p2"/>
          <p:cNvGrpSpPr/>
          <p:nvPr/>
        </p:nvGrpSpPr>
        <p:grpSpPr>
          <a:xfrm>
            <a:off x="-1943000" y="-1440316"/>
            <a:ext cx="3917600" cy="3917600"/>
            <a:chOff x="7399275" y="2698225"/>
            <a:chExt cx="2938200" cy="2938200"/>
          </a:xfrm>
        </p:grpSpPr>
        <p:cxnSp>
          <p:nvCxnSpPr>
            <p:cNvPr id="116" name="Google Shape;116;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120" name="Google Shape;120;p2"/>
          <p:cNvGrpSpPr/>
          <p:nvPr/>
        </p:nvGrpSpPr>
        <p:grpSpPr>
          <a:xfrm>
            <a:off x="9865700" y="3597633"/>
            <a:ext cx="3917600" cy="3917600"/>
            <a:chOff x="7399275" y="2698225"/>
            <a:chExt cx="2938200" cy="2938200"/>
          </a:xfrm>
        </p:grpSpPr>
        <p:cxnSp>
          <p:nvCxnSpPr>
            <p:cNvPr id="121" name="Google Shape;121;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1607073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3"/>
        <p:cNvGrpSpPr/>
        <p:nvPr/>
      </p:nvGrpSpPr>
      <p:grpSpPr>
        <a:xfrm>
          <a:off x="0" y="0"/>
          <a:ext cx="0" cy="0"/>
          <a:chOff x="0" y="0"/>
          <a:chExt cx="0" cy="0"/>
        </a:xfrm>
      </p:grpSpPr>
      <p:grpSp>
        <p:nvGrpSpPr>
          <p:cNvPr id="274" name="Google Shape;274;p4"/>
          <p:cNvGrpSpPr/>
          <p:nvPr/>
        </p:nvGrpSpPr>
        <p:grpSpPr>
          <a:xfrm>
            <a:off x="4" y="-133"/>
            <a:ext cx="12191823" cy="6946729"/>
            <a:chOff x="-26109" y="-42"/>
            <a:chExt cx="9027413" cy="5143694"/>
          </a:xfrm>
        </p:grpSpPr>
        <p:grpSp>
          <p:nvGrpSpPr>
            <p:cNvPr id="275" name="Google Shape;275;p4"/>
            <p:cNvGrpSpPr/>
            <p:nvPr/>
          </p:nvGrpSpPr>
          <p:grpSpPr>
            <a:xfrm>
              <a:off x="-26109" y="58"/>
              <a:ext cx="9027413" cy="5143594"/>
              <a:chOff x="3903450" y="929825"/>
              <a:chExt cx="4632531" cy="2639500"/>
            </a:xfrm>
          </p:grpSpPr>
          <p:sp>
            <p:nvSpPr>
              <p:cNvPr id="276" name="Google Shape;276;p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7" name="Google Shape;277;p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8" name="Google Shape;278;p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9" name="Google Shape;279;p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0" name="Google Shape;280;p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1" name="Google Shape;281;p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2" name="Google Shape;282;p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3" name="Google Shape;283;p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4" name="Google Shape;284;p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5" name="Google Shape;285;p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6" name="Google Shape;286;p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7" name="Google Shape;287;p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8" name="Google Shape;288;p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9" name="Google Shape;289;p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0" name="Google Shape;290;p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1" name="Google Shape;291;p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2" name="Google Shape;292;p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3" name="Google Shape;293;p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4" name="Google Shape;294;p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5" name="Google Shape;295;p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6" name="Google Shape;296;p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7" name="Google Shape;297;p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8" name="Google Shape;298;p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9" name="Google Shape;299;p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0" name="Google Shape;300;p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1" name="Google Shape;301;p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2" name="Google Shape;302;p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3" name="Google Shape;303;p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4" name="Google Shape;304;p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5" name="Google Shape;305;p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6" name="Google Shape;306;p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7" name="Google Shape;307;p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8" name="Google Shape;308;p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9" name="Google Shape;309;p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0" name="Google Shape;310;p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1" name="Google Shape;311;p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2" name="Google Shape;312;p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3" name="Google Shape;313;p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4" name="Google Shape;314;p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5" name="Google Shape;315;p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6" name="Google Shape;316;p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7" name="Google Shape;317;p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8" name="Google Shape;318;p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9" name="Google Shape;319;p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0" name="Google Shape;320;p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1" name="Google Shape;321;p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2" name="Google Shape;322;p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3" name="Google Shape;323;p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4" name="Google Shape;324;p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5" name="Google Shape;325;p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6" name="Google Shape;326;p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7" name="Google Shape;327;p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8" name="Google Shape;328;p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9" name="Google Shape;329;p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0" name="Google Shape;330;p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1" name="Google Shape;331;p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2" name="Google Shape;332;p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3" name="Google Shape;333;p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4" name="Google Shape;334;p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5" name="Google Shape;335;p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6" name="Google Shape;336;p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7" name="Google Shape;337;p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8" name="Google Shape;338;p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9" name="Google Shape;339;p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0" name="Google Shape;340;p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41" name="Google Shape;341;p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42" name="Google Shape;342;p4"/>
          <p:cNvSpPr txBox="1">
            <a:spLocks noGrp="1"/>
          </p:cNvSpPr>
          <p:nvPr>
            <p:ph type="title"/>
          </p:nvPr>
        </p:nvSpPr>
        <p:spPr>
          <a:xfrm>
            <a:off x="950967" y="719333"/>
            <a:ext cx="10290000" cy="763600"/>
          </a:xfrm>
          <a:prstGeom prst="rect">
            <a:avLst/>
          </a:prstGeom>
        </p:spPr>
        <p:txBody>
          <a:bodyPr spcFirstLastPara="1" wrap="square" lIns="121889" tIns="121889" rIns="121889" bIns="121889"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3" name="Google Shape;343;p4"/>
          <p:cNvSpPr txBox="1">
            <a:spLocks noGrp="1"/>
          </p:cNvSpPr>
          <p:nvPr>
            <p:ph type="body" idx="1"/>
          </p:nvPr>
        </p:nvSpPr>
        <p:spPr>
          <a:xfrm>
            <a:off x="950967" y="1662600"/>
            <a:ext cx="10290000" cy="4482000"/>
          </a:xfrm>
          <a:prstGeom prst="rect">
            <a:avLst/>
          </a:prstGeom>
        </p:spPr>
        <p:txBody>
          <a:bodyPr spcFirstLastPara="1" wrap="square" lIns="121889" tIns="121889" rIns="121889" bIns="121889" anchor="t" anchorCtr="0">
            <a:noAutofit/>
          </a:bodyPr>
          <a:lstStyle>
            <a:lvl1pPr marL="609539" lvl="0" indent="-406361">
              <a:spcBef>
                <a:spcPts val="0"/>
              </a:spcBef>
              <a:spcAft>
                <a:spcPts val="0"/>
              </a:spcAft>
              <a:buSzPts val="1200"/>
              <a:buChar char="●"/>
              <a:defRPr/>
            </a:lvl1pPr>
            <a:lvl2pPr marL="1219080" lvl="1" indent="-406361">
              <a:spcBef>
                <a:spcPts val="0"/>
              </a:spcBef>
              <a:spcAft>
                <a:spcPts val="0"/>
              </a:spcAft>
              <a:buSzPts val="1200"/>
              <a:buChar char="○"/>
              <a:defRPr/>
            </a:lvl2pPr>
            <a:lvl3pPr marL="1828618" lvl="2" indent="-406361">
              <a:spcBef>
                <a:spcPts val="0"/>
              </a:spcBef>
              <a:spcAft>
                <a:spcPts val="0"/>
              </a:spcAft>
              <a:buSzPts val="1200"/>
              <a:buChar char="■"/>
              <a:defRPr/>
            </a:lvl3pPr>
            <a:lvl4pPr marL="2438158" lvl="3" indent="-406361">
              <a:spcBef>
                <a:spcPts val="0"/>
              </a:spcBef>
              <a:spcAft>
                <a:spcPts val="0"/>
              </a:spcAft>
              <a:buSzPts val="1200"/>
              <a:buChar char="●"/>
              <a:defRPr/>
            </a:lvl4pPr>
            <a:lvl5pPr marL="3047696" lvl="4" indent="-406361">
              <a:spcBef>
                <a:spcPts val="0"/>
              </a:spcBef>
              <a:spcAft>
                <a:spcPts val="0"/>
              </a:spcAft>
              <a:buSzPts val="1200"/>
              <a:buChar char="○"/>
              <a:defRPr/>
            </a:lvl5pPr>
            <a:lvl6pPr marL="3657235" lvl="5" indent="-406361">
              <a:spcBef>
                <a:spcPts val="0"/>
              </a:spcBef>
              <a:spcAft>
                <a:spcPts val="0"/>
              </a:spcAft>
              <a:buSzPts val="1200"/>
              <a:buChar char="■"/>
              <a:defRPr/>
            </a:lvl6pPr>
            <a:lvl7pPr marL="4266773" lvl="6" indent="-406361">
              <a:spcBef>
                <a:spcPts val="0"/>
              </a:spcBef>
              <a:spcAft>
                <a:spcPts val="0"/>
              </a:spcAft>
              <a:buSzPts val="1200"/>
              <a:buChar char="●"/>
              <a:defRPr/>
            </a:lvl7pPr>
            <a:lvl8pPr marL="4876313" lvl="7" indent="-406361">
              <a:spcBef>
                <a:spcPts val="0"/>
              </a:spcBef>
              <a:spcAft>
                <a:spcPts val="0"/>
              </a:spcAft>
              <a:buSzPts val="1200"/>
              <a:buChar char="○"/>
              <a:defRPr/>
            </a:lvl8pPr>
            <a:lvl9pPr marL="5485854" lvl="8" indent="-406361">
              <a:spcBef>
                <a:spcPts val="0"/>
              </a:spcBef>
              <a:spcAft>
                <a:spcPts val="0"/>
              </a:spcAft>
              <a:buSzPts val="1200"/>
              <a:buChar char="■"/>
              <a:defRPr/>
            </a:lvl9pPr>
          </a:lstStyle>
          <a:p>
            <a:endParaRPr/>
          </a:p>
        </p:txBody>
      </p:sp>
      <p:grpSp>
        <p:nvGrpSpPr>
          <p:cNvPr id="344" name="Google Shape;344;p4"/>
          <p:cNvGrpSpPr/>
          <p:nvPr/>
        </p:nvGrpSpPr>
        <p:grpSpPr>
          <a:xfrm rot="-4916764">
            <a:off x="-1652712" y="4312305"/>
            <a:ext cx="3917455" cy="3917455"/>
            <a:chOff x="7399275" y="2698225"/>
            <a:chExt cx="2938200" cy="2938200"/>
          </a:xfrm>
        </p:grpSpPr>
        <p:cxnSp>
          <p:nvCxnSpPr>
            <p:cNvPr id="345" name="Google Shape;345;p4"/>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6" name="Google Shape;346;p4"/>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7" name="Google Shape;347;p4"/>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8" name="Google Shape;348;p4"/>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grpSp>
        <p:nvGrpSpPr>
          <p:cNvPr id="349" name="Google Shape;349;p4"/>
          <p:cNvGrpSpPr/>
          <p:nvPr/>
        </p:nvGrpSpPr>
        <p:grpSpPr>
          <a:xfrm rot="5400000">
            <a:off x="10713863" y="5441247"/>
            <a:ext cx="851164" cy="1547029"/>
            <a:chOff x="2079800" y="2537025"/>
            <a:chExt cx="481900" cy="875875"/>
          </a:xfrm>
        </p:grpSpPr>
        <p:sp>
          <p:nvSpPr>
            <p:cNvPr id="350" name="Google Shape;350;p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1" name="Google Shape;351;p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2" name="Google Shape;352;p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3" name="Google Shape;353;p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4" name="Google Shape;354;p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5" name="Google Shape;355;p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6" name="Google Shape;356;p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7" name="Google Shape;357;p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8" name="Google Shape;358;p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9" name="Google Shape;359;p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 name="Google Shape;360;p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 name="Google Shape;361;p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 name="Google Shape;362;p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 name="Google Shape;363;p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 name="Google Shape;364;p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5" name="Google Shape;365;p4"/>
          <p:cNvSpPr/>
          <p:nvPr/>
        </p:nvSpPr>
        <p:spPr>
          <a:xfrm flipH="1">
            <a:off x="11854900" y="4159567"/>
            <a:ext cx="188800" cy="27644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055925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2"/>
        <p:cNvGrpSpPr/>
        <p:nvPr/>
      </p:nvGrpSpPr>
      <p:grpSpPr>
        <a:xfrm>
          <a:off x="0" y="0"/>
          <a:ext cx="0" cy="0"/>
          <a:chOff x="0" y="0"/>
          <a:chExt cx="0" cy="0"/>
        </a:xfrm>
      </p:grpSpPr>
      <p:grpSp>
        <p:nvGrpSpPr>
          <p:cNvPr id="533" name="Google Shape;533;p7"/>
          <p:cNvGrpSpPr/>
          <p:nvPr/>
        </p:nvGrpSpPr>
        <p:grpSpPr>
          <a:xfrm>
            <a:off x="4" y="-133"/>
            <a:ext cx="12191823" cy="6946729"/>
            <a:chOff x="-26109" y="-42"/>
            <a:chExt cx="9027413" cy="5143694"/>
          </a:xfrm>
        </p:grpSpPr>
        <p:grpSp>
          <p:nvGrpSpPr>
            <p:cNvPr id="534" name="Google Shape;534;p7"/>
            <p:cNvGrpSpPr/>
            <p:nvPr/>
          </p:nvGrpSpPr>
          <p:grpSpPr>
            <a:xfrm>
              <a:off x="-26109" y="58"/>
              <a:ext cx="9027413" cy="5143594"/>
              <a:chOff x="3903450" y="929825"/>
              <a:chExt cx="4632531" cy="2639500"/>
            </a:xfrm>
          </p:grpSpPr>
          <p:sp>
            <p:nvSpPr>
              <p:cNvPr id="535" name="Google Shape;535;p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6" name="Google Shape;536;p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7" name="Google Shape;537;p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8" name="Google Shape;538;p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9" name="Google Shape;539;p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0" name="Google Shape;540;p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1" name="Google Shape;541;p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2" name="Google Shape;542;p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3" name="Google Shape;543;p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4" name="Google Shape;544;p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5" name="Google Shape;545;p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6" name="Google Shape;546;p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7" name="Google Shape;547;p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8" name="Google Shape;548;p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9" name="Google Shape;549;p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0" name="Google Shape;550;p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1" name="Google Shape;551;p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2" name="Google Shape;552;p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3" name="Google Shape;553;p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4" name="Google Shape;554;p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5" name="Google Shape;555;p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6" name="Google Shape;556;p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7" name="Google Shape;557;p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8" name="Google Shape;558;p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9" name="Google Shape;559;p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0" name="Google Shape;560;p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1" name="Google Shape;561;p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2" name="Google Shape;562;p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3" name="Google Shape;563;p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4" name="Google Shape;564;p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5" name="Google Shape;565;p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6" name="Google Shape;566;p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7" name="Google Shape;567;p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8" name="Google Shape;568;p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9" name="Google Shape;569;p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0" name="Google Shape;570;p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1" name="Google Shape;571;p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2" name="Google Shape;572;p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3" name="Google Shape;573;p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4" name="Google Shape;574;p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5" name="Google Shape;575;p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6" name="Google Shape;576;p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7" name="Google Shape;577;p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8" name="Google Shape;578;p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9" name="Google Shape;579;p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0" name="Google Shape;580;p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1" name="Google Shape;581;p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2" name="Google Shape;582;p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3" name="Google Shape;583;p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4" name="Google Shape;584;p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5" name="Google Shape;585;p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6" name="Google Shape;586;p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7" name="Google Shape;587;p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8" name="Google Shape;588;p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9" name="Google Shape;589;p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0" name="Google Shape;590;p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1" name="Google Shape;591;p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2" name="Google Shape;592;p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3" name="Google Shape;593;p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4" name="Google Shape;594;p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5" name="Google Shape;595;p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6" name="Google Shape;596;p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7" name="Google Shape;597;p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8" name="Google Shape;598;p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9" name="Google Shape;599;p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00" name="Google Shape;600;p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01" name="Google Shape;601;p7"/>
          <p:cNvSpPr txBox="1">
            <a:spLocks noGrp="1"/>
          </p:cNvSpPr>
          <p:nvPr>
            <p:ph type="title"/>
          </p:nvPr>
        </p:nvSpPr>
        <p:spPr>
          <a:xfrm>
            <a:off x="1520333" y="1864967"/>
            <a:ext cx="4114000" cy="763600"/>
          </a:xfrm>
          <a:prstGeom prst="rect">
            <a:avLst/>
          </a:prstGeom>
          <a:solidFill>
            <a:schemeClr val="accent5"/>
          </a:solidFill>
        </p:spPr>
        <p:txBody>
          <a:bodyPr spcFirstLastPara="1" wrap="square" lIns="121889" tIns="121889" rIns="121889" bIns="121889"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02" name="Google Shape;602;p7"/>
          <p:cNvSpPr txBox="1">
            <a:spLocks noGrp="1"/>
          </p:cNvSpPr>
          <p:nvPr>
            <p:ph type="body" idx="1"/>
          </p:nvPr>
        </p:nvSpPr>
        <p:spPr>
          <a:xfrm>
            <a:off x="1520333" y="2723500"/>
            <a:ext cx="4114000" cy="2656400"/>
          </a:xfrm>
          <a:prstGeom prst="rect">
            <a:avLst/>
          </a:prstGeom>
        </p:spPr>
        <p:txBody>
          <a:bodyPr spcFirstLastPara="1" wrap="square" lIns="121889" tIns="121889" rIns="121889" bIns="121889" anchor="t" anchorCtr="0">
            <a:noAutofit/>
          </a:bodyPr>
          <a:lstStyle>
            <a:lvl1pPr marL="609539" lvl="0" indent="-406361">
              <a:spcBef>
                <a:spcPts val="0"/>
              </a:spcBef>
              <a:spcAft>
                <a:spcPts val="0"/>
              </a:spcAft>
              <a:buSzPts val="1200"/>
              <a:buChar char="●"/>
              <a:defRPr sz="2100"/>
            </a:lvl1pPr>
            <a:lvl2pPr marL="1219080" lvl="1" indent="-406361">
              <a:spcBef>
                <a:spcPts val="0"/>
              </a:spcBef>
              <a:spcAft>
                <a:spcPts val="0"/>
              </a:spcAft>
              <a:buSzPts val="1200"/>
              <a:buChar char="○"/>
              <a:defRPr sz="1600"/>
            </a:lvl2pPr>
            <a:lvl3pPr marL="1828618" lvl="2" indent="-406361">
              <a:spcBef>
                <a:spcPts val="0"/>
              </a:spcBef>
              <a:spcAft>
                <a:spcPts val="0"/>
              </a:spcAft>
              <a:buSzPts val="1200"/>
              <a:buChar char="■"/>
              <a:defRPr sz="1600"/>
            </a:lvl3pPr>
            <a:lvl4pPr marL="2438158" lvl="3" indent="-406361">
              <a:spcBef>
                <a:spcPts val="0"/>
              </a:spcBef>
              <a:spcAft>
                <a:spcPts val="0"/>
              </a:spcAft>
              <a:buSzPts val="1200"/>
              <a:buChar char="●"/>
              <a:defRPr sz="1600"/>
            </a:lvl4pPr>
            <a:lvl5pPr marL="3047696" lvl="4" indent="-406361">
              <a:spcBef>
                <a:spcPts val="0"/>
              </a:spcBef>
              <a:spcAft>
                <a:spcPts val="0"/>
              </a:spcAft>
              <a:buSzPts val="1200"/>
              <a:buChar char="○"/>
              <a:defRPr sz="1600"/>
            </a:lvl5pPr>
            <a:lvl6pPr marL="3657235" lvl="5" indent="-406361">
              <a:spcBef>
                <a:spcPts val="0"/>
              </a:spcBef>
              <a:spcAft>
                <a:spcPts val="0"/>
              </a:spcAft>
              <a:buSzPts val="1200"/>
              <a:buChar char="■"/>
              <a:defRPr sz="1600"/>
            </a:lvl6pPr>
            <a:lvl7pPr marL="4266773" lvl="6" indent="-406361">
              <a:spcBef>
                <a:spcPts val="0"/>
              </a:spcBef>
              <a:spcAft>
                <a:spcPts val="0"/>
              </a:spcAft>
              <a:buSzPts val="1200"/>
              <a:buChar char="●"/>
              <a:defRPr sz="1600"/>
            </a:lvl7pPr>
            <a:lvl8pPr marL="4876313" lvl="7" indent="-406361">
              <a:spcBef>
                <a:spcPts val="0"/>
              </a:spcBef>
              <a:spcAft>
                <a:spcPts val="0"/>
              </a:spcAft>
              <a:buSzPts val="1200"/>
              <a:buChar char="○"/>
              <a:defRPr sz="1600"/>
            </a:lvl8pPr>
            <a:lvl9pPr marL="5485854" lvl="8" indent="-406361">
              <a:spcBef>
                <a:spcPts val="0"/>
              </a:spcBef>
              <a:spcAft>
                <a:spcPts val="0"/>
              </a:spcAft>
              <a:buSzPts val="1200"/>
              <a:buChar char="■"/>
              <a:defRPr sz="1600"/>
            </a:lvl9pPr>
          </a:lstStyle>
          <a:p>
            <a:endParaRPr/>
          </a:p>
        </p:txBody>
      </p:sp>
      <p:sp>
        <p:nvSpPr>
          <p:cNvPr id="603" name="Google Shape;603;p7"/>
          <p:cNvSpPr/>
          <p:nvPr/>
        </p:nvSpPr>
        <p:spPr>
          <a:xfrm rot="10800000" flipH="1">
            <a:off x="212467" y="-19233"/>
            <a:ext cx="208800" cy="42972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604" name="Google Shape;604;p7"/>
          <p:cNvGrpSpPr/>
          <p:nvPr/>
        </p:nvGrpSpPr>
        <p:grpSpPr>
          <a:xfrm>
            <a:off x="10315333" y="219593"/>
            <a:ext cx="1648200" cy="800963"/>
            <a:chOff x="6583775" y="-35155"/>
            <a:chExt cx="1236150" cy="600722"/>
          </a:xfrm>
        </p:grpSpPr>
        <p:sp>
          <p:nvSpPr>
            <p:cNvPr id="605" name="Google Shape;605;p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6" name="Google Shape;606;p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7" name="Google Shape;607;p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8" name="Google Shape;608;p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9" name="Google Shape;609;p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0" name="Google Shape;610;p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1" name="Google Shape;611;p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2" name="Google Shape;612;p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3" name="Google Shape;613;p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4" name="Google Shape;614;p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5" name="Google Shape;615;p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6" name="Google Shape;616;p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7" name="Google Shape;617;p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8" name="Google Shape;618;p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9" name="Google Shape;619;p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620" name="Google Shape;620;p7"/>
          <p:cNvGrpSpPr/>
          <p:nvPr/>
        </p:nvGrpSpPr>
        <p:grpSpPr>
          <a:xfrm>
            <a:off x="-1943000" y="-1440316"/>
            <a:ext cx="3917600" cy="3917600"/>
            <a:chOff x="7399275" y="2698225"/>
            <a:chExt cx="2938200" cy="2938200"/>
          </a:xfrm>
        </p:grpSpPr>
        <p:cxnSp>
          <p:nvCxnSpPr>
            <p:cNvPr id="621" name="Google Shape;621;p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625" name="Google Shape;625;p7"/>
          <p:cNvGrpSpPr/>
          <p:nvPr/>
        </p:nvGrpSpPr>
        <p:grpSpPr>
          <a:xfrm>
            <a:off x="9865700" y="3597633"/>
            <a:ext cx="3917600" cy="3917600"/>
            <a:chOff x="7399275" y="2698225"/>
            <a:chExt cx="2938200" cy="2938200"/>
          </a:xfrm>
        </p:grpSpPr>
        <p:cxnSp>
          <p:nvCxnSpPr>
            <p:cNvPr id="626" name="Google Shape;626;p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7" name="Google Shape;627;p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8" name="Google Shape;628;p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9" name="Google Shape;629;p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630" name="Google Shape;630;p7"/>
          <p:cNvGrpSpPr/>
          <p:nvPr/>
        </p:nvGrpSpPr>
        <p:grpSpPr>
          <a:xfrm rot="5400000">
            <a:off x="692914" y="5441280"/>
            <a:ext cx="851164" cy="1547029"/>
            <a:chOff x="2079800" y="2537025"/>
            <a:chExt cx="481900" cy="875875"/>
          </a:xfrm>
        </p:grpSpPr>
        <p:sp>
          <p:nvSpPr>
            <p:cNvPr id="631" name="Google Shape;631;p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2" name="Google Shape;632;p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3" name="Google Shape;633;p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4" name="Google Shape;634;p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5" name="Google Shape;635;p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6" name="Google Shape;636;p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7" name="Google Shape;637;p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8" name="Google Shape;638;p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9" name="Google Shape;639;p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0" name="Google Shape;640;p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1" name="Google Shape;641;p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2" name="Google Shape;642;p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3" name="Google Shape;643;p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4" name="Google Shape;644;p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5" name="Google Shape;645;p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46" name="Google Shape;646;p7"/>
          <p:cNvSpPr/>
          <p:nvPr/>
        </p:nvSpPr>
        <p:spPr>
          <a:xfrm rot="-5400000">
            <a:off x="9495700" y="3978367"/>
            <a:ext cx="168400" cy="53340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772052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47"/>
        <p:cNvGrpSpPr/>
        <p:nvPr/>
      </p:nvGrpSpPr>
      <p:grpSpPr>
        <a:xfrm>
          <a:off x="0" y="0"/>
          <a:ext cx="0" cy="0"/>
          <a:chOff x="0" y="0"/>
          <a:chExt cx="0" cy="0"/>
        </a:xfrm>
      </p:grpSpPr>
      <p:sp>
        <p:nvSpPr>
          <p:cNvPr id="948" name="Google Shape;948;p12"/>
          <p:cNvSpPr txBox="1">
            <a:spLocks noGrp="1"/>
          </p:cNvSpPr>
          <p:nvPr>
            <p:ph type="sldNum" idx="12"/>
          </p:nvPr>
        </p:nvSpPr>
        <p:spPr>
          <a:xfrm>
            <a:off x="11296611" y="6217623"/>
            <a:ext cx="731600" cy="524800"/>
          </a:xfrm>
          <a:prstGeom prst="rect">
            <a:avLst/>
          </a:prstGeom>
          <a:noFill/>
          <a:ln>
            <a:noFill/>
          </a:ln>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32">
              <a:buClr>
                <a:srgbClr val="000000"/>
              </a:buClr>
            </a:pPr>
            <a:fld id="{00000000-1234-1234-1234-123412341234}" type="slidenum">
              <a:rPr lang="en" kern="0" smtClean="0">
                <a:solidFill>
                  <a:srgbClr val="000000"/>
                </a:solidFill>
                <a:cs typeface="Arial"/>
                <a:sym typeface="Arial"/>
              </a:rPr>
              <a:pPr defTabSz="914332">
                <a:buClr>
                  <a:srgbClr val="000000"/>
                </a:buClr>
              </a:pPr>
              <a:t>‹#›</a:t>
            </a:fld>
            <a:endParaRPr lang="en" kern="0">
              <a:solidFill>
                <a:srgbClr val="000000"/>
              </a:solidFill>
              <a:cs typeface="Arial"/>
              <a:sym typeface="Arial"/>
            </a:endParaRPr>
          </a:p>
        </p:txBody>
      </p:sp>
    </p:spTree>
    <p:extLst>
      <p:ext uri="{BB962C8B-B14F-4D97-AF65-F5344CB8AC3E}">
        <p14:creationId xmlns:p14="http://schemas.microsoft.com/office/powerpoint/2010/main" val="163230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07112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6"/>
        <p:cNvGrpSpPr/>
        <p:nvPr/>
      </p:nvGrpSpPr>
      <p:grpSpPr>
        <a:xfrm>
          <a:off x="0" y="0"/>
          <a:ext cx="0" cy="0"/>
          <a:chOff x="0" y="0"/>
          <a:chExt cx="0" cy="0"/>
        </a:xfrm>
      </p:grpSpPr>
      <p:grpSp>
        <p:nvGrpSpPr>
          <p:cNvPr id="1147" name="Google Shape;1147;p15"/>
          <p:cNvGrpSpPr/>
          <p:nvPr/>
        </p:nvGrpSpPr>
        <p:grpSpPr>
          <a:xfrm>
            <a:off x="4" y="-133"/>
            <a:ext cx="12191823" cy="6946729"/>
            <a:chOff x="-26109" y="-42"/>
            <a:chExt cx="9027413" cy="5143694"/>
          </a:xfrm>
        </p:grpSpPr>
        <p:grpSp>
          <p:nvGrpSpPr>
            <p:cNvPr id="1148" name="Google Shape;1148;p15"/>
            <p:cNvGrpSpPr/>
            <p:nvPr/>
          </p:nvGrpSpPr>
          <p:grpSpPr>
            <a:xfrm>
              <a:off x="-26109" y="58"/>
              <a:ext cx="9027413" cy="5143594"/>
              <a:chOff x="3903450" y="929825"/>
              <a:chExt cx="4632531" cy="2639500"/>
            </a:xfrm>
          </p:grpSpPr>
          <p:sp>
            <p:nvSpPr>
              <p:cNvPr id="1149" name="Google Shape;1149;p1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0" name="Google Shape;1150;p1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1" name="Google Shape;1151;p1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2" name="Google Shape;1152;p1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3" name="Google Shape;1153;p1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4" name="Google Shape;1154;p1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5" name="Google Shape;1155;p1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6" name="Google Shape;1156;p1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7" name="Google Shape;1157;p1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8" name="Google Shape;1158;p1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9" name="Google Shape;1159;p1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0" name="Google Shape;1160;p1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1" name="Google Shape;1161;p1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2" name="Google Shape;1162;p1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3" name="Google Shape;1163;p1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4" name="Google Shape;1164;p1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5" name="Google Shape;1165;p1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6" name="Google Shape;1166;p1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7" name="Google Shape;1167;p1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8" name="Google Shape;1168;p1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9" name="Google Shape;1169;p1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0" name="Google Shape;1170;p1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1" name="Google Shape;1171;p1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2" name="Google Shape;1172;p1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3" name="Google Shape;1173;p1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4" name="Google Shape;1174;p1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5" name="Google Shape;1175;p1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6" name="Google Shape;1176;p1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7" name="Google Shape;1177;p1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8" name="Google Shape;1178;p1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9" name="Google Shape;1179;p1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0" name="Google Shape;1180;p1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1" name="Google Shape;1181;p1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2" name="Google Shape;1182;p1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3" name="Google Shape;1183;p1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4" name="Google Shape;1184;p1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5" name="Google Shape;1185;p1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6" name="Google Shape;1186;p1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7" name="Google Shape;1187;p1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8" name="Google Shape;1188;p1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9" name="Google Shape;1189;p1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0" name="Google Shape;1190;p1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1" name="Google Shape;1191;p1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2" name="Google Shape;1192;p1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3" name="Google Shape;1193;p1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4" name="Google Shape;1194;p1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5" name="Google Shape;1195;p1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6" name="Google Shape;1196;p1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7" name="Google Shape;1197;p1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8" name="Google Shape;1198;p1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9" name="Google Shape;1199;p1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0" name="Google Shape;1200;p1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1" name="Google Shape;1201;p1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2" name="Google Shape;1202;p1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3" name="Google Shape;1203;p1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4" name="Google Shape;1204;p1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5" name="Google Shape;1205;p1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6" name="Google Shape;1206;p1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7" name="Google Shape;1207;p1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8" name="Google Shape;1208;p1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9" name="Google Shape;1209;p1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0" name="Google Shape;1210;p1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1" name="Google Shape;1211;p1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2" name="Google Shape;1212;p1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3" name="Google Shape;1213;p1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214" name="Google Shape;1214;p1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215" name="Google Shape;1215;p15"/>
          <p:cNvSpPr txBox="1">
            <a:spLocks noGrp="1"/>
          </p:cNvSpPr>
          <p:nvPr>
            <p:ph type="title"/>
          </p:nvPr>
        </p:nvSpPr>
        <p:spPr>
          <a:xfrm>
            <a:off x="2110200" y="2169700"/>
            <a:ext cx="3502000" cy="703600"/>
          </a:xfrm>
          <a:prstGeom prst="rect">
            <a:avLst/>
          </a:prstGeom>
          <a:noFill/>
          <a:ln>
            <a:noFill/>
          </a:ln>
        </p:spPr>
        <p:txBody>
          <a:bodyPr spcFirstLastPara="1" wrap="square" lIns="121889" tIns="121889" rIns="121889" bIns="121889" anchor="ctr" anchorCtr="0">
            <a:noAutofit/>
          </a:bodyPr>
          <a:lstStyle>
            <a:lvl1pPr marR="50795"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6" name="Google Shape;1216;p15"/>
          <p:cNvSpPr txBox="1">
            <a:spLocks noGrp="1"/>
          </p:cNvSpPr>
          <p:nvPr>
            <p:ph type="title" idx="2"/>
          </p:nvPr>
        </p:nvSpPr>
        <p:spPr>
          <a:xfrm>
            <a:off x="936600" y="21643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7" name="Google Shape;1217;p15"/>
          <p:cNvSpPr txBox="1">
            <a:spLocks noGrp="1"/>
          </p:cNvSpPr>
          <p:nvPr>
            <p:ph type="title" idx="3"/>
          </p:nvPr>
        </p:nvSpPr>
        <p:spPr>
          <a:xfrm>
            <a:off x="2110200" y="4298000"/>
            <a:ext cx="3502000" cy="703600"/>
          </a:xfrm>
          <a:prstGeom prst="rect">
            <a:avLst/>
          </a:prstGeom>
          <a:noFill/>
          <a:ln>
            <a:noFill/>
          </a:ln>
        </p:spPr>
        <p:txBody>
          <a:bodyPr spcFirstLastPara="1" wrap="square" lIns="121889" tIns="121889" rIns="121889" bIns="121889" anchor="ctr" anchorCtr="0">
            <a:noAutofit/>
          </a:bodyPr>
          <a:lstStyle>
            <a:lvl1pPr marR="50795"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8" name="Google Shape;1218;p15"/>
          <p:cNvSpPr txBox="1">
            <a:spLocks noGrp="1"/>
          </p:cNvSpPr>
          <p:nvPr>
            <p:ph type="subTitle" idx="1"/>
          </p:nvPr>
        </p:nvSpPr>
        <p:spPr>
          <a:xfrm>
            <a:off x="2110200" y="5103200"/>
            <a:ext cx="3502000" cy="763600"/>
          </a:xfrm>
          <a:prstGeom prst="rect">
            <a:avLst/>
          </a:prstGeom>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19" name="Google Shape;1219;p15"/>
          <p:cNvSpPr txBox="1">
            <a:spLocks noGrp="1"/>
          </p:cNvSpPr>
          <p:nvPr>
            <p:ph type="subTitle" idx="4"/>
          </p:nvPr>
        </p:nvSpPr>
        <p:spPr>
          <a:xfrm>
            <a:off x="2110235" y="29749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SzPts val="1200"/>
              <a:buNone/>
              <a:defRPr>
                <a:highlight>
                  <a:schemeClr val="dk1"/>
                </a:highlight>
              </a:defRPr>
            </a:lvl2pPr>
            <a:lvl3pPr lvl="2" rtl="0">
              <a:spcBef>
                <a:spcPts val="0"/>
              </a:spcBef>
              <a:spcAft>
                <a:spcPts val="0"/>
              </a:spcAft>
              <a:buSzPts val="1200"/>
              <a:buNone/>
              <a:defRPr>
                <a:highlight>
                  <a:schemeClr val="dk1"/>
                </a:highlight>
              </a:defRPr>
            </a:lvl3pPr>
            <a:lvl4pPr lvl="3" rtl="0">
              <a:spcBef>
                <a:spcPts val="0"/>
              </a:spcBef>
              <a:spcAft>
                <a:spcPts val="0"/>
              </a:spcAft>
              <a:buSzPts val="1200"/>
              <a:buNone/>
              <a:defRPr>
                <a:highlight>
                  <a:schemeClr val="dk1"/>
                </a:highlight>
              </a:defRPr>
            </a:lvl4pPr>
            <a:lvl5pPr lvl="4" rtl="0">
              <a:spcBef>
                <a:spcPts val="0"/>
              </a:spcBef>
              <a:spcAft>
                <a:spcPts val="0"/>
              </a:spcAft>
              <a:buSzPts val="1200"/>
              <a:buNone/>
              <a:defRPr>
                <a:highlight>
                  <a:schemeClr val="dk1"/>
                </a:highlight>
              </a:defRPr>
            </a:lvl5pPr>
            <a:lvl6pPr lvl="5" rtl="0">
              <a:spcBef>
                <a:spcPts val="0"/>
              </a:spcBef>
              <a:spcAft>
                <a:spcPts val="0"/>
              </a:spcAft>
              <a:buSzPts val="1200"/>
              <a:buNone/>
              <a:defRPr>
                <a:highlight>
                  <a:schemeClr val="dk1"/>
                </a:highlight>
              </a:defRPr>
            </a:lvl6pPr>
            <a:lvl7pPr lvl="6" rtl="0">
              <a:spcBef>
                <a:spcPts val="0"/>
              </a:spcBef>
              <a:spcAft>
                <a:spcPts val="0"/>
              </a:spcAft>
              <a:buSzPts val="1200"/>
              <a:buNone/>
              <a:defRPr>
                <a:highlight>
                  <a:schemeClr val="dk1"/>
                </a:highlight>
              </a:defRPr>
            </a:lvl7pPr>
            <a:lvl8pPr lvl="7" rtl="0">
              <a:spcBef>
                <a:spcPts val="0"/>
              </a:spcBef>
              <a:spcAft>
                <a:spcPts val="0"/>
              </a:spcAft>
              <a:buSzPts val="1200"/>
              <a:buNone/>
              <a:defRPr>
                <a:highlight>
                  <a:schemeClr val="dk1"/>
                </a:highlight>
              </a:defRPr>
            </a:lvl8pPr>
            <a:lvl9pPr lvl="8" rtl="0">
              <a:spcBef>
                <a:spcPts val="0"/>
              </a:spcBef>
              <a:spcAft>
                <a:spcPts val="0"/>
              </a:spcAft>
              <a:buSzPts val="1200"/>
              <a:buNone/>
              <a:defRPr>
                <a:highlight>
                  <a:schemeClr val="dk1"/>
                </a:highlight>
              </a:defRPr>
            </a:lvl9pPr>
          </a:lstStyle>
          <a:p>
            <a:endParaRPr/>
          </a:p>
        </p:txBody>
      </p:sp>
      <p:sp>
        <p:nvSpPr>
          <p:cNvPr id="1220" name="Google Shape;1220;p15"/>
          <p:cNvSpPr txBox="1">
            <a:spLocks noGrp="1"/>
          </p:cNvSpPr>
          <p:nvPr>
            <p:ph type="title" idx="5"/>
          </p:nvPr>
        </p:nvSpPr>
        <p:spPr>
          <a:xfrm>
            <a:off x="7269709" y="2169700"/>
            <a:ext cx="3502000" cy="703600"/>
          </a:xfrm>
          <a:prstGeom prst="rect">
            <a:avLst/>
          </a:prstGeom>
          <a:noFill/>
          <a:ln>
            <a:noFill/>
          </a:ln>
        </p:spPr>
        <p:txBody>
          <a:bodyPr spcFirstLastPara="1" wrap="square" lIns="121889" tIns="121889" rIns="121889" bIns="121889"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1" name="Google Shape;1221;p15"/>
          <p:cNvSpPr txBox="1">
            <a:spLocks noGrp="1"/>
          </p:cNvSpPr>
          <p:nvPr>
            <p:ph type="title" idx="6"/>
          </p:nvPr>
        </p:nvSpPr>
        <p:spPr>
          <a:xfrm>
            <a:off x="6095967" y="21697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2" name="Google Shape;1222;p15"/>
          <p:cNvSpPr txBox="1">
            <a:spLocks noGrp="1"/>
          </p:cNvSpPr>
          <p:nvPr>
            <p:ph type="subTitle" idx="7"/>
          </p:nvPr>
        </p:nvSpPr>
        <p:spPr>
          <a:xfrm>
            <a:off x="7269567" y="29855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3" name="Google Shape;1223;p15"/>
          <p:cNvSpPr txBox="1">
            <a:spLocks noGrp="1"/>
          </p:cNvSpPr>
          <p:nvPr>
            <p:ph type="title" idx="8"/>
          </p:nvPr>
        </p:nvSpPr>
        <p:spPr>
          <a:xfrm>
            <a:off x="936600" y="42980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4" name="Google Shape;1224;p15"/>
          <p:cNvSpPr txBox="1">
            <a:spLocks noGrp="1"/>
          </p:cNvSpPr>
          <p:nvPr>
            <p:ph type="title" idx="9"/>
          </p:nvPr>
        </p:nvSpPr>
        <p:spPr>
          <a:xfrm>
            <a:off x="7269707" y="4298000"/>
            <a:ext cx="3502000" cy="703600"/>
          </a:xfrm>
          <a:prstGeom prst="rect">
            <a:avLst/>
          </a:prstGeom>
          <a:noFill/>
          <a:ln>
            <a:noFill/>
          </a:ln>
        </p:spPr>
        <p:txBody>
          <a:bodyPr spcFirstLastPara="1" wrap="square" lIns="121889" tIns="121889" rIns="121889" bIns="121889"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5" name="Google Shape;1225;p15"/>
          <p:cNvSpPr txBox="1">
            <a:spLocks noGrp="1"/>
          </p:cNvSpPr>
          <p:nvPr>
            <p:ph type="title" idx="13"/>
          </p:nvPr>
        </p:nvSpPr>
        <p:spPr>
          <a:xfrm>
            <a:off x="6096000" y="42980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6" name="Google Shape;1226;p15"/>
          <p:cNvSpPr txBox="1">
            <a:spLocks noGrp="1"/>
          </p:cNvSpPr>
          <p:nvPr>
            <p:ph type="subTitle" idx="14"/>
          </p:nvPr>
        </p:nvSpPr>
        <p:spPr>
          <a:xfrm>
            <a:off x="7269567" y="51032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7" name="Google Shape;1227;p15"/>
          <p:cNvSpPr txBox="1">
            <a:spLocks noGrp="1"/>
          </p:cNvSpPr>
          <p:nvPr>
            <p:ph type="title" idx="15"/>
          </p:nvPr>
        </p:nvSpPr>
        <p:spPr>
          <a:xfrm>
            <a:off x="960000" y="719333"/>
            <a:ext cx="10272000" cy="763600"/>
          </a:xfrm>
          <a:prstGeom prst="rect">
            <a:avLst/>
          </a:prstGeom>
          <a:solidFill>
            <a:schemeClr val="accent5"/>
          </a:solidFill>
        </p:spPr>
        <p:txBody>
          <a:bodyPr spcFirstLastPara="1" wrap="square" lIns="121889" tIns="121889" rIns="121889" bIns="121889" anchor="ctr" anchorCtr="0">
            <a:noAutofit/>
          </a:bodyPr>
          <a:lstStyle>
            <a:lvl1pPr lvl="0" rtl="0">
              <a:spcBef>
                <a:spcPts val="0"/>
              </a:spcBef>
              <a:spcAft>
                <a:spcPts val="0"/>
              </a:spcAft>
              <a:buSzPts val="30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8" name="Google Shape;1228;p15"/>
          <p:cNvGrpSpPr/>
          <p:nvPr/>
        </p:nvGrpSpPr>
        <p:grpSpPr>
          <a:xfrm rot="5400000">
            <a:off x="626979" y="5419280"/>
            <a:ext cx="851164" cy="1547029"/>
            <a:chOff x="2079800" y="2537025"/>
            <a:chExt cx="481900" cy="875875"/>
          </a:xfrm>
        </p:grpSpPr>
        <p:sp>
          <p:nvSpPr>
            <p:cNvPr id="1229" name="Google Shape;1229;p1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0" name="Google Shape;1230;p1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1" name="Google Shape;1231;p1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2" name="Google Shape;1232;p1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3" name="Google Shape;1233;p1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4" name="Google Shape;1234;p1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5" name="Google Shape;1235;p1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6" name="Google Shape;1236;p1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7" name="Google Shape;1237;p1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8" name="Google Shape;1238;p1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9" name="Google Shape;1239;p1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0" name="Google Shape;1240;p1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1" name="Google Shape;1241;p1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2" name="Google Shape;1242;p1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3" name="Google Shape;1243;p1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244" name="Google Shape;1244;p15"/>
          <p:cNvGrpSpPr/>
          <p:nvPr/>
        </p:nvGrpSpPr>
        <p:grpSpPr>
          <a:xfrm>
            <a:off x="9865700" y="3597633"/>
            <a:ext cx="3917600" cy="3917600"/>
            <a:chOff x="7399275" y="2698225"/>
            <a:chExt cx="2938200" cy="2938200"/>
          </a:xfrm>
        </p:grpSpPr>
        <p:cxnSp>
          <p:nvCxnSpPr>
            <p:cNvPr id="1245" name="Google Shape;1245;p15"/>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6" name="Google Shape;1246;p15"/>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7" name="Google Shape;1247;p15"/>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8" name="Google Shape;1248;p15"/>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249" name="Google Shape;1249;p15"/>
          <p:cNvSpPr/>
          <p:nvPr/>
        </p:nvSpPr>
        <p:spPr>
          <a:xfrm rot="-5400000">
            <a:off x="10336433" y="4819167"/>
            <a:ext cx="164800" cy="3656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589743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98"/>
        <p:cNvGrpSpPr/>
        <p:nvPr/>
      </p:nvGrpSpPr>
      <p:grpSpPr>
        <a:xfrm>
          <a:off x="0" y="0"/>
          <a:ext cx="0" cy="0"/>
          <a:chOff x="0" y="0"/>
          <a:chExt cx="0" cy="0"/>
        </a:xfrm>
      </p:grpSpPr>
      <p:sp>
        <p:nvSpPr>
          <p:cNvPr id="2499" name="Google Shape;2499;p28"/>
          <p:cNvSpPr/>
          <p:nvPr/>
        </p:nvSpPr>
        <p:spPr>
          <a:xfrm>
            <a:off x="-30200" y="-29133"/>
            <a:ext cx="12319600" cy="6946800"/>
          </a:xfrm>
          <a:prstGeom prst="rect">
            <a:avLst/>
          </a:prstGeom>
          <a:solidFill>
            <a:schemeClr val="accent6"/>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00" name="Google Shape;2500;p28"/>
          <p:cNvGrpSpPr/>
          <p:nvPr/>
        </p:nvGrpSpPr>
        <p:grpSpPr>
          <a:xfrm>
            <a:off x="4" y="-133"/>
            <a:ext cx="12191823" cy="6946729"/>
            <a:chOff x="-26109" y="-42"/>
            <a:chExt cx="9027413" cy="5143694"/>
          </a:xfrm>
        </p:grpSpPr>
        <p:grpSp>
          <p:nvGrpSpPr>
            <p:cNvPr id="2501" name="Google Shape;2501;p28"/>
            <p:cNvGrpSpPr/>
            <p:nvPr/>
          </p:nvGrpSpPr>
          <p:grpSpPr>
            <a:xfrm>
              <a:off x="-26109" y="58"/>
              <a:ext cx="9027413" cy="5143594"/>
              <a:chOff x="3903450" y="929825"/>
              <a:chExt cx="4632531" cy="2639500"/>
            </a:xfrm>
          </p:grpSpPr>
          <p:sp>
            <p:nvSpPr>
              <p:cNvPr id="2502" name="Google Shape;2502;p2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3" name="Google Shape;2503;p2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4" name="Google Shape;2504;p2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5" name="Google Shape;2505;p2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6" name="Google Shape;2506;p2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7" name="Google Shape;2507;p2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8" name="Google Shape;2508;p2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9" name="Google Shape;2509;p2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0" name="Google Shape;2510;p2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1" name="Google Shape;2511;p2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2" name="Google Shape;2512;p2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3" name="Google Shape;2513;p2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4" name="Google Shape;2514;p2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5" name="Google Shape;2515;p2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6" name="Google Shape;2516;p2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7" name="Google Shape;2517;p2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8" name="Google Shape;2518;p2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9" name="Google Shape;2519;p2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0" name="Google Shape;2520;p2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1" name="Google Shape;2521;p2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2" name="Google Shape;2522;p2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3" name="Google Shape;2523;p2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4" name="Google Shape;2524;p2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5" name="Google Shape;2525;p2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6" name="Google Shape;2526;p2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7" name="Google Shape;2527;p2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8" name="Google Shape;2528;p2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9" name="Google Shape;2529;p2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0" name="Google Shape;2530;p2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1" name="Google Shape;2531;p2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2" name="Google Shape;2532;p2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3" name="Google Shape;2533;p2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4" name="Google Shape;2534;p2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5" name="Google Shape;2535;p2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6" name="Google Shape;2536;p2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7" name="Google Shape;2537;p2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8" name="Google Shape;2538;p2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9" name="Google Shape;2539;p2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0" name="Google Shape;2540;p2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1" name="Google Shape;2541;p2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2" name="Google Shape;2542;p2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3" name="Google Shape;2543;p2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4" name="Google Shape;2544;p2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5" name="Google Shape;2545;p2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6" name="Google Shape;2546;p2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7" name="Google Shape;2547;p2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8" name="Google Shape;2548;p2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9" name="Google Shape;2549;p2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0" name="Google Shape;2550;p2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1" name="Google Shape;2551;p2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2" name="Google Shape;2552;p2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3" name="Google Shape;2553;p2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4" name="Google Shape;2554;p2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5" name="Google Shape;2555;p2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6" name="Google Shape;2556;p2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7" name="Google Shape;2557;p2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8" name="Google Shape;2558;p2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9" name="Google Shape;2559;p2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0" name="Google Shape;2560;p2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1" name="Google Shape;2561;p2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2" name="Google Shape;2562;p2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3" name="Google Shape;2563;p2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4" name="Google Shape;2564;p2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5" name="Google Shape;2565;p2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6" name="Google Shape;2566;p2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67" name="Google Shape;2567;p2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68" name="Google Shape;2568;p28"/>
          <p:cNvSpPr txBox="1">
            <a:spLocks noGrp="1"/>
          </p:cNvSpPr>
          <p:nvPr>
            <p:ph type="title"/>
          </p:nvPr>
        </p:nvSpPr>
        <p:spPr>
          <a:xfrm>
            <a:off x="2880700" y="2318967"/>
            <a:ext cx="7143600" cy="1912400"/>
          </a:xfrm>
          <a:prstGeom prst="rect">
            <a:avLst/>
          </a:prstGeom>
          <a:solidFill>
            <a:schemeClr val="accent1"/>
          </a:solidFill>
          <a:ln>
            <a:noFill/>
          </a:ln>
        </p:spPr>
        <p:txBody>
          <a:bodyPr spcFirstLastPara="1" wrap="square" lIns="121889" tIns="121889" rIns="121889" bIns="121889" anchor="ctr" anchorCtr="0">
            <a:noAutofit/>
          </a:bodyPr>
          <a:lstStyle>
            <a:lvl1pPr lvl="0" algn="ctr" rtl="0">
              <a:spcBef>
                <a:spcPts val="0"/>
              </a:spcBef>
              <a:spcAft>
                <a:spcPts val="0"/>
              </a:spcAft>
              <a:buSzPts val="4000"/>
              <a:buNone/>
              <a:defRPr sz="14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9" name="Google Shape;2569;p28"/>
          <p:cNvSpPr txBox="1">
            <a:spLocks noGrp="1"/>
          </p:cNvSpPr>
          <p:nvPr>
            <p:ph type="body" idx="1"/>
          </p:nvPr>
        </p:nvSpPr>
        <p:spPr>
          <a:xfrm>
            <a:off x="3364967" y="4653033"/>
            <a:ext cx="6197200" cy="966800"/>
          </a:xfrm>
          <a:prstGeom prst="rect">
            <a:avLst/>
          </a:prstGeom>
          <a:noFill/>
          <a:ln>
            <a:noFill/>
          </a:ln>
        </p:spPr>
        <p:txBody>
          <a:bodyPr spcFirstLastPara="1" wrap="square" lIns="121889" tIns="121889" rIns="121889" bIns="121889" anchor="t" anchorCtr="0">
            <a:noAutofit/>
          </a:bodyPr>
          <a:lstStyle>
            <a:lvl1pPr marL="609539" lvl="0" indent="-406361" algn="ctr" rtl="0">
              <a:lnSpc>
                <a:spcPct val="100000"/>
              </a:lnSpc>
              <a:spcBef>
                <a:spcPts val="0"/>
              </a:spcBef>
              <a:spcAft>
                <a:spcPts val="0"/>
              </a:spcAft>
              <a:buSzPts val="1200"/>
              <a:buChar char="●"/>
              <a:defRPr sz="2100">
                <a:solidFill>
                  <a:srgbClr val="252528"/>
                </a:solidFill>
              </a:defRPr>
            </a:lvl1pPr>
            <a:lvl2pPr marL="1219080" lvl="1" indent="-406361" rtl="0">
              <a:spcBef>
                <a:spcPts val="0"/>
              </a:spcBef>
              <a:spcAft>
                <a:spcPts val="0"/>
              </a:spcAft>
              <a:buSzPts val="1200"/>
              <a:buChar char="○"/>
              <a:defRPr/>
            </a:lvl2pPr>
            <a:lvl3pPr marL="1828618" lvl="2" indent="-406361" rtl="0">
              <a:spcBef>
                <a:spcPts val="0"/>
              </a:spcBef>
              <a:spcAft>
                <a:spcPts val="0"/>
              </a:spcAft>
              <a:buSzPts val="1200"/>
              <a:buChar char="■"/>
              <a:defRPr/>
            </a:lvl3pPr>
            <a:lvl4pPr marL="2438158" lvl="3" indent="-406361" rtl="0">
              <a:spcBef>
                <a:spcPts val="0"/>
              </a:spcBef>
              <a:spcAft>
                <a:spcPts val="0"/>
              </a:spcAft>
              <a:buSzPts val="1200"/>
              <a:buChar char="●"/>
              <a:defRPr/>
            </a:lvl4pPr>
            <a:lvl5pPr marL="3047696" lvl="4" indent="-406361" rtl="0">
              <a:spcBef>
                <a:spcPts val="0"/>
              </a:spcBef>
              <a:spcAft>
                <a:spcPts val="0"/>
              </a:spcAft>
              <a:buSzPts val="1200"/>
              <a:buChar char="○"/>
              <a:defRPr/>
            </a:lvl5pPr>
            <a:lvl6pPr marL="3657235" lvl="5" indent="-406361" rtl="0">
              <a:spcBef>
                <a:spcPts val="0"/>
              </a:spcBef>
              <a:spcAft>
                <a:spcPts val="0"/>
              </a:spcAft>
              <a:buSzPts val="1200"/>
              <a:buChar char="■"/>
              <a:defRPr/>
            </a:lvl6pPr>
            <a:lvl7pPr marL="4266773" lvl="6" indent="-406361" rtl="0">
              <a:spcBef>
                <a:spcPts val="0"/>
              </a:spcBef>
              <a:spcAft>
                <a:spcPts val="0"/>
              </a:spcAft>
              <a:buSzPts val="1200"/>
              <a:buChar char="●"/>
              <a:defRPr/>
            </a:lvl7pPr>
            <a:lvl8pPr marL="4876313" lvl="7" indent="-406361" rtl="0">
              <a:spcBef>
                <a:spcPts val="0"/>
              </a:spcBef>
              <a:spcAft>
                <a:spcPts val="0"/>
              </a:spcAft>
              <a:buSzPts val="1200"/>
              <a:buChar char="○"/>
              <a:defRPr/>
            </a:lvl8pPr>
            <a:lvl9pPr marL="5485854" lvl="8" indent="-406361" rtl="0">
              <a:spcBef>
                <a:spcPts val="0"/>
              </a:spcBef>
              <a:spcAft>
                <a:spcPts val="0"/>
              </a:spcAft>
              <a:buSzPts val="1200"/>
              <a:buChar char="■"/>
              <a:defRPr/>
            </a:lvl9pPr>
          </a:lstStyle>
          <a:p>
            <a:endParaRPr/>
          </a:p>
        </p:txBody>
      </p:sp>
      <p:grpSp>
        <p:nvGrpSpPr>
          <p:cNvPr id="2570" name="Google Shape;2570;p28"/>
          <p:cNvGrpSpPr/>
          <p:nvPr/>
        </p:nvGrpSpPr>
        <p:grpSpPr>
          <a:xfrm>
            <a:off x="10315333" y="219593"/>
            <a:ext cx="1648200" cy="800963"/>
            <a:chOff x="6583775" y="-35155"/>
            <a:chExt cx="1236150" cy="600722"/>
          </a:xfrm>
        </p:grpSpPr>
        <p:sp>
          <p:nvSpPr>
            <p:cNvPr id="2571" name="Google Shape;2571;p2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2" name="Google Shape;2572;p2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3" name="Google Shape;2573;p2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4" name="Google Shape;2574;p2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5" name="Google Shape;2575;p2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6" name="Google Shape;2576;p2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7" name="Google Shape;2577;p2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8" name="Google Shape;2578;p2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9" name="Google Shape;2579;p2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0" name="Google Shape;2580;p2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1" name="Google Shape;2581;p2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2" name="Google Shape;2582;p2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3" name="Google Shape;2583;p2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4" name="Google Shape;2584;p2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5" name="Google Shape;2585;p2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86" name="Google Shape;2586;p28"/>
          <p:cNvSpPr/>
          <p:nvPr/>
        </p:nvSpPr>
        <p:spPr>
          <a:xfrm rot="5400000">
            <a:off x="2581467" y="-2388233"/>
            <a:ext cx="189600" cy="5334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87" name="Google Shape;2587;p28"/>
          <p:cNvGrpSpPr/>
          <p:nvPr/>
        </p:nvGrpSpPr>
        <p:grpSpPr>
          <a:xfrm rot="548580">
            <a:off x="-1120609" y="-1117450"/>
            <a:ext cx="3917620" cy="3917620"/>
            <a:chOff x="7399275" y="2698225"/>
            <a:chExt cx="2938200" cy="2938200"/>
          </a:xfrm>
        </p:grpSpPr>
        <p:cxnSp>
          <p:nvCxnSpPr>
            <p:cNvPr id="2588" name="Google Shape;2588;p2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89" name="Google Shape;2589;p2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0" name="Google Shape;2590;p2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1" name="Google Shape;2591;p2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2592" name="Google Shape;2592;p28"/>
          <p:cNvSpPr/>
          <p:nvPr/>
        </p:nvSpPr>
        <p:spPr>
          <a:xfrm flipH="1">
            <a:off x="11854900" y="2635567"/>
            <a:ext cx="188800" cy="42972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93" name="Google Shape;2593;p28"/>
          <p:cNvGrpSpPr/>
          <p:nvPr/>
        </p:nvGrpSpPr>
        <p:grpSpPr>
          <a:xfrm rot="-410061">
            <a:off x="9413782" y="3622089"/>
            <a:ext cx="3917623" cy="3917623"/>
            <a:chOff x="7399275" y="2698225"/>
            <a:chExt cx="2938200" cy="2938200"/>
          </a:xfrm>
        </p:grpSpPr>
        <p:cxnSp>
          <p:nvCxnSpPr>
            <p:cNvPr id="2594" name="Google Shape;2594;p2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5" name="Google Shape;2595;p2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6" name="Google Shape;2596;p2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7" name="Google Shape;2597;p2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598" name="Google Shape;2598;p28"/>
          <p:cNvSpPr/>
          <p:nvPr/>
        </p:nvSpPr>
        <p:spPr>
          <a:xfrm>
            <a:off x="-1180967" y="4653033"/>
            <a:ext cx="2253200" cy="2253200"/>
          </a:xfrm>
          <a:prstGeom prst="ellipse">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99" name="Google Shape;2599;p28"/>
          <p:cNvGrpSpPr/>
          <p:nvPr/>
        </p:nvGrpSpPr>
        <p:grpSpPr>
          <a:xfrm rot="5400000">
            <a:off x="692914" y="5441280"/>
            <a:ext cx="851164" cy="1547029"/>
            <a:chOff x="2079800" y="2537025"/>
            <a:chExt cx="481900" cy="875875"/>
          </a:xfrm>
        </p:grpSpPr>
        <p:sp>
          <p:nvSpPr>
            <p:cNvPr id="2600" name="Google Shape;2600;p28"/>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1" name="Google Shape;2601;p28"/>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2" name="Google Shape;2602;p28"/>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3" name="Google Shape;2603;p28"/>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4" name="Google Shape;2604;p28"/>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5" name="Google Shape;2605;p28"/>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6" name="Google Shape;2606;p28"/>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7" name="Google Shape;2607;p28"/>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8" name="Google Shape;2608;p28"/>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9" name="Google Shape;2609;p28"/>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0" name="Google Shape;2610;p28"/>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1" name="Google Shape;2611;p28"/>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2" name="Google Shape;2612;p28"/>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3" name="Google Shape;2613;p28"/>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4" name="Google Shape;2614;p28"/>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964699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597"/>
        <p:cNvGrpSpPr/>
        <p:nvPr/>
      </p:nvGrpSpPr>
      <p:grpSpPr>
        <a:xfrm>
          <a:off x="0" y="0"/>
          <a:ext cx="0" cy="0"/>
          <a:chOff x="0" y="0"/>
          <a:chExt cx="0" cy="0"/>
        </a:xfrm>
      </p:grpSpPr>
      <p:grpSp>
        <p:nvGrpSpPr>
          <p:cNvPr id="3598" name="Google Shape;3598;p40"/>
          <p:cNvGrpSpPr/>
          <p:nvPr/>
        </p:nvGrpSpPr>
        <p:grpSpPr>
          <a:xfrm>
            <a:off x="4" y="-133"/>
            <a:ext cx="12191823" cy="6946729"/>
            <a:chOff x="-26109" y="-42"/>
            <a:chExt cx="9027413" cy="5143694"/>
          </a:xfrm>
        </p:grpSpPr>
        <p:grpSp>
          <p:nvGrpSpPr>
            <p:cNvPr id="3599" name="Google Shape;3599;p40"/>
            <p:cNvGrpSpPr/>
            <p:nvPr/>
          </p:nvGrpSpPr>
          <p:grpSpPr>
            <a:xfrm>
              <a:off x="-26109" y="58"/>
              <a:ext cx="9027413" cy="5143594"/>
              <a:chOff x="3903450" y="929825"/>
              <a:chExt cx="4632531" cy="2639500"/>
            </a:xfrm>
          </p:grpSpPr>
          <p:sp>
            <p:nvSpPr>
              <p:cNvPr id="3600" name="Google Shape;3600;p4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1" name="Google Shape;3601;p4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2" name="Google Shape;3602;p4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3" name="Google Shape;3603;p4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4" name="Google Shape;3604;p4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5" name="Google Shape;3605;p4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6" name="Google Shape;3606;p4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7" name="Google Shape;3607;p4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8" name="Google Shape;3608;p4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9" name="Google Shape;3609;p4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0" name="Google Shape;3610;p4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1" name="Google Shape;3611;p4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2" name="Google Shape;3612;p4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3" name="Google Shape;3613;p4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4" name="Google Shape;3614;p4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5" name="Google Shape;3615;p4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6" name="Google Shape;3616;p4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7" name="Google Shape;3617;p4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8" name="Google Shape;3618;p4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9" name="Google Shape;3619;p4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0" name="Google Shape;3620;p4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1" name="Google Shape;3621;p4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2" name="Google Shape;3622;p4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3" name="Google Shape;3623;p4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4" name="Google Shape;3624;p4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5" name="Google Shape;3625;p4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6" name="Google Shape;3626;p4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7" name="Google Shape;3627;p4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8" name="Google Shape;3628;p4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9" name="Google Shape;3629;p4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0" name="Google Shape;3630;p4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1" name="Google Shape;3631;p4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2" name="Google Shape;3632;p4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3" name="Google Shape;3633;p4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4" name="Google Shape;3634;p4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5" name="Google Shape;3635;p4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6" name="Google Shape;3636;p4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7" name="Google Shape;3637;p4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8" name="Google Shape;3638;p4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9" name="Google Shape;3639;p4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0" name="Google Shape;3640;p4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1" name="Google Shape;3641;p4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2" name="Google Shape;3642;p4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3" name="Google Shape;3643;p4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4" name="Google Shape;3644;p4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5" name="Google Shape;3645;p4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6" name="Google Shape;3646;p4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7" name="Google Shape;3647;p4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8" name="Google Shape;3648;p4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9" name="Google Shape;3649;p4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0" name="Google Shape;3650;p4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1" name="Google Shape;3651;p4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2" name="Google Shape;3652;p4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3" name="Google Shape;3653;p4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4" name="Google Shape;3654;p4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5" name="Google Shape;3655;p4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6" name="Google Shape;3656;p4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7" name="Google Shape;3657;p4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8" name="Google Shape;3658;p4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9" name="Google Shape;3659;p4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0" name="Google Shape;3660;p4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1" name="Google Shape;3661;p4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2" name="Google Shape;3662;p4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3" name="Google Shape;3663;p4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4" name="Google Shape;3664;p4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65" name="Google Shape;3665;p4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66" name="Google Shape;3666;p40"/>
          <p:cNvSpPr/>
          <p:nvPr/>
        </p:nvSpPr>
        <p:spPr>
          <a:xfrm flipH="1">
            <a:off x="11111433" y="-1169067"/>
            <a:ext cx="2253200" cy="2253200"/>
          </a:xfrm>
          <a:prstGeom prst="ellipse">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667" name="Google Shape;3667;p40"/>
          <p:cNvGrpSpPr/>
          <p:nvPr/>
        </p:nvGrpSpPr>
        <p:grpSpPr>
          <a:xfrm rot="-5400000" flipH="1">
            <a:off x="10718558" y="5441280"/>
            <a:ext cx="851164" cy="1547029"/>
            <a:chOff x="2079800" y="2537025"/>
            <a:chExt cx="481900" cy="875875"/>
          </a:xfrm>
        </p:grpSpPr>
        <p:sp>
          <p:nvSpPr>
            <p:cNvPr id="3668" name="Google Shape;3668;p40"/>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9" name="Google Shape;3669;p40"/>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0" name="Google Shape;3670;p40"/>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1" name="Google Shape;3671;p40"/>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2" name="Google Shape;3672;p40"/>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3" name="Google Shape;3673;p40"/>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4" name="Google Shape;3674;p40"/>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5" name="Google Shape;3675;p40"/>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6" name="Google Shape;3676;p40"/>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7" name="Google Shape;3677;p40"/>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8" name="Google Shape;3678;p40"/>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9" name="Google Shape;3679;p40"/>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0" name="Google Shape;3680;p40"/>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1" name="Google Shape;3681;p40"/>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2" name="Google Shape;3682;p40"/>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83" name="Google Shape;3683;p40"/>
          <p:cNvSpPr/>
          <p:nvPr/>
        </p:nvSpPr>
        <p:spPr>
          <a:xfrm>
            <a:off x="218800" y="4798600"/>
            <a:ext cx="802800" cy="2148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619998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84"/>
        <p:cNvGrpSpPr/>
        <p:nvPr/>
      </p:nvGrpSpPr>
      <p:grpSpPr>
        <a:xfrm>
          <a:off x="0" y="0"/>
          <a:ext cx="0" cy="0"/>
          <a:chOff x="0" y="0"/>
          <a:chExt cx="0" cy="0"/>
        </a:xfrm>
      </p:grpSpPr>
      <p:grpSp>
        <p:nvGrpSpPr>
          <p:cNvPr id="3685" name="Google Shape;3685;p41"/>
          <p:cNvGrpSpPr/>
          <p:nvPr/>
        </p:nvGrpSpPr>
        <p:grpSpPr>
          <a:xfrm>
            <a:off x="4" y="-133"/>
            <a:ext cx="12191823" cy="6946729"/>
            <a:chOff x="-26109" y="-42"/>
            <a:chExt cx="9027413" cy="5143694"/>
          </a:xfrm>
        </p:grpSpPr>
        <p:grpSp>
          <p:nvGrpSpPr>
            <p:cNvPr id="3686" name="Google Shape;3686;p41"/>
            <p:cNvGrpSpPr/>
            <p:nvPr/>
          </p:nvGrpSpPr>
          <p:grpSpPr>
            <a:xfrm>
              <a:off x="-26109" y="58"/>
              <a:ext cx="9027413" cy="5143594"/>
              <a:chOff x="3903450" y="929825"/>
              <a:chExt cx="4632531" cy="2639500"/>
            </a:xfrm>
          </p:grpSpPr>
          <p:sp>
            <p:nvSpPr>
              <p:cNvPr id="3687" name="Google Shape;3687;p4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8" name="Google Shape;3688;p4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9" name="Google Shape;3689;p4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0" name="Google Shape;3690;p4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1" name="Google Shape;3691;p4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2" name="Google Shape;3692;p4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3" name="Google Shape;3693;p4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4" name="Google Shape;3694;p4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5" name="Google Shape;3695;p4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6" name="Google Shape;3696;p4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7" name="Google Shape;3697;p4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8" name="Google Shape;3698;p4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9" name="Google Shape;3699;p4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0" name="Google Shape;3700;p4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1" name="Google Shape;3701;p4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2" name="Google Shape;3702;p4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3" name="Google Shape;3703;p4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4" name="Google Shape;3704;p4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5" name="Google Shape;3705;p4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6" name="Google Shape;3706;p4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7" name="Google Shape;3707;p4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8" name="Google Shape;3708;p4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9" name="Google Shape;3709;p4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0" name="Google Shape;3710;p4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1" name="Google Shape;3711;p4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2" name="Google Shape;3712;p4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3" name="Google Shape;3713;p4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4" name="Google Shape;3714;p4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5" name="Google Shape;3715;p4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6" name="Google Shape;3716;p4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7" name="Google Shape;3717;p4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8" name="Google Shape;3718;p4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9" name="Google Shape;3719;p4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0" name="Google Shape;3720;p4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1" name="Google Shape;3721;p4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2" name="Google Shape;3722;p4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3" name="Google Shape;3723;p4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4" name="Google Shape;3724;p4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5" name="Google Shape;3725;p4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6" name="Google Shape;3726;p4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7" name="Google Shape;3727;p4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8" name="Google Shape;3728;p4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9" name="Google Shape;3729;p4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0" name="Google Shape;3730;p4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1" name="Google Shape;3731;p4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2" name="Google Shape;3732;p4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3" name="Google Shape;3733;p4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4" name="Google Shape;3734;p4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5" name="Google Shape;3735;p4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6" name="Google Shape;3736;p4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7" name="Google Shape;3737;p4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8" name="Google Shape;3738;p4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9" name="Google Shape;3739;p4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0" name="Google Shape;3740;p4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1" name="Google Shape;3741;p4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2" name="Google Shape;3742;p4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3" name="Google Shape;3743;p4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4" name="Google Shape;3744;p4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5" name="Google Shape;3745;p4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6" name="Google Shape;3746;p4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7" name="Google Shape;3747;p4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8" name="Google Shape;3748;p4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9" name="Google Shape;3749;p4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50" name="Google Shape;3750;p4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51" name="Google Shape;3751;p4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752" name="Google Shape;3752;p4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753" name="Google Shape;3753;p41"/>
          <p:cNvSpPr/>
          <p:nvPr/>
        </p:nvSpPr>
        <p:spPr>
          <a:xfrm rot="-2092082" flipH="1">
            <a:off x="-283313" y="5169618"/>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754" name="Google Shape;3754;p41"/>
          <p:cNvGrpSpPr/>
          <p:nvPr/>
        </p:nvGrpSpPr>
        <p:grpSpPr>
          <a:xfrm rot="4942822">
            <a:off x="-841684" y="4242108"/>
            <a:ext cx="3917717" cy="3917717"/>
            <a:chOff x="7399275" y="2698225"/>
            <a:chExt cx="2938200" cy="2938200"/>
          </a:xfrm>
        </p:grpSpPr>
        <p:cxnSp>
          <p:nvCxnSpPr>
            <p:cNvPr id="3755" name="Google Shape;3755;p41"/>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6" name="Google Shape;3756;p41"/>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7" name="Google Shape;3757;p41"/>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8" name="Google Shape;3758;p41"/>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759" name="Google Shape;3759;p41"/>
          <p:cNvSpPr/>
          <p:nvPr/>
        </p:nvSpPr>
        <p:spPr>
          <a:xfrm flipH="1">
            <a:off x="11803587" y="3168181"/>
            <a:ext cx="188800" cy="42972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760" name="Google Shape;3760;p41"/>
          <p:cNvGrpSpPr/>
          <p:nvPr/>
        </p:nvGrpSpPr>
        <p:grpSpPr>
          <a:xfrm>
            <a:off x="269408" y="219593"/>
            <a:ext cx="1648200" cy="800963"/>
            <a:chOff x="6583775" y="-35155"/>
            <a:chExt cx="1236150" cy="600722"/>
          </a:xfrm>
        </p:grpSpPr>
        <p:sp>
          <p:nvSpPr>
            <p:cNvPr id="3761" name="Google Shape;3761;p4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2" name="Google Shape;3762;p4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3" name="Google Shape;3763;p4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4" name="Google Shape;3764;p4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5" name="Google Shape;3765;p4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6" name="Google Shape;3766;p4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7" name="Google Shape;3767;p4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8" name="Google Shape;3768;p4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9" name="Google Shape;3769;p4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0" name="Google Shape;3770;p4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1" name="Google Shape;3771;p4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2" name="Google Shape;3772;p4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3" name="Google Shape;3773;p4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4" name="Google Shape;3774;p4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5" name="Google Shape;3775;p4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831875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89" tIns="121889" rIns="121889" bIns="121889"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89" tIns="121889" rIns="121889" bIns="121889"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96208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711358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46323" y="-941313"/>
            <a:ext cx="15960485" cy="10239017"/>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92" tIns="121892" rIns="121892" bIns="121892"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92" tIns="121892" rIns="121892" bIns="121892"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4" name="Google Shape;74;p2"/>
          <p:cNvGrpSpPr/>
          <p:nvPr/>
        </p:nvGrpSpPr>
        <p:grpSpPr>
          <a:xfrm>
            <a:off x="2117115" y="253906"/>
            <a:ext cx="9754236" cy="64499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78" name="Google Shape;78;p2"/>
          <p:cNvGrpSpPr/>
          <p:nvPr/>
        </p:nvGrpSpPr>
        <p:grpSpPr>
          <a:xfrm>
            <a:off x="301872" y="145497"/>
            <a:ext cx="11474911" cy="6505163"/>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66790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3600"/>
              <a:buNone/>
              <a:defRPr sz="67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61" name="Google Shape;161;p3"/>
          <p:cNvGrpSpPr/>
          <p:nvPr/>
        </p:nvGrpSpPr>
        <p:grpSpPr>
          <a:xfrm>
            <a:off x="286684" y="5851890"/>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217347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950967" y="1756967"/>
            <a:ext cx="10281200" cy="2412400"/>
          </a:xfrm>
          <a:prstGeom prst="rect">
            <a:avLst/>
          </a:prstGeom>
        </p:spPr>
        <p:txBody>
          <a:bodyPr spcFirstLastPara="1" wrap="square" lIns="121892" tIns="121892" rIns="121892" bIns="121892" anchor="t" anchorCtr="0">
            <a:noAutofit/>
          </a:bodyPr>
          <a:lstStyle>
            <a:lvl1pPr marL="609555" lvl="0" indent="-423301" rtl="0">
              <a:spcBef>
                <a:spcPts val="0"/>
              </a:spcBef>
              <a:spcAft>
                <a:spcPts val="0"/>
              </a:spcAft>
              <a:buSzPts val="1400"/>
              <a:buFont typeface="Nunito Light"/>
              <a:buChar char="●"/>
              <a:defRPr/>
            </a:lvl1pPr>
            <a:lvl2pPr marL="1219110" lvl="1" indent="-423301" rtl="0">
              <a:lnSpc>
                <a:spcPct val="100000"/>
              </a:lnSpc>
              <a:spcBef>
                <a:spcPts val="0"/>
              </a:spcBef>
              <a:spcAft>
                <a:spcPts val="0"/>
              </a:spcAft>
              <a:buSzPts val="1400"/>
              <a:buFont typeface="Nunito Light"/>
              <a:buChar char="○"/>
              <a:defRPr/>
            </a:lvl2pPr>
            <a:lvl3pPr marL="1828664" lvl="2" indent="-423301" rtl="0">
              <a:lnSpc>
                <a:spcPct val="100000"/>
              </a:lnSpc>
              <a:spcBef>
                <a:spcPts val="0"/>
              </a:spcBef>
              <a:spcAft>
                <a:spcPts val="0"/>
              </a:spcAft>
              <a:buSzPts val="1400"/>
              <a:buFont typeface="Nunito Light"/>
              <a:buChar char="■"/>
              <a:defRPr/>
            </a:lvl3pPr>
            <a:lvl4pPr marL="2438218" lvl="3" indent="-423301" rtl="0">
              <a:lnSpc>
                <a:spcPct val="100000"/>
              </a:lnSpc>
              <a:spcBef>
                <a:spcPts val="0"/>
              </a:spcBef>
              <a:spcAft>
                <a:spcPts val="0"/>
              </a:spcAft>
              <a:buSzPts val="1400"/>
              <a:buFont typeface="Nunito Light"/>
              <a:buChar char="●"/>
              <a:defRPr/>
            </a:lvl4pPr>
            <a:lvl5pPr marL="3047772" lvl="4" indent="-423301" rtl="0">
              <a:lnSpc>
                <a:spcPct val="100000"/>
              </a:lnSpc>
              <a:spcBef>
                <a:spcPts val="0"/>
              </a:spcBef>
              <a:spcAft>
                <a:spcPts val="0"/>
              </a:spcAft>
              <a:buSzPts val="1400"/>
              <a:buFont typeface="Nunito Light"/>
              <a:buChar char="○"/>
              <a:defRPr/>
            </a:lvl5pPr>
            <a:lvl6pPr marL="3657327" lvl="5" indent="-423301" rtl="0">
              <a:lnSpc>
                <a:spcPct val="100000"/>
              </a:lnSpc>
              <a:spcBef>
                <a:spcPts val="0"/>
              </a:spcBef>
              <a:spcAft>
                <a:spcPts val="0"/>
              </a:spcAft>
              <a:buSzPts val="1400"/>
              <a:buFont typeface="Nunito Light"/>
              <a:buChar char="■"/>
              <a:defRPr/>
            </a:lvl6pPr>
            <a:lvl7pPr marL="4266880" lvl="6" indent="-423301" rtl="0">
              <a:lnSpc>
                <a:spcPct val="100000"/>
              </a:lnSpc>
              <a:spcBef>
                <a:spcPts val="0"/>
              </a:spcBef>
              <a:spcAft>
                <a:spcPts val="0"/>
              </a:spcAft>
              <a:buSzPts val="1400"/>
              <a:buFont typeface="Nunito Light"/>
              <a:buChar char="●"/>
              <a:defRPr/>
            </a:lvl7pPr>
            <a:lvl8pPr marL="4876435" lvl="7" indent="-423301" rtl="0">
              <a:lnSpc>
                <a:spcPct val="100000"/>
              </a:lnSpc>
              <a:spcBef>
                <a:spcPts val="0"/>
              </a:spcBef>
              <a:spcAft>
                <a:spcPts val="0"/>
              </a:spcAft>
              <a:buSzPts val="1400"/>
              <a:buFont typeface="Nunito Light"/>
              <a:buChar char="○"/>
              <a:defRPr/>
            </a:lvl8pPr>
            <a:lvl9pPr marL="5485990" lvl="8" indent="-423301"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39415" y="945487"/>
            <a:ext cx="11831852" cy="4927616"/>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0" name="Google Shape;170;p4"/>
          <p:cNvGrpSpPr/>
          <p:nvPr/>
        </p:nvGrpSpPr>
        <p:grpSpPr>
          <a:xfrm>
            <a:off x="427483" y="204484"/>
            <a:ext cx="11443116" cy="6404549"/>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7" name="Google Shape;177;p4"/>
          <p:cNvGrpSpPr/>
          <p:nvPr/>
        </p:nvGrpSpPr>
        <p:grpSpPr>
          <a:xfrm>
            <a:off x="-2508086" y="-2026580"/>
            <a:ext cx="17297313" cy="10232607"/>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377511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8" y="901279"/>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28" name="Google Shape;228;p5"/>
          <p:cNvGrpSpPr/>
          <p:nvPr/>
        </p:nvGrpSpPr>
        <p:grpSpPr>
          <a:xfrm>
            <a:off x="249314" y="165347"/>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37" name="Google Shape;237;p5"/>
          <p:cNvGrpSpPr/>
          <p:nvPr/>
        </p:nvGrpSpPr>
        <p:grpSpPr>
          <a:xfrm>
            <a:off x="-2906388" y="1531872"/>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2712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31058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39415" y="940415"/>
            <a:ext cx="11831852" cy="4927616"/>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83" name="Google Shape;283;p6"/>
          <p:cNvGrpSpPr/>
          <p:nvPr/>
        </p:nvGrpSpPr>
        <p:grpSpPr>
          <a:xfrm>
            <a:off x="427483" y="204484"/>
            <a:ext cx="11443116" cy="6404549"/>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90" name="Google Shape;290;p6"/>
          <p:cNvGrpSpPr/>
          <p:nvPr/>
        </p:nvGrpSpPr>
        <p:grpSpPr>
          <a:xfrm>
            <a:off x="-2614146" y="-992376"/>
            <a:ext cx="17330329" cy="8796431"/>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456513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121892" tIns="121892" rIns="121892" bIns="121892"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345" name="Google Shape;345;p7"/>
          <p:cNvGrpSpPr/>
          <p:nvPr/>
        </p:nvGrpSpPr>
        <p:grpSpPr>
          <a:xfrm>
            <a:off x="-2614146" y="-992376"/>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396877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3"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509" name="Google Shape;509;p9"/>
          <p:cNvGrpSpPr/>
          <p:nvPr/>
        </p:nvGrpSpPr>
        <p:grpSpPr>
          <a:xfrm>
            <a:off x="550619"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spTree>
    <p:extLst>
      <p:ext uri="{BB962C8B-B14F-4D97-AF65-F5344CB8AC3E}">
        <p14:creationId xmlns:p14="http://schemas.microsoft.com/office/powerpoint/2010/main" val="3230873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extLst>
      <p:ext uri="{BB962C8B-B14F-4D97-AF65-F5344CB8AC3E}">
        <p14:creationId xmlns:p14="http://schemas.microsoft.com/office/powerpoint/2010/main" val="4087593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1"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8"/>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680" name="Google Shape;680;p13"/>
          <p:cNvGrpSpPr/>
          <p:nvPr/>
        </p:nvGrpSpPr>
        <p:grpSpPr>
          <a:xfrm>
            <a:off x="191183"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040313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1142839" y="3164233"/>
            <a:ext cx="5584400" cy="12192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86" name="Google Shape;686;p14"/>
          <p:cNvSpPr txBox="1">
            <a:spLocks noGrp="1"/>
          </p:cNvSpPr>
          <p:nvPr>
            <p:ph type="title" idx="2" hasCustomPrompt="1"/>
          </p:nvPr>
        </p:nvSpPr>
        <p:spPr>
          <a:xfrm flipH="1">
            <a:off x="3024639" y="2098133"/>
            <a:ext cx="1820800" cy="12212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87" name="Google Shape;687;p14"/>
          <p:cNvSpPr txBox="1">
            <a:spLocks noGrp="1"/>
          </p:cNvSpPr>
          <p:nvPr>
            <p:ph type="subTitle" idx="1"/>
          </p:nvPr>
        </p:nvSpPr>
        <p:spPr>
          <a:xfrm flipH="1">
            <a:off x="1142839" y="4259867"/>
            <a:ext cx="5584400" cy="5000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997046" y="-1601810"/>
            <a:ext cx="14874729" cy="10886820"/>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671468" y="382367"/>
            <a:ext cx="11267720" cy="630936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grpSp>
        <p:nvGrpSpPr>
          <p:cNvPr id="757" name="Google Shape;757;p14"/>
          <p:cNvGrpSpPr/>
          <p:nvPr/>
        </p:nvGrpSpPr>
        <p:grpSpPr>
          <a:xfrm>
            <a:off x="238794" y="5851890"/>
            <a:ext cx="11645303" cy="870183"/>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865312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249314" y="165347"/>
            <a:ext cx="11646873" cy="6527309"/>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27" name="Google Shape;827;p16"/>
          <p:cNvGrpSpPr/>
          <p:nvPr/>
        </p:nvGrpSpPr>
        <p:grpSpPr>
          <a:xfrm>
            <a:off x="258108" y="901279"/>
            <a:ext cx="11684585" cy="5781653"/>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30" name="Google Shape;830;p16"/>
          <p:cNvGrpSpPr/>
          <p:nvPr/>
        </p:nvGrpSpPr>
        <p:grpSpPr>
          <a:xfrm>
            <a:off x="-2790521" y="605451"/>
            <a:ext cx="17898457" cy="6467236"/>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518015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39415" y="945487"/>
            <a:ext cx="11831852" cy="4927616"/>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77" name="Google Shape;877;p17"/>
          <p:cNvGrpSpPr/>
          <p:nvPr/>
        </p:nvGrpSpPr>
        <p:grpSpPr>
          <a:xfrm>
            <a:off x="427483" y="204484"/>
            <a:ext cx="11443116" cy="6404549"/>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84" name="Google Shape;884;p17"/>
          <p:cNvGrpSpPr/>
          <p:nvPr/>
        </p:nvGrpSpPr>
        <p:grpSpPr>
          <a:xfrm>
            <a:off x="-2672560" y="-1549845"/>
            <a:ext cx="17490333" cy="9556061"/>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512387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9" y="165347"/>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267" name="Google Shape;1267;p23"/>
          <p:cNvGrpSpPr/>
          <p:nvPr/>
        </p:nvGrpSpPr>
        <p:grpSpPr>
          <a:xfrm>
            <a:off x="249314" y="901279"/>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876373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6218633" y="2345700"/>
            <a:ext cx="5022400" cy="22120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960000" y="2345700"/>
            <a:ext cx="5022400" cy="22120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207530" y="-2090295"/>
            <a:ext cx="14954577" cy="1097111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427483" y="204484"/>
            <a:ext cx="11443116" cy="6404549"/>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324" name="Google Shape;1324;p24"/>
          <p:cNvGrpSpPr/>
          <p:nvPr/>
        </p:nvGrpSpPr>
        <p:grpSpPr>
          <a:xfrm>
            <a:off x="139415" y="945487"/>
            <a:ext cx="11831852" cy="4927616"/>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626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1349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950833"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4436536"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7922239"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950833"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4436524"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7922249"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88" name="Google Shape;1388;p26"/>
          <p:cNvGrpSpPr/>
          <p:nvPr/>
        </p:nvGrpSpPr>
        <p:grpSpPr>
          <a:xfrm>
            <a:off x="249314" y="165347"/>
            <a:ext cx="11646873" cy="6527309"/>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397" name="Google Shape;1397;p26"/>
          <p:cNvGrpSpPr/>
          <p:nvPr/>
        </p:nvGrpSpPr>
        <p:grpSpPr>
          <a:xfrm>
            <a:off x="258108" y="901279"/>
            <a:ext cx="11684585" cy="5781653"/>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400" name="Google Shape;1400;p26"/>
          <p:cNvGrpSpPr/>
          <p:nvPr/>
        </p:nvGrpSpPr>
        <p:grpSpPr>
          <a:xfrm>
            <a:off x="-2601310" y="1569067"/>
            <a:ext cx="17853284" cy="5567100"/>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111120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515997" y="26289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8038403" y="26289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515997" y="43325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8038403" y="43325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515997" y="2208800"/>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515997" y="3912533"/>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8038397" y="2208800"/>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8038397" y="3912533"/>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09" name="Google Shape;1509;p28"/>
          <p:cNvGrpSpPr/>
          <p:nvPr/>
        </p:nvGrpSpPr>
        <p:grpSpPr>
          <a:xfrm>
            <a:off x="139415" y="945487"/>
            <a:ext cx="11831852" cy="4927616"/>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512" name="Google Shape;1512;p28"/>
          <p:cNvGrpSpPr/>
          <p:nvPr/>
        </p:nvGrpSpPr>
        <p:grpSpPr>
          <a:xfrm>
            <a:off x="427483" y="204484"/>
            <a:ext cx="11443116" cy="6404549"/>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519" name="Google Shape;1519;p28"/>
          <p:cNvGrpSpPr/>
          <p:nvPr/>
        </p:nvGrpSpPr>
        <p:grpSpPr>
          <a:xfrm>
            <a:off x="-2774979" y="-2222751"/>
            <a:ext cx="17524917" cy="10387368"/>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4185537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4646604" y="985528"/>
            <a:ext cx="4452000" cy="1411600"/>
          </a:xfrm>
          <a:prstGeom prst="rect">
            <a:avLst/>
          </a:prstGeom>
        </p:spPr>
        <p:txBody>
          <a:bodyPr spcFirstLastPara="1" wrap="square" lIns="121892" tIns="121892" rIns="121892" bIns="121892" anchor="b"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4646567" y="2181368"/>
            <a:ext cx="4452000" cy="16652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4646567" y="4790167"/>
            <a:ext cx="6594400" cy="741600"/>
          </a:xfrm>
          <a:prstGeom prst="rect">
            <a:avLst/>
          </a:prstGeom>
          <a:noFill/>
          <a:ln>
            <a:noFill/>
          </a:ln>
        </p:spPr>
        <p:txBody>
          <a:bodyPr spcFirstLastPara="1" wrap="square" lIns="121892" tIns="121892" rIns="121892" bIns="121892" anchor="t" anchorCtr="0">
            <a:noAutofit/>
          </a:bodyPr>
          <a:lstStyle/>
          <a:p>
            <a:pPr defTabSz="914354">
              <a:spcBef>
                <a:spcPts val="400"/>
              </a:spcBef>
              <a:buClr>
                <a:srgbClr val="000000"/>
              </a:buClr>
              <a:buFont typeface="Arial"/>
              <a:buNone/>
            </a:pPr>
            <a:r>
              <a:rPr lang="en" sz="1600" b="1" kern="0">
                <a:solidFill>
                  <a:srgbClr val="0F3D55"/>
                </a:solidFill>
                <a:latin typeface="Roboto"/>
                <a:ea typeface="Roboto"/>
                <a:cs typeface="Roboto"/>
                <a:sym typeface="Roboto"/>
              </a:rPr>
              <a:t>CREDITS:</a:t>
            </a:r>
            <a:r>
              <a:rPr lang="en" sz="1600" kern="0">
                <a:solidFill>
                  <a:srgbClr val="0F3D55"/>
                </a:solidFill>
                <a:latin typeface="Roboto"/>
                <a:ea typeface="Roboto"/>
                <a:cs typeface="Roboto"/>
                <a:sym typeface="Roboto"/>
              </a:rPr>
              <a:t> This presentation template was created by </a:t>
            </a:r>
            <a:r>
              <a:rPr lang="en" sz="1600" b="1" u="sng" kern="0">
                <a:solidFill>
                  <a:srgbClr val="0F3D55"/>
                </a:solidFill>
                <a:latin typeface="Roboto"/>
                <a:ea typeface="Roboto"/>
                <a:cs typeface="Roboto"/>
                <a:sym typeface="Roboto"/>
                <a:hlinkClick r:id="rId2"/>
              </a:rPr>
              <a:t>Slidesgo</a:t>
            </a:r>
            <a:r>
              <a:rPr lang="en" sz="1600" kern="0">
                <a:solidFill>
                  <a:srgbClr val="0F3D55"/>
                </a:solidFill>
                <a:latin typeface="Roboto"/>
                <a:ea typeface="Roboto"/>
                <a:cs typeface="Roboto"/>
                <a:sym typeface="Roboto"/>
              </a:rPr>
              <a:t>, and includes icons by </a:t>
            </a:r>
            <a:r>
              <a:rPr lang="en" sz="1600" b="1" u="sng" kern="0">
                <a:solidFill>
                  <a:srgbClr val="0F3D55"/>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600" kern="0">
                <a:solidFill>
                  <a:srgbClr val="0F3D55"/>
                </a:solidFill>
                <a:latin typeface="Roboto"/>
                <a:ea typeface="Roboto"/>
                <a:cs typeface="Roboto"/>
                <a:sym typeface="Roboto"/>
              </a:rPr>
              <a:t>, and infographics &amp; images by </a:t>
            </a:r>
            <a:r>
              <a:rPr lang="en" sz="1600" b="1" u="sng" kern="0">
                <a:solidFill>
                  <a:srgbClr val="0F3D55"/>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600" u="sng" kern="0">
                <a:solidFill>
                  <a:srgbClr val="0F3D55"/>
                </a:solidFill>
                <a:latin typeface="Roboto"/>
                <a:ea typeface="Roboto"/>
                <a:cs typeface="Roboto"/>
                <a:sym typeface="Roboto"/>
              </a:rPr>
              <a:t> </a:t>
            </a:r>
            <a:endParaRPr sz="1600" b="1" u="sng" kern="0">
              <a:solidFill>
                <a:srgbClr val="0F3D55"/>
              </a:solidFill>
              <a:latin typeface="Roboto"/>
              <a:ea typeface="Roboto"/>
              <a:cs typeface="Roboto"/>
              <a:sym typeface="Roboto"/>
            </a:endParaRPr>
          </a:p>
        </p:txBody>
      </p:sp>
      <p:grpSp>
        <p:nvGrpSpPr>
          <p:cNvPr id="1754" name="Google Shape;1754;p32"/>
          <p:cNvGrpSpPr/>
          <p:nvPr/>
        </p:nvGrpSpPr>
        <p:grpSpPr>
          <a:xfrm>
            <a:off x="295819" y="165347"/>
            <a:ext cx="11646873" cy="6527309"/>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63" name="Google Shape;1763;p32"/>
          <p:cNvGrpSpPr/>
          <p:nvPr/>
        </p:nvGrpSpPr>
        <p:grpSpPr>
          <a:xfrm>
            <a:off x="-1707361" y="-192700"/>
            <a:ext cx="16374489" cy="6009431"/>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249314" y="901279"/>
            <a:ext cx="11684585" cy="5781653"/>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2116507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09"/>
        <p:cNvGrpSpPr/>
        <p:nvPr/>
      </p:nvGrpSpPr>
      <p:grpSpPr>
        <a:xfrm>
          <a:off x="0" y="0"/>
          <a:ext cx="0" cy="0"/>
          <a:chOff x="0" y="0"/>
          <a:chExt cx="0" cy="0"/>
        </a:xfrm>
      </p:grpSpPr>
      <p:grpSp>
        <p:nvGrpSpPr>
          <p:cNvPr id="1810" name="Google Shape;1810;p33"/>
          <p:cNvGrpSpPr/>
          <p:nvPr/>
        </p:nvGrpSpPr>
        <p:grpSpPr>
          <a:xfrm>
            <a:off x="-1890906" y="-3480624"/>
            <a:ext cx="15196799" cy="13046815"/>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2117115" y="253906"/>
            <a:ext cx="9754236" cy="64499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878" name="Google Shape;1878;p33"/>
          <p:cNvGrpSpPr/>
          <p:nvPr/>
        </p:nvGrpSpPr>
        <p:grpSpPr>
          <a:xfrm>
            <a:off x="301872" y="145497"/>
            <a:ext cx="11474911" cy="6505163"/>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0678653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46323" y="-941314"/>
            <a:ext cx="15960485" cy="10239017"/>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97" tIns="121897" rIns="121897" bIns="121897"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4" name="Google Shape;74;p2"/>
          <p:cNvGrpSpPr/>
          <p:nvPr/>
        </p:nvGrpSpPr>
        <p:grpSpPr>
          <a:xfrm>
            <a:off x="2117115" y="253903"/>
            <a:ext cx="9754236" cy="64499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8" name="Google Shape;78;p2"/>
          <p:cNvGrpSpPr/>
          <p:nvPr/>
        </p:nvGrpSpPr>
        <p:grpSpPr>
          <a:xfrm>
            <a:off x="301871" y="145497"/>
            <a:ext cx="11474911" cy="6505163"/>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41773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3600"/>
              <a:buNone/>
              <a:defRPr sz="67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1" name="Google Shape;161;p3"/>
          <p:cNvGrpSpPr/>
          <p:nvPr/>
        </p:nvGrpSpPr>
        <p:grpSpPr>
          <a:xfrm>
            <a:off x="286682" y="5851887"/>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1316340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950967" y="1756967"/>
            <a:ext cx="10281200" cy="2412400"/>
          </a:xfrm>
          <a:prstGeom prst="rect">
            <a:avLst/>
          </a:prstGeom>
        </p:spPr>
        <p:txBody>
          <a:bodyPr spcFirstLastPara="1" wrap="square" lIns="121897" tIns="121897" rIns="121897" bIns="121897" anchor="t" anchorCtr="0">
            <a:noAutofit/>
          </a:bodyPr>
          <a:lstStyle>
            <a:lvl1pPr marL="609585" lvl="0" indent="-423323" rtl="0">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39415" y="945487"/>
            <a:ext cx="11831852" cy="4927616"/>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0" name="Google Shape;170;p4"/>
          <p:cNvGrpSpPr/>
          <p:nvPr/>
        </p:nvGrpSpPr>
        <p:grpSpPr>
          <a:xfrm>
            <a:off x="427483" y="204484"/>
            <a:ext cx="11443116" cy="6404549"/>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7" name="Google Shape;177;p4"/>
          <p:cNvGrpSpPr/>
          <p:nvPr/>
        </p:nvGrpSpPr>
        <p:grpSpPr>
          <a:xfrm>
            <a:off x="-2508089" y="-2026580"/>
            <a:ext cx="17297313" cy="10232607"/>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6800519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5" y="901278"/>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28" name="Google Shape;228;p5"/>
          <p:cNvGrpSpPr/>
          <p:nvPr/>
        </p:nvGrpSpPr>
        <p:grpSpPr>
          <a:xfrm>
            <a:off x="249311" y="165346"/>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37" name="Google Shape;237;p5"/>
          <p:cNvGrpSpPr/>
          <p:nvPr/>
        </p:nvGrpSpPr>
        <p:grpSpPr>
          <a:xfrm>
            <a:off x="-2906390" y="1531871"/>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725334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39415" y="940415"/>
            <a:ext cx="11831852" cy="4927616"/>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83" name="Google Shape;283;p6"/>
          <p:cNvGrpSpPr/>
          <p:nvPr/>
        </p:nvGrpSpPr>
        <p:grpSpPr>
          <a:xfrm>
            <a:off x="427483" y="204484"/>
            <a:ext cx="11443116" cy="6404549"/>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90" name="Google Shape;290;p6"/>
          <p:cNvGrpSpPr/>
          <p:nvPr/>
        </p:nvGrpSpPr>
        <p:grpSpPr>
          <a:xfrm>
            <a:off x="-2614149" y="-992378"/>
            <a:ext cx="17330329" cy="8796431"/>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35052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5" name="Google Shape;345;p7"/>
          <p:cNvGrpSpPr/>
          <p:nvPr/>
        </p:nvGrpSpPr>
        <p:grpSpPr>
          <a:xfrm>
            <a:off x="-2614149" y="-992378"/>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81136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66704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2"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9" name="Google Shape;509;p9"/>
          <p:cNvGrpSpPr/>
          <p:nvPr/>
        </p:nvGrpSpPr>
        <p:grpSpPr>
          <a:xfrm>
            <a:off x="550617"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spTree>
    <p:extLst>
      <p:ext uri="{BB962C8B-B14F-4D97-AF65-F5344CB8AC3E}">
        <p14:creationId xmlns:p14="http://schemas.microsoft.com/office/powerpoint/2010/main" val="10139769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extLst>
      <p:ext uri="{BB962C8B-B14F-4D97-AF65-F5344CB8AC3E}">
        <p14:creationId xmlns:p14="http://schemas.microsoft.com/office/powerpoint/2010/main" val="35084888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3"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5"/>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80" name="Google Shape;680;p13"/>
          <p:cNvGrpSpPr/>
          <p:nvPr/>
        </p:nvGrpSpPr>
        <p:grpSpPr>
          <a:xfrm>
            <a:off x="191182"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29563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1142839" y="3164233"/>
            <a:ext cx="5584400" cy="12192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86" name="Google Shape;686;p14"/>
          <p:cNvSpPr txBox="1">
            <a:spLocks noGrp="1"/>
          </p:cNvSpPr>
          <p:nvPr>
            <p:ph type="title" idx="2" hasCustomPrompt="1"/>
          </p:nvPr>
        </p:nvSpPr>
        <p:spPr>
          <a:xfrm flipH="1">
            <a:off x="3024639" y="2098133"/>
            <a:ext cx="1820800" cy="12212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87" name="Google Shape;687;p14"/>
          <p:cNvSpPr txBox="1">
            <a:spLocks noGrp="1"/>
          </p:cNvSpPr>
          <p:nvPr>
            <p:ph type="subTitle" idx="1"/>
          </p:nvPr>
        </p:nvSpPr>
        <p:spPr>
          <a:xfrm flipH="1">
            <a:off x="1142839" y="4259867"/>
            <a:ext cx="5584400" cy="500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997048" y="-1601811"/>
            <a:ext cx="14874729" cy="10886820"/>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671468" y="382367"/>
            <a:ext cx="11267720" cy="630936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grpSp>
        <p:nvGrpSpPr>
          <p:cNvPr id="757" name="Google Shape;757;p14"/>
          <p:cNvGrpSpPr/>
          <p:nvPr/>
        </p:nvGrpSpPr>
        <p:grpSpPr>
          <a:xfrm>
            <a:off x="238791" y="5851887"/>
            <a:ext cx="11645303" cy="870183"/>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7660690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249311" y="165346"/>
            <a:ext cx="11646873" cy="6527309"/>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27" name="Google Shape;827;p16"/>
          <p:cNvGrpSpPr/>
          <p:nvPr/>
        </p:nvGrpSpPr>
        <p:grpSpPr>
          <a:xfrm>
            <a:off x="258105" y="901278"/>
            <a:ext cx="11684585" cy="5781653"/>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30" name="Google Shape;830;p16"/>
          <p:cNvGrpSpPr/>
          <p:nvPr/>
        </p:nvGrpSpPr>
        <p:grpSpPr>
          <a:xfrm>
            <a:off x="-2790521" y="605451"/>
            <a:ext cx="17898457" cy="6467236"/>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1693962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39415" y="945487"/>
            <a:ext cx="11831852" cy="4927616"/>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77" name="Google Shape;877;p17"/>
          <p:cNvGrpSpPr/>
          <p:nvPr/>
        </p:nvGrpSpPr>
        <p:grpSpPr>
          <a:xfrm>
            <a:off x="427483" y="204484"/>
            <a:ext cx="11443116" cy="6404549"/>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84" name="Google Shape;884;p17"/>
          <p:cNvGrpSpPr/>
          <p:nvPr/>
        </p:nvGrpSpPr>
        <p:grpSpPr>
          <a:xfrm>
            <a:off x="-2672561" y="-1549845"/>
            <a:ext cx="17490333" cy="9556061"/>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7953180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7" y="165346"/>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267" name="Google Shape;1267;p23"/>
          <p:cNvGrpSpPr/>
          <p:nvPr/>
        </p:nvGrpSpPr>
        <p:grpSpPr>
          <a:xfrm>
            <a:off x="249311" y="901278"/>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2269098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6218633" y="2345700"/>
            <a:ext cx="5022400" cy="221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960000" y="2345700"/>
            <a:ext cx="5022400" cy="221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207532" y="-2090298"/>
            <a:ext cx="14954577" cy="1097111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427483" y="204484"/>
            <a:ext cx="11443116" cy="6404549"/>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24" name="Google Shape;1324;p24"/>
          <p:cNvGrpSpPr/>
          <p:nvPr/>
        </p:nvGrpSpPr>
        <p:grpSpPr>
          <a:xfrm>
            <a:off x="139415" y="945487"/>
            <a:ext cx="11831852" cy="4927616"/>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861620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950833"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4436536"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7922239"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950833"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4436524"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7922249"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88" name="Google Shape;1388;p26"/>
          <p:cNvGrpSpPr/>
          <p:nvPr/>
        </p:nvGrpSpPr>
        <p:grpSpPr>
          <a:xfrm>
            <a:off x="249311" y="165346"/>
            <a:ext cx="11646873" cy="6527309"/>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97" name="Google Shape;1397;p26"/>
          <p:cNvGrpSpPr/>
          <p:nvPr/>
        </p:nvGrpSpPr>
        <p:grpSpPr>
          <a:xfrm>
            <a:off x="258105" y="901278"/>
            <a:ext cx="11684585" cy="5781653"/>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00" name="Google Shape;1400;p26"/>
          <p:cNvGrpSpPr/>
          <p:nvPr/>
        </p:nvGrpSpPr>
        <p:grpSpPr>
          <a:xfrm>
            <a:off x="-2601311" y="1569067"/>
            <a:ext cx="17853284" cy="5567100"/>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23362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515997" y="26289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8038403" y="26289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515997" y="43325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8038403" y="43325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515997" y="2208800"/>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515997" y="3912533"/>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8038397" y="2208800"/>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8038397" y="3912533"/>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09" name="Google Shape;1509;p28"/>
          <p:cNvGrpSpPr/>
          <p:nvPr/>
        </p:nvGrpSpPr>
        <p:grpSpPr>
          <a:xfrm>
            <a:off x="139415" y="945487"/>
            <a:ext cx="11831852" cy="4927616"/>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12" name="Google Shape;1512;p28"/>
          <p:cNvGrpSpPr/>
          <p:nvPr/>
        </p:nvGrpSpPr>
        <p:grpSpPr>
          <a:xfrm>
            <a:off x="427483" y="204484"/>
            <a:ext cx="11443116" cy="6404549"/>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19" name="Google Shape;1519;p28"/>
          <p:cNvGrpSpPr/>
          <p:nvPr/>
        </p:nvGrpSpPr>
        <p:grpSpPr>
          <a:xfrm>
            <a:off x="-2774979" y="-2222751"/>
            <a:ext cx="17524917" cy="10387368"/>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98220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8.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69842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468575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9746106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0268085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1/11/24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073426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7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89" tIns="121889" rIns="121889" bIns="121889" anchor="ctr"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662600"/>
            <a:ext cx="10290000" cy="4482000"/>
          </a:xfrm>
          <a:prstGeom prst="rect">
            <a:avLst/>
          </a:prstGeom>
          <a:noFill/>
          <a:ln>
            <a:noFill/>
          </a:ln>
        </p:spPr>
        <p:txBody>
          <a:bodyPr spcFirstLastPara="1" wrap="square" lIns="121889" tIns="121889" rIns="121889" bIns="121889"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608489553"/>
      </p:ext>
    </p:extLst>
  </p:cSld>
  <p:clrMap bg1="lt1" tx1="dk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4015" r:id="rId9"/>
    <p:sldLayoutId id="214748401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121892" tIns="121892" rIns="121892" bIns="121892"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121892" tIns="121892" rIns="121892" bIns="121892"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02021990"/>
      </p:ext>
    </p:extLst>
  </p:cSld>
  <p:clrMap bg1="lt1" tx1="dk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121897" tIns="121897" rIns="121897" bIns="121897"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738538413"/>
      </p:ext>
    </p:extLst>
  </p:cSld>
  <p:clrMap bg1="lt1" tx1="dk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59.xml"/><Relationship Id="rId6" Type="http://schemas.microsoft.com/office/2007/relationships/hdphoto" Target="../media/hdphoto9.wdp"/><Relationship Id="rId5" Type="http://schemas.openxmlformats.org/officeDocument/2006/relationships/image" Target="../media/image13.jpe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59.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8.png"/><Relationship Id="rId7"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59.xml"/><Relationship Id="rId6" Type="http://schemas.microsoft.com/office/2007/relationships/hdphoto" Target="../media/hdphoto10.wdp"/><Relationship Id="rId5" Type="http://schemas.openxmlformats.org/officeDocument/2006/relationships/image" Target="../media/image17.jpe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9.xml"/><Relationship Id="rId6" Type="http://schemas.microsoft.com/office/2007/relationships/hdphoto" Target="../media/hdphoto14.wdp"/><Relationship Id="rId5" Type="http://schemas.openxmlformats.org/officeDocument/2006/relationships/image" Target="../media/image23.jpeg"/><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g"/><Relationship Id="rId1" Type="http://schemas.openxmlformats.org/officeDocument/2006/relationships/slideLayout" Target="../slideLayouts/slideLayout59.xml"/><Relationship Id="rId4" Type="http://schemas.microsoft.com/office/2007/relationships/hdphoto" Target="../media/hdphoto15.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9.xml"/><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g"/><Relationship Id="rId1" Type="http://schemas.openxmlformats.org/officeDocument/2006/relationships/slideLayout" Target="../slideLayouts/slideLayout59.xml"/><Relationship Id="rId5" Type="http://schemas.openxmlformats.org/officeDocument/2006/relationships/image" Target="../media/image28.png"/><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9.jpg"/><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3.png"/><Relationship Id="rId2" Type="http://schemas.openxmlformats.org/officeDocument/2006/relationships/image" Target="../media/image30.gif"/><Relationship Id="rId1" Type="http://schemas.openxmlformats.org/officeDocument/2006/relationships/slideLayout" Target="../slideLayouts/slideLayout59.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18.wdp"/></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image" Target="../media/image32.jpg"/><Relationship Id="rId1" Type="http://schemas.openxmlformats.org/officeDocument/2006/relationships/slideLayout" Target="../slideLayouts/slideLayout59.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19.wdp"/><Relationship Id="rId9" Type="http://schemas.microsoft.com/office/2007/relationships/hdphoto" Target="../media/hdphoto20.wdp"/></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g"/><Relationship Id="rId1" Type="http://schemas.openxmlformats.org/officeDocument/2006/relationships/slideLayout" Target="../slideLayouts/slideLayout40.xml"/><Relationship Id="rId4" Type="http://schemas.microsoft.com/office/2007/relationships/hdphoto" Target="../media/hdphoto21.wdp"/></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microsoft.com/office/2007/relationships/hdphoto" Target="../media/hdphoto23.wdp"/><Relationship Id="rId11" Type="http://schemas.openxmlformats.org/officeDocument/2006/relationships/oleObject" Target="../embeddings/oleObject2.bin"/><Relationship Id="rId5" Type="http://schemas.openxmlformats.org/officeDocument/2006/relationships/image" Target="../media/image37.jpeg"/><Relationship Id="rId10" Type="http://schemas.openxmlformats.org/officeDocument/2006/relationships/image" Target="../media/image38.wmf"/><Relationship Id="rId4" Type="http://schemas.microsoft.com/office/2007/relationships/hdphoto" Target="../media/hdphoto22.wdp"/><Relationship Id="rId9"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7"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38.wmf"/><Relationship Id="rId5" Type="http://schemas.openxmlformats.org/officeDocument/2006/relationships/oleObject" Target="../embeddings/oleObject3.bin"/><Relationship Id="rId10" Type="http://schemas.microsoft.com/office/2007/relationships/hdphoto" Target="../media/hdphoto24.wdp"/><Relationship Id="rId4" Type="http://schemas.openxmlformats.org/officeDocument/2006/relationships/image" Target="../media/image47.pn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8.xml"/><Relationship Id="rId4" Type="http://schemas.microsoft.com/office/2007/relationships/hdphoto" Target="../media/hdphoto24.wdp"/></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2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microsoft.com/office/2007/relationships/hdphoto" Target="../media/hdphoto26.wdp"/></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88.xml"/><Relationship Id="rId6" Type="http://schemas.openxmlformats.org/officeDocument/2006/relationships/image" Target="../media/image56.png"/><Relationship Id="rId5" Type="http://schemas.microsoft.com/office/2007/relationships/hdphoto" Target="../media/hdphoto27.wdp"/><Relationship Id="rId10" Type="http://schemas.openxmlformats.org/officeDocument/2006/relationships/image" Target="../media/image60.png"/><Relationship Id="rId4" Type="http://schemas.openxmlformats.org/officeDocument/2006/relationships/image" Target="../media/image44.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69.xml"/><Relationship Id="rId5" Type="http://schemas.openxmlformats.org/officeDocument/2006/relationships/image" Target="../media/image179.png"/><Relationship Id="rId4" Type="http://schemas.openxmlformats.org/officeDocument/2006/relationships/image" Target="../media/image178.png"/></Relationships>
</file>

<file path=ppt/slides/_rels/slide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69.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1.xml"/><Relationship Id="rId1" Type="http://schemas.openxmlformats.org/officeDocument/2006/relationships/slideLayout" Target="../slideLayouts/slideLayout77.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9.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9.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9.xml"/><Relationship Id="rId6" Type="http://schemas.microsoft.com/office/2007/relationships/hdphoto" Target="../media/hdphoto5.wdp"/><Relationship Id="rId5" Type="http://schemas.openxmlformats.org/officeDocument/2006/relationships/image" Target="../media/image9.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9.xml"/><Relationship Id="rId6" Type="http://schemas.microsoft.com/office/2007/relationships/hdphoto" Target="../media/hdphoto7.wdp"/><Relationship Id="rId5" Type="http://schemas.openxmlformats.org/officeDocument/2006/relationships/image" Target="../media/image11.jpe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E3890A-525F-49FB-B78E-0EFAEE3A04CB}"/>
              </a:ext>
            </a:extLst>
          </p:cNvPr>
          <p:cNvSpPr txBox="1"/>
          <p:nvPr/>
        </p:nvSpPr>
        <p:spPr>
          <a:xfrm>
            <a:off x="2142839" y="1427827"/>
            <a:ext cx="7204364" cy="1446551"/>
          </a:xfrm>
          <a:prstGeom prst="rect">
            <a:avLst/>
          </a:prstGeom>
          <a:noFill/>
        </p:spPr>
        <p:txBody>
          <a:bodyPr wrap="square" lIns="91426" tIns="45718" rIns="91426" bIns="45718" rtlCol="0">
            <a:spAutoFit/>
          </a:bodyPr>
          <a:lstStyle/>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ƠNG I</a:t>
            </a:r>
          </a:p>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THỨC NHIỀU BIẾN</a:t>
            </a:r>
            <a:endPar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C05411B-A8AA-4804-9F84-33456C5E9685}"/>
              </a:ext>
            </a:extLst>
          </p:cNvPr>
          <p:cNvSpPr txBox="1"/>
          <p:nvPr/>
        </p:nvSpPr>
        <p:spPr>
          <a:xfrm>
            <a:off x="1230925" y="3192672"/>
            <a:ext cx="9730155" cy="584775"/>
          </a:xfrm>
          <a:prstGeom prst="rect">
            <a:avLst/>
          </a:prstGeom>
          <a:noFill/>
        </p:spPr>
        <p:txBody>
          <a:bodyPr wrap="square" lIns="91426" tIns="45718" rIns="91426" bIns="45718"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CÁC PHÉP TÍNH VỚI ĐA THỨC NHIỀU BIẾN</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598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 t="4742" r="10512"/>
          <a:stretch/>
        </p:blipFill>
        <p:spPr>
          <a:xfrm>
            <a:off x="8721968" y="212713"/>
            <a:ext cx="3188677" cy="4563971"/>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5012" t="1560" r="31701" b="43191"/>
          <a:stretch/>
        </p:blipFill>
        <p:spPr>
          <a:xfrm>
            <a:off x="808895" y="805208"/>
            <a:ext cx="7913076" cy="2270585"/>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400" t="56275" r="31234" b="23758"/>
          <a:stretch/>
        </p:blipFill>
        <p:spPr>
          <a:xfrm>
            <a:off x="808893" y="3075783"/>
            <a:ext cx="7913075" cy="1050740"/>
          </a:xfrm>
          <a:prstGeom prst="rect">
            <a:avLst/>
          </a:prstGeom>
        </p:spPr>
      </p:pic>
      <p:pic>
        <p:nvPicPr>
          <p:cNvPr id="7" name="Picture 6"/>
          <p:cNvPicPr>
            <a:picLocks noChangeAspect="1"/>
          </p:cNvPicPr>
          <p:nvPr/>
        </p:nvPicPr>
        <p:blipFill rotWithShape="1">
          <a:blip r:embed="rId8">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3920" t="75468" r="8157" b="3257"/>
          <a:stretch/>
        </p:blipFill>
        <p:spPr>
          <a:xfrm>
            <a:off x="808893" y="3892063"/>
            <a:ext cx="7995139" cy="1371600"/>
          </a:xfrm>
          <a:prstGeom prst="rect">
            <a:avLst/>
          </a:prstGeom>
        </p:spPr>
      </p:pic>
      <p:sp>
        <p:nvSpPr>
          <p:cNvPr id="8" name="Rectangle 7"/>
          <p:cNvSpPr/>
          <p:nvPr/>
        </p:nvSpPr>
        <p:spPr>
          <a:xfrm>
            <a:off x="3352740" y="116348"/>
            <a:ext cx="3985909" cy="584775"/>
          </a:xfrm>
          <a:prstGeom prst="rect">
            <a:avLst/>
          </a:prstGeom>
        </p:spPr>
        <p:txBody>
          <a:bodyPr wrap="square" lIns="91426" tIns="45718" rIns="91426" bIns="45718">
            <a:spAutoFit/>
          </a:bodyPr>
          <a:lstStyle/>
          <a:p>
            <a:pPr algn="just">
              <a:spcBef>
                <a:spcPts val="600"/>
              </a:spcBef>
              <a:spcAft>
                <a:spcPts val="600"/>
              </a:spcAft>
            </a:pPr>
            <a:r>
              <a:rPr lang="en-US" sz="3200" b="1" i="1" u="sng" dirty="0" err="1">
                <a:solidFill>
                  <a:srgbClr val="0000CC"/>
                </a:solidFill>
                <a:latin typeface="Times New Roman"/>
                <a:ea typeface="Arial"/>
                <a:cs typeface="Times New Roman"/>
              </a:rPr>
              <a:t>Ví</a:t>
            </a:r>
            <a:r>
              <a:rPr lang="en-US" sz="3200" b="1" i="1" u="sng" dirty="0">
                <a:solidFill>
                  <a:srgbClr val="0000CC"/>
                </a:solidFill>
                <a:latin typeface="Times New Roman"/>
                <a:ea typeface="Arial"/>
                <a:cs typeface="Times New Roman"/>
              </a:rPr>
              <a:t> </a:t>
            </a:r>
            <a:r>
              <a:rPr lang="en-US" sz="3200" b="1" i="1" u="sng" dirty="0" err="1">
                <a:solidFill>
                  <a:srgbClr val="0000CC"/>
                </a:solidFill>
                <a:latin typeface="Times New Roman"/>
                <a:ea typeface="Arial"/>
                <a:cs typeface="Times New Roman"/>
              </a:rPr>
              <a:t>dụ</a:t>
            </a:r>
            <a:r>
              <a:rPr lang="en-US" sz="3200" b="1" i="1" u="sng" dirty="0">
                <a:solidFill>
                  <a:srgbClr val="0000CC"/>
                </a:solidFill>
                <a:latin typeface="Times New Roman"/>
                <a:ea typeface="Arial"/>
                <a:cs typeface="Times New Roman"/>
              </a:rPr>
              <a:t> 2: </a:t>
            </a:r>
            <a:r>
              <a:rPr lang="en-US" sz="3200" i="1" dirty="0">
                <a:solidFill>
                  <a:srgbClr val="0000CC"/>
                </a:solidFill>
                <a:latin typeface="Times New Roman"/>
                <a:ea typeface="Arial"/>
                <a:cs typeface="Times New Roman"/>
              </a:rPr>
              <a:t>(SGK-tr12)</a:t>
            </a:r>
            <a:endParaRPr lang="en-US" sz="3200" dirty="0">
              <a:solidFill>
                <a:srgbClr val="0000CC"/>
              </a:solidFill>
              <a:latin typeface="Times New Roman"/>
              <a:ea typeface="Calibri"/>
              <a:cs typeface="Times New Roman"/>
            </a:endParaRPr>
          </a:p>
        </p:txBody>
      </p:sp>
    </p:spTree>
    <p:extLst>
      <p:ext uri="{BB962C8B-B14F-4D97-AF65-F5344CB8AC3E}">
        <p14:creationId xmlns:p14="http://schemas.microsoft.com/office/powerpoint/2010/main" val="5808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1" y="138341"/>
            <a:ext cx="10972800" cy="3811643"/>
          </a:xfrm>
          <a:prstGeom prst="rect">
            <a:avLst/>
          </a:prstGeom>
        </p:spPr>
      </p:pic>
      <p:sp>
        <p:nvSpPr>
          <p:cNvPr id="13" name="Rectangle 12"/>
          <p:cNvSpPr/>
          <p:nvPr/>
        </p:nvSpPr>
        <p:spPr>
          <a:xfrm>
            <a:off x="4958863" y="3949994"/>
            <a:ext cx="1992924" cy="584775"/>
          </a:xfrm>
          <a:prstGeom prst="rect">
            <a:avLst/>
          </a:prstGeom>
        </p:spPr>
        <p:txBody>
          <a:bodyPr wrap="square" lIns="91426" tIns="45718" rIns="91426" bIns="45718">
            <a:spAutoFit/>
          </a:bodyPr>
          <a:lstStyle/>
          <a:p>
            <a:pPr algn="ctr">
              <a:spcBef>
                <a:spcPts val="1000"/>
              </a:spcBef>
            </a:pPr>
            <a:r>
              <a:rPr lang="en-US" sz="3200" b="1" dirty="0" err="1">
                <a:solidFill>
                  <a:srgbClr val="0000CC"/>
                </a:solidFill>
                <a:latin typeface="Times New Roman" pitchFamily="18" charset="0"/>
                <a:ea typeface="Times New Roman"/>
                <a:cs typeface="Times New Roman" pitchFamily="18" charset="0"/>
              </a:rPr>
              <a:t>Giải</a:t>
            </a:r>
            <a:endParaRPr lang="en-US" sz="3200" b="1" dirty="0">
              <a:solidFill>
                <a:srgbClr val="0000CC"/>
              </a:solidFill>
              <a:latin typeface="Times New Roman" pitchFamily="18" charset="0"/>
              <a:ea typeface="Times New Roman"/>
              <a:cs typeface="Times New Roman" pitchFamily="18" charset="0"/>
            </a:endParaRPr>
          </a:p>
        </p:txBody>
      </p:sp>
      <p:sp>
        <p:nvSpPr>
          <p:cNvPr id="22" name="Rectangle 21"/>
          <p:cNvSpPr/>
          <p:nvPr/>
        </p:nvSpPr>
        <p:spPr>
          <a:xfrm>
            <a:off x="762001" y="4577864"/>
            <a:ext cx="11230704" cy="1697901"/>
          </a:xfrm>
          <a:prstGeom prst="rect">
            <a:avLst/>
          </a:prstGeom>
        </p:spPr>
        <p:txBody>
          <a:bodyPr wrap="square" lIns="91426" tIns="45718" rIns="91426" bIns="45718">
            <a:spAutoFit/>
          </a:bodyPr>
          <a:lstStyle/>
          <a:p>
            <a:pPr>
              <a:spcBef>
                <a:spcPts val="1000"/>
              </a:spcBef>
            </a:pPr>
            <a:r>
              <a:rPr lang="en-US" sz="3200" b="1" dirty="0">
                <a:solidFill>
                  <a:srgbClr val="000000"/>
                </a:solidFill>
                <a:latin typeface="Calibri Light"/>
                <a:ea typeface="Arial"/>
                <a:cs typeface="Times New Roman"/>
              </a:rPr>
              <a:t>a) </a:t>
            </a:r>
            <a:r>
              <a:rPr lang="en-US" sz="3200" b="1" dirty="0" err="1">
                <a:solidFill>
                  <a:srgbClr val="000000"/>
                </a:solidFill>
                <a:latin typeface="Calibri Light"/>
                <a:ea typeface="Arial"/>
                <a:cs typeface="Times New Roman"/>
              </a:rPr>
              <a:t>Hiệu</a:t>
            </a:r>
            <a:r>
              <a:rPr lang="en-US" sz="3200" b="1" dirty="0">
                <a:solidFill>
                  <a:srgbClr val="000000"/>
                </a:solidFill>
                <a:latin typeface="Calibri Light"/>
                <a:ea typeface="Arial"/>
                <a:cs typeface="Times New Roman"/>
              </a:rPr>
              <a:t> P –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viết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theo</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hàng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ngang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trong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đó</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đa</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thức</a:t>
            </a:r>
            <a:r>
              <a:rPr lang="en-US" sz="3200" b="1" dirty="0">
                <a:solidFill>
                  <a:srgbClr val="000000"/>
                </a:solidFill>
                <a:latin typeface="Calibri Light"/>
                <a:ea typeface="Arial"/>
                <a:cs typeface="Times New Roman"/>
              </a:rPr>
              <a:t>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đặt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trong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dấu</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ngoặc</a:t>
            </a:r>
            <a:r>
              <a:rPr lang="en-US" sz="3200" b="1" dirty="0">
                <a:solidFill>
                  <a:srgbClr val="000000"/>
                </a:solidFill>
                <a:latin typeface="Calibri Light"/>
                <a:ea typeface="Arial"/>
                <a:cs typeface="Times New Roman"/>
              </a:rPr>
              <a:t>, ta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a:p>
            <a:pPr>
              <a:spcBef>
                <a:spcPts val="1000"/>
              </a:spcBef>
            </a:pPr>
            <a:r>
              <a:rPr lang="en-US" sz="3200" b="1" dirty="0">
                <a:solidFill>
                  <a:srgbClr val="0000CC"/>
                </a:solidFill>
                <a:latin typeface="Times New Roman" pitchFamily="18" charset="0"/>
                <a:ea typeface="Arial"/>
                <a:cs typeface="Times New Roman" pitchFamily="18" charset="0"/>
              </a:rPr>
              <a:t>P – Q = (x</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+ 2xy + y</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(x</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2xy + y</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en-US" sz="3200" b="1" dirty="0">
              <a:solidFill>
                <a:srgbClr val="0000CC"/>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29455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7852" y="138344"/>
            <a:ext cx="10292863" cy="2616581"/>
          </a:xfrm>
          <a:prstGeom prst="rect">
            <a:avLst/>
          </a:prstGeom>
        </p:spPr>
      </p:pic>
      <p:sp>
        <p:nvSpPr>
          <p:cNvPr id="2" name="Rectangle 1"/>
          <p:cNvSpPr/>
          <p:nvPr/>
        </p:nvSpPr>
        <p:spPr>
          <a:xfrm>
            <a:off x="1113701" y="2946781"/>
            <a:ext cx="10761785" cy="1513235"/>
          </a:xfrm>
          <a:prstGeom prst="rect">
            <a:avLst/>
          </a:prstGeom>
        </p:spPr>
        <p:txBody>
          <a:bodyPr wrap="square" lIns="91426" tIns="45718" rIns="91426" bIns="45718">
            <a:spAutoFit/>
          </a:bodyPr>
          <a:lstStyle/>
          <a:p>
            <a:pPr>
              <a:spcBef>
                <a:spcPts val="1000"/>
              </a:spcBef>
            </a:pPr>
            <a:r>
              <a:rPr lang="en-US" sz="2800" b="1" dirty="0">
                <a:latin typeface="Calibri Light"/>
                <a:ea typeface="Arial"/>
                <a:cs typeface="Times New Roman"/>
              </a:rPr>
              <a:t>b) </a:t>
            </a:r>
            <a:r>
              <a:rPr lang="en-US" sz="2800" b="1" dirty="0" err="1">
                <a:latin typeface="Calibri Light"/>
                <a:ea typeface="Arial"/>
                <a:cs typeface="Times New Roman"/>
              </a:rPr>
              <a:t>Sau</a:t>
            </a:r>
            <a:r>
              <a:rPr lang="en-US" sz="2800" b="1" dirty="0">
                <a:latin typeface="Calibri Light"/>
                <a:ea typeface="Arial"/>
                <a:cs typeface="Times New Roman"/>
              </a:rPr>
              <a:t> </a:t>
            </a:r>
            <a:r>
              <a:rPr lang="en-US" sz="2800" b="1" dirty="0" err="1">
                <a:latin typeface="Calibri Light"/>
                <a:ea typeface="Arial"/>
                <a:cs typeface="Times New Roman"/>
              </a:rPr>
              <a:t>khi</a:t>
            </a:r>
            <a:r>
              <a:rPr lang="en-US" sz="2800" b="1" dirty="0">
                <a:latin typeface="Calibri Light"/>
                <a:ea typeface="Arial"/>
                <a:cs typeface="Times New Roman"/>
              </a:rPr>
              <a:t> </a:t>
            </a:r>
            <a:r>
              <a:rPr lang="en-US" sz="2800" b="1" dirty="0" err="1">
                <a:latin typeface="Calibri Light"/>
                <a:ea typeface="Arial"/>
                <a:cs typeface="Times New Roman"/>
              </a:rPr>
              <a:t>bỏ</a:t>
            </a:r>
            <a:r>
              <a:rPr lang="en-US" sz="2800" b="1" dirty="0">
                <a:latin typeface="Calibri Light"/>
                <a:ea typeface="Arial"/>
                <a:cs typeface="Times New Roman"/>
              </a:rPr>
              <a:t> </a:t>
            </a:r>
            <a:r>
              <a:rPr lang="en-US" sz="2800" b="1" dirty="0" err="1">
                <a:latin typeface="Calibri Light"/>
                <a:ea typeface="Arial"/>
                <a:cs typeface="Times New Roman"/>
              </a:rPr>
              <a:t>dấu</a:t>
            </a:r>
            <a:r>
              <a:rPr lang="en-US" sz="2800" b="1" dirty="0">
                <a:latin typeface="Calibri Light"/>
                <a:ea typeface="Arial"/>
                <a:cs typeface="Times New Roman"/>
              </a:rPr>
              <a:t> </a:t>
            </a:r>
            <a:r>
              <a:rPr lang="en-US" sz="2800" b="1" dirty="0" err="1">
                <a:latin typeface="Calibri Light"/>
                <a:ea typeface="Arial"/>
                <a:cs typeface="Times New Roman"/>
              </a:rPr>
              <a:t>ngoặc</a:t>
            </a:r>
            <a:r>
              <a:rPr lang="en-US" sz="2800" b="1" dirty="0">
                <a:latin typeface="Calibri Light"/>
                <a:ea typeface="Arial"/>
                <a:cs typeface="Times New Roman"/>
              </a:rPr>
              <a:t> </a:t>
            </a:r>
            <a:r>
              <a:rPr lang="en-US" sz="2800" b="1" dirty="0" err="1">
                <a:latin typeface="Calibri Light"/>
                <a:ea typeface="Arial"/>
                <a:cs typeface="Times New Roman"/>
              </a:rPr>
              <a:t>và</a:t>
            </a:r>
            <a:r>
              <a:rPr lang="en-US" sz="2800" b="1" dirty="0">
                <a:latin typeface="Calibri Light"/>
                <a:ea typeface="Arial"/>
                <a:cs typeface="Times New Roman"/>
              </a:rPr>
              <a:t> </a:t>
            </a:r>
            <a:r>
              <a:rPr lang="en-US" sz="2800" b="1" dirty="0" err="1">
                <a:latin typeface="Calibri Light"/>
                <a:ea typeface="Arial"/>
                <a:cs typeface="Times New Roman"/>
              </a:rPr>
              <a:t>đổi</a:t>
            </a:r>
            <a:r>
              <a:rPr lang="en-US" sz="2800" b="1" dirty="0">
                <a:latin typeface="Calibri Light"/>
                <a:ea typeface="Arial"/>
                <a:cs typeface="Times New Roman"/>
              </a:rPr>
              <a:t> </a:t>
            </a:r>
            <a:r>
              <a:rPr lang="en-US" sz="2800" b="1" dirty="0" err="1">
                <a:latin typeface="Calibri Light"/>
                <a:ea typeface="Arial"/>
                <a:cs typeface="Times New Roman"/>
              </a:rPr>
              <a:t>dấu</a:t>
            </a:r>
            <a:r>
              <a:rPr lang="en-US" sz="2800" b="1" dirty="0">
                <a:latin typeface="Calibri Light"/>
                <a:ea typeface="Arial"/>
                <a:cs typeface="Times New Roman"/>
              </a:rPr>
              <a:t> </a:t>
            </a:r>
            <a:r>
              <a:rPr lang="en-US" sz="2800" b="1" dirty="0" err="1">
                <a:latin typeface="Calibri Light"/>
                <a:ea typeface="Arial"/>
                <a:cs typeface="Times New Roman"/>
              </a:rPr>
              <a:t>mỗi</a:t>
            </a:r>
            <a:r>
              <a:rPr lang="en-US" sz="2800" b="1" dirty="0">
                <a:latin typeface="Calibri Light"/>
                <a:ea typeface="Arial"/>
                <a:cs typeface="Times New Roman"/>
              </a:rPr>
              <a:t> </a:t>
            </a:r>
            <a:r>
              <a:rPr lang="en-US" sz="2800" b="1" dirty="0" err="1">
                <a:latin typeface="Calibri Light"/>
                <a:ea typeface="Arial"/>
                <a:cs typeface="Times New Roman"/>
              </a:rPr>
              <a:t>đơn</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a:t>
            </a:r>
            <a:r>
              <a:rPr lang="en-US" sz="2800" b="1" dirty="0" err="1">
                <a:latin typeface="Calibri Light"/>
                <a:ea typeface="Arial"/>
                <a:cs typeface="Times New Roman"/>
              </a:rPr>
              <a:t>của</a:t>
            </a:r>
            <a:r>
              <a:rPr lang="en-US" sz="2800" b="1" dirty="0">
                <a:latin typeface="Calibri Light"/>
                <a:ea typeface="Arial"/>
                <a:cs typeface="Times New Roman"/>
              </a:rPr>
              <a:t> </a:t>
            </a:r>
            <a:r>
              <a:rPr lang="en-US" sz="2800" b="1" dirty="0" err="1">
                <a:latin typeface="Calibri Light"/>
                <a:ea typeface="Arial"/>
                <a:cs typeface="Times New Roman"/>
              </a:rPr>
              <a:t>đa</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Q, </a:t>
            </a:r>
            <a:r>
              <a:rPr lang="en-US" sz="2800" b="1" dirty="0" err="1">
                <a:latin typeface="Calibri Light"/>
                <a:ea typeface="Arial"/>
                <a:cs typeface="Times New Roman"/>
              </a:rPr>
              <a:t>nhóm</a:t>
            </a:r>
            <a:r>
              <a:rPr lang="en-US" sz="2800" b="1" dirty="0">
                <a:latin typeface="Calibri Light"/>
                <a:ea typeface="Arial"/>
                <a:cs typeface="Times New Roman"/>
              </a:rPr>
              <a:t> </a:t>
            </a:r>
            <a:r>
              <a:rPr lang="en-US" sz="2800" b="1" dirty="0" err="1">
                <a:latin typeface="Calibri Light"/>
                <a:ea typeface="Arial"/>
                <a:cs typeface="Times New Roman"/>
              </a:rPr>
              <a:t>các</a:t>
            </a:r>
            <a:r>
              <a:rPr lang="en-US" sz="2800" b="1" dirty="0">
                <a:latin typeface="Calibri Light"/>
                <a:ea typeface="Arial"/>
                <a:cs typeface="Times New Roman"/>
              </a:rPr>
              <a:t> </a:t>
            </a:r>
            <a:r>
              <a:rPr lang="en-US" sz="2800" b="1" dirty="0" err="1">
                <a:latin typeface="Calibri Light"/>
                <a:ea typeface="Arial"/>
                <a:cs typeface="Times New Roman"/>
              </a:rPr>
              <a:t>đơn</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a:t>
            </a:r>
            <a:r>
              <a:rPr lang="en-US" sz="2800" b="1" dirty="0" err="1">
                <a:latin typeface="Calibri Light"/>
                <a:ea typeface="Arial"/>
                <a:cs typeface="Times New Roman"/>
              </a:rPr>
              <a:t>đổng</a:t>
            </a:r>
            <a:r>
              <a:rPr lang="en-US" sz="2800" b="1" dirty="0">
                <a:latin typeface="Calibri Light"/>
                <a:ea typeface="Arial"/>
                <a:cs typeface="Times New Roman"/>
              </a:rPr>
              <a:t> </a:t>
            </a:r>
            <a:r>
              <a:rPr lang="en-US" sz="2800" b="1" dirty="0" err="1">
                <a:latin typeface="Calibri Light"/>
                <a:ea typeface="Arial"/>
                <a:cs typeface="Times New Roman"/>
              </a:rPr>
              <a:t>dạng</a:t>
            </a:r>
            <a:r>
              <a:rPr lang="en-US" sz="2800" b="1" dirty="0">
                <a:latin typeface="Calibri Light"/>
                <a:ea typeface="Arial"/>
                <a:cs typeface="Times New Roman"/>
              </a:rPr>
              <a:t> </a:t>
            </a:r>
            <a:r>
              <a:rPr lang="en-US" sz="2800" b="1" dirty="0" err="1">
                <a:latin typeface="Calibri Light"/>
                <a:ea typeface="Arial"/>
                <a:cs typeface="Times New Roman"/>
              </a:rPr>
              <a:t>với</a:t>
            </a:r>
            <a:r>
              <a:rPr lang="en-US" sz="2800" b="1" dirty="0">
                <a:latin typeface="Calibri Light"/>
                <a:ea typeface="Arial"/>
                <a:cs typeface="Times New Roman"/>
              </a:rPr>
              <a:t> </a:t>
            </a:r>
            <a:r>
              <a:rPr lang="en-US" sz="2800" b="1" dirty="0" err="1">
                <a:latin typeface="Calibri Light"/>
                <a:ea typeface="Arial"/>
                <a:cs typeface="Times New Roman"/>
              </a:rPr>
              <a:t>nhau</a:t>
            </a:r>
            <a:r>
              <a:rPr lang="en-US" sz="2800" b="1" dirty="0">
                <a:latin typeface="Calibri Light"/>
                <a:ea typeface="Arial"/>
                <a:cs typeface="Times New Roman"/>
              </a:rPr>
              <a:t>, ta </a:t>
            </a:r>
            <a:r>
              <a:rPr lang="en-US" sz="2800" b="1" dirty="0" err="1">
                <a:latin typeface="Calibri Light"/>
                <a:ea typeface="Arial"/>
                <a:cs typeface="Times New Roman"/>
              </a:rPr>
              <a:t>được</a:t>
            </a:r>
            <a:r>
              <a:rPr lang="en-US" sz="2800" b="1" dirty="0">
                <a:latin typeface="Calibri Light"/>
                <a:ea typeface="Arial"/>
                <a:cs typeface="Times New Roman"/>
              </a:rPr>
              <a:t>:</a:t>
            </a:r>
            <a:endParaRPr lang="en-US" sz="2800" b="1" dirty="0">
              <a:latin typeface="Calibri Light"/>
              <a:ea typeface="Times New Roman"/>
              <a:cs typeface="Times New Roman"/>
            </a:endParaRPr>
          </a:p>
          <a:p>
            <a:pPr>
              <a:spcBef>
                <a:spcPts val="1000"/>
              </a:spcBef>
            </a:pPr>
            <a:r>
              <a:rPr lang="en-US" sz="2800" b="1" dirty="0">
                <a:solidFill>
                  <a:srgbClr val="FF0066"/>
                </a:solidFill>
                <a:latin typeface="Calibri Light"/>
                <a:ea typeface="Arial"/>
                <a:cs typeface="Times New Roman"/>
              </a:rPr>
              <a:t>P – Q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a:t>
            </a:r>
            <a:endParaRPr lang="en-US" sz="2800" b="1" dirty="0">
              <a:solidFill>
                <a:srgbClr val="FF0066"/>
              </a:solidFill>
              <a:latin typeface="Calibri Light"/>
              <a:ea typeface="Times New Roman"/>
              <a:cs typeface="Times New Roman"/>
            </a:endParaRPr>
          </a:p>
        </p:txBody>
      </p:sp>
      <p:sp>
        <p:nvSpPr>
          <p:cNvPr id="3" name="Rectangle 2"/>
          <p:cNvSpPr/>
          <p:nvPr/>
        </p:nvSpPr>
        <p:spPr>
          <a:xfrm>
            <a:off x="1242648" y="4443213"/>
            <a:ext cx="9683261" cy="1384995"/>
          </a:xfrm>
          <a:prstGeom prst="rect">
            <a:avLst/>
          </a:prstGeom>
        </p:spPr>
        <p:txBody>
          <a:bodyPr wrap="square" lIns="91426" tIns="45718" rIns="91426" bIns="45718">
            <a:spAutoFit/>
          </a:bodyPr>
          <a:lstStyle/>
          <a:p>
            <a:pPr>
              <a:spcBef>
                <a:spcPts val="1000"/>
              </a:spcBef>
            </a:pPr>
            <a:r>
              <a:rPr lang="en-US" sz="2800" dirty="0">
                <a:latin typeface="Cambria"/>
                <a:ea typeface="Arial"/>
                <a:cs typeface="Times New Roman"/>
              </a:rPr>
              <a:t>c) </a:t>
            </a:r>
            <a:r>
              <a:rPr lang="en-US" sz="2800" dirty="0" err="1">
                <a:latin typeface="Cambria"/>
                <a:ea typeface="Arial"/>
                <a:cs typeface="Times New Roman"/>
              </a:rPr>
              <a:t>Tổng</a:t>
            </a:r>
            <a:r>
              <a:rPr lang="en-US" sz="2800" dirty="0">
                <a:latin typeface="Cambria"/>
                <a:ea typeface="Arial"/>
                <a:cs typeface="Times New Roman"/>
              </a:rPr>
              <a:t> P – Q </a:t>
            </a:r>
            <a:r>
              <a:rPr lang="en-US" sz="2800" dirty="0" err="1">
                <a:latin typeface="Cambria"/>
                <a:ea typeface="Arial"/>
                <a:cs typeface="Times New Roman"/>
              </a:rPr>
              <a:t>bằng</a:t>
            </a:r>
            <a:r>
              <a:rPr lang="en-US" sz="2800" dirty="0">
                <a:latin typeface="Cambria"/>
                <a:ea typeface="Arial"/>
                <a:cs typeface="Times New Roman"/>
              </a:rPr>
              <a:t> </a:t>
            </a:r>
            <a:r>
              <a:rPr lang="en-US" sz="2800" dirty="0" err="1">
                <a:latin typeface="Cambria"/>
                <a:ea typeface="Arial"/>
                <a:cs typeface="Times New Roman"/>
              </a:rPr>
              <a:t>cách</a:t>
            </a:r>
            <a:r>
              <a:rPr lang="en-US" sz="2800" dirty="0">
                <a:latin typeface="Cambria"/>
                <a:ea typeface="Arial"/>
                <a:cs typeface="Times New Roman"/>
              </a:rPr>
              <a:t> </a:t>
            </a:r>
            <a:r>
              <a:rPr lang="en-US" sz="2800" dirty="0" err="1">
                <a:latin typeface="Cambria"/>
                <a:ea typeface="Arial"/>
                <a:cs typeface="Times New Roman"/>
              </a:rPr>
              <a:t>thực</a:t>
            </a:r>
            <a:r>
              <a:rPr lang="en-US" sz="2800" dirty="0">
                <a:latin typeface="Cambria"/>
                <a:ea typeface="Arial"/>
                <a:cs typeface="Times New Roman"/>
              </a:rPr>
              <a:t> </a:t>
            </a:r>
            <a:r>
              <a:rPr lang="en-US" sz="2800" dirty="0" err="1">
                <a:latin typeface="Cambria"/>
                <a:ea typeface="Arial"/>
                <a:cs typeface="Times New Roman"/>
              </a:rPr>
              <a:t>hiện</a:t>
            </a:r>
            <a:r>
              <a:rPr lang="en-US" sz="2800" dirty="0">
                <a:latin typeface="Cambria"/>
                <a:ea typeface="Arial"/>
                <a:cs typeface="Times New Roman"/>
              </a:rPr>
              <a:t> </a:t>
            </a:r>
            <a:r>
              <a:rPr lang="en-US" sz="2800" dirty="0" err="1">
                <a:latin typeface="Cambria"/>
                <a:ea typeface="Arial"/>
                <a:cs typeface="Times New Roman"/>
              </a:rPr>
              <a:t>phép</a:t>
            </a:r>
            <a:r>
              <a:rPr lang="en-US" sz="2800" dirty="0">
                <a:latin typeface="Cambria"/>
                <a:ea typeface="Arial"/>
                <a:cs typeface="Times New Roman"/>
              </a:rPr>
              <a:t> </a:t>
            </a:r>
            <a:r>
              <a:rPr lang="en-US" sz="2800" dirty="0" err="1">
                <a:latin typeface="Cambria"/>
                <a:ea typeface="Arial"/>
                <a:cs typeface="Times New Roman"/>
              </a:rPr>
              <a:t>tính</a:t>
            </a:r>
            <a:r>
              <a:rPr lang="en-US" sz="2800" dirty="0">
                <a:latin typeface="Cambria"/>
                <a:ea typeface="Arial"/>
                <a:cs typeface="Times New Roman"/>
              </a:rPr>
              <a:t> </a:t>
            </a:r>
            <a:r>
              <a:rPr lang="en-US" sz="2800" dirty="0" err="1">
                <a:latin typeface="Cambria"/>
                <a:ea typeface="Arial"/>
                <a:cs typeface="Times New Roman"/>
              </a:rPr>
              <a:t>trong</a:t>
            </a:r>
            <a:r>
              <a:rPr lang="en-US" sz="2800" dirty="0">
                <a:latin typeface="Cambria"/>
                <a:ea typeface="Arial"/>
                <a:cs typeface="Times New Roman"/>
              </a:rPr>
              <a:t> </a:t>
            </a:r>
            <a:r>
              <a:rPr lang="en-US" sz="2800" dirty="0" err="1">
                <a:latin typeface="Cambria"/>
                <a:ea typeface="Arial"/>
                <a:cs typeface="Times New Roman"/>
              </a:rPr>
              <a:t>từng</a:t>
            </a:r>
            <a:r>
              <a:rPr lang="en-US" sz="2800" dirty="0">
                <a:latin typeface="Cambria"/>
                <a:ea typeface="Arial"/>
                <a:cs typeface="Times New Roman"/>
              </a:rPr>
              <a:t> </a:t>
            </a:r>
            <a:r>
              <a:rPr lang="en-US" sz="2800" dirty="0" err="1">
                <a:latin typeface="Cambria"/>
                <a:ea typeface="Arial"/>
                <a:cs typeface="Times New Roman"/>
              </a:rPr>
              <a:t>nhóm</a:t>
            </a:r>
            <a:r>
              <a:rPr lang="en-US" sz="2800" dirty="0">
                <a:latin typeface="Cambria"/>
                <a:ea typeface="Arial"/>
                <a:cs typeface="Times New Roman"/>
              </a:rPr>
              <a:t> </a:t>
            </a:r>
            <a:r>
              <a:rPr lang="en-US" sz="2800" dirty="0" err="1">
                <a:latin typeface="Cambria"/>
                <a:ea typeface="Arial"/>
                <a:cs typeface="Times New Roman"/>
              </a:rPr>
              <a:t>như</a:t>
            </a:r>
            <a:r>
              <a:rPr lang="en-US" sz="2800" dirty="0">
                <a:latin typeface="Cambria"/>
                <a:ea typeface="Arial"/>
                <a:cs typeface="Times New Roman"/>
              </a:rPr>
              <a:t> </a:t>
            </a:r>
            <a:r>
              <a:rPr lang="en-US" sz="2800" dirty="0" err="1">
                <a:latin typeface="Cambria"/>
                <a:ea typeface="Arial"/>
                <a:cs typeface="Times New Roman"/>
              </a:rPr>
              <a:t>sau</a:t>
            </a:r>
            <a:r>
              <a:rPr lang="en-US" sz="2800" dirty="0">
                <a:latin typeface="Cambria"/>
                <a:ea typeface="Arial"/>
                <a:cs typeface="Times New Roman"/>
              </a:rPr>
              <a:t>:</a:t>
            </a:r>
            <a:endParaRPr lang="en-US" sz="2800" dirty="0">
              <a:latin typeface="Cambria"/>
              <a:ea typeface="Times New Roman"/>
              <a:cs typeface="Times New Roman"/>
            </a:endParaRPr>
          </a:p>
          <a:p>
            <a:r>
              <a:rPr lang="en-US" sz="2800" dirty="0">
                <a:solidFill>
                  <a:srgbClr val="CC00CC"/>
                </a:solidFill>
                <a:latin typeface="Times New Roman"/>
                <a:ea typeface="Calibri"/>
              </a:rPr>
              <a:t>P – Q = (x</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x</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(2xy + 2xy) + (y</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y</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4xy.	</a:t>
            </a:r>
            <a:endParaRPr lang="en-US" sz="2800" dirty="0">
              <a:solidFill>
                <a:srgbClr val="CC00CC"/>
              </a:solidFill>
            </a:endParaRPr>
          </a:p>
        </p:txBody>
      </p:sp>
    </p:spTree>
    <p:extLst>
      <p:ext uri="{BB962C8B-B14F-4D97-AF65-F5344CB8AC3E}">
        <p14:creationId xmlns:p14="http://schemas.microsoft.com/office/powerpoint/2010/main" val="766430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D4C4C-32CA-4940-86A8-599B255F3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7742" y1="7813" x2="19355" y2="25000"/>
                      </a14:backgroundRemoval>
                    </a14:imgEffect>
                  </a14:imgLayer>
                </a14:imgProps>
              </a:ext>
            </a:extLst>
          </a:blip>
          <a:stretch>
            <a:fillRect/>
          </a:stretch>
        </p:blipFill>
        <p:spPr>
          <a:xfrm>
            <a:off x="349436" y="4178235"/>
            <a:ext cx="1807611" cy="1639391"/>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5109" y="431419"/>
            <a:ext cx="10796955" cy="3132396"/>
          </a:xfrm>
          <a:prstGeom prst="rect">
            <a:avLst/>
          </a:prstGeom>
        </p:spPr>
      </p:pic>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13520" t="3679" b="-3679"/>
          <a:stretch/>
        </p:blipFill>
        <p:spPr>
          <a:xfrm>
            <a:off x="2157055" y="3486574"/>
            <a:ext cx="9355015" cy="2868215"/>
          </a:xfrm>
          <a:prstGeom prst="rect">
            <a:avLst/>
          </a:prstGeom>
        </p:spPr>
      </p:pic>
    </p:spTree>
    <p:extLst>
      <p:ext uri="{BB962C8B-B14F-4D97-AF65-F5344CB8AC3E}">
        <p14:creationId xmlns:p14="http://schemas.microsoft.com/office/powerpoint/2010/main" val="163677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10000" r="-7000" b="-4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arallelogram 3">
                <a:extLst>
                  <a:ext uri="{FF2B5EF4-FFF2-40B4-BE49-F238E27FC236}">
                    <a16:creationId xmlns:a16="http://schemas.microsoft.com/office/drawing/2014/main" id="{A6592BA0-19AF-443C-AD2E-DFD1542706FD}"/>
                  </a:ext>
                </a:extLst>
              </p:cNvPr>
              <p:cNvSpPr/>
              <p:nvPr/>
            </p:nvSpPr>
            <p:spPr>
              <a:xfrm>
                <a:off x="1805357" y="242893"/>
                <a:ext cx="2637691"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14:m>
                  <m:oMath xmlns:m="http://schemas.openxmlformats.org/officeDocument/2006/math">
                    <m:r>
                      <a:rPr lang="en-US" sz="2800" b="1" i="1">
                        <a:solidFill>
                          <a:srgbClr val="243F60"/>
                        </a:solidFill>
                        <a:latin typeface="Cambria Math"/>
                        <a:ea typeface="Times New Roman"/>
                        <a:cs typeface="Times New Roman"/>
                      </a:rPr>
                      <m:t>⇒ </m:t>
                    </m:r>
                  </m:oMath>
                </a14:m>
                <a:r>
                  <a:rPr lang="en-US" sz="2800" b="1" i="1" dirty="0" err="1">
                    <a:solidFill>
                      <a:prstClr val="white"/>
                    </a:solidFill>
                    <a:latin typeface="Times New Roman" panose="02020603050405020304" pitchFamily="18" charset="0"/>
                    <a:cs typeface="Times New Roman" panose="02020603050405020304" pitchFamily="18" charset="0"/>
                  </a:rPr>
                  <a:t>Nhận</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xét</a:t>
                </a:r>
                <a:endParaRPr lang="vi-VN" sz="2800" b="1" i="1"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4" name="Parallelogram 3">
                <a:extLst>
                  <a:ext uri="{FF2B5EF4-FFF2-40B4-BE49-F238E27FC236}">
                    <a16:creationId xmlns="" xmlns:a16="http://schemas.microsoft.com/office/drawing/2014/main" id="{A6592BA0-19AF-443C-AD2E-DFD1542706FD}"/>
                  </a:ext>
                </a:extLst>
              </p:cNvPr>
              <p:cNvSpPr>
                <a:spLocks noRot="1" noChangeAspect="1" noMove="1" noResize="1" noEditPoints="1" noAdjustHandles="1" noChangeArrowheads="1" noChangeShapeType="1" noTextEdit="1"/>
              </p:cNvSpPr>
              <p:nvPr/>
            </p:nvSpPr>
            <p:spPr>
              <a:xfrm>
                <a:off x="1805355" y="242891"/>
                <a:ext cx="2637691" cy="581891"/>
              </a:xfrm>
              <a:prstGeom prst="parallelogram">
                <a:avLst/>
              </a:prstGeom>
              <a:blipFill rotWithShape="1">
                <a:blip r:embed="rId3"/>
                <a:stretch>
                  <a:fillRect/>
                </a:stretch>
              </a:blipFill>
              <a:ln>
                <a:noFill/>
              </a:ln>
              <a:effectLst>
                <a:outerShdw blurRad="149987" dist="250190" dir="8460000" algn="ctr">
                  <a:srgbClr val="000000">
                    <a:alpha val="28000"/>
                  </a:srgbClr>
                </a:outerShdw>
              </a:effectLst>
            </p:spPr>
            <p:txBody>
              <a:bodyPr/>
              <a:lstStyle/>
              <a:p>
                <a:r>
                  <a:rPr lang="en-US">
                    <a:noFill/>
                  </a:rPr>
                  <a:t> </a:t>
                </a:r>
              </a:p>
            </p:txBody>
          </p:sp>
        </mc:Fallback>
      </mc:AlternateContent>
      <p:sp>
        <p:nvSpPr>
          <p:cNvPr id="2" name="Rectangle 1"/>
          <p:cNvSpPr/>
          <p:nvPr/>
        </p:nvSpPr>
        <p:spPr>
          <a:xfrm>
            <a:off x="1395049" y="1028345"/>
            <a:ext cx="9976339" cy="1077219"/>
          </a:xfrm>
          <a:prstGeom prst="rect">
            <a:avLst/>
          </a:prstGeom>
        </p:spPr>
        <p:txBody>
          <a:bodyPr wrap="square" lIns="91426" tIns="45718" rIns="91426" bIns="45718">
            <a:spAutoFit/>
          </a:bodyPr>
          <a:lstStyle/>
          <a:p>
            <a:pPr>
              <a:spcBef>
                <a:spcPts val="1000"/>
              </a:spcBef>
            </a:pPr>
            <a:r>
              <a:rPr lang="en-US" sz="3200" b="1" i="1" dirty="0" err="1">
                <a:solidFill>
                  <a:srgbClr val="0000CC"/>
                </a:solidFill>
                <a:latin typeface="Cambria"/>
                <a:ea typeface="Times New Roman"/>
                <a:cs typeface="Times New Roman"/>
              </a:rPr>
              <a:t>Để</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trừ</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đa</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thức</a:t>
            </a:r>
            <a:r>
              <a:rPr lang="en-US" sz="3200" b="1" i="1" dirty="0">
                <a:solidFill>
                  <a:srgbClr val="0000CC"/>
                </a:solidFill>
                <a:latin typeface="Cambria"/>
                <a:ea typeface="Times New Roman"/>
                <a:cs typeface="Times New Roman"/>
              </a:rPr>
              <a:t> P </a:t>
            </a:r>
            <a:r>
              <a:rPr lang="en-US" sz="3200" b="1" i="1" dirty="0" err="1">
                <a:solidFill>
                  <a:srgbClr val="0000CC"/>
                </a:solidFill>
                <a:latin typeface="Cambria"/>
                <a:ea typeface="Times New Roman"/>
                <a:cs typeface="Times New Roman"/>
              </a:rPr>
              <a:t>cho</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đa</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thức</a:t>
            </a:r>
            <a:r>
              <a:rPr lang="en-US" sz="3200" b="1" i="1" dirty="0">
                <a:solidFill>
                  <a:srgbClr val="0000CC"/>
                </a:solidFill>
                <a:latin typeface="Cambria"/>
                <a:ea typeface="Times New Roman"/>
                <a:cs typeface="Times New Roman"/>
              </a:rPr>
              <a:t> Q </a:t>
            </a:r>
            <a:r>
              <a:rPr lang="en-US" sz="3200" b="1" i="1" dirty="0" err="1">
                <a:solidFill>
                  <a:srgbClr val="0000CC"/>
                </a:solidFill>
                <a:latin typeface="Cambria"/>
                <a:ea typeface="Times New Roman"/>
                <a:cs typeface="Times New Roman"/>
              </a:rPr>
              <a:t>theo</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hàng</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ngang</a:t>
            </a:r>
            <a:r>
              <a:rPr lang="en-US" sz="3200" b="1" i="1" dirty="0">
                <a:solidFill>
                  <a:srgbClr val="0000CC"/>
                </a:solidFill>
                <a:latin typeface="Cambria"/>
                <a:ea typeface="Times New Roman"/>
                <a:cs typeface="Times New Roman"/>
              </a:rPr>
              <a:t>, ta </a:t>
            </a:r>
            <a:r>
              <a:rPr lang="en-US" sz="3200" b="1" i="1" dirty="0" err="1">
                <a:solidFill>
                  <a:srgbClr val="0000CC"/>
                </a:solidFill>
                <a:latin typeface="Cambria"/>
                <a:ea typeface="Times New Roman"/>
                <a:cs typeface="Times New Roman"/>
              </a:rPr>
              <a:t>có</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thể</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làm</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như</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sau</a:t>
            </a:r>
            <a:r>
              <a:rPr lang="en-US" sz="3200" b="1" i="1" dirty="0">
                <a:solidFill>
                  <a:srgbClr val="0000CC"/>
                </a:solidFill>
                <a:latin typeface="Cambria"/>
                <a:ea typeface="Times New Roman"/>
                <a:cs typeface="Times New Roman"/>
              </a:rPr>
              <a:t>:</a:t>
            </a:r>
            <a:endParaRPr lang="en-US" sz="3200" b="1" dirty="0">
              <a:solidFill>
                <a:srgbClr val="0000CC"/>
              </a:solidFill>
              <a:latin typeface="Cambria"/>
              <a:ea typeface="Times New Roman"/>
              <a:cs typeface="Times New Roman"/>
            </a:endParaRPr>
          </a:p>
        </p:txBody>
      </p:sp>
      <p:sp>
        <p:nvSpPr>
          <p:cNvPr id="3" name="Rectangle 2"/>
          <p:cNvSpPr/>
          <p:nvPr/>
        </p:nvSpPr>
        <p:spPr>
          <a:xfrm>
            <a:off x="1312992" y="4562004"/>
            <a:ext cx="8956431" cy="1077219"/>
          </a:xfrm>
          <a:prstGeom prst="rect">
            <a:avLst/>
          </a:prstGeom>
        </p:spPr>
        <p:txBody>
          <a:bodyPr wrap="square" lIns="91426" tIns="45718" rIns="91426" bIns="45718">
            <a:spAutoFit/>
          </a:bodyPr>
          <a:lstStyle/>
          <a:p>
            <a:pPr>
              <a:spcBef>
                <a:spcPts val="1000"/>
              </a:spcBef>
            </a:pP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Thực</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hiện</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phép</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tính</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trong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từng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nhóm</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rồi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cộng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các</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kết</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quả</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lại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với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nhau</a:t>
            </a:r>
            <a:r>
              <a:rPr lang="en-US" sz="3200" b="1" i="1" dirty="0">
                <a:solidFill>
                  <a:srgbClr val="FF0000"/>
                </a:solidFill>
                <a:latin typeface="Cambria"/>
                <a:ea typeface="Times New Roman"/>
                <a:cs typeface="Times New Roman"/>
              </a:rPr>
              <a:t>.</a:t>
            </a:r>
            <a:endParaRPr lang="en-US" sz="3200" b="1" dirty="0">
              <a:solidFill>
                <a:srgbClr val="FF0000"/>
              </a:solidFill>
              <a:latin typeface="Cambria"/>
              <a:ea typeface="Times New Roman"/>
              <a:cs typeface="Times New Roman"/>
            </a:endParaRPr>
          </a:p>
        </p:txBody>
      </p:sp>
      <p:sp>
        <p:nvSpPr>
          <p:cNvPr id="6" name="Rectangle 5"/>
          <p:cNvSpPr/>
          <p:nvPr/>
        </p:nvSpPr>
        <p:spPr>
          <a:xfrm>
            <a:off x="1312988" y="3338826"/>
            <a:ext cx="10140461" cy="1077219"/>
          </a:xfrm>
          <a:prstGeom prst="rect">
            <a:avLst/>
          </a:prstGeom>
        </p:spPr>
        <p:txBody>
          <a:bodyPr wrap="square" lIns="91426" tIns="45718" rIns="91426" bIns="45718">
            <a:spAutoFit/>
          </a:bodyPr>
          <a:lstStyle/>
          <a:p>
            <a:pPr>
              <a:spcBef>
                <a:spcPts val="1000"/>
              </a:spcBef>
            </a:pP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Sau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khi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bỏ</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dấu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ngoặc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và</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đổi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dấu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mỗi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đơn</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của</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đa</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Q, </a:t>
            </a:r>
            <a:r>
              <a:rPr lang="en-US" sz="3200" b="1" i="1" dirty="0" err="1">
                <a:solidFill>
                  <a:srgbClr val="FF00FF"/>
                </a:solidFill>
                <a:latin typeface="Cambria"/>
                <a:ea typeface="Times New Roman"/>
                <a:cs typeface="Times New Roman"/>
              </a:rPr>
              <a:t>nhóm</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các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đơn</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đồng</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dạng</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với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nhau</a:t>
            </a:r>
            <a:r>
              <a:rPr lang="en-US" sz="3200" b="1" i="1" dirty="0">
                <a:solidFill>
                  <a:srgbClr val="FF00FF"/>
                </a:solidFill>
                <a:latin typeface="Cambria"/>
                <a:ea typeface="Times New Roman"/>
                <a:cs typeface="Times New Roman"/>
              </a:rPr>
              <a:t>.</a:t>
            </a:r>
            <a:endParaRPr lang="en-US" sz="3200" b="1" dirty="0">
              <a:solidFill>
                <a:srgbClr val="FF00FF"/>
              </a:solidFill>
              <a:latin typeface="Cambria"/>
              <a:ea typeface="Times New Roman"/>
              <a:cs typeface="Times New Roman"/>
            </a:endParaRPr>
          </a:p>
        </p:txBody>
      </p:sp>
      <p:sp>
        <p:nvSpPr>
          <p:cNvPr id="7" name="Rectangle 6"/>
          <p:cNvSpPr/>
          <p:nvPr/>
        </p:nvSpPr>
        <p:spPr>
          <a:xfrm>
            <a:off x="1512277" y="2105561"/>
            <a:ext cx="9519139" cy="1077219"/>
          </a:xfrm>
          <a:prstGeom prst="rect">
            <a:avLst/>
          </a:prstGeom>
        </p:spPr>
        <p:txBody>
          <a:bodyPr wrap="square" lIns="91426" tIns="45718" rIns="91426" bIns="45718">
            <a:spAutoFit/>
          </a:bodyPr>
          <a:lstStyle/>
          <a:p>
            <a:pPr>
              <a:spcBef>
                <a:spcPts val="1000"/>
              </a:spcBef>
            </a:pP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Viết</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hiệu</a:t>
            </a:r>
            <a:r>
              <a:rPr lang="en-US" sz="3200" b="1" i="1" dirty="0">
                <a:solidFill>
                  <a:srgbClr val="FF0066"/>
                </a:solidFill>
                <a:latin typeface="Cambria"/>
                <a:ea typeface="Times New Roman"/>
                <a:cs typeface="Times New Roman"/>
              </a:rPr>
              <a:t> P – Q </a:t>
            </a:r>
            <a:r>
              <a:rPr lang="en-US" sz="3200" b="1" i="1" dirty="0" err="1">
                <a:solidFill>
                  <a:srgbClr val="FF0066"/>
                </a:solidFill>
                <a:latin typeface="Cambria"/>
                <a:ea typeface="Times New Roman"/>
                <a:cs typeface="Times New Roman"/>
              </a:rPr>
              <a:t>theo</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hàng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ngang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trong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đó</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đa</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thức</a:t>
            </a:r>
            <a:r>
              <a:rPr lang="en-US" sz="3200" b="1" i="1" dirty="0">
                <a:solidFill>
                  <a:srgbClr val="FF0066"/>
                </a:solidFill>
                <a:latin typeface="Cambria"/>
                <a:ea typeface="Times New Roman"/>
                <a:cs typeface="Times New Roman"/>
              </a:rPr>
              <a:t> Q </a:t>
            </a:r>
            <a:r>
              <a:rPr lang="en-US" sz="3200" b="1" i="1" dirty="0" err="1">
                <a:solidFill>
                  <a:srgbClr val="FF0066"/>
                </a:solidFill>
                <a:latin typeface="Cambria"/>
                <a:ea typeface="Times New Roman"/>
                <a:cs typeface="Times New Roman"/>
              </a:rPr>
              <a:t>được</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đặt</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trong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dấu</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ngoặc</a:t>
            </a:r>
            <a:r>
              <a:rPr lang="en-US" sz="3200" b="1" i="1" dirty="0">
                <a:solidFill>
                  <a:srgbClr val="FF0066"/>
                </a:solidFill>
                <a:latin typeface="Cambria"/>
                <a:ea typeface="Times New Roman"/>
                <a:cs typeface="Times New Roman"/>
              </a:rPr>
              <a:t>.</a:t>
            </a:r>
            <a:endParaRPr lang="en-US" sz="3200" b="1" dirty="0">
              <a:solidFill>
                <a:srgbClr val="FF0066"/>
              </a:solidFill>
              <a:latin typeface="Cambria"/>
              <a:ea typeface="Times New Roman"/>
              <a:cs typeface="Times New Roman"/>
            </a:endParaRPr>
          </a:p>
        </p:txBody>
      </p:sp>
    </p:spTree>
    <p:extLst>
      <p:ext uri="{BB962C8B-B14F-4D97-AF65-F5344CB8AC3E}">
        <p14:creationId xmlns:p14="http://schemas.microsoft.com/office/powerpoint/2010/main" val="4081987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10000" r="-7000" b="-4000"/>
          </a:stretch>
        </a:blip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592BA0-19AF-443C-AD2E-DFD1542706FD}"/>
              </a:ext>
            </a:extLst>
          </p:cNvPr>
          <p:cNvSpPr/>
          <p:nvPr/>
        </p:nvSpPr>
        <p:spPr>
          <a:xfrm>
            <a:off x="3635547" y="18578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2800" b="1" dirty="0">
                <a:latin typeface="Times New Roman" panose="02020603050405020304" pitchFamily="18" charset="0"/>
                <a:cs typeface="Times New Roman" panose="02020603050405020304" pitchFamily="18" charset="0"/>
              </a:rPr>
              <a:t>VÍ DỤ 3</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5318BE9-FFE6-4007-9AF1-306937400A5E}"/>
              </a:ext>
            </a:extLst>
          </p:cNvPr>
          <p:cNvSpPr txBox="1"/>
          <p:nvPr/>
        </p:nvSpPr>
        <p:spPr>
          <a:xfrm>
            <a:off x="984747" y="889741"/>
            <a:ext cx="10867079" cy="584775"/>
          </a:xfrm>
          <a:prstGeom prst="rect">
            <a:avLst/>
          </a:prstGeom>
          <a:noFill/>
        </p:spPr>
        <p:txBody>
          <a:bodyPr wrap="square" lIns="91426" tIns="45718" rIns="91426" bIns="45718" rtlCol="0">
            <a:spAutoFit/>
          </a:bodyPr>
          <a:lstStyle/>
          <a:p>
            <a:r>
              <a:rPr lang="en-US" sz="3200" b="1" dirty="0">
                <a:latin typeface="Times New Roman" panose="02020603050405020304" pitchFamily="18" charset="0"/>
                <a:cs typeface="Times New Roman" panose="02020603050405020304" pitchFamily="18" charset="0"/>
              </a:rPr>
              <a:t>Cho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 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B = 2x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C=x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3xy</a:t>
            </a:r>
            <a:endParaRPr lang="vi-VN" sz="32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2B521A2-F74F-4766-AF78-BCC2F2EAE8E1}"/>
              </a:ext>
            </a:extLst>
          </p:cNvPr>
          <p:cNvSpPr txBox="1"/>
          <p:nvPr/>
        </p:nvSpPr>
        <p:spPr>
          <a:xfrm>
            <a:off x="1746624" y="1430748"/>
            <a:ext cx="8030431" cy="584775"/>
          </a:xfrm>
          <a:prstGeom prst="rect">
            <a:avLst/>
          </a:prstGeom>
          <a:noFill/>
        </p:spPr>
        <p:txBody>
          <a:bodyPr wrap="square" lIns="91426" tIns="45718" rIns="91426" bIns="45718" rtlCol="0">
            <a:spAutoFit/>
          </a:bodyPr>
          <a:lstStyle/>
          <a:p>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 A – B ;					b) A – C </a:t>
            </a:r>
            <a:endParaRPr lang="vi-VN" sz="3200" b="1"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E3F13C0-7841-4062-B2D2-544A31889634}"/>
              </a:ext>
            </a:extLst>
          </p:cNvPr>
          <p:cNvSpPr txBox="1"/>
          <p:nvPr/>
        </p:nvSpPr>
        <p:spPr>
          <a:xfrm>
            <a:off x="4953224" y="1692351"/>
            <a:ext cx="1109009"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AAF5F1B-A050-46E4-849C-7B37A5067E4F}"/>
              </a:ext>
            </a:extLst>
          </p:cNvPr>
          <p:cNvSpPr txBox="1"/>
          <p:nvPr/>
        </p:nvSpPr>
        <p:spPr>
          <a:xfrm>
            <a:off x="1122180" y="2215578"/>
            <a:ext cx="8124093" cy="584775"/>
          </a:xfrm>
          <a:prstGeom prst="rect">
            <a:avLst/>
          </a:prstGeom>
          <a:noFill/>
        </p:spPr>
        <p:txBody>
          <a:bodyPr wrap="square" lIns="91426" tIns="45718" rIns="91426" bIns="45718" rtlCol="0">
            <a:spAutoFit/>
          </a:bodyPr>
          <a:lstStyle/>
          <a:p>
            <a:pPr marL="514266" indent="-514266">
              <a:buAutoNum type="alphaLcParenR"/>
            </a:pPr>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 – B =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B22D288E-BA5C-43DC-813C-5F39301EC7D5}"/>
              </a:ext>
            </a:extLst>
          </p:cNvPr>
          <p:cNvSpPr txBox="1"/>
          <p:nvPr/>
        </p:nvSpPr>
        <p:spPr>
          <a:xfrm>
            <a:off x="1122187" y="3261502"/>
            <a:ext cx="10366439" cy="584775"/>
          </a:xfrm>
          <a:prstGeom prst="rect">
            <a:avLst/>
          </a:prstGeom>
          <a:noFill/>
        </p:spPr>
        <p:txBody>
          <a:bodyPr wrap="square" lIns="91426" tIns="45718" rIns="91426" bIns="45718" rtlCol="0">
            <a:spAutoFit/>
          </a:bodyPr>
          <a:lstStyle/>
          <a:p>
            <a:r>
              <a:rPr lang="en-US" sz="3200" b="1" dirty="0">
                <a:latin typeface="Times New Roman" panose="02020603050405020304" pitchFamily="18" charset="0"/>
                <a:cs typeface="Times New Roman" panose="02020603050405020304" pitchFamily="18" charset="0"/>
              </a:rPr>
              <a:t>= (x</a:t>
            </a:r>
            <a:r>
              <a:rPr lang="en-US" sz="3200" b="1" baseline="30000" dirty="0">
                <a:latin typeface="Times New Roman" panose="02020603050405020304" pitchFamily="18" charset="0"/>
                <a:cs typeface="Times New Roman" panose="02020603050405020304" pitchFamily="18" charset="0"/>
              </a:rPr>
              <a:t>2</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0000CC"/>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 2xy + 2y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3E545A8-5AE7-4943-AD5A-CF40F546CA39}"/>
              </a:ext>
            </a:extLst>
          </p:cNvPr>
          <p:cNvSpPr txBox="1"/>
          <p:nvPr/>
        </p:nvSpPr>
        <p:spPr>
          <a:xfrm>
            <a:off x="1122179" y="3911403"/>
            <a:ext cx="8457776" cy="584775"/>
          </a:xfrm>
          <a:prstGeom prst="rect">
            <a:avLst/>
          </a:prstGeom>
          <a:noFill/>
        </p:spPr>
        <p:txBody>
          <a:bodyPr wrap="square" lIns="91426" tIns="45718" rIns="91426" bIns="45718"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b) 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 – B =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3xy</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baseline="30000"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3E545A8-5AE7-4943-AD5A-CF40F546CA39}"/>
              </a:ext>
            </a:extLst>
          </p:cNvPr>
          <p:cNvSpPr txBox="1"/>
          <p:nvPr/>
        </p:nvSpPr>
        <p:spPr>
          <a:xfrm>
            <a:off x="1746616" y="4530102"/>
            <a:ext cx="4671661" cy="584775"/>
          </a:xfrm>
          <a:prstGeom prst="rect">
            <a:avLst/>
          </a:prstGeom>
          <a:noFill/>
        </p:spPr>
        <p:txBody>
          <a:bodyPr wrap="square" lIns="91426" tIns="45718" rIns="91426" bIns="45718"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2xy + y</a:t>
            </a:r>
            <a:r>
              <a:rPr lang="en-US" sz="3200" b="1" baseline="30000" dirty="0">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3xy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46616" y="5699645"/>
            <a:ext cx="3037669" cy="646331"/>
          </a:xfrm>
          <a:prstGeom prst="rect">
            <a:avLst/>
          </a:prstGeom>
        </p:spPr>
        <p:txBody>
          <a:bodyPr wrap="square" lIns="91426" tIns="45718" rIns="91426" bIns="45718">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xy</a:t>
            </a:r>
            <a:r>
              <a:rPr lang="en-US" sz="3600" b="1" dirty="0">
                <a:solidFill>
                  <a:srgbClr val="0000CC"/>
                </a:solidFill>
                <a:latin typeface="Times New Roman" panose="02020603050405020304" pitchFamily="18" charset="0"/>
                <a:cs typeface="Times New Roman" panose="02020603050405020304" pitchFamily="18" charset="0"/>
              </a:rPr>
              <a:t> + y</a:t>
            </a:r>
            <a:r>
              <a:rPr lang="en-US" sz="3600" b="1" baseline="30000" dirty="0">
                <a:solidFill>
                  <a:srgbClr val="0000CC"/>
                </a:solidFill>
                <a:latin typeface="Times New Roman" panose="02020603050405020304" pitchFamily="18" charset="0"/>
                <a:cs typeface="Times New Roman" panose="02020603050405020304" pitchFamily="18" charset="0"/>
              </a:rPr>
              <a:t>2</a:t>
            </a:r>
            <a:r>
              <a:rPr lang="en-US" sz="3600" b="1" dirty="0">
                <a:solidFill>
                  <a:srgbClr val="0000CC"/>
                </a:solidFill>
                <a:latin typeface="Times New Roman" panose="02020603050405020304" pitchFamily="18" charset="0"/>
                <a:cs typeface="Times New Roman" panose="02020603050405020304" pitchFamily="18" charset="0"/>
              </a:rPr>
              <a:t> </a:t>
            </a:r>
            <a:endParaRPr lang="en-US" sz="3600" dirty="0">
              <a:solidFill>
                <a:srgbClr val="0000CC"/>
              </a:solidFill>
            </a:endParaRPr>
          </a:p>
        </p:txBody>
      </p:sp>
      <p:sp>
        <p:nvSpPr>
          <p:cNvPr id="3" name="Rectangle 2"/>
          <p:cNvSpPr/>
          <p:nvPr/>
        </p:nvSpPr>
        <p:spPr>
          <a:xfrm>
            <a:off x="3893199" y="2788907"/>
            <a:ext cx="4406976"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x</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2xy + y</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46626" y="5114877"/>
            <a:ext cx="5392823" cy="584775"/>
          </a:xfrm>
          <a:prstGeom prst="rect">
            <a:avLst/>
          </a:prstGeom>
        </p:spPr>
        <p:txBody>
          <a:bodyPr wrap="none" lIns="91426" tIns="45718" rIns="91426" bIns="45718">
            <a:spAutoFit/>
          </a:bodyPr>
          <a:lstStyle/>
          <a:p>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x</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 </a:t>
            </a:r>
            <a:r>
              <a:rPr lang="en-US" sz="3200" b="1" dirty="0">
                <a:solidFill>
                  <a:srgbClr val="0000CC"/>
                </a:solidFill>
                <a:latin typeface="Times New Roman" panose="02020603050405020304" pitchFamily="18" charset="0"/>
                <a:cs typeface="Times New Roman" panose="02020603050405020304" pitchFamily="18" charset="0"/>
              </a:rPr>
              <a:t>) +( – </a:t>
            </a:r>
            <a:r>
              <a:rPr lang="en-US" sz="3200" b="1" dirty="0">
                <a:solidFill>
                  <a:prstClr val="black"/>
                </a:solidFill>
                <a:latin typeface="Times New Roman" panose="02020603050405020304" pitchFamily="18" charset="0"/>
                <a:cs typeface="Times New Roman" panose="02020603050405020304" pitchFamily="18" charset="0"/>
              </a:rPr>
              <a:t>2xy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3xy)</a:t>
            </a:r>
            <a:r>
              <a:rPr lang="en-US" sz="3200" b="1" dirty="0">
                <a:solidFill>
                  <a:prstClr val="black"/>
                </a:solidFill>
                <a:latin typeface="Times New Roman" panose="02020603050405020304" pitchFamily="18" charset="0"/>
                <a:cs typeface="Times New Roman" panose="02020603050405020304" pitchFamily="18" charset="0"/>
              </a:rPr>
              <a:t>+ y</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baseline="30000" dirty="0">
                <a:solidFill>
                  <a:srgbClr val="0000CC"/>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43986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17" grpId="0"/>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B886B-14EB-42CF-AF37-D302BFC548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5925" t="14891" r="20375" b="18744"/>
          <a:stretch/>
        </p:blipFill>
        <p:spPr>
          <a:xfrm>
            <a:off x="832339" y="140676"/>
            <a:ext cx="1981200" cy="1805355"/>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7498" t="12926" r="7299" b="17021"/>
          <a:stretch/>
        </p:blipFill>
        <p:spPr>
          <a:xfrm>
            <a:off x="2971810" y="293077"/>
            <a:ext cx="7367953" cy="1652955"/>
          </a:xfrm>
          <a:prstGeom prst="rect">
            <a:avLst/>
          </a:prstGeom>
        </p:spPr>
      </p:pic>
      <p:sp>
        <p:nvSpPr>
          <p:cNvPr id="8" name="Rectangle 7"/>
          <p:cNvSpPr/>
          <p:nvPr/>
        </p:nvSpPr>
        <p:spPr>
          <a:xfrm>
            <a:off x="627185" y="2394751"/>
            <a:ext cx="5480539" cy="584775"/>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a) B – C = (2x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y</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3xy)</a:t>
            </a:r>
          </a:p>
        </p:txBody>
      </p:sp>
      <p:sp>
        <p:nvSpPr>
          <p:cNvPr id="11" name="Rectangle 10"/>
          <p:cNvSpPr/>
          <p:nvPr/>
        </p:nvSpPr>
        <p:spPr>
          <a:xfrm>
            <a:off x="5539163" y="2975487"/>
            <a:ext cx="2930769" cy="584775"/>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+ 3xy – y</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a:t>
            </a:r>
          </a:p>
        </p:txBody>
      </p:sp>
      <p:sp>
        <p:nvSpPr>
          <p:cNvPr id="12" name="Rectangle 11"/>
          <p:cNvSpPr/>
          <p:nvPr/>
        </p:nvSpPr>
        <p:spPr>
          <a:xfrm>
            <a:off x="1822939" y="2989443"/>
            <a:ext cx="3512500" cy="584775"/>
          </a:xfrm>
          <a:prstGeom prst="rect">
            <a:avLst/>
          </a:prstGeom>
        </p:spPr>
        <p:txBody>
          <a:bodyPr wrap="non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(2x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+ 3xy – y</a:t>
            </a:r>
            <a:r>
              <a:rPr lang="en-US" sz="3200" b="1" baseline="30000" dirty="0">
                <a:solidFill>
                  <a:srgbClr val="1F3763"/>
                </a:solidFill>
                <a:latin typeface="Calibri Light"/>
                <a:ea typeface="Times New Roman"/>
                <a:cs typeface="Times New Roman"/>
              </a:rPr>
              <a:t>2</a:t>
            </a:r>
            <a:endParaRPr lang="en-US" sz="3200" b="1" dirty="0">
              <a:solidFill>
                <a:srgbClr val="1F3763"/>
              </a:solidFill>
              <a:latin typeface="Calibri Light"/>
              <a:ea typeface="Times New Roman"/>
              <a:cs typeface="Times New Roman"/>
            </a:endParaRPr>
          </a:p>
        </p:txBody>
      </p:sp>
      <p:sp>
        <p:nvSpPr>
          <p:cNvPr id="13" name="Rectangle 12"/>
          <p:cNvSpPr/>
          <p:nvPr/>
        </p:nvSpPr>
        <p:spPr>
          <a:xfrm>
            <a:off x="5682083" y="2394751"/>
            <a:ext cx="3332964" cy="584775"/>
          </a:xfrm>
          <a:prstGeom prst="rect">
            <a:avLst/>
          </a:prstGeom>
        </p:spPr>
        <p:txBody>
          <a:bodyPr wrap="non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2x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y</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+ 3xy </a:t>
            </a:r>
          </a:p>
        </p:txBody>
      </p:sp>
      <p:sp>
        <p:nvSpPr>
          <p:cNvPr id="15" name="Rectangle 14"/>
          <p:cNvSpPr/>
          <p:nvPr/>
        </p:nvSpPr>
        <p:spPr>
          <a:xfrm>
            <a:off x="7115909" y="1840533"/>
            <a:ext cx="1899139" cy="584775"/>
          </a:xfrm>
          <a:prstGeom prst="rect">
            <a:avLst/>
          </a:prstGeom>
        </p:spPr>
        <p:txBody>
          <a:bodyPr wrap="square" lIns="91426" tIns="45718" rIns="91426" bIns="45718">
            <a:spAutoFit/>
          </a:bodyPr>
          <a:lstStyle/>
          <a:p>
            <a:pPr>
              <a:spcBef>
                <a:spcPts val="1000"/>
              </a:spcBef>
            </a:pPr>
            <a:r>
              <a:rPr lang="en-US" sz="3200" b="1" u="sng" dirty="0" err="1">
                <a:solidFill>
                  <a:srgbClr val="1F3763"/>
                </a:solidFill>
                <a:latin typeface="Calibri Light"/>
                <a:ea typeface="Times New Roman"/>
                <a:cs typeface="Times New Roman"/>
              </a:rPr>
              <a:t>Giải</a:t>
            </a:r>
            <a:r>
              <a:rPr lang="en-US" sz="3200" b="1" u="sng" dirty="0">
                <a:solidFill>
                  <a:srgbClr val="1F3763"/>
                </a:solidFill>
                <a:latin typeface="Calibri Light"/>
                <a:ea typeface="Times New Roman"/>
                <a:cs typeface="Times New Roman"/>
              </a:rPr>
              <a:t>:</a:t>
            </a:r>
          </a:p>
        </p:txBody>
      </p:sp>
      <p:sp>
        <p:nvSpPr>
          <p:cNvPr id="16" name="Rectangle 15"/>
          <p:cNvSpPr/>
          <p:nvPr/>
        </p:nvSpPr>
        <p:spPr>
          <a:xfrm>
            <a:off x="410308" y="3712420"/>
            <a:ext cx="9202616" cy="584775"/>
          </a:xfrm>
          <a:prstGeom prst="rect">
            <a:avLst/>
          </a:prstGeom>
        </p:spPr>
        <p:txBody>
          <a:bodyPr wrap="square" lIns="91426" tIns="45718" rIns="91426" bIns="45718">
            <a:spAutoFit/>
          </a:bodyPr>
          <a:lstStyle/>
          <a:p>
            <a:pPr>
              <a:spcBef>
                <a:spcPts val="1000"/>
              </a:spcBef>
            </a:pPr>
            <a:r>
              <a:rPr lang="en-US" sz="3200" i="1" dirty="0">
                <a:solidFill>
                  <a:srgbClr val="404040"/>
                </a:solidFill>
                <a:latin typeface="Cambria"/>
                <a:ea typeface="Times New Roman"/>
                <a:cs typeface="Times New Roman"/>
              </a:rPr>
              <a:t>b) (B – C) + A = [2x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a:t>
            </a:r>
            <a:r>
              <a:rPr lang="en-US" sz="3200" i="1" dirty="0">
                <a:solidFill>
                  <a:srgbClr val="404040"/>
                </a:solidFill>
                <a:latin typeface="Cambria"/>
                <a:ea typeface="Arial"/>
                <a:cs typeface="Times New Roman"/>
              </a:rPr>
              <a:t>x</a:t>
            </a:r>
            <a:r>
              <a:rPr lang="en-US" sz="3200" i="1" baseline="30000" dirty="0">
                <a:solidFill>
                  <a:srgbClr val="404040"/>
                </a:solidFill>
                <a:latin typeface="Cambria"/>
                <a:ea typeface="Arial"/>
                <a:cs typeface="Times New Roman"/>
              </a:rPr>
              <a:t>2</a:t>
            </a:r>
            <a:r>
              <a:rPr lang="en-US" sz="3200" i="1" dirty="0">
                <a:solidFill>
                  <a:srgbClr val="404040"/>
                </a:solidFill>
                <a:latin typeface="Cambria"/>
                <a:ea typeface="Arial"/>
                <a:cs typeface="Times New Roman"/>
              </a:rPr>
              <a:t> – 3xy</a:t>
            </a:r>
            <a:r>
              <a:rPr lang="en-US" sz="3200" i="1" dirty="0">
                <a:solidFill>
                  <a:srgbClr val="404040"/>
                </a:solidFill>
                <a:latin typeface="Cambria"/>
                <a:ea typeface="Times New Roman"/>
                <a:cs typeface="Times New Roman"/>
              </a:rPr>
              <a:t>)] +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a:t>
            </a:r>
          </a:p>
        </p:txBody>
      </p:sp>
      <p:sp>
        <p:nvSpPr>
          <p:cNvPr id="17" name="Rectangle 16"/>
          <p:cNvSpPr/>
          <p:nvPr/>
        </p:nvSpPr>
        <p:spPr>
          <a:xfrm>
            <a:off x="5539153" y="5739146"/>
            <a:ext cx="1987019" cy="584775"/>
          </a:xfrm>
          <a:prstGeom prst="rect">
            <a:avLst/>
          </a:prstGeom>
        </p:spPr>
        <p:txBody>
          <a:bodyPr wrap="none" lIns="91426" tIns="45718" rIns="91426" bIns="45718">
            <a:spAutoFit/>
          </a:bodyPr>
          <a:lstStyle/>
          <a:p>
            <a:pPr algn="ctr">
              <a:spcBef>
                <a:spcPts val="600"/>
              </a:spcBef>
              <a:spcAft>
                <a:spcPts val="600"/>
              </a:spcAft>
            </a:pPr>
            <a:r>
              <a:rPr lang="en-US" sz="3200" dirty="0">
                <a:solidFill>
                  <a:prstClr val="black"/>
                </a:solidFill>
                <a:latin typeface="Times New Roman"/>
                <a:ea typeface="Times New Roman"/>
                <a:cs typeface="Times New Roman"/>
              </a:rPr>
              <a:t>= 2x</a:t>
            </a:r>
            <a:r>
              <a:rPr lang="en-US" sz="3200" baseline="30000" dirty="0">
                <a:solidFill>
                  <a:prstClr val="black"/>
                </a:solidFill>
                <a:latin typeface="Times New Roman"/>
                <a:ea typeface="Times New Roman"/>
                <a:cs typeface="Times New Roman"/>
              </a:rPr>
              <a:t>2</a:t>
            </a:r>
            <a:r>
              <a:rPr lang="en-US" sz="3200" dirty="0">
                <a:solidFill>
                  <a:prstClr val="black"/>
                </a:solidFill>
                <a:latin typeface="Times New Roman"/>
                <a:ea typeface="Times New Roman"/>
                <a:cs typeface="Times New Roman"/>
              </a:rPr>
              <a:t> + </a:t>
            </a:r>
            <a:r>
              <a:rPr lang="en-US" sz="3200" dirty="0" err="1">
                <a:solidFill>
                  <a:prstClr val="black"/>
                </a:solidFill>
                <a:latin typeface="Times New Roman"/>
                <a:ea typeface="Times New Roman"/>
                <a:cs typeface="Times New Roman"/>
              </a:rPr>
              <a:t>xy</a:t>
            </a:r>
            <a:r>
              <a:rPr lang="en-US" sz="3200" dirty="0">
                <a:solidFill>
                  <a:prstClr val="black"/>
                </a:solidFill>
                <a:latin typeface="Times New Roman"/>
                <a:ea typeface="Times New Roman"/>
                <a:cs typeface="Times New Roman"/>
              </a:rPr>
              <a:t>.</a:t>
            </a:r>
            <a:endParaRPr lang="en-US" sz="3200" dirty="0">
              <a:solidFill>
                <a:prstClr val="black"/>
              </a:solidFill>
              <a:latin typeface="Times New Roman"/>
              <a:ea typeface="Calibri"/>
              <a:cs typeface="Times New Roman"/>
            </a:endParaRPr>
          </a:p>
        </p:txBody>
      </p:sp>
      <p:sp>
        <p:nvSpPr>
          <p:cNvPr id="18" name="Rectangle 17"/>
          <p:cNvSpPr/>
          <p:nvPr/>
        </p:nvSpPr>
        <p:spPr>
          <a:xfrm>
            <a:off x="1059934" y="5014529"/>
            <a:ext cx="10517623" cy="584775"/>
          </a:xfrm>
          <a:prstGeom prst="rect">
            <a:avLst/>
          </a:prstGeom>
        </p:spPr>
        <p:txBody>
          <a:bodyPr wrap="none" lIns="91426" tIns="45718" rIns="91426" bIns="45718">
            <a:spAutoFit/>
          </a:bodyPr>
          <a:lstStyle/>
          <a:p>
            <a:pPr>
              <a:spcBef>
                <a:spcPts val="1000"/>
              </a:spcBef>
            </a:pP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+ 3xy – y</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(3xy – 2xy) + (y</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a:t>
            </a:r>
          </a:p>
        </p:txBody>
      </p:sp>
      <p:sp>
        <p:nvSpPr>
          <p:cNvPr id="19" name="Rectangle 18"/>
          <p:cNvSpPr/>
          <p:nvPr/>
        </p:nvSpPr>
        <p:spPr>
          <a:xfrm>
            <a:off x="2699151" y="4382661"/>
            <a:ext cx="5965864" cy="584775"/>
          </a:xfrm>
          <a:prstGeom prst="rect">
            <a:avLst/>
          </a:prstGeom>
        </p:spPr>
        <p:txBody>
          <a:bodyPr wrap="none" lIns="91426" tIns="45718" rIns="91426" bIns="45718">
            <a:spAutoFit/>
          </a:bodyPr>
          <a:lstStyle/>
          <a:p>
            <a:pPr>
              <a:spcBef>
                <a:spcPts val="1000"/>
              </a:spcBef>
            </a:pPr>
            <a:r>
              <a:rPr lang="en-US" sz="3200" i="1" dirty="0">
                <a:solidFill>
                  <a:srgbClr val="404040"/>
                </a:solidFill>
                <a:latin typeface="Cambria"/>
                <a:ea typeface="Times New Roman"/>
                <a:cs typeface="Times New Roman"/>
              </a:rPr>
              <a:t>= (2x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a:t>
            </a:r>
            <a:r>
              <a:rPr lang="en-US" sz="3200" i="1" dirty="0">
                <a:solidFill>
                  <a:srgbClr val="404040"/>
                </a:solidFill>
                <a:latin typeface="Cambria"/>
                <a:ea typeface="Arial"/>
                <a:cs typeface="Times New Roman"/>
              </a:rPr>
              <a:t>x</a:t>
            </a:r>
            <a:r>
              <a:rPr lang="en-US" sz="3200" i="1" baseline="30000" dirty="0">
                <a:solidFill>
                  <a:srgbClr val="404040"/>
                </a:solidFill>
                <a:latin typeface="Cambria"/>
                <a:ea typeface="Arial"/>
                <a:cs typeface="Times New Roman"/>
              </a:rPr>
              <a:t>2</a:t>
            </a:r>
            <a:r>
              <a:rPr lang="en-US" sz="3200" i="1" dirty="0">
                <a:solidFill>
                  <a:srgbClr val="404040"/>
                </a:solidFill>
                <a:latin typeface="Cambria"/>
                <a:ea typeface="Arial"/>
                <a:cs typeface="Times New Roman"/>
              </a:rPr>
              <a:t> +3xy) + </a:t>
            </a:r>
            <a:r>
              <a:rPr lang="en-US" sz="3200" i="1" dirty="0">
                <a:solidFill>
                  <a:srgbClr val="404040"/>
                </a:solidFill>
                <a:latin typeface="Cambria"/>
                <a:ea typeface="Times New Roman"/>
                <a:cs typeface="Times New Roman"/>
              </a:rPr>
              <a:t>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endParaRPr lang="en-US" sz="3200" i="1" dirty="0">
              <a:solidFill>
                <a:srgbClr val="404040"/>
              </a:solidFill>
              <a:latin typeface="Cambria"/>
              <a:ea typeface="Times New Roman"/>
              <a:cs typeface="Times New Roman"/>
            </a:endParaRPr>
          </a:p>
        </p:txBody>
      </p:sp>
    </p:spTree>
    <p:extLst>
      <p:ext uri="{BB962C8B-B14F-4D97-AF65-F5344CB8AC3E}">
        <p14:creationId xmlns:p14="http://schemas.microsoft.com/office/powerpoint/2010/main" val="2450492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2000" r="-5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4C2E6-AF20-45CF-9119-62684A56CCDD}"/>
              </a:ext>
            </a:extLst>
          </p:cNvPr>
          <p:cNvSpPr txBox="1"/>
          <p:nvPr/>
        </p:nvSpPr>
        <p:spPr>
          <a:xfrm>
            <a:off x="877774" y="142152"/>
            <a:ext cx="4325815" cy="584775"/>
          </a:xfrm>
          <a:prstGeom prst="rect">
            <a:avLst/>
          </a:prstGeom>
          <a:noFill/>
        </p:spPr>
        <p:txBody>
          <a:bodyPr wrap="square" lIns="91426" tIns="45718" rIns="91426" bIns="45718"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1293" y="104777"/>
            <a:ext cx="8909539" cy="2251563"/>
          </a:xfrm>
          <a:prstGeom prst="rect">
            <a:avLst/>
          </a:prstGeom>
        </p:spPr>
      </p:pic>
      <p:sp>
        <p:nvSpPr>
          <p:cNvPr id="3" name="Rectangle 2"/>
          <p:cNvSpPr/>
          <p:nvPr/>
        </p:nvSpPr>
        <p:spPr>
          <a:xfrm>
            <a:off x="1840533" y="2680057"/>
            <a:ext cx="7079951" cy="584775"/>
          </a:xfrm>
          <a:prstGeom prst="rect">
            <a:avLst/>
          </a:prstGeom>
        </p:spPr>
        <p:txBody>
          <a:bodyPr wrap="none" lIns="91426" tIns="45718" rIns="91426" bIns="45718">
            <a:spAutoFit/>
          </a:bodyPr>
          <a:lstStyle/>
          <a:p>
            <a:r>
              <a:rPr lang="en-US" sz="3200" dirty="0">
                <a:latin typeface="Times New Roman"/>
                <a:ea typeface="Arial"/>
              </a:rPr>
              <a:t>a) Ta </a:t>
            </a:r>
            <a:r>
              <a:rPr lang="en-US" sz="3200" dirty="0" err="1">
                <a:latin typeface="Times New Roman"/>
                <a:ea typeface="Arial"/>
              </a:rPr>
              <a:t>có</a:t>
            </a:r>
            <a:r>
              <a:rPr lang="en-US" sz="3200" dirty="0">
                <a:latin typeface="Times New Roman"/>
                <a:ea typeface="Arial"/>
              </a:rPr>
              <a:t> 3x</a:t>
            </a:r>
            <a:r>
              <a:rPr lang="en-US" sz="3200" baseline="30000" dirty="0">
                <a:latin typeface="Times New Roman"/>
                <a:ea typeface="Arial"/>
              </a:rPr>
              <a:t>2</a:t>
            </a:r>
            <a:r>
              <a:rPr lang="en-US" sz="3200" dirty="0">
                <a:latin typeface="Times New Roman"/>
                <a:ea typeface="Arial"/>
              </a:rPr>
              <a:t> . 8x</a:t>
            </a:r>
            <a:r>
              <a:rPr lang="en-US" sz="3200" baseline="30000" dirty="0">
                <a:latin typeface="Times New Roman"/>
                <a:ea typeface="Arial"/>
              </a:rPr>
              <a:t>4</a:t>
            </a:r>
            <a:r>
              <a:rPr lang="en-US" sz="3200" dirty="0">
                <a:latin typeface="Times New Roman"/>
                <a:ea typeface="Arial"/>
              </a:rPr>
              <a:t> = (3 . 8) (x</a:t>
            </a:r>
            <a:r>
              <a:rPr lang="en-US" sz="3200" baseline="30000" dirty="0">
                <a:latin typeface="Times New Roman"/>
                <a:ea typeface="Arial"/>
              </a:rPr>
              <a:t>2</a:t>
            </a:r>
            <a:r>
              <a:rPr lang="en-US" sz="3200" dirty="0">
                <a:latin typeface="Times New Roman"/>
                <a:ea typeface="Arial"/>
              </a:rPr>
              <a:t> . x</a:t>
            </a:r>
            <a:r>
              <a:rPr lang="en-US" sz="3200" baseline="30000" dirty="0">
                <a:latin typeface="Times New Roman"/>
                <a:ea typeface="Arial"/>
              </a:rPr>
              <a:t>4</a:t>
            </a:r>
            <a:r>
              <a:rPr lang="en-US" sz="3200" dirty="0">
                <a:latin typeface="Times New Roman"/>
                <a:ea typeface="Arial"/>
              </a:rPr>
              <a:t>) = 24x</a:t>
            </a:r>
            <a:r>
              <a:rPr lang="en-US" sz="3200" baseline="30000" dirty="0">
                <a:latin typeface="Times New Roman"/>
                <a:ea typeface="Arial"/>
              </a:rPr>
              <a:t>6</a:t>
            </a:r>
            <a:r>
              <a:rPr lang="en-US" sz="3200" dirty="0">
                <a:latin typeface="Times New Roman"/>
                <a:ea typeface="Arial"/>
              </a:rPr>
              <a:t>.</a:t>
            </a:r>
            <a:endParaRPr lang="en-US" sz="3200" dirty="0"/>
          </a:p>
        </p:txBody>
      </p:sp>
      <p:sp>
        <p:nvSpPr>
          <p:cNvPr id="5" name="Rectangle 4"/>
          <p:cNvSpPr/>
          <p:nvPr/>
        </p:nvSpPr>
        <p:spPr>
          <a:xfrm>
            <a:off x="1840525" y="3272007"/>
            <a:ext cx="10034955" cy="2472472"/>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Arial"/>
                <a:cs typeface="Times New Roman"/>
              </a:rPr>
              <a:t>b) </a:t>
            </a:r>
            <a:r>
              <a:rPr lang="en-US" sz="3200" b="1" dirty="0" err="1">
                <a:solidFill>
                  <a:srgbClr val="1F3763"/>
                </a:solidFill>
                <a:latin typeface="Calibri Light"/>
                <a:ea typeface="Arial"/>
                <a:cs typeface="Times New Roman"/>
              </a:rPr>
              <a:t>Quy</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tắc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hai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một</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err="1">
                <a:solidFill>
                  <a:srgbClr val="1F3763"/>
                </a:solidFill>
                <a:latin typeface="Calibri Light"/>
                <a:ea typeface="Arial"/>
                <a:cs typeface="Times New Roman"/>
              </a:rPr>
              <a:t>Muốn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hai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một</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 ta </a:t>
            </a:r>
            <a:r>
              <a:rPr lang="en-US" sz="3200" b="1" dirty="0" err="1">
                <a:solidFill>
                  <a:srgbClr val="1F3763"/>
                </a:solidFill>
                <a:latin typeface="Calibri Light"/>
                <a:ea typeface="Arial"/>
                <a:cs typeface="Times New Roman"/>
              </a:rPr>
              <a:t>làm</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như</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sau</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hệ</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số</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và</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phần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 Thu </a:t>
            </a:r>
            <a:r>
              <a:rPr lang="en-US" sz="3200" b="1" dirty="0" err="1">
                <a:solidFill>
                  <a:srgbClr val="1F3763"/>
                </a:solidFill>
                <a:latin typeface="Calibri Light"/>
                <a:ea typeface="Arial"/>
                <a:cs typeface="Times New Roman"/>
              </a:rPr>
              <a:t>gọn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nhận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được</a:t>
            </a:r>
            <a:r>
              <a:rPr lang="en-US" sz="3200" b="1" dirty="0">
                <a:solidFill>
                  <a:srgbClr val="1F3763"/>
                </a:solidFill>
                <a:latin typeface="Calibri Light"/>
                <a:ea typeface="Arial"/>
                <a:cs typeface="Times New Roman"/>
              </a:rPr>
              <a:t> ở </a:t>
            </a:r>
            <a:r>
              <a:rPr lang="en-US" sz="3200" b="1" dirty="0" err="1">
                <a:solidFill>
                  <a:srgbClr val="1F3763"/>
                </a:solidFill>
                <a:latin typeface="Calibri Light"/>
                <a:ea typeface="Arial"/>
                <a:cs typeface="Times New Roman"/>
              </a:rPr>
              <a:t>tích</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p:txBody>
      </p:sp>
      <p:sp>
        <p:nvSpPr>
          <p:cNvPr id="28" name="Rectangle 27"/>
          <p:cNvSpPr/>
          <p:nvPr/>
        </p:nvSpPr>
        <p:spPr>
          <a:xfrm>
            <a:off x="835121" y="2687242"/>
            <a:ext cx="1005403" cy="584775"/>
          </a:xfrm>
          <a:prstGeom prst="rect">
            <a:avLst/>
          </a:prstGeom>
        </p:spPr>
        <p:txBody>
          <a:bodyPr wrap="none" lIns="91426" tIns="45718" rIns="91426" bIns="45718">
            <a:spAutoFit/>
          </a:bodyPr>
          <a:lstStyle/>
          <a:p>
            <a:r>
              <a:rPr lang="en-US" sz="3200" u="sng" dirty="0" err="1">
                <a:solidFill>
                  <a:srgbClr val="0000CC"/>
                </a:solidFill>
                <a:latin typeface="Times New Roman"/>
                <a:ea typeface="Arial"/>
              </a:rPr>
              <a:t>Giải</a:t>
            </a:r>
            <a:r>
              <a:rPr lang="en-US" sz="3200" u="sng" dirty="0">
                <a:solidFill>
                  <a:srgbClr val="0000CC"/>
                </a:solidFill>
                <a:latin typeface="Times New Roman"/>
                <a:ea typeface="Arial"/>
              </a:rPr>
              <a:t>:</a:t>
            </a:r>
            <a:endParaRPr lang="en-US" sz="3200" u="sng" dirty="0">
              <a:solidFill>
                <a:srgbClr val="0000CC"/>
              </a:solidFill>
            </a:endParaRPr>
          </a:p>
        </p:txBody>
      </p:sp>
    </p:spTree>
    <p:extLst>
      <p:ext uri="{BB962C8B-B14F-4D97-AF65-F5344CB8AC3E}">
        <p14:creationId xmlns:p14="http://schemas.microsoft.com/office/powerpoint/2010/main" val="9798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75117C8-6ADC-47B1-B4EF-B4692E17D029}"/>
              </a:ext>
            </a:extLst>
          </p:cNvPr>
          <p:cNvGrpSpPr/>
          <p:nvPr/>
        </p:nvGrpSpPr>
        <p:grpSpPr>
          <a:xfrm>
            <a:off x="566987" y="3164803"/>
            <a:ext cx="1575341" cy="523220"/>
            <a:chOff x="624000" y="1138350"/>
            <a:chExt cx="1656000" cy="575337"/>
          </a:xfrm>
        </p:grpSpPr>
        <p:sp>
          <p:nvSpPr>
            <p:cNvPr id="5" name="Flowchart: Data 4">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4</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BF0FC9-0BFE-400C-AE47-F49FF416D9CD}"/>
                  </a:ext>
                </a:extLst>
              </p:cNvPr>
              <p:cNvSpPr txBox="1"/>
              <p:nvPr/>
            </p:nvSpPr>
            <p:spPr>
              <a:xfrm>
                <a:off x="935077" y="503857"/>
                <a:ext cx="10799723" cy="2554545"/>
              </a:xfrm>
              <a:prstGeom prst="rect">
                <a:avLst/>
              </a:prstGeom>
              <a:noFill/>
            </p:spPr>
            <p:txBody>
              <a:bodyPr wrap="square" lIns="91426" tIns="45718" rIns="91426" bIns="45718" rtlCol="0">
                <a:spAutoFit/>
              </a:bodyPr>
              <a:lstStyle/>
              <a:p>
                <a14:m>
                  <m:oMath xmlns:m="http://schemas.openxmlformats.org/officeDocument/2006/math">
                    <m:r>
                      <a:rPr lang="en-US" sz="3200" b="1" i="1">
                        <a:solidFill>
                          <a:srgbClr val="0000CC"/>
                        </a:solidFill>
                        <a:latin typeface="Cambria Math"/>
                      </a:rPr>
                      <m:t>⇒</m:t>
                    </m:r>
                  </m:oMath>
                </a14:m>
                <a:r>
                  <a:rPr lang="en-US" sz="3200" b="1" i="1" dirty="0">
                    <a:solidFill>
                      <a:srgbClr val="0000CC"/>
                    </a:solidFill>
                  </a:rPr>
                  <a:t> </a:t>
                </a:r>
                <a:r>
                  <a:rPr lang="en-US" sz="3200" b="1" i="1" dirty="0" err="1">
                    <a:solidFill>
                      <a:srgbClr val="0000CC"/>
                    </a:solidFill>
                  </a:rPr>
                  <a:t>Nhận</a:t>
                </a:r>
                <a:r>
                  <a:rPr lang="en-US" sz="3200" b="1" i="1" dirty="0">
                    <a:solidFill>
                      <a:srgbClr val="0000CC"/>
                    </a:solidFill>
                  </a:rPr>
                  <a:t> </a:t>
                </a:r>
                <a:r>
                  <a:rPr lang="en-US" sz="3200" b="1" i="1" dirty="0" err="1">
                    <a:solidFill>
                      <a:srgbClr val="0000CC"/>
                    </a:solidFill>
                  </a:rPr>
                  <a:t>xét</a:t>
                </a:r>
                <a:r>
                  <a:rPr lang="en-US" sz="3200" b="1" i="1" dirty="0">
                    <a:solidFill>
                      <a:srgbClr val="0000CC"/>
                    </a:solidFill>
                  </a:rPr>
                  <a:t>:</a:t>
                </a:r>
              </a:p>
              <a:p>
                <a:r>
                  <a:rPr lang="en-US" sz="3200" b="1" i="1" dirty="0" err="1">
                    <a:solidFill>
                      <a:srgbClr val="CC00CC"/>
                    </a:solidFill>
                  </a:rPr>
                  <a:t>Tương</a:t>
                </a:r>
                <a:r>
                  <a:rPr lang="en-US" sz="3200" b="1" i="1" dirty="0">
                    <a:solidFill>
                      <a:srgbClr val="CC00CC"/>
                    </a:solidFill>
                  </a:rPr>
                  <a:t> </a:t>
                </a:r>
                <a:r>
                  <a:rPr lang="en-US" sz="3200" b="1" i="1" dirty="0" err="1">
                    <a:solidFill>
                      <a:srgbClr val="CC00CC"/>
                    </a:solidFill>
                  </a:rPr>
                  <a:t>tự</a:t>
                </a:r>
                <a:r>
                  <a:rPr lang="en-US" sz="3200" b="1" i="1" dirty="0">
                    <a:solidFill>
                      <a:srgbClr val="CC00CC"/>
                    </a:solidFill>
                  </a:rPr>
                  <a:t> </a:t>
                </a:r>
                <a:r>
                  <a:rPr lang="en-US" sz="3200" b="1" i="1" dirty="0" err="1">
                    <a:solidFill>
                      <a:srgbClr val="CC00CC"/>
                    </a:solidFill>
                  </a:rPr>
                  <a:t>như</a:t>
                </a:r>
                <a:r>
                  <a:rPr lang="en-US" sz="3200" b="1" i="1" dirty="0">
                    <a:solidFill>
                      <a:srgbClr val="CC00CC"/>
                    </a:solidFill>
                  </a:rPr>
                  <a:t> </a:t>
                </a:r>
                <a:r>
                  <a:rPr lang="en-US" sz="3200" b="1" i="1" dirty="0" err="1">
                    <a:solidFill>
                      <a:srgbClr val="CC00CC"/>
                    </a:solidFill>
                  </a:rPr>
                  <a:t>đối</a:t>
                </a:r>
                <a:r>
                  <a:rPr lang="en-US" sz="3200" b="1" i="1" dirty="0">
                    <a:solidFill>
                      <a:srgbClr val="CC00CC"/>
                    </a:solidFill>
                  </a:rPr>
                  <a:t> </a:t>
                </a:r>
                <a:r>
                  <a:rPr lang="en-US" sz="3200" b="1" i="1" dirty="0" err="1">
                    <a:solidFill>
                      <a:srgbClr val="CC00CC"/>
                    </a:solidFill>
                  </a:rPr>
                  <a:t>với</a:t>
                </a:r>
                <a:r>
                  <a:rPr lang="en-US" sz="3200" b="1" i="1" dirty="0">
                    <a:solidFill>
                      <a:srgbClr val="CC00CC"/>
                    </a:solidFill>
                  </a:rPr>
                  <a:t> </a:t>
                </a:r>
                <a:r>
                  <a:rPr lang="en-US" sz="3200" b="1" i="1" dirty="0" err="1">
                    <a:solidFill>
                      <a:srgbClr val="CC00CC"/>
                    </a:solidFill>
                  </a:rPr>
                  <a:t>đơn</a:t>
                </a:r>
                <a:r>
                  <a:rPr lang="en-US" sz="3200" b="1" i="1" dirty="0">
                    <a:solidFill>
                      <a:srgbClr val="CC00CC"/>
                    </a:solidFill>
                  </a:rPr>
                  <a:t> </a:t>
                </a:r>
                <a:r>
                  <a:rPr lang="en-US" sz="3200" b="1" i="1" dirty="0" err="1">
                    <a:solidFill>
                      <a:srgbClr val="CC00CC"/>
                    </a:solidFill>
                  </a:rPr>
                  <a:t>thức</a:t>
                </a:r>
                <a:r>
                  <a:rPr lang="en-US" sz="3200" b="1" i="1" dirty="0">
                    <a:solidFill>
                      <a:srgbClr val="CC00CC"/>
                    </a:solidFill>
                  </a:rPr>
                  <a:t> </a:t>
                </a:r>
                <a:r>
                  <a:rPr lang="en-US" sz="3200" b="1" i="1" dirty="0" err="1">
                    <a:solidFill>
                      <a:srgbClr val="CC00CC"/>
                    </a:solidFill>
                  </a:rPr>
                  <a:t>một</a:t>
                </a:r>
                <a:r>
                  <a:rPr lang="en-US" sz="3200" b="1" i="1" dirty="0">
                    <a:solidFill>
                      <a:srgbClr val="CC00CC"/>
                    </a:solidFill>
                  </a:rPr>
                  <a:t> </a:t>
                </a:r>
                <a:r>
                  <a:rPr lang="en-US" sz="3200" b="1" i="1" dirty="0" err="1">
                    <a:solidFill>
                      <a:srgbClr val="CC00CC"/>
                    </a:solidFill>
                  </a:rPr>
                  <a:t>biến</a:t>
                </a:r>
                <a:r>
                  <a:rPr lang="en-US" sz="3200" b="1" i="1" dirty="0">
                    <a:solidFill>
                      <a:srgbClr val="CC00CC"/>
                    </a:solidFill>
                  </a:rPr>
                  <a:t>, </a:t>
                </a:r>
                <a:r>
                  <a:rPr lang="en-US" sz="3200" b="1" i="1" dirty="0" err="1">
                    <a:solidFill>
                      <a:srgbClr val="CC00CC"/>
                    </a:solidFill>
                  </a:rPr>
                  <a:t>để</a:t>
                </a:r>
                <a:r>
                  <a:rPr lang="en-US" sz="3200" b="1" i="1" dirty="0">
                    <a:solidFill>
                      <a:srgbClr val="CC00CC"/>
                    </a:solidFill>
                  </a:rPr>
                  <a:t> </a:t>
                </a:r>
                <a:r>
                  <a:rPr lang="en-US" sz="3200" b="1" i="1" dirty="0" err="1">
                    <a:solidFill>
                      <a:srgbClr val="CC00CC"/>
                    </a:solidFill>
                  </a:rPr>
                  <a:t>nhân</a:t>
                </a:r>
                <a:r>
                  <a:rPr lang="en-US" sz="3200" b="1" i="1" dirty="0">
                    <a:solidFill>
                      <a:srgbClr val="CC00CC"/>
                    </a:solidFill>
                  </a:rPr>
                  <a:t> </a:t>
                </a:r>
                <a:r>
                  <a:rPr lang="en-US" sz="3200" b="1" i="1" dirty="0" err="1">
                    <a:solidFill>
                      <a:srgbClr val="CC00CC"/>
                    </a:solidFill>
                  </a:rPr>
                  <a:t>hai</a:t>
                </a:r>
                <a:r>
                  <a:rPr lang="en-US" sz="3200" b="1" i="1" dirty="0">
                    <a:solidFill>
                      <a:srgbClr val="CC00CC"/>
                    </a:solidFill>
                  </a:rPr>
                  <a:t> </a:t>
                </a:r>
                <a:r>
                  <a:rPr lang="en-US" sz="3200" b="1" i="1" dirty="0" err="1">
                    <a:solidFill>
                      <a:srgbClr val="CC00CC"/>
                    </a:solidFill>
                  </a:rPr>
                  <a:t>đơn</a:t>
                </a:r>
                <a:r>
                  <a:rPr lang="en-US" sz="3200" b="1" i="1" dirty="0">
                    <a:solidFill>
                      <a:srgbClr val="CC00CC"/>
                    </a:solidFill>
                  </a:rPr>
                  <a:t> </a:t>
                </a:r>
                <a:r>
                  <a:rPr lang="en-US" sz="3200" b="1" i="1" dirty="0" err="1">
                    <a:solidFill>
                      <a:srgbClr val="CC00CC"/>
                    </a:solidFill>
                  </a:rPr>
                  <a:t>thức</a:t>
                </a:r>
                <a:r>
                  <a:rPr lang="en-US" sz="3200" b="1" i="1" dirty="0">
                    <a:solidFill>
                      <a:srgbClr val="CC00CC"/>
                    </a:solidFill>
                  </a:rPr>
                  <a:t> </a:t>
                </a:r>
                <a:r>
                  <a:rPr lang="en-US" sz="3200" b="1" i="1" dirty="0" err="1">
                    <a:solidFill>
                      <a:srgbClr val="CC00CC"/>
                    </a:solidFill>
                  </a:rPr>
                  <a:t>nhiều</a:t>
                </a:r>
                <a:r>
                  <a:rPr lang="en-US" sz="3200" b="1" i="1" dirty="0">
                    <a:solidFill>
                      <a:srgbClr val="CC00CC"/>
                    </a:solidFill>
                  </a:rPr>
                  <a:t> </a:t>
                </a:r>
                <a:r>
                  <a:rPr lang="en-US" sz="3200" b="1" i="1" dirty="0" err="1">
                    <a:solidFill>
                      <a:srgbClr val="CC00CC"/>
                    </a:solidFill>
                  </a:rPr>
                  <a:t>biến</a:t>
                </a:r>
                <a:r>
                  <a:rPr lang="en-US" sz="3200" b="1" i="1" dirty="0">
                    <a:solidFill>
                      <a:srgbClr val="CC00CC"/>
                    </a:solidFill>
                  </a:rPr>
                  <a:t> ta </a:t>
                </a:r>
                <a:r>
                  <a:rPr lang="en-US" sz="3200" b="1" i="1" dirty="0" err="1">
                    <a:solidFill>
                      <a:srgbClr val="CC00CC"/>
                    </a:solidFill>
                  </a:rPr>
                  <a:t>có</a:t>
                </a:r>
                <a:r>
                  <a:rPr lang="en-US" sz="3200" b="1" i="1" dirty="0">
                    <a:solidFill>
                      <a:srgbClr val="CC00CC"/>
                    </a:solidFill>
                  </a:rPr>
                  <a:t> </a:t>
                </a:r>
                <a:r>
                  <a:rPr lang="en-US" sz="3200" b="1" i="1" dirty="0" err="1">
                    <a:solidFill>
                      <a:srgbClr val="CC00CC"/>
                    </a:solidFill>
                  </a:rPr>
                  <a:t>thể</a:t>
                </a:r>
                <a:r>
                  <a:rPr lang="en-US" sz="3200" b="1" i="1" dirty="0">
                    <a:solidFill>
                      <a:srgbClr val="CC00CC"/>
                    </a:solidFill>
                  </a:rPr>
                  <a:t> </a:t>
                </a:r>
                <a:r>
                  <a:rPr lang="en-US" sz="3200" b="1" i="1" dirty="0" err="1">
                    <a:solidFill>
                      <a:srgbClr val="CC00CC"/>
                    </a:solidFill>
                  </a:rPr>
                  <a:t>làm</a:t>
                </a:r>
                <a:r>
                  <a:rPr lang="en-US" sz="3200" b="1" i="1" dirty="0">
                    <a:solidFill>
                      <a:srgbClr val="CC00CC"/>
                    </a:solidFill>
                  </a:rPr>
                  <a:t> </a:t>
                </a:r>
                <a:r>
                  <a:rPr lang="en-US" sz="3200" b="1" i="1" dirty="0" err="1">
                    <a:solidFill>
                      <a:srgbClr val="CC00CC"/>
                    </a:solidFill>
                  </a:rPr>
                  <a:t>như</a:t>
                </a:r>
                <a:r>
                  <a:rPr lang="en-US" sz="3200" b="1" i="1" dirty="0">
                    <a:solidFill>
                      <a:srgbClr val="CC00CC"/>
                    </a:solidFill>
                  </a:rPr>
                  <a:t> </a:t>
                </a:r>
                <a:r>
                  <a:rPr lang="en-US" sz="3200" b="1" i="1" dirty="0" err="1">
                    <a:solidFill>
                      <a:srgbClr val="CC00CC"/>
                    </a:solidFill>
                  </a:rPr>
                  <a:t>sau</a:t>
                </a:r>
                <a:r>
                  <a:rPr lang="en-US" sz="3200" b="1" i="1" dirty="0">
                    <a:solidFill>
                      <a:srgbClr val="CC00CC"/>
                    </a:solidFill>
                  </a:rPr>
                  <a:t>:</a:t>
                </a:r>
              </a:p>
              <a:p>
                <a:r>
                  <a:rPr lang="en-US" sz="3200" b="1" i="1" dirty="0">
                    <a:solidFill>
                      <a:srgbClr val="FF0066"/>
                    </a:solidFill>
                  </a:rPr>
                  <a:t>- </a:t>
                </a:r>
                <a:r>
                  <a:rPr lang="en-US" sz="3200" b="1" i="1" dirty="0" err="1">
                    <a:solidFill>
                      <a:srgbClr val="FF0066"/>
                    </a:solidFill>
                  </a:rPr>
                  <a:t>Nhân</a:t>
                </a:r>
                <a:r>
                  <a:rPr lang="en-US" sz="3200" b="1" i="1" dirty="0">
                    <a:solidFill>
                      <a:srgbClr val="FF0066"/>
                    </a:solidFill>
                  </a:rPr>
                  <a:t> </a:t>
                </a:r>
                <a:r>
                  <a:rPr lang="en-US" sz="3200" b="1" i="1" dirty="0" err="1">
                    <a:solidFill>
                      <a:srgbClr val="FF0066"/>
                    </a:solidFill>
                  </a:rPr>
                  <a:t>các</a:t>
                </a:r>
                <a:r>
                  <a:rPr lang="en-US" sz="3200" b="1" i="1" dirty="0">
                    <a:solidFill>
                      <a:srgbClr val="FF0066"/>
                    </a:solidFill>
                  </a:rPr>
                  <a:t> </a:t>
                </a:r>
                <a:r>
                  <a:rPr lang="en-US" sz="3200" b="1" i="1" dirty="0" err="1">
                    <a:solidFill>
                      <a:srgbClr val="FF0066"/>
                    </a:solidFill>
                  </a:rPr>
                  <a:t>hệ</a:t>
                </a:r>
                <a:r>
                  <a:rPr lang="en-US" sz="3200" b="1" i="1" dirty="0">
                    <a:solidFill>
                      <a:srgbClr val="FF0066"/>
                    </a:solidFill>
                  </a:rPr>
                  <a:t> </a:t>
                </a:r>
                <a:r>
                  <a:rPr lang="en-US" sz="3200" b="1" i="1" dirty="0" err="1">
                    <a:solidFill>
                      <a:srgbClr val="FF0066"/>
                    </a:solidFill>
                  </a:rPr>
                  <a:t>số</a:t>
                </a:r>
                <a:r>
                  <a:rPr lang="en-US" sz="3200" b="1" i="1" dirty="0">
                    <a:solidFill>
                      <a:srgbClr val="FF0066"/>
                    </a:solidFill>
                  </a:rPr>
                  <a:t> </a:t>
                </a:r>
                <a:r>
                  <a:rPr lang="en-US" sz="3200" b="1" i="1" dirty="0" err="1">
                    <a:solidFill>
                      <a:srgbClr val="FF0066"/>
                    </a:solidFill>
                  </a:rPr>
                  <a:t>với</a:t>
                </a:r>
                <a:r>
                  <a:rPr lang="en-US" sz="3200" b="1" i="1" dirty="0">
                    <a:solidFill>
                      <a:srgbClr val="FF0066"/>
                    </a:solidFill>
                  </a:rPr>
                  <a:t> </a:t>
                </a:r>
                <a:r>
                  <a:rPr lang="en-US" sz="3200" b="1" i="1" dirty="0" err="1">
                    <a:solidFill>
                      <a:srgbClr val="FF0066"/>
                    </a:solidFill>
                  </a:rPr>
                  <a:t>nhau</a:t>
                </a:r>
                <a:r>
                  <a:rPr lang="en-US" sz="3200" b="1" i="1" dirty="0">
                    <a:solidFill>
                      <a:srgbClr val="FF0066"/>
                    </a:solidFill>
                  </a:rPr>
                  <a:t> </a:t>
                </a:r>
                <a:r>
                  <a:rPr lang="en-US" sz="3200" b="1" i="1" dirty="0" err="1">
                    <a:solidFill>
                      <a:srgbClr val="FF0066"/>
                    </a:solidFill>
                  </a:rPr>
                  <a:t>và</a:t>
                </a:r>
                <a:r>
                  <a:rPr lang="en-US" sz="3200" b="1" i="1" dirty="0">
                    <a:solidFill>
                      <a:srgbClr val="FF0066"/>
                    </a:solidFill>
                  </a:rPr>
                  <a:t> </a:t>
                </a:r>
                <a:r>
                  <a:rPr lang="en-US" sz="3200" b="1" i="1" dirty="0" err="1">
                    <a:solidFill>
                      <a:srgbClr val="FF0066"/>
                    </a:solidFill>
                  </a:rPr>
                  <a:t>nhân</a:t>
                </a:r>
                <a:r>
                  <a:rPr lang="en-US" sz="3200" b="1" i="1" dirty="0">
                    <a:solidFill>
                      <a:srgbClr val="FF0066"/>
                    </a:solidFill>
                  </a:rPr>
                  <a:t> </a:t>
                </a:r>
                <a:r>
                  <a:rPr lang="en-US" sz="3200" b="1" i="1" dirty="0" err="1">
                    <a:solidFill>
                      <a:srgbClr val="FF0066"/>
                    </a:solidFill>
                  </a:rPr>
                  <a:t>các</a:t>
                </a:r>
                <a:r>
                  <a:rPr lang="en-US" sz="3200" b="1" i="1" dirty="0">
                    <a:solidFill>
                      <a:srgbClr val="FF0066"/>
                    </a:solidFill>
                  </a:rPr>
                  <a:t> </a:t>
                </a:r>
                <a:r>
                  <a:rPr lang="en-US" sz="3200" b="1" i="1" dirty="0" err="1">
                    <a:solidFill>
                      <a:srgbClr val="FF0066"/>
                    </a:solidFill>
                  </a:rPr>
                  <a:t>phần</a:t>
                </a:r>
                <a:r>
                  <a:rPr lang="en-US" sz="3200" b="1" i="1" dirty="0">
                    <a:solidFill>
                      <a:srgbClr val="FF0066"/>
                    </a:solidFill>
                  </a:rPr>
                  <a:t> </a:t>
                </a:r>
                <a:r>
                  <a:rPr lang="en-US" sz="3200" b="1" i="1" dirty="0" err="1">
                    <a:solidFill>
                      <a:srgbClr val="FF0066"/>
                    </a:solidFill>
                  </a:rPr>
                  <a:t>biến</a:t>
                </a:r>
                <a:r>
                  <a:rPr lang="en-US" sz="3200" b="1" i="1" dirty="0">
                    <a:solidFill>
                      <a:srgbClr val="FF0066"/>
                    </a:solidFill>
                  </a:rPr>
                  <a:t> </a:t>
                </a:r>
                <a:r>
                  <a:rPr lang="en-US" sz="3200" b="1" i="1" dirty="0" err="1">
                    <a:solidFill>
                      <a:srgbClr val="FF0066"/>
                    </a:solidFill>
                  </a:rPr>
                  <a:t>với</a:t>
                </a:r>
                <a:r>
                  <a:rPr lang="en-US" sz="3200" b="1" i="1" dirty="0">
                    <a:solidFill>
                      <a:srgbClr val="FF0066"/>
                    </a:solidFill>
                  </a:rPr>
                  <a:t> </a:t>
                </a:r>
                <a:r>
                  <a:rPr lang="en-US" sz="3200" b="1" i="1" dirty="0" err="1">
                    <a:solidFill>
                      <a:srgbClr val="FF0066"/>
                    </a:solidFill>
                  </a:rPr>
                  <a:t>nhau</a:t>
                </a:r>
                <a:r>
                  <a:rPr lang="en-US" sz="3200" b="1" i="1" dirty="0">
                    <a:solidFill>
                      <a:srgbClr val="FF0066"/>
                    </a:solidFill>
                  </a:rPr>
                  <a:t>.</a:t>
                </a:r>
              </a:p>
              <a:p>
                <a:r>
                  <a:rPr lang="en-US" sz="3200" b="1" i="1" dirty="0">
                    <a:solidFill>
                      <a:srgbClr val="0000CC"/>
                    </a:solidFill>
                  </a:rPr>
                  <a:t>- Thu </a:t>
                </a:r>
                <a:r>
                  <a:rPr lang="en-US" sz="3200" b="1" i="1" dirty="0" err="1">
                    <a:solidFill>
                      <a:srgbClr val="0000CC"/>
                    </a:solidFill>
                  </a:rPr>
                  <a:t>gọn</a:t>
                </a:r>
                <a:r>
                  <a:rPr lang="en-US" sz="3200" b="1" i="1" dirty="0">
                    <a:solidFill>
                      <a:srgbClr val="0000CC"/>
                    </a:solidFill>
                  </a:rPr>
                  <a:t> </a:t>
                </a:r>
                <a:r>
                  <a:rPr lang="en-US" sz="3200" b="1" i="1" dirty="0" err="1">
                    <a:solidFill>
                      <a:srgbClr val="0000CC"/>
                    </a:solidFill>
                  </a:rPr>
                  <a:t>đơn</a:t>
                </a:r>
                <a:r>
                  <a:rPr lang="en-US" sz="3200" b="1" i="1" dirty="0">
                    <a:solidFill>
                      <a:srgbClr val="0000CC"/>
                    </a:solidFill>
                  </a:rPr>
                  <a:t> </a:t>
                </a:r>
                <a:r>
                  <a:rPr lang="en-US" sz="3200" b="1" i="1" dirty="0" err="1">
                    <a:solidFill>
                      <a:srgbClr val="0000CC"/>
                    </a:solidFill>
                  </a:rPr>
                  <a:t>thức</a:t>
                </a:r>
                <a:r>
                  <a:rPr lang="en-US" sz="3200" b="1" i="1" dirty="0">
                    <a:solidFill>
                      <a:srgbClr val="0000CC"/>
                    </a:solidFill>
                  </a:rPr>
                  <a:t> </a:t>
                </a:r>
                <a:r>
                  <a:rPr lang="en-US" sz="3200" b="1" i="1" dirty="0" err="1">
                    <a:solidFill>
                      <a:srgbClr val="0000CC"/>
                    </a:solidFill>
                  </a:rPr>
                  <a:t>nhận</a:t>
                </a:r>
                <a:r>
                  <a:rPr lang="en-US" sz="3200" b="1" i="1" dirty="0">
                    <a:solidFill>
                      <a:srgbClr val="0000CC"/>
                    </a:solidFill>
                  </a:rPr>
                  <a:t> </a:t>
                </a:r>
                <a:r>
                  <a:rPr lang="en-US" sz="3200" b="1" i="1" dirty="0" err="1">
                    <a:solidFill>
                      <a:srgbClr val="0000CC"/>
                    </a:solidFill>
                  </a:rPr>
                  <a:t>được</a:t>
                </a:r>
                <a:r>
                  <a:rPr lang="en-US" sz="3200" b="1" i="1" dirty="0">
                    <a:solidFill>
                      <a:srgbClr val="0000CC"/>
                    </a:solidFill>
                  </a:rPr>
                  <a:t> ở </a:t>
                </a:r>
                <a:r>
                  <a:rPr lang="en-US" sz="3200" b="1" i="1" dirty="0" err="1">
                    <a:solidFill>
                      <a:srgbClr val="0000CC"/>
                    </a:solidFill>
                  </a:rPr>
                  <a:t>tích</a:t>
                </a:r>
                <a:r>
                  <a:rPr lang="en-US" sz="3200" b="1" i="1" dirty="0">
                    <a:solidFill>
                      <a:srgbClr val="0000CC"/>
                    </a:solidFill>
                  </a:rPr>
                  <a:t>.</a:t>
                </a:r>
              </a:p>
            </p:txBody>
          </p:sp>
        </mc:Choice>
        <mc:Fallback xmlns="">
          <p:sp>
            <p:nvSpPr>
              <p:cNvPr id="8" name="TextBox 7">
                <a:extLst>
                  <a:ext uri="{FF2B5EF4-FFF2-40B4-BE49-F238E27FC236}">
                    <a16:creationId xmlns="" xmlns:a16="http://schemas.microsoft.com/office/drawing/2014/main" id="{99BF0FC9-0BFE-400C-AE47-F49FF416D9CD}"/>
                  </a:ext>
                </a:extLst>
              </p:cNvPr>
              <p:cNvSpPr txBox="1">
                <a:spLocks noRot="1" noChangeAspect="1" noMove="1" noResize="1" noEditPoints="1" noAdjustHandles="1" noChangeArrowheads="1" noChangeShapeType="1" noTextEdit="1"/>
              </p:cNvSpPr>
              <p:nvPr/>
            </p:nvSpPr>
            <p:spPr>
              <a:xfrm>
                <a:off x="935076" y="503848"/>
                <a:ext cx="10799723" cy="2554545"/>
              </a:xfrm>
              <a:prstGeom prst="rect">
                <a:avLst/>
              </a:prstGeom>
              <a:blipFill rotWithShape="1">
                <a:blip r:embed="rId3"/>
                <a:stretch>
                  <a:fillRect l="-1411" t="-2864" b="-692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36649E6-B7DB-4315-9DB8-A4EACC9A5FCF}"/>
              </a:ext>
            </a:extLst>
          </p:cNvPr>
          <p:cNvSpPr txBox="1"/>
          <p:nvPr/>
        </p:nvSpPr>
        <p:spPr>
          <a:xfrm>
            <a:off x="709951" y="4279682"/>
            <a:ext cx="5899404"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a) 3x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 8x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(3.8)(x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36649E6-B7DB-4315-9DB8-A4EACC9A5FCF}"/>
              </a:ext>
            </a:extLst>
          </p:cNvPr>
          <p:cNvSpPr txBox="1"/>
          <p:nvPr/>
        </p:nvSpPr>
        <p:spPr>
          <a:xfrm>
            <a:off x="2234187" y="3085461"/>
            <a:ext cx="8750336" cy="584775"/>
          </a:xfrm>
          <a:prstGeom prst="rect">
            <a:avLst/>
          </a:prstGeom>
          <a:noFill/>
        </p:spPr>
        <p:txBody>
          <a:bodyPr wrap="square" lIns="91426" tIns="45718" rIns="91426" bIns="45718" rtlCol="0">
            <a:spAutoFit/>
          </a:bodyPr>
          <a:lstStyle/>
          <a:p>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 3x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 8x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a:solidFill>
                  <a:srgbClr val="CC00CC"/>
                </a:solidFill>
                <a:latin typeface="Times New Roman" panose="02020603050405020304" pitchFamily="18" charset="0"/>
                <a:cs typeface="Times New Roman" panose="02020603050405020304" pitchFamily="18" charset="0"/>
              </a:rPr>
              <a:t>b) 3x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 9x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endParaRPr lang="vi-VN" sz="3200" b="1" dirty="0">
              <a:solidFill>
                <a:srgbClr val="CC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80977" y="3704774"/>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p>
        </p:txBody>
      </p:sp>
      <p:sp>
        <p:nvSpPr>
          <p:cNvPr id="17" name="TextBox 16">
            <a:extLst>
              <a:ext uri="{FF2B5EF4-FFF2-40B4-BE49-F238E27FC236}">
                <a16:creationId xmlns:a16="http://schemas.microsoft.com/office/drawing/2014/main" id="{336649E6-B7DB-4315-9DB8-A4EACC9A5FCF}"/>
              </a:ext>
            </a:extLst>
          </p:cNvPr>
          <p:cNvSpPr txBox="1"/>
          <p:nvPr/>
        </p:nvSpPr>
        <p:spPr>
          <a:xfrm>
            <a:off x="6244445" y="4268709"/>
            <a:ext cx="4857319"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24(x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24x</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y</a:t>
            </a:r>
            <a:r>
              <a:rPr lang="en-US" sz="3200" b="1" baseline="30000" dirty="0">
                <a:solidFill>
                  <a:srgbClr val="FF0066"/>
                </a:solidFill>
                <a:latin typeface="Times New Roman" panose="02020603050405020304" pitchFamily="18" charset="0"/>
                <a:cs typeface="Times New Roman" panose="02020603050405020304" pitchFamily="18" charset="0"/>
              </a:rPr>
              <a:t>9</a:t>
            </a:r>
            <a:r>
              <a:rPr lang="en-US" sz="3200" b="1" dirty="0">
                <a:solidFill>
                  <a:srgbClr val="FF0066"/>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709961" y="5082653"/>
            <a:ext cx="3134191"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b) 3x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 9x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endParaRPr lang="en-US" dirty="0"/>
          </a:p>
        </p:txBody>
      </p:sp>
      <p:sp>
        <p:nvSpPr>
          <p:cNvPr id="18" name="Rectangle 17"/>
          <p:cNvSpPr/>
          <p:nvPr/>
        </p:nvSpPr>
        <p:spPr>
          <a:xfrm>
            <a:off x="3844141" y="5082653"/>
            <a:ext cx="3549371"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(3.9) (x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a:t>
            </a:r>
            <a:endParaRPr lang="en-US" sz="3200" dirty="0"/>
          </a:p>
        </p:txBody>
      </p:sp>
      <p:sp>
        <p:nvSpPr>
          <p:cNvPr id="19" name="Rectangle 18"/>
          <p:cNvSpPr/>
          <p:nvPr/>
        </p:nvSpPr>
        <p:spPr>
          <a:xfrm>
            <a:off x="7334174" y="5077481"/>
            <a:ext cx="3650359"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27(x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)(zz</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a:t>
            </a:r>
            <a:endParaRPr lang="en-US" sz="3200" dirty="0"/>
          </a:p>
        </p:txBody>
      </p:sp>
      <p:sp>
        <p:nvSpPr>
          <p:cNvPr id="20" name="Rectangle 19"/>
          <p:cNvSpPr/>
          <p:nvPr/>
        </p:nvSpPr>
        <p:spPr>
          <a:xfrm>
            <a:off x="7290927" y="5685702"/>
            <a:ext cx="2274983"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27x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6</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3</a:t>
            </a:r>
            <a:endParaRPr lang="en-US" sz="3200" dirty="0"/>
          </a:p>
        </p:txBody>
      </p:sp>
    </p:spTree>
    <p:extLst>
      <p:ext uri="{BB962C8B-B14F-4D97-AF65-F5344CB8AC3E}">
        <p14:creationId xmlns:p14="http://schemas.microsoft.com/office/powerpoint/2010/main" val="18162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anim calcmode="lin" valueType="num">
                                      <p:cBhvr>
                                        <p:cTn id="30" dur="250" fill="hold"/>
                                        <p:tgtEl>
                                          <p:spTgt spid="17"/>
                                        </p:tgtEl>
                                        <p:attrNameLst>
                                          <p:attrName>ppt_x</p:attrName>
                                        </p:attrNameLst>
                                      </p:cBhvr>
                                      <p:tavLst>
                                        <p:tav tm="0">
                                          <p:val>
                                            <p:strVal val="#ppt_x"/>
                                          </p:val>
                                        </p:tav>
                                        <p:tav tm="100000">
                                          <p:val>
                                            <p:strVal val="#ppt_x"/>
                                          </p:val>
                                        </p:tav>
                                      </p:tavLst>
                                    </p:anim>
                                    <p:anim calcmode="lin" valueType="num">
                                      <p:cBhvr>
                                        <p:cTn id="31"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17" grpId="0"/>
      <p:bldP spid="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9D4E8E9-AC52-4E6D-ACE8-F5446572EED1}"/>
              </a:ext>
            </a:extLst>
          </p:cNvPr>
          <p:cNvSpPr txBox="1"/>
          <p:nvPr/>
        </p:nvSpPr>
        <p:spPr>
          <a:xfrm>
            <a:off x="4859648" y="2964819"/>
            <a:ext cx="1218957"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7770" r="4196" b="12606"/>
          <a:stretch/>
        </p:blipFill>
        <p:spPr>
          <a:xfrm>
            <a:off x="1664686" y="486719"/>
            <a:ext cx="7889631" cy="2186144"/>
          </a:xfrm>
          <a:prstGeom prst="rect">
            <a:avLst/>
          </a:prstGeom>
        </p:spPr>
      </p:pic>
      <p:sp>
        <p:nvSpPr>
          <p:cNvPr id="7" name="Rectangle 6"/>
          <p:cNvSpPr/>
          <p:nvPr/>
        </p:nvSpPr>
        <p:spPr>
          <a:xfrm>
            <a:off x="1066801" y="3488049"/>
            <a:ext cx="6166339" cy="584775"/>
          </a:xfrm>
          <a:prstGeom prst="rect">
            <a:avLst/>
          </a:prstGeom>
        </p:spPr>
        <p:txBody>
          <a:bodyPr wrap="square" lIns="91426" tIns="45718" rIns="91426" bIns="45718">
            <a:spAutoFit/>
          </a:bodyPr>
          <a:lstStyle/>
          <a:p>
            <a:pPr>
              <a:spcBef>
                <a:spcPts val="1000"/>
              </a:spcBef>
            </a:pPr>
            <a:r>
              <a:rPr lang="en-US" sz="3200" b="1" dirty="0" err="1">
                <a:solidFill>
                  <a:srgbClr val="0000CC"/>
                </a:solidFill>
                <a:latin typeface="Cambria"/>
                <a:ea typeface="Arial"/>
                <a:cs typeface="Times New Roman"/>
              </a:rPr>
              <a:t>Tích</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của</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hai</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đơn</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thức</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đã</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cho</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là</a:t>
            </a:r>
            <a:r>
              <a:rPr lang="en-US" sz="3200" b="1" dirty="0">
                <a:solidFill>
                  <a:srgbClr val="0000CC"/>
                </a:solidFill>
                <a:latin typeface="Cambria"/>
                <a:ea typeface="Arial"/>
                <a:cs typeface="Times New Roman"/>
              </a:rPr>
              <a:t>:</a:t>
            </a:r>
            <a:endParaRPr lang="en-US" sz="3200" b="1" dirty="0">
              <a:solidFill>
                <a:srgbClr val="0000CC"/>
              </a:solidFill>
              <a:latin typeface="Cambria"/>
              <a:ea typeface="Times New Roman"/>
              <a:cs typeface="Times New Roman"/>
            </a:endParaRPr>
          </a:p>
        </p:txBody>
      </p:sp>
      <p:sp>
        <p:nvSpPr>
          <p:cNvPr id="16" name="Rectangle 15"/>
          <p:cNvSpPr/>
          <p:nvPr/>
        </p:nvSpPr>
        <p:spPr>
          <a:xfrm>
            <a:off x="4859648" y="4286129"/>
            <a:ext cx="4012637" cy="646331"/>
          </a:xfrm>
          <a:prstGeom prst="rect">
            <a:avLst/>
          </a:prstGeom>
        </p:spPr>
        <p:txBody>
          <a:bodyPr wrap="none" lIns="91426" tIns="45718" rIns="91426" bIns="45718">
            <a:spAutoFit/>
          </a:bodyPr>
          <a:lstStyle/>
          <a:p>
            <a:r>
              <a:rPr lang="en-US" sz="3600" dirty="0">
                <a:solidFill>
                  <a:srgbClr val="FF0000"/>
                </a:solidFill>
                <a:latin typeface="Times New Roman"/>
                <a:ea typeface="Arial"/>
              </a:rPr>
              <a:t>= −2 (x</a:t>
            </a:r>
            <a:r>
              <a:rPr lang="en-US" sz="3600" baseline="30000" dirty="0">
                <a:solidFill>
                  <a:srgbClr val="FF0000"/>
                </a:solidFill>
                <a:latin typeface="Times New Roman"/>
                <a:ea typeface="Arial"/>
              </a:rPr>
              <a:t>3</a:t>
            </a:r>
            <a:r>
              <a:rPr lang="en-US" sz="3600" dirty="0">
                <a:solidFill>
                  <a:srgbClr val="FF0000"/>
                </a:solidFill>
                <a:latin typeface="Times New Roman"/>
                <a:ea typeface="Arial"/>
              </a:rPr>
              <a:t>. x</a:t>
            </a:r>
            <a:r>
              <a:rPr lang="en-US" sz="3600" baseline="30000" dirty="0">
                <a:solidFill>
                  <a:srgbClr val="FF0000"/>
                </a:solidFill>
                <a:latin typeface="Times New Roman"/>
                <a:ea typeface="Arial"/>
              </a:rPr>
              <a:t>5</a:t>
            </a:r>
            <a:r>
              <a:rPr lang="en-US" sz="3600" dirty="0">
                <a:solidFill>
                  <a:srgbClr val="FF0000"/>
                </a:solidFill>
                <a:latin typeface="Times New Roman"/>
                <a:ea typeface="Arial"/>
              </a:rPr>
              <a:t>) (y</a:t>
            </a:r>
            <a:r>
              <a:rPr lang="en-US" sz="3600" baseline="30000" dirty="0">
                <a:solidFill>
                  <a:srgbClr val="FF0000"/>
                </a:solidFill>
                <a:latin typeface="Times New Roman"/>
                <a:ea typeface="Arial"/>
              </a:rPr>
              <a:t>7</a:t>
            </a:r>
            <a:r>
              <a:rPr lang="en-US" sz="3600" dirty="0">
                <a:solidFill>
                  <a:srgbClr val="FF0000"/>
                </a:solidFill>
                <a:latin typeface="Times New Roman"/>
                <a:ea typeface="Arial"/>
              </a:rPr>
              <a:t>. y</a:t>
            </a:r>
            <a:r>
              <a:rPr lang="en-US" sz="3600" baseline="30000" dirty="0">
                <a:solidFill>
                  <a:srgbClr val="FF0000"/>
                </a:solidFill>
                <a:latin typeface="Times New Roman"/>
                <a:ea typeface="Arial"/>
              </a:rPr>
              <a:t>3</a:t>
            </a:r>
            <a:r>
              <a:rPr lang="en-US" sz="3600" dirty="0">
                <a:solidFill>
                  <a:srgbClr val="FF0000"/>
                </a:solidFill>
                <a:latin typeface="Times New Roman"/>
                <a:ea typeface="Arial"/>
              </a:rPr>
              <a:t>) </a:t>
            </a:r>
            <a:endParaRPr lang="en-US" sz="3600" dirty="0">
              <a:solidFill>
                <a:srgbClr val="FF0000"/>
              </a:solidFill>
            </a:endParaRPr>
          </a:p>
        </p:txBody>
      </p:sp>
      <p:sp>
        <p:nvSpPr>
          <p:cNvPr id="17" name="Rectangle 16"/>
          <p:cNvSpPr/>
          <p:nvPr/>
        </p:nvSpPr>
        <p:spPr>
          <a:xfrm>
            <a:off x="1664679" y="4286118"/>
            <a:ext cx="2888932" cy="584775"/>
          </a:xfrm>
          <a:prstGeom prst="rect">
            <a:avLst/>
          </a:prstGeom>
        </p:spPr>
        <p:txBody>
          <a:bodyPr wrap="none" lIns="91426" tIns="45718" rIns="91426" bIns="45718">
            <a:spAutoFit/>
          </a:bodyPr>
          <a:lstStyle/>
          <a:p>
            <a:pPr>
              <a:spcBef>
                <a:spcPts val="1000"/>
              </a:spcBef>
            </a:pPr>
            <a:r>
              <a:rPr lang="en-US" sz="3200" b="1" dirty="0">
                <a:solidFill>
                  <a:srgbClr val="0000CC"/>
                </a:solidFill>
                <a:latin typeface="Cambria"/>
                <a:ea typeface="Arial"/>
                <a:cs typeface="Times New Roman"/>
              </a:rPr>
              <a:t>x</a:t>
            </a:r>
            <a:r>
              <a:rPr lang="en-US" sz="3200" b="1" baseline="30000" dirty="0">
                <a:solidFill>
                  <a:srgbClr val="0000CC"/>
                </a:solidFill>
                <a:latin typeface="Cambria"/>
                <a:ea typeface="Arial"/>
                <a:cs typeface="Times New Roman"/>
              </a:rPr>
              <a:t>3</a:t>
            </a:r>
            <a:r>
              <a:rPr lang="en-US" sz="3200" b="1" dirty="0">
                <a:solidFill>
                  <a:srgbClr val="0000CC"/>
                </a:solidFill>
                <a:latin typeface="Cambria"/>
                <a:ea typeface="Arial"/>
                <a:cs typeface="Times New Roman"/>
              </a:rPr>
              <a:t>y</a:t>
            </a:r>
            <a:r>
              <a:rPr lang="en-US" sz="3200" b="1" baseline="30000" dirty="0">
                <a:solidFill>
                  <a:srgbClr val="0000CC"/>
                </a:solidFill>
                <a:latin typeface="Cambria"/>
                <a:ea typeface="Arial"/>
                <a:cs typeface="Times New Roman"/>
              </a:rPr>
              <a:t>7</a:t>
            </a:r>
            <a:r>
              <a:rPr lang="en-US" sz="3200" b="1" dirty="0">
                <a:solidFill>
                  <a:srgbClr val="0000CC"/>
                </a:solidFill>
                <a:latin typeface="Cambria"/>
                <a:ea typeface="Arial"/>
                <a:cs typeface="Times New Roman"/>
              </a:rPr>
              <a:t> . (−2x</a:t>
            </a:r>
            <a:r>
              <a:rPr lang="en-US" sz="3200" b="1" baseline="30000" dirty="0">
                <a:solidFill>
                  <a:srgbClr val="0000CC"/>
                </a:solidFill>
                <a:latin typeface="Cambria"/>
                <a:ea typeface="Arial"/>
                <a:cs typeface="Times New Roman"/>
              </a:rPr>
              <a:t>5</a:t>
            </a:r>
            <a:r>
              <a:rPr lang="en-US" sz="3200" b="1" dirty="0">
                <a:solidFill>
                  <a:srgbClr val="0000CC"/>
                </a:solidFill>
                <a:latin typeface="Cambria"/>
                <a:ea typeface="Arial"/>
                <a:cs typeface="Times New Roman"/>
              </a:rPr>
              <a:t>y</a:t>
            </a:r>
            <a:r>
              <a:rPr lang="en-US" sz="3200" b="1" baseline="30000" dirty="0">
                <a:solidFill>
                  <a:srgbClr val="0000CC"/>
                </a:solidFill>
                <a:latin typeface="Cambria"/>
                <a:ea typeface="Arial"/>
                <a:cs typeface="Times New Roman"/>
              </a:rPr>
              <a:t>3</a:t>
            </a:r>
            <a:r>
              <a:rPr lang="en-US" sz="3200" b="1" dirty="0">
                <a:solidFill>
                  <a:srgbClr val="0000CC"/>
                </a:solidFill>
                <a:latin typeface="Cambria"/>
                <a:ea typeface="Arial"/>
                <a:cs typeface="Times New Roman"/>
              </a:rPr>
              <a:t>) </a:t>
            </a:r>
            <a:endParaRPr lang="en-US" sz="3200" b="1" dirty="0">
              <a:solidFill>
                <a:srgbClr val="0000CC"/>
              </a:solidFill>
              <a:latin typeface="Cambria"/>
              <a:ea typeface="Times New Roman"/>
              <a:cs typeface="Times New Roman"/>
            </a:endParaRPr>
          </a:p>
        </p:txBody>
      </p:sp>
      <p:sp>
        <p:nvSpPr>
          <p:cNvPr id="18" name="Rectangle 17"/>
          <p:cNvSpPr/>
          <p:nvPr/>
        </p:nvSpPr>
        <p:spPr>
          <a:xfrm>
            <a:off x="4859657" y="4932457"/>
            <a:ext cx="2089033" cy="646331"/>
          </a:xfrm>
          <a:prstGeom prst="rect">
            <a:avLst/>
          </a:prstGeom>
        </p:spPr>
        <p:txBody>
          <a:bodyPr wrap="none" lIns="91426" tIns="45718" rIns="91426" bIns="45718">
            <a:spAutoFit/>
          </a:bodyPr>
          <a:lstStyle/>
          <a:p>
            <a:r>
              <a:rPr lang="en-US" sz="3600" b="1" dirty="0">
                <a:solidFill>
                  <a:srgbClr val="0000CC"/>
                </a:solidFill>
                <a:latin typeface="Times New Roman"/>
                <a:ea typeface="Arial"/>
              </a:rPr>
              <a:t>= −2x</a:t>
            </a:r>
            <a:r>
              <a:rPr lang="en-US" sz="3600" b="1" baseline="30000" dirty="0">
                <a:solidFill>
                  <a:srgbClr val="0000CC"/>
                </a:solidFill>
                <a:latin typeface="Times New Roman"/>
                <a:ea typeface="Arial"/>
              </a:rPr>
              <a:t>8</a:t>
            </a:r>
            <a:r>
              <a:rPr lang="en-US" sz="3600" b="1" dirty="0">
                <a:solidFill>
                  <a:srgbClr val="0000CC"/>
                </a:solidFill>
                <a:latin typeface="Times New Roman"/>
                <a:ea typeface="Arial"/>
              </a:rPr>
              <a:t>y</a:t>
            </a:r>
            <a:r>
              <a:rPr lang="en-US" sz="3600" b="1" baseline="30000" dirty="0">
                <a:solidFill>
                  <a:srgbClr val="0000CC"/>
                </a:solidFill>
                <a:latin typeface="Times New Roman"/>
                <a:ea typeface="Arial"/>
              </a:rPr>
              <a:t>10</a:t>
            </a:r>
            <a:r>
              <a:rPr lang="en-US" sz="3600" b="1" dirty="0">
                <a:solidFill>
                  <a:srgbClr val="0000CC"/>
                </a:solidFill>
                <a:latin typeface="Times New Roman"/>
                <a:ea typeface="Arial"/>
              </a:rPr>
              <a:t>.</a:t>
            </a:r>
            <a:endParaRPr lang="en-US" sz="3600" b="1" dirty="0">
              <a:solidFill>
                <a:srgbClr val="0000CC"/>
              </a:solidFill>
            </a:endParaRPr>
          </a:p>
        </p:txBody>
      </p:sp>
    </p:spTree>
    <p:extLst>
      <p:ext uri="{BB962C8B-B14F-4D97-AF65-F5344CB8AC3E}">
        <p14:creationId xmlns:p14="http://schemas.microsoft.com/office/powerpoint/2010/main" val="28221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Google Shape;2060;p43"/>
          <p:cNvSpPr txBox="1">
            <a:spLocks/>
          </p:cNvSpPr>
          <p:nvPr/>
        </p:nvSpPr>
        <p:spPr>
          <a:xfrm>
            <a:off x="960000" y="719333"/>
            <a:ext cx="10272000" cy="763600"/>
          </a:xfrm>
          <a:prstGeom prst="rect">
            <a:avLst/>
          </a:prstGeom>
          <a:noFill/>
          <a:ln>
            <a:noFill/>
          </a:ln>
        </p:spPr>
        <p:txBody>
          <a:bodyPr spcFirstLastPara="1" wrap="square" lIns="121886" tIns="121886" rIns="121886" bIns="121886"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9pPr>
          </a:lstStyle>
          <a:p>
            <a:pPr defTabSz="914332">
              <a:buClr>
                <a:srgbClr val="0F3D55"/>
              </a:buClr>
            </a:pPr>
            <a:r>
              <a:rPr lang="en-US" sz="4000" b="1" kern="0" dirty="0">
                <a:solidFill>
                  <a:srgbClr val="0F3D55"/>
                </a:solidFill>
                <a:latin typeface="Arial"/>
              </a:rPr>
              <a:t>NỘI DUNG BÀI HỌC</a:t>
            </a:r>
          </a:p>
        </p:txBody>
      </p:sp>
      <p:sp>
        <p:nvSpPr>
          <p:cNvPr id="7" name="Google Shape;2064;p43"/>
          <p:cNvSpPr txBox="1">
            <a:spLocks/>
          </p:cNvSpPr>
          <p:nvPr/>
        </p:nvSpPr>
        <p:spPr>
          <a:xfrm>
            <a:off x="2181356" y="2014469"/>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4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9pPr>
          </a:lstStyle>
          <a:p>
            <a:pPr defTabSz="914332">
              <a:buClr>
                <a:srgbClr val="0F3D55"/>
              </a:buClr>
            </a:pPr>
            <a:r>
              <a:rPr lang="en" sz="2700" b="1" kern="0">
                <a:solidFill>
                  <a:srgbClr val="000000"/>
                </a:solidFill>
                <a:latin typeface="Arial"/>
              </a:rPr>
              <a:t>I</a:t>
            </a:r>
            <a:endParaRPr lang="en" sz="2700" b="1" kern="0" dirty="0">
              <a:solidFill>
                <a:srgbClr val="000000"/>
              </a:solidFill>
              <a:latin typeface="Arial"/>
            </a:endParaRPr>
          </a:p>
        </p:txBody>
      </p:sp>
      <p:sp>
        <p:nvSpPr>
          <p:cNvPr id="8" name="Google Shape;2067;p43"/>
          <p:cNvSpPr txBox="1">
            <a:spLocks noGrp="1"/>
          </p:cNvSpPr>
          <p:nvPr>
            <p:ph type="subTitle" idx="1"/>
          </p:nvPr>
        </p:nvSpPr>
        <p:spPr>
          <a:xfrm>
            <a:off x="3006417" y="2078337"/>
            <a:ext cx="4079659" cy="596800"/>
          </a:xfrm>
          <a:prstGeom prst="rect">
            <a:avLst/>
          </a:prstGeom>
        </p:spPr>
        <p:txBody>
          <a:bodyPr spcFirstLastPara="1" wrap="square" lIns="121886" tIns="121886" rIns="121886" bIns="121886" anchor="ctr" anchorCtr="0">
            <a:noAutofit/>
          </a:bodyPr>
          <a:lstStyle/>
          <a:p>
            <a:pPr marL="0" indent="0" algn="just" defTabSz="914332">
              <a:lnSpc>
                <a:spcPct val="150000"/>
              </a:lnSpc>
              <a:spcBef>
                <a:spcPts val="0"/>
              </a:spcBef>
              <a:buNone/>
            </a:pPr>
            <a:r>
              <a:rPr lang="en-US" sz="3200" kern="0" dirty="0" err="1">
                <a:solidFill>
                  <a:sysClr val="windowText" lastClr="000000"/>
                </a:solidFill>
                <a:latin typeface="Arial"/>
              </a:rPr>
              <a:t>Cộng</a:t>
            </a:r>
            <a:r>
              <a:rPr lang="en-US" sz="3200" kern="0" dirty="0">
                <a:solidFill>
                  <a:sysClr val="windowText" lastClr="000000"/>
                </a:solidFill>
                <a:latin typeface="Arial"/>
              </a:rPr>
              <a:t> </a:t>
            </a:r>
            <a:r>
              <a:rPr lang="en-US" sz="3200" kern="0" dirty="0" err="1">
                <a:solidFill>
                  <a:sysClr val="windowText" lastClr="000000"/>
                </a:solidFill>
                <a:latin typeface="Arial"/>
              </a:rPr>
              <a:t>hai</a:t>
            </a:r>
            <a:r>
              <a:rPr lang="en-US" sz="3200" kern="0" dirty="0">
                <a:solidFill>
                  <a:sysClr val="windowText" lastClr="000000"/>
                </a:solidFill>
                <a:latin typeface="Arial"/>
              </a:rPr>
              <a:t> </a:t>
            </a:r>
            <a:r>
              <a:rPr lang="en-US" sz="3200" kern="0" dirty="0" err="1">
                <a:solidFill>
                  <a:sysClr val="windowText" lastClr="000000"/>
                </a:solidFill>
                <a:latin typeface="Arial"/>
              </a:rPr>
              <a:t>đa</a:t>
            </a:r>
            <a:r>
              <a:rPr lang="en-US" sz="3200" kern="0" dirty="0">
                <a:solidFill>
                  <a:sysClr val="windowText" lastClr="000000"/>
                </a:solidFill>
                <a:latin typeface="Arial"/>
              </a:rPr>
              <a:t> </a:t>
            </a:r>
            <a:r>
              <a:rPr lang="en-US" sz="3200" kern="0" dirty="0" err="1">
                <a:solidFill>
                  <a:sysClr val="windowText" lastClr="000000"/>
                </a:solidFill>
                <a:latin typeface="Arial"/>
              </a:rPr>
              <a:t>thức</a:t>
            </a:r>
            <a:endParaRPr sz="3200" kern="0" dirty="0">
              <a:solidFill>
                <a:sysClr val="windowText" lastClr="000000"/>
              </a:solidFill>
              <a:latin typeface="Arial"/>
            </a:endParaRPr>
          </a:p>
        </p:txBody>
      </p:sp>
      <p:sp>
        <p:nvSpPr>
          <p:cNvPr id="9" name="Google Shape;2064;p43">
            <a:extLst>
              <a:ext uri="{FF2B5EF4-FFF2-40B4-BE49-F238E27FC236}">
                <a16:creationId xmlns:a16="http://schemas.microsoft.com/office/drawing/2014/main" id="{C7C5665F-07FF-DD88-D950-1BCA1CA90649}"/>
              </a:ext>
            </a:extLst>
          </p:cNvPr>
          <p:cNvSpPr txBox="1">
            <a:spLocks/>
          </p:cNvSpPr>
          <p:nvPr/>
        </p:nvSpPr>
        <p:spPr>
          <a:xfrm>
            <a:off x="2181356" y="2948053"/>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a:t>
            </a:r>
          </a:p>
        </p:txBody>
      </p:sp>
      <p:sp>
        <p:nvSpPr>
          <p:cNvPr id="10" name="Google Shape;2067;p43">
            <a:extLst>
              <a:ext uri="{FF2B5EF4-FFF2-40B4-BE49-F238E27FC236}">
                <a16:creationId xmlns:a16="http://schemas.microsoft.com/office/drawing/2014/main" id="{473A8B0D-4041-68EC-34BC-CF7BD4AB749A}"/>
              </a:ext>
            </a:extLst>
          </p:cNvPr>
          <p:cNvSpPr txBox="1">
            <a:spLocks/>
          </p:cNvSpPr>
          <p:nvPr/>
        </p:nvSpPr>
        <p:spPr>
          <a:xfrm>
            <a:off x="3032385" y="3029923"/>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Trừ</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11" name="Google Shape;2064;p43">
            <a:extLst>
              <a:ext uri="{FF2B5EF4-FFF2-40B4-BE49-F238E27FC236}">
                <a16:creationId xmlns:a16="http://schemas.microsoft.com/office/drawing/2014/main" id="{15242DA1-8D90-4BB0-4523-16C93885DD1C}"/>
              </a:ext>
            </a:extLst>
          </p:cNvPr>
          <p:cNvSpPr txBox="1">
            <a:spLocks/>
          </p:cNvSpPr>
          <p:nvPr/>
        </p:nvSpPr>
        <p:spPr>
          <a:xfrm>
            <a:off x="2207324" y="3868161"/>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III</a:t>
            </a:r>
          </a:p>
        </p:txBody>
      </p:sp>
      <p:sp>
        <p:nvSpPr>
          <p:cNvPr id="12" name="Google Shape;2067;p43">
            <a:extLst>
              <a:ext uri="{FF2B5EF4-FFF2-40B4-BE49-F238E27FC236}">
                <a16:creationId xmlns:a16="http://schemas.microsoft.com/office/drawing/2014/main" id="{4C82E626-2C5D-0CDA-1AA4-FA5D6D672183}"/>
              </a:ext>
            </a:extLst>
          </p:cNvPr>
          <p:cNvSpPr txBox="1">
            <a:spLocks/>
          </p:cNvSpPr>
          <p:nvPr/>
        </p:nvSpPr>
        <p:spPr>
          <a:xfrm>
            <a:off x="3040229" y="3978860"/>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Nhân</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13" name="Google Shape;2064;p43">
            <a:extLst>
              <a:ext uri="{FF2B5EF4-FFF2-40B4-BE49-F238E27FC236}">
                <a16:creationId xmlns:a16="http://schemas.microsoft.com/office/drawing/2014/main" id="{67971A76-0121-F29B-7C4A-B9BA41345FBE}"/>
              </a:ext>
            </a:extLst>
          </p:cNvPr>
          <p:cNvSpPr txBox="1">
            <a:spLocks/>
          </p:cNvSpPr>
          <p:nvPr/>
        </p:nvSpPr>
        <p:spPr>
          <a:xfrm>
            <a:off x="2181355" y="4859208"/>
            <a:ext cx="825060" cy="684392"/>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IV</a:t>
            </a:r>
          </a:p>
        </p:txBody>
      </p:sp>
      <p:sp>
        <p:nvSpPr>
          <p:cNvPr id="14" name="Google Shape;2067;p43">
            <a:extLst>
              <a:ext uri="{FF2B5EF4-FFF2-40B4-BE49-F238E27FC236}">
                <a16:creationId xmlns:a16="http://schemas.microsoft.com/office/drawing/2014/main" id="{856713F2-BEFA-1ACC-251E-D72569B3FE91}"/>
              </a:ext>
            </a:extLst>
          </p:cNvPr>
          <p:cNvSpPr txBox="1">
            <a:spLocks/>
          </p:cNvSpPr>
          <p:nvPr/>
        </p:nvSpPr>
        <p:spPr>
          <a:xfrm>
            <a:off x="3164979" y="4990385"/>
            <a:ext cx="5268160" cy="453567"/>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a:solidFill>
                  <a:srgbClr val="0F3D55"/>
                </a:solidFill>
                <a:latin typeface="Arial"/>
              </a:rPr>
              <a:t>Chia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r>
              <a:rPr lang="en-US" kern="0" dirty="0">
                <a:solidFill>
                  <a:srgbClr val="0F3D55"/>
                </a:solidFill>
                <a:latin typeface="Arial"/>
              </a:rPr>
              <a:t> </a:t>
            </a:r>
            <a:r>
              <a:rPr lang="en-US" kern="0" dirty="0" err="1">
                <a:solidFill>
                  <a:srgbClr val="0F3D55"/>
                </a:solidFill>
                <a:latin typeface="Arial"/>
              </a:rPr>
              <a:t>cho</a:t>
            </a:r>
            <a:r>
              <a:rPr lang="en-US" kern="0" dirty="0">
                <a:solidFill>
                  <a:srgbClr val="0F3D55"/>
                </a:solidFill>
                <a:latin typeface="Arial"/>
              </a:rPr>
              <a:t> </a:t>
            </a:r>
            <a:r>
              <a:rPr lang="en-US" kern="0" dirty="0" err="1">
                <a:solidFill>
                  <a:srgbClr val="0F3D55"/>
                </a:solidFill>
                <a:latin typeface="Arial"/>
              </a:rPr>
              <a:t>đơn</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grpSp>
        <p:nvGrpSpPr>
          <p:cNvPr id="15" name="Google Shape;2082;p43"/>
          <p:cNvGrpSpPr/>
          <p:nvPr/>
        </p:nvGrpSpPr>
        <p:grpSpPr>
          <a:xfrm>
            <a:off x="8461107" y="3137494"/>
            <a:ext cx="1773620" cy="1548905"/>
            <a:chOff x="6457985" y="1952870"/>
            <a:chExt cx="744218" cy="649927"/>
          </a:xfrm>
        </p:grpSpPr>
        <p:sp>
          <p:nvSpPr>
            <p:cNvPr id="16"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17" name="Google Shape;2084;p43"/>
            <p:cNvGrpSpPr/>
            <p:nvPr/>
          </p:nvGrpSpPr>
          <p:grpSpPr>
            <a:xfrm>
              <a:off x="6457985" y="1952870"/>
              <a:ext cx="744218" cy="645389"/>
              <a:chOff x="5220275" y="566975"/>
              <a:chExt cx="282200" cy="244725"/>
            </a:xfrm>
          </p:grpSpPr>
          <p:sp>
            <p:nvSpPr>
              <p:cNvPr id="18"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rgbClr val="70AFA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19"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rgbClr val="70AFA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1"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2"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3"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rgbClr val="F5B71D"/>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4"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5"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6"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7"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rgbClr val="D32B4A"/>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8"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9"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30"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Tree>
    <p:extLst>
      <p:ext uri="{BB962C8B-B14F-4D97-AF65-F5344CB8AC3E}">
        <p14:creationId xmlns:p14="http://schemas.microsoft.com/office/powerpoint/2010/main" val="3533591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500"/>
                                        <p:tgtEl>
                                          <p:spTgt spid="1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P spid="9" grpId="0" animBg="1"/>
      <p:bldP spid="10" grpId="0"/>
      <p:bldP spid="11"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9D4E8E9-AC52-4E6D-ACE8-F5446572EED1}"/>
              </a:ext>
            </a:extLst>
          </p:cNvPr>
          <p:cNvSpPr txBox="1"/>
          <p:nvPr/>
        </p:nvSpPr>
        <p:spPr>
          <a:xfrm>
            <a:off x="4859648" y="2703211"/>
            <a:ext cx="1218957"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66801" y="3267884"/>
            <a:ext cx="6166339" cy="584775"/>
          </a:xfrm>
          <a:prstGeom prst="rect">
            <a:avLst/>
          </a:prstGeom>
        </p:spPr>
        <p:txBody>
          <a:bodyPr wrap="square" lIns="91426" tIns="45718" rIns="91426" bIns="45718">
            <a:spAutoFit/>
          </a:bodyPr>
          <a:lstStyle/>
          <a:p>
            <a:r>
              <a:rPr lang="en-US" sz="3200" b="1" dirty="0"/>
              <a:t>a) Ta </a:t>
            </a:r>
            <a:r>
              <a:rPr lang="en-US" sz="3200" b="1" dirty="0" err="1"/>
              <a:t>có</a:t>
            </a:r>
            <a:r>
              <a:rPr lang="en-US" sz="3200" b="1" dirty="0"/>
              <a:t>:  </a:t>
            </a:r>
            <a:r>
              <a:rPr lang="en-US" sz="3200" b="1" dirty="0">
                <a:solidFill>
                  <a:srgbClr val="0000CC"/>
                </a:solidFill>
              </a:rPr>
              <a:t>11x</a:t>
            </a:r>
            <a:r>
              <a:rPr lang="en-US" sz="3200" b="1" baseline="30000" dirty="0">
                <a:solidFill>
                  <a:srgbClr val="0000CC"/>
                </a:solidFill>
              </a:rPr>
              <a:t>3</a:t>
            </a:r>
            <a:r>
              <a:rPr lang="en-US" sz="3200" b="1" dirty="0">
                <a:solidFill>
                  <a:srgbClr val="0000CC"/>
                </a:solidFill>
              </a:rPr>
              <a:t> . (x</a:t>
            </a:r>
            <a:r>
              <a:rPr lang="en-US" sz="3200" b="1" baseline="30000" dirty="0">
                <a:solidFill>
                  <a:srgbClr val="0000CC"/>
                </a:solidFill>
              </a:rPr>
              <a:t>2</a:t>
            </a:r>
            <a:r>
              <a:rPr lang="en-US" sz="3200" b="1" dirty="0">
                <a:solidFill>
                  <a:srgbClr val="0000CC"/>
                </a:solidFill>
              </a:rPr>
              <a:t> – x + 1) </a:t>
            </a:r>
            <a:endParaRPr lang="en-US" sz="3200" b="1" dirty="0">
              <a:solidFill>
                <a:srgbClr val="0000CC"/>
              </a:solidFill>
              <a:latin typeface="Cambria"/>
              <a:ea typeface="Times New Roman"/>
              <a:cs typeface="Times New Roman"/>
            </a:endParaRPr>
          </a:p>
        </p:txBody>
      </p:sp>
      <p:sp>
        <p:nvSpPr>
          <p:cNvPr id="16" name="Rectangle 15"/>
          <p:cNvSpPr/>
          <p:nvPr/>
        </p:nvSpPr>
        <p:spPr>
          <a:xfrm>
            <a:off x="6776983" y="3852661"/>
            <a:ext cx="4137671" cy="646331"/>
          </a:xfrm>
          <a:prstGeom prst="rect">
            <a:avLst/>
          </a:prstGeom>
        </p:spPr>
        <p:txBody>
          <a:bodyPr wrap="none" lIns="91426" tIns="45718" rIns="91426" bIns="45718">
            <a:spAutoFit/>
          </a:bodyPr>
          <a:lstStyle/>
          <a:p>
            <a:r>
              <a:rPr lang="en-US" sz="3600" b="1" dirty="0">
                <a:solidFill>
                  <a:srgbClr val="FF00FF"/>
                </a:solidFill>
              </a:rPr>
              <a:t>= 11x</a:t>
            </a:r>
            <a:r>
              <a:rPr lang="en-US" sz="3600" b="1" baseline="30000" dirty="0">
                <a:solidFill>
                  <a:srgbClr val="FF00FF"/>
                </a:solidFill>
              </a:rPr>
              <a:t>5</a:t>
            </a:r>
            <a:r>
              <a:rPr lang="en-US" sz="3600" b="1" dirty="0">
                <a:solidFill>
                  <a:srgbClr val="FF00FF"/>
                </a:solidFill>
              </a:rPr>
              <a:t> – 11x</a:t>
            </a:r>
            <a:r>
              <a:rPr lang="en-US" sz="3600" b="1" baseline="30000" dirty="0">
                <a:solidFill>
                  <a:srgbClr val="FF00FF"/>
                </a:solidFill>
              </a:rPr>
              <a:t>4</a:t>
            </a:r>
            <a:r>
              <a:rPr lang="en-US" sz="3600" b="1" dirty="0">
                <a:solidFill>
                  <a:srgbClr val="FF00FF"/>
                </a:solidFill>
              </a:rPr>
              <a:t> + 11x</a:t>
            </a:r>
            <a:r>
              <a:rPr lang="en-US" sz="3600" b="1" baseline="30000" dirty="0">
                <a:solidFill>
                  <a:srgbClr val="FF00FF"/>
                </a:solidFill>
              </a:rPr>
              <a:t>3</a:t>
            </a:r>
            <a:r>
              <a:rPr lang="en-US" sz="3600" b="1" dirty="0">
                <a:solidFill>
                  <a:srgbClr val="FF00FF"/>
                </a:solidFill>
              </a:rPr>
              <a:t>.</a:t>
            </a:r>
          </a:p>
        </p:txBody>
      </p:sp>
      <p:sp>
        <p:nvSpPr>
          <p:cNvPr id="17" name="Rectangle 16"/>
          <p:cNvSpPr/>
          <p:nvPr/>
        </p:nvSpPr>
        <p:spPr>
          <a:xfrm>
            <a:off x="1593827" y="3962950"/>
            <a:ext cx="5112297" cy="584775"/>
          </a:xfrm>
          <a:prstGeom prst="rect">
            <a:avLst/>
          </a:prstGeom>
        </p:spPr>
        <p:txBody>
          <a:bodyPr wrap="none" lIns="91426" tIns="45718" rIns="91426" bIns="45718">
            <a:spAutoFit/>
          </a:bodyPr>
          <a:lstStyle/>
          <a:p>
            <a:r>
              <a:rPr lang="en-US" sz="3200" b="1" dirty="0">
                <a:solidFill>
                  <a:srgbClr val="FF0066"/>
                </a:solidFill>
              </a:rPr>
              <a:t>= 11x</a:t>
            </a:r>
            <a:r>
              <a:rPr lang="en-US" sz="3200" b="1" baseline="30000" dirty="0">
                <a:solidFill>
                  <a:srgbClr val="FF0066"/>
                </a:solidFill>
              </a:rPr>
              <a:t>3</a:t>
            </a:r>
            <a:r>
              <a:rPr lang="en-US" sz="3200" b="1" dirty="0">
                <a:solidFill>
                  <a:srgbClr val="FF0066"/>
                </a:solidFill>
              </a:rPr>
              <a:t> . x</a:t>
            </a:r>
            <a:r>
              <a:rPr lang="en-US" sz="3200" b="1" baseline="30000" dirty="0">
                <a:solidFill>
                  <a:srgbClr val="FF0066"/>
                </a:solidFill>
              </a:rPr>
              <a:t>2</a:t>
            </a:r>
            <a:r>
              <a:rPr lang="en-US" sz="3200" b="1" dirty="0">
                <a:solidFill>
                  <a:srgbClr val="FF0066"/>
                </a:solidFill>
              </a:rPr>
              <a:t> – 11x</a:t>
            </a:r>
            <a:r>
              <a:rPr lang="en-US" sz="3200" b="1" baseline="30000" dirty="0">
                <a:solidFill>
                  <a:srgbClr val="FF0066"/>
                </a:solidFill>
              </a:rPr>
              <a:t>3</a:t>
            </a:r>
            <a:r>
              <a:rPr lang="en-US" sz="3200" b="1" dirty="0">
                <a:solidFill>
                  <a:srgbClr val="FF0066"/>
                </a:solidFill>
              </a:rPr>
              <a:t> . x + 11x</a:t>
            </a:r>
            <a:r>
              <a:rPr lang="en-US" sz="3200" b="1" baseline="30000" dirty="0">
                <a:solidFill>
                  <a:srgbClr val="FF0066"/>
                </a:solidFill>
              </a:rPr>
              <a:t>3</a:t>
            </a:r>
            <a:r>
              <a:rPr lang="en-US" sz="3200" b="1" dirty="0">
                <a:solidFill>
                  <a:srgbClr val="FF0066"/>
                </a:solidFill>
              </a:rPr>
              <a:t> . 1</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66803" y="269633"/>
            <a:ext cx="10562492" cy="2414955"/>
          </a:xfrm>
          <a:prstGeom prst="rect">
            <a:avLst/>
          </a:prstGeom>
        </p:spPr>
      </p:pic>
      <p:sp>
        <p:nvSpPr>
          <p:cNvPr id="8" name="Rectangle 7"/>
          <p:cNvSpPr/>
          <p:nvPr/>
        </p:nvSpPr>
        <p:spPr>
          <a:xfrm>
            <a:off x="304801" y="4475792"/>
            <a:ext cx="11711355" cy="1697901"/>
          </a:xfrm>
          <a:prstGeom prst="rect">
            <a:avLst/>
          </a:prstGeom>
        </p:spPr>
        <p:txBody>
          <a:bodyPr wrap="square" lIns="91426" tIns="45718" rIns="91426" bIns="45718">
            <a:spAutoFit/>
          </a:bodyPr>
          <a:lstStyle/>
          <a:p>
            <a:pPr>
              <a:spcBef>
                <a:spcPts val="1000"/>
              </a:spcBef>
            </a:pPr>
            <a:r>
              <a:rPr lang="en-US" sz="3200" i="1" dirty="0">
                <a:solidFill>
                  <a:srgbClr val="0000CC"/>
                </a:solidFill>
                <a:latin typeface="Cambria"/>
                <a:ea typeface="Times New Roman"/>
                <a:cs typeface="Times New Roman"/>
              </a:rPr>
              <a:t>b) </a:t>
            </a:r>
            <a:r>
              <a:rPr lang="en-US" sz="3200" i="1" dirty="0" err="1">
                <a:solidFill>
                  <a:srgbClr val="0000CC"/>
                </a:solidFill>
                <a:latin typeface="Cambria"/>
                <a:ea typeface="Times New Roman"/>
                <a:cs typeface="Times New Roman"/>
              </a:rPr>
              <a:t>Quy</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tắc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trong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trường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hợp</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biến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là</a:t>
            </a:r>
            <a:r>
              <a:rPr lang="en-US" sz="3200" i="1" dirty="0">
                <a:solidFill>
                  <a:srgbClr val="0000CC"/>
                </a:solidFill>
                <a:latin typeface="Cambria"/>
                <a:ea typeface="Times New Roman"/>
                <a:cs typeface="Times New Roman"/>
              </a:rPr>
              <a:t>:</a:t>
            </a:r>
          </a:p>
          <a:p>
            <a:pPr>
              <a:spcBef>
                <a:spcPts val="1000"/>
              </a:spcBef>
            </a:pPr>
            <a:r>
              <a:rPr lang="en-US" sz="3200" i="1" dirty="0" err="1">
                <a:solidFill>
                  <a:srgbClr val="0000CC"/>
                </a:solidFill>
                <a:latin typeface="Cambria"/>
                <a:ea typeface="Times New Roman"/>
                <a:cs typeface="Times New Roman"/>
              </a:rPr>
              <a:t>Muốn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ta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đó</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từng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của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rồi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cộng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các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kết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quả</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nhau</a:t>
            </a:r>
            <a:r>
              <a:rPr lang="en-US" sz="3200" i="1" dirty="0">
                <a:solidFill>
                  <a:srgbClr val="0000CC"/>
                </a:solidFill>
                <a:latin typeface="Cambria"/>
                <a:ea typeface="Times New Roman"/>
                <a:cs typeface="Times New Roman"/>
              </a:rPr>
              <a:t>.</a:t>
            </a:r>
          </a:p>
        </p:txBody>
      </p:sp>
      <p:pic>
        <p:nvPicPr>
          <p:cNvPr id="14" name="Picture 13">
            <a:extLst>
              <a:ext uri="{FF2B5EF4-FFF2-40B4-BE49-F238E27FC236}">
                <a16:creationId xmlns:a16="http://schemas.microsoft.com/office/drawing/2014/main" id="{252B7C15-BA1D-42B2-98C5-B8B026D62B47}"/>
              </a:ext>
            </a:extLst>
          </p:cNvPr>
          <p:cNvPicPr>
            <a:picLocks noChangeAspect="1"/>
          </p:cNvPicPr>
          <p:nvPr/>
        </p:nvPicPr>
        <p:blipFill>
          <a:blip r:embed="rId5"/>
          <a:stretch>
            <a:fillRect/>
          </a:stretch>
        </p:blipFill>
        <p:spPr>
          <a:xfrm>
            <a:off x="1093757" y="922430"/>
            <a:ext cx="1485320" cy="648471"/>
          </a:xfrm>
          <a:prstGeom prst="rect">
            <a:avLst/>
          </a:prstGeom>
        </p:spPr>
      </p:pic>
    </p:spTree>
    <p:extLst>
      <p:ext uri="{BB962C8B-B14F-4D97-AF65-F5344CB8AC3E}">
        <p14:creationId xmlns:p14="http://schemas.microsoft.com/office/powerpoint/2010/main" val="42600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6" grpId="0"/>
      <p:bldP spid="1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19000" r="-30000" b="-2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C6EB3E-1F1E-40AC-B1C9-263640BBA6B5}"/>
                  </a:ext>
                </a:extLst>
              </p:cNvPr>
              <p:cNvSpPr txBox="1"/>
              <p:nvPr/>
            </p:nvSpPr>
            <p:spPr>
              <a:xfrm>
                <a:off x="1465394" y="785875"/>
                <a:ext cx="4384431" cy="3539431"/>
              </a:xfrm>
              <a:prstGeom prst="rect">
                <a:avLst/>
              </a:prstGeom>
              <a:noFill/>
            </p:spPr>
            <p:txBody>
              <a:bodyPr wrap="square" lIns="91426" tIns="45718" rIns="91426" bIns="45718" rtlCol="0">
                <a:spAutoFit/>
              </a:bodyPr>
              <a:lstStyle/>
              <a:p>
                <a14:m>
                  <m:oMath xmlns:m="http://schemas.openxmlformats.org/officeDocument/2006/math">
                    <m:r>
                      <a:rPr lang="en-US" sz="3200" i="1">
                        <a:solidFill>
                          <a:srgbClr val="FF0066"/>
                        </a:solidFill>
                        <a:latin typeface="Cambria Math"/>
                      </a:rPr>
                      <m:t>⇒</m:t>
                    </m:r>
                  </m:oMath>
                </a14:m>
                <a:r>
                  <a:rPr lang="en-US" sz="3200" dirty="0">
                    <a:solidFill>
                      <a:srgbClr val="FF0066"/>
                    </a:solidFill>
                  </a:rPr>
                  <a:t> </a:t>
                </a:r>
                <a:r>
                  <a:rPr lang="en-US" sz="3200" dirty="0" err="1">
                    <a:solidFill>
                      <a:srgbClr val="FF0066"/>
                    </a:solidFill>
                  </a:rPr>
                  <a:t>Quy</a:t>
                </a:r>
                <a:r>
                  <a:rPr lang="en-US" sz="3200" dirty="0">
                    <a:solidFill>
                      <a:srgbClr val="FF0066"/>
                    </a:solidFill>
                  </a:rPr>
                  <a:t> </a:t>
                </a:r>
                <a:r>
                  <a:rPr lang="en-US" sz="3200" dirty="0" err="1">
                    <a:solidFill>
                      <a:srgbClr val="FF0066"/>
                    </a:solidFill>
                  </a:rPr>
                  <a:t>tắc</a:t>
                </a:r>
                <a:r>
                  <a:rPr lang="en-US" sz="3200" dirty="0">
                    <a:solidFill>
                      <a:srgbClr val="FF0066"/>
                    </a:solidFill>
                  </a:rPr>
                  <a:t>:	</a:t>
                </a:r>
              </a:p>
              <a:p>
                <a:r>
                  <a:rPr lang="en-US" sz="3200" i="1" dirty="0" err="1">
                    <a:solidFill>
                      <a:srgbClr val="0000CC"/>
                    </a:solidFill>
                  </a:rPr>
                  <a:t>Muốn</a:t>
                </a:r>
                <a:r>
                  <a:rPr lang="en-US" sz="3200" i="1" dirty="0">
                    <a:solidFill>
                      <a:srgbClr val="0000CC"/>
                    </a:solidFill>
                  </a:rPr>
                  <a:t> </a:t>
                </a:r>
                <a:r>
                  <a:rPr lang="en-US" sz="3200" i="1" dirty="0" err="1">
                    <a:solidFill>
                      <a:srgbClr val="0000CC"/>
                    </a:solidFill>
                  </a:rPr>
                  <a:t>nhân</a:t>
                </a:r>
                <a:r>
                  <a:rPr lang="en-US" sz="3200" i="1" dirty="0">
                    <a:solidFill>
                      <a:srgbClr val="0000CC"/>
                    </a:solidFill>
                  </a:rPr>
                  <a:t> </a:t>
                </a:r>
                <a:r>
                  <a:rPr lang="en-US" sz="3200" i="1" dirty="0" err="1">
                    <a:solidFill>
                      <a:srgbClr val="0000CC"/>
                    </a:solidFill>
                  </a:rPr>
                  <a:t>một</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một</a:t>
                </a:r>
                <a:r>
                  <a:rPr lang="en-US" sz="3200" i="1" dirty="0">
                    <a:solidFill>
                      <a:srgbClr val="0000CC"/>
                    </a:solidFill>
                  </a:rPr>
                  <a:t> </a:t>
                </a:r>
                <a:r>
                  <a:rPr lang="en-US" sz="3200" i="1" dirty="0" err="1">
                    <a:solidFill>
                      <a:srgbClr val="0000CC"/>
                    </a:solidFill>
                  </a:rPr>
                  <a:t>đa</a:t>
                </a:r>
                <a:r>
                  <a:rPr lang="en-US" sz="3200" i="1" dirty="0">
                    <a:solidFill>
                      <a:srgbClr val="0000CC"/>
                    </a:solidFill>
                  </a:rPr>
                  <a:t> </a:t>
                </a:r>
                <a:r>
                  <a:rPr lang="en-US" sz="3200" i="1" dirty="0" err="1">
                    <a:solidFill>
                      <a:srgbClr val="0000CC"/>
                    </a:solidFill>
                  </a:rPr>
                  <a:t>thức</a:t>
                </a:r>
                <a:r>
                  <a:rPr lang="en-US" sz="3200" i="1" dirty="0">
                    <a:solidFill>
                      <a:srgbClr val="0000CC"/>
                    </a:solidFill>
                  </a:rPr>
                  <a:t>, ta </a:t>
                </a:r>
                <a:r>
                  <a:rPr lang="en-US" sz="3200" i="1" dirty="0" err="1">
                    <a:solidFill>
                      <a:srgbClr val="0000CC"/>
                    </a:solidFill>
                  </a:rPr>
                  <a:t>nhân</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đó</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từng</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của</a:t>
                </a:r>
                <a:r>
                  <a:rPr lang="en-US" sz="3200" i="1" dirty="0">
                    <a:solidFill>
                      <a:srgbClr val="0000CC"/>
                    </a:solidFill>
                  </a:rPr>
                  <a:t> </a:t>
                </a:r>
                <a:r>
                  <a:rPr lang="en-US" sz="3200" i="1" dirty="0" err="1">
                    <a:solidFill>
                      <a:srgbClr val="0000CC"/>
                    </a:solidFill>
                  </a:rPr>
                  <a:t>đa</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rồi</a:t>
                </a:r>
                <a:r>
                  <a:rPr lang="en-US" sz="3200" i="1" dirty="0">
                    <a:solidFill>
                      <a:srgbClr val="0000CC"/>
                    </a:solidFill>
                  </a:rPr>
                  <a:t> </a:t>
                </a:r>
                <a:r>
                  <a:rPr lang="en-US" sz="3200" i="1" dirty="0" err="1">
                    <a:solidFill>
                      <a:srgbClr val="0000CC"/>
                    </a:solidFill>
                  </a:rPr>
                  <a:t>cộng</a:t>
                </a:r>
                <a:r>
                  <a:rPr lang="en-US" sz="3200" i="1" dirty="0">
                    <a:solidFill>
                      <a:srgbClr val="0000CC"/>
                    </a:solidFill>
                  </a:rPr>
                  <a:t> </a:t>
                </a:r>
                <a:r>
                  <a:rPr lang="en-US" sz="3200" i="1" dirty="0" err="1">
                    <a:solidFill>
                      <a:srgbClr val="0000CC"/>
                    </a:solidFill>
                  </a:rPr>
                  <a:t>các</a:t>
                </a:r>
                <a:r>
                  <a:rPr lang="en-US" sz="3200" i="1" dirty="0">
                    <a:solidFill>
                      <a:srgbClr val="0000CC"/>
                    </a:solidFill>
                  </a:rPr>
                  <a:t> </a:t>
                </a:r>
                <a:r>
                  <a:rPr lang="en-US" sz="3200" i="1" dirty="0" err="1">
                    <a:solidFill>
                      <a:srgbClr val="0000CC"/>
                    </a:solidFill>
                  </a:rPr>
                  <a:t>kết</a:t>
                </a:r>
                <a:r>
                  <a:rPr lang="en-US" sz="3200" i="1" dirty="0">
                    <a:solidFill>
                      <a:srgbClr val="0000CC"/>
                    </a:solidFill>
                  </a:rPr>
                  <a:t> </a:t>
                </a:r>
                <a:r>
                  <a:rPr lang="en-US" sz="3200" i="1" dirty="0" err="1">
                    <a:solidFill>
                      <a:srgbClr val="0000CC"/>
                    </a:solidFill>
                  </a:rPr>
                  <a:t>quả</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nhau</a:t>
                </a:r>
                <a:r>
                  <a:rPr lang="en-US" sz="3200" i="1" dirty="0">
                    <a:solidFill>
                      <a:srgbClr val="0000CC"/>
                    </a:solidFill>
                  </a:rPr>
                  <a:t>.</a:t>
                </a:r>
                <a:endParaRPr lang="en-US" sz="3200" dirty="0">
                  <a:solidFill>
                    <a:srgbClr val="0000CC"/>
                  </a:solidFill>
                </a:endParaRPr>
              </a:p>
            </p:txBody>
          </p:sp>
        </mc:Choice>
        <mc:Fallback xmlns="">
          <p:sp>
            <p:nvSpPr>
              <p:cNvPr id="5" name="TextBox 4">
                <a:extLst>
                  <a:ext uri="{FF2B5EF4-FFF2-40B4-BE49-F238E27FC236}">
                    <a16:creationId xmlns="" xmlns:a16="http://schemas.microsoft.com/office/drawing/2014/main" id="{6BC6EB3E-1F1E-40AC-B1C9-263640BBA6B5}"/>
                  </a:ext>
                </a:extLst>
              </p:cNvPr>
              <p:cNvSpPr txBox="1">
                <a:spLocks noRot="1" noChangeAspect="1" noMove="1" noResize="1" noEditPoints="1" noAdjustHandles="1" noChangeArrowheads="1" noChangeShapeType="1" noTextEdit="1"/>
              </p:cNvSpPr>
              <p:nvPr/>
            </p:nvSpPr>
            <p:spPr>
              <a:xfrm>
                <a:off x="1465385" y="785867"/>
                <a:ext cx="4384430" cy="3539430"/>
              </a:xfrm>
              <a:prstGeom prst="rect">
                <a:avLst/>
              </a:prstGeom>
              <a:blipFill rotWithShape="1">
                <a:blip r:embed="rId3"/>
                <a:stretch>
                  <a:fillRect l="-3472" t="-2065" r="-1667" b="-464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00B23B0-4D0F-4668-B399-6F863E56856B}"/>
              </a:ext>
            </a:extLst>
          </p:cNvPr>
          <p:cNvSpPr txBox="1"/>
          <p:nvPr/>
        </p:nvSpPr>
        <p:spPr>
          <a:xfrm>
            <a:off x="1720873" y="4351510"/>
            <a:ext cx="3589683" cy="523220"/>
          </a:xfrm>
          <a:prstGeom prst="rect">
            <a:avLst/>
          </a:prstGeom>
          <a:noFill/>
        </p:spPr>
        <p:txBody>
          <a:bodyPr wrap="square" lIns="91426" tIns="45718" rIns="91426" bIns="45718" rtlCol="0">
            <a:spAutoFit/>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Ví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dụ</a:t>
            </a:r>
            <a:r>
              <a:rPr lang="en-US" sz="2800" b="1" dirty="0">
                <a:solidFill>
                  <a:srgbClr val="0000CC"/>
                </a:solidFill>
                <a:latin typeface="Times New Roman" panose="02020603050405020304" pitchFamily="18" charset="0"/>
                <a:cs typeface="Times New Roman" panose="02020603050405020304" pitchFamily="18" charset="0"/>
              </a:rPr>
              <a:t> 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152117-8EF1-4736-8EA4-00B9F8740C36}"/>
              </a:ext>
            </a:extLst>
          </p:cNvPr>
          <p:cNvSpPr txBox="1"/>
          <p:nvPr/>
        </p:nvSpPr>
        <p:spPr>
          <a:xfrm>
            <a:off x="8133406" y="652879"/>
            <a:ext cx="1426775" cy="523220"/>
          </a:xfrm>
          <a:prstGeom prst="rect">
            <a:avLst/>
          </a:prstGeom>
          <a:noFill/>
        </p:spPr>
        <p:txBody>
          <a:bodyPr wrap="square" lIns="91426" tIns="45718" rIns="91426" bIns="45718" rtlCol="0">
            <a:spAutoFit/>
          </a:bodyPr>
          <a:lstStyle/>
          <a:p>
            <a:pPr algn="just"/>
            <a:r>
              <a:rPr lang="vi-VN" sz="2800" b="1" i="1" u="sng" dirty="0">
                <a:solidFill>
                  <a:srgbClr val="0000CC"/>
                </a:solidFill>
                <a:latin typeface="Times New Roman" panose="02020603050405020304" pitchFamily="18" charset="0"/>
                <a:cs typeface="Times New Roman" panose="02020603050405020304" pitchFamily="18" charset="0"/>
              </a:rPr>
              <a:t>GIẢI</a:t>
            </a:r>
          </a:p>
        </p:txBody>
      </p:sp>
      <p:sp>
        <p:nvSpPr>
          <p:cNvPr id="16" name="TextBox 15">
            <a:extLst>
              <a:ext uri="{FF2B5EF4-FFF2-40B4-BE49-F238E27FC236}">
                <a16:creationId xmlns:a16="http://schemas.microsoft.com/office/drawing/2014/main" id="{000B23B0-4D0F-4668-B399-6F863E56856B}"/>
              </a:ext>
            </a:extLst>
          </p:cNvPr>
          <p:cNvSpPr txBox="1"/>
          <p:nvPr/>
        </p:nvSpPr>
        <p:spPr>
          <a:xfrm>
            <a:off x="1873273" y="4824531"/>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a)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y + </a:t>
            </a:r>
            <a:r>
              <a:rPr lang="en-US" sz="2800" b="1" dirty="0" err="1">
                <a:solidFill>
                  <a:srgbClr val="0000CC"/>
                </a:solidFill>
                <a:latin typeface="Times New Roman" panose="02020603050405020304" pitchFamily="18" charset="0"/>
                <a:cs typeface="Times New Roman" panose="02020603050405020304" pitchFamily="18" charset="0"/>
              </a:rPr>
              <a:t>xy</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696261" y="5455025"/>
                <a:ext cx="4079963" cy="714683"/>
              </a:xfrm>
              <a:prstGeom prst="rect">
                <a:avLst/>
              </a:prstGeom>
            </p:spPr>
            <p:txBody>
              <a:bodyPr wrap="non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b) (-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- 9xy + 3y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1696258" y="5455022"/>
                <a:ext cx="4079963" cy="714683"/>
              </a:xfrm>
              <a:prstGeom prst="rect">
                <a:avLst/>
              </a:prstGeom>
              <a:blipFill rotWithShape="1">
                <a:blip r:embed="rId4"/>
                <a:stretch>
                  <a:fillRect l="-2985" b="-9402"/>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000B23B0-4D0F-4668-B399-6F863E56856B}"/>
              </a:ext>
            </a:extLst>
          </p:cNvPr>
          <p:cNvSpPr txBox="1"/>
          <p:nvPr/>
        </p:nvSpPr>
        <p:spPr>
          <a:xfrm>
            <a:off x="6820413" y="122025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a)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y + </a:t>
            </a:r>
            <a:r>
              <a:rPr lang="en-US" sz="2800" b="1" dirty="0" err="1">
                <a:solidFill>
                  <a:srgbClr val="0000CC"/>
                </a:solidFill>
                <a:latin typeface="Times New Roman" panose="02020603050405020304" pitchFamily="18" charset="0"/>
                <a:cs typeface="Times New Roman" panose="02020603050405020304" pitchFamily="18" charset="0"/>
              </a:rPr>
              <a:t>xy</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00B23B0-4D0F-4668-B399-6F863E56856B}"/>
              </a:ext>
            </a:extLst>
          </p:cNvPr>
          <p:cNvSpPr txBox="1"/>
          <p:nvPr/>
        </p:nvSpPr>
        <p:spPr>
          <a:xfrm>
            <a:off x="6820413" y="168237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 +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xy</a:t>
            </a:r>
            <a:endParaRPr lang="vi-VN" sz="28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00B23B0-4D0F-4668-B399-6F863E56856B}"/>
              </a:ext>
            </a:extLst>
          </p:cNvPr>
          <p:cNvSpPr txBox="1"/>
          <p:nvPr/>
        </p:nvSpPr>
        <p:spPr>
          <a:xfrm>
            <a:off x="6820409" y="220559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 + xy</a:t>
            </a:r>
            <a:r>
              <a:rPr lang="en-US" sz="2800" b="1" baseline="30000" dirty="0">
                <a:solidFill>
                  <a:srgbClr val="0000CC"/>
                </a:solidFill>
                <a:latin typeface="Times New Roman" panose="02020603050405020304" pitchFamily="18" charset="0"/>
                <a:cs typeface="Times New Roman" panose="02020603050405020304" pitchFamily="18" charset="0"/>
              </a:rPr>
              <a:t>3</a:t>
            </a:r>
            <a:r>
              <a:rPr lang="en-US" sz="2800" b="1" dirty="0">
                <a:solidFill>
                  <a:srgbClr val="0000CC"/>
                </a:solidFill>
                <a:latin typeface="Times New Roman" panose="02020603050405020304" pitchFamily="18" charset="0"/>
                <a:cs typeface="Times New Roman" panose="02020603050405020304" pitchFamily="18" charset="0"/>
              </a:rPr>
              <a:t> + 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6643400" y="2706173"/>
                <a:ext cx="4063933" cy="714683"/>
              </a:xfrm>
              <a:prstGeom prst="rect">
                <a:avLst/>
              </a:prstGeom>
            </p:spPr>
            <p:txBody>
              <a:bodyPr wrap="non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b) (-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- 9xy + 3y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6643397" y="2706172"/>
                <a:ext cx="4063933" cy="714683"/>
              </a:xfrm>
              <a:prstGeom prst="rect">
                <a:avLst/>
              </a:prstGeom>
              <a:blipFill rotWithShape="1">
                <a:blip r:embed="rId5"/>
                <a:stretch>
                  <a:fillRect l="-3153" r="-300"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092413" y="3420857"/>
                <a:ext cx="5689280" cy="714683"/>
              </a:xfrm>
              <a:prstGeom prst="rect">
                <a:avLst/>
              </a:prstGeom>
            </p:spPr>
            <p:txBody>
              <a:bodyPr wrap="squar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xy)6x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)(9xy) + (-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6092413" y="3420855"/>
                <a:ext cx="5689280" cy="714683"/>
              </a:xfrm>
              <a:prstGeom prst="rect">
                <a:avLst/>
              </a:prstGeom>
              <a:blipFill rotWithShape="1">
                <a:blip r:embed="rId6"/>
                <a:stretch>
                  <a:fillRect l="-2141"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643397" y="4117998"/>
                <a:ext cx="5048027" cy="1337033"/>
              </a:xfrm>
              <a:prstGeom prst="rect">
                <a:avLst/>
              </a:prstGeom>
            </p:spPr>
            <p:txBody>
              <a:bodyPr wrap="squar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.6)(xyx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.9)(</a:t>
                </a:r>
                <a:r>
                  <a:rPr lang="en-US" sz="2800" b="1" dirty="0" err="1">
                    <a:solidFill>
                      <a:prstClr val="black"/>
                    </a:solidFill>
                    <a:latin typeface="Times New Roman" panose="02020603050405020304" pitchFamily="18" charset="0"/>
                    <a:cs typeface="Times New Roman" panose="02020603050405020304" pitchFamily="18" charset="0"/>
                  </a:rPr>
                  <a:t>xyxy</a:t>
                </a:r>
                <a:r>
                  <a:rPr lang="en-US" sz="2800" b="1" dirty="0">
                    <a:solidFill>
                      <a:prstClr val="black"/>
                    </a:solidFill>
                    <a:latin typeface="Times New Roman" panose="02020603050405020304" pitchFamily="18" charset="0"/>
                    <a:cs typeface="Times New Roman" panose="02020603050405020304" pitchFamily="18" charset="0"/>
                  </a:rPr>
                  <a:t>) </a:t>
                </a:r>
              </a:p>
              <a:p>
                <a:r>
                  <a:rPr lang="en-US" sz="28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b="1" i="1">
                            <a:solidFill>
                              <a:prstClr val="black"/>
                            </a:solidFill>
                            <a:latin typeface="Cambria Math" panose="02040503050406030204" pitchFamily="18" charset="0"/>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.3)(xyy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a:t>
                </a:r>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6643397" y="4117989"/>
                <a:ext cx="5048026" cy="1337033"/>
              </a:xfrm>
              <a:prstGeom prst="rect">
                <a:avLst/>
              </a:prstGeom>
              <a:blipFill rotWithShape="1">
                <a:blip r:embed="rId7"/>
                <a:stretch>
                  <a:fillRect l="-2536" b="-502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00B23B0-4D0F-4668-B399-6F863E56856B}"/>
              </a:ext>
            </a:extLst>
          </p:cNvPr>
          <p:cNvSpPr txBox="1"/>
          <p:nvPr/>
        </p:nvSpPr>
        <p:spPr>
          <a:xfrm>
            <a:off x="6643397" y="5437315"/>
            <a:ext cx="3589683" cy="523220"/>
          </a:xfrm>
          <a:prstGeom prst="rect">
            <a:avLst/>
          </a:prstGeom>
          <a:noFill/>
        </p:spPr>
        <p:txBody>
          <a:bodyPr wrap="square" lIns="91426" tIns="45718" rIns="91426" bIns="45718"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 -2x</a:t>
            </a:r>
            <a:r>
              <a:rPr lang="en-US" sz="2800" b="1" baseline="30000" dirty="0">
                <a:solidFill>
                  <a:srgbClr val="0000CC"/>
                </a:solidFill>
                <a:latin typeface="Times New Roman" panose="02020603050405020304" pitchFamily="18" charset="0"/>
                <a:cs typeface="Times New Roman" panose="02020603050405020304" pitchFamily="18" charset="0"/>
              </a:rPr>
              <a:t>4</a:t>
            </a:r>
            <a:r>
              <a:rPr lang="en-US" sz="2800" b="1" dirty="0">
                <a:solidFill>
                  <a:srgbClr val="0000CC"/>
                </a:solidFill>
                <a:latin typeface="Times New Roman" panose="02020603050405020304" pitchFamily="18" charset="0"/>
                <a:cs typeface="Times New Roman" panose="02020603050405020304" pitchFamily="18" charset="0"/>
              </a:rPr>
              <a:t>y + 3x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 - xy</a:t>
            </a:r>
            <a:r>
              <a:rPr lang="en-US" sz="2800" b="1" baseline="30000" dirty="0">
                <a:solidFill>
                  <a:srgbClr val="0000CC"/>
                </a:solidFill>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850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399" t="5349" r="3612" b="3989"/>
          <a:stretch/>
        </p:blipFill>
        <p:spPr>
          <a:xfrm>
            <a:off x="3458309" y="199302"/>
            <a:ext cx="8475784" cy="182879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42793" y="2333749"/>
                <a:ext cx="5420011" cy="1198855"/>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d>
                        <m:dPr>
                          <m:ctrlPr>
                            <a:rPr lang="en-US" sz="3200" i="1">
                              <a:latin typeface="Cambria Math" panose="02040503050406030204" pitchFamily="18" charset="0"/>
                            </a:rPr>
                          </m:ctrlPr>
                        </m:dPr>
                        <m:e>
                          <m:r>
                            <a:rPr lang="en-US" sz="3200" i="1">
                              <a:latin typeface="Cambria Math"/>
                              <a:ea typeface="Calibri"/>
                              <a:cs typeface="Times New Roman"/>
                            </a:rPr>
                            <m:t>−</m:t>
                          </m:r>
                          <m:f>
                            <m:fPr>
                              <m:ctrlPr>
                                <a:rPr lang="en-US" sz="3200" i="1">
                                  <a:latin typeface="Cambria Math" panose="02040503050406030204" pitchFamily="18" charset="0"/>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m:t>
                      </m:r>
                      <m:d>
                        <m:dPr>
                          <m:ctrlPr>
                            <a:rPr lang="en-US" sz="3200" i="1">
                              <a:latin typeface="Cambria Math" panose="02040503050406030204" pitchFamily="18" charset="0"/>
                            </a:rPr>
                          </m:ctrlPr>
                        </m:dPr>
                        <m:e>
                          <m:r>
                            <a:rPr lang="en-US" sz="3200" i="1">
                              <a:latin typeface="Cambria Math"/>
                              <a:ea typeface="Calibri"/>
                              <a:cs typeface="Times New Roman"/>
                            </a:rPr>
                            <m:t>8</m:t>
                          </m:r>
                          <m:sSup>
                            <m:sSupPr>
                              <m:ctrlPr>
                                <a:rPr lang="en-US" sz="3200" i="1">
                                  <a:latin typeface="Cambria Math" panose="02040503050406030204" pitchFamily="18" charset="0"/>
                                </a:rPr>
                              </m:ctrlPr>
                            </m:sSupPr>
                            <m:e>
                              <m:r>
                                <a:rPr lang="en-US" sz="3200" i="1">
                                  <a:latin typeface="Cambria Math"/>
                                  <a:ea typeface="Calibri"/>
                                  <a:cs typeface="Times New Roman"/>
                                </a:rPr>
                                <m:t>𝑥</m:t>
                              </m:r>
                            </m:e>
                            <m:sup>
                              <m:r>
                                <a:rPr lang="en-US" sz="3200" i="1">
                                  <a:latin typeface="Cambria Math"/>
                                  <a:ea typeface="Calibri"/>
                                  <a:cs typeface="Times New Roman"/>
                                </a:rPr>
                                <m:t>2</m:t>
                              </m:r>
                            </m:sup>
                          </m:sSup>
                          <m:r>
                            <a:rPr lang="en-US" sz="3200" i="1">
                              <a:latin typeface="Cambria Math"/>
                              <a:ea typeface="Calibri"/>
                              <a:cs typeface="Times New Roman"/>
                            </a:rPr>
                            <m:t>−5</m:t>
                          </m:r>
                          <m:r>
                            <a:rPr lang="en-US" sz="3200" i="1">
                              <a:latin typeface="Cambria Math"/>
                              <a:ea typeface="Calibri"/>
                              <a:cs typeface="Times New Roman"/>
                            </a:rPr>
                            <m:t>𝑥𝑦</m:t>
                          </m:r>
                          <m:r>
                            <a:rPr lang="en-US" sz="3200" i="1">
                              <a:latin typeface="Cambria Math"/>
                              <a:ea typeface="Calibri"/>
                              <a:cs typeface="Times New Roman"/>
                            </a:rPr>
                            <m:t>+2</m:t>
                          </m:r>
                          <m:sSup>
                            <m:sSupPr>
                              <m:ctrlPr>
                                <a:rPr lang="en-US" sz="3200" i="1">
                                  <a:latin typeface="Cambria Math" panose="02040503050406030204" pitchFamily="18" charset="0"/>
                                </a:rPr>
                              </m:ctrlPr>
                            </m:sSupPr>
                            <m:e>
                              <m:r>
                                <a:rPr lang="en-US" sz="3200" i="1">
                                  <a:latin typeface="Cambria Math"/>
                                  <a:ea typeface="Calibri"/>
                                  <a:cs typeface="Times New Roman"/>
                                </a:rPr>
                                <m:t>𝑦</m:t>
                              </m:r>
                            </m:e>
                            <m:sup>
                              <m:r>
                                <a:rPr lang="en-US" sz="3200" i="1">
                                  <a:latin typeface="Cambria Math"/>
                                  <a:ea typeface="Calibri"/>
                                  <a:cs typeface="Times New Roman"/>
                                </a:rPr>
                                <m:t>2</m:t>
                              </m:r>
                            </m:sup>
                          </m:sSup>
                        </m:e>
                      </m:d>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642794" y="2333740"/>
                <a:ext cx="5420010" cy="11988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96939" y="3532602"/>
                <a:ext cx="9134680" cy="1198855"/>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m:t>
                      </m:r>
                      <m:d>
                        <m:dPr>
                          <m:ctrlPr>
                            <a:rPr lang="en-US" sz="3200" i="1">
                              <a:latin typeface="Cambria Math" panose="02040503050406030204" pitchFamily="18" charset="0"/>
                            </a:rPr>
                          </m:ctrlPr>
                        </m:dPr>
                        <m:e>
                          <m:r>
                            <a:rPr lang="en-US" sz="3200" i="1">
                              <a:latin typeface="Cambria Math"/>
                              <a:ea typeface="Calibri"/>
                              <a:cs typeface="Times New Roman"/>
                            </a:rPr>
                            <m:t>−</m:t>
                          </m:r>
                          <m:f>
                            <m:fPr>
                              <m:ctrlPr>
                                <a:rPr lang="en-US" sz="3200" i="1">
                                  <a:latin typeface="Cambria Math" panose="02040503050406030204" pitchFamily="18" charset="0"/>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.8</m:t>
                      </m:r>
                      <m:sSup>
                        <m:sSupPr>
                          <m:ctrlPr>
                            <a:rPr lang="en-US" sz="3200" i="1">
                              <a:latin typeface="Cambria Math" panose="02040503050406030204" pitchFamily="18" charset="0"/>
                            </a:rPr>
                          </m:ctrlPr>
                        </m:sSupPr>
                        <m:e>
                          <m:r>
                            <a:rPr lang="en-US" sz="3200" i="1">
                              <a:latin typeface="Cambria Math"/>
                              <a:ea typeface="Calibri"/>
                              <a:cs typeface="Times New Roman"/>
                            </a:rPr>
                            <m:t>𝑥</m:t>
                          </m:r>
                        </m:e>
                        <m:sup>
                          <m:r>
                            <a:rPr lang="en-US" sz="3200" i="1">
                              <a:latin typeface="Cambria Math"/>
                              <a:ea typeface="Calibri"/>
                              <a:cs typeface="Times New Roman"/>
                            </a:rPr>
                            <m:t>2</m:t>
                          </m:r>
                        </m:sup>
                      </m:sSup>
                      <m:r>
                        <a:rPr lang="en-US" sz="3200" i="1">
                          <a:latin typeface="Cambria Math"/>
                          <a:ea typeface="Calibri"/>
                          <a:cs typeface="Times New Roman"/>
                        </a:rPr>
                        <m:t>−</m:t>
                      </m:r>
                      <m:d>
                        <m:dPr>
                          <m:ctrlPr>
                            <a:rPr lang="en-US" sz="3200" i="1">
                              <a:latin typeface="Cambria Math" panose="02040503050406030204" pitchFamily="18" charset="0"/>
                            </a:rPr>
                          </m:ctrlPr>
                        </m:dPr>
                        <m:e>
                          <m:r>
                            <a:rPr lang="en-US" sz="3200" i="1">
                              <a:latin typeface="Cambria Math"/>
                              <a:ea typeface="Calibri"/>
                              <a:cs typeface="Times New Roman"/>
                            </a:rPr>
                            <m:t>−</m:t>
                          </m:r>
                          <m:f>
                            <m:fPr>
                              <m:ctrlPr>
                                <a:rPr lang="en-US" sz="3200" i="1">
                                  <a:latin typeface="Cambria Math" panose="02040503050406030204" pitchFamily="18" charset="0"/>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.5</m:t>
                      </m:r>
                      <m:r>
                        <a:rPr lang="en-US" sz="3200" i="1">
                          <a:latin typeface="Cambria Math"/>
                          <a:ea typeface="Calibri"/>
                          <a:cs typeface="Times New Roman"/>
                        </a:rPr>
                        <m:t>𝑥𝑦</m:t>
                      </m:r>
                      <m:r>
                        <a:rPr lang="en-US" sz="3200" i="1">
                          <a:latin typeface="Cambria Math"/>
                          <a:ea typeface="Calibri"/>
                          <a:cs typeface="Times New Roman"/>
                        </a:rPr>
                        <m:t>+</m:t>
                      </m:r>
                      <m:d>
                        <m:dPr>
                          <m:ctrlPr>
                            <a:rPr lang="en-US" sz="3200" i="1">
                              <a:latin typeface="Cambria Math" panose="02040503050406030204" pitchFamily="18" charset="0"/>
                            </a:rPr>
                          </m:ctrlPr>
                        </m:dPr>
                        <m:e>
                          <m:r>
                            <a:rPr lang="en-US" sz="3200" i="1">
                              <a:latin typeface="Cambria Math"/>
                              <a:ea typeface="Calibri"/>
                              <a:cs typeface="Times New Roman"/>
                            </a:rPr>
                            <m:t>−</m:t>
                          </m:r>
                          <m:f>
                            <m:fPr>
                              <m:ctrlPr>
                                <a:rPr lang="en-US" sz="3200" i="1">
                                  <a:latin typeface="Cambria Math" panose="02040503050406030204" pitchFamily="18" charset="0"/>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.2</m:t>
                      </m:r>
                      <m:sSup>
                        <m:sSupPr>
                          <m:ctrlPr>
                            <a:rPr lang="en-US" sz="3200" i="1">
                              <a:latin typeface="Cambria Math" panose="02040503050406030204" pitchFamily="18" charset="0"/>
                            </a:rPr>
                          </m:ctrlPr>
                        </m:sSupPr>
                        <m:e>
                          <m:r>
                            <a:rPr lang="en-US" sz="3200" i="1">
                              <a:latin typeface="Cambria Math"/>
                              <a:ea typeface="Calibri"/>
                              <a:cs typeface="Times New Roman"/>
                            </a:rPr>
                            <m:t>𝑦</m:t>
                          </m:r>
                        </m:e>
                        <m:sup>
                          <m:r>
                            <a:rPr lang="en-US" sz="3200" i="1">
                              <a:latin typeface="Cambria Math"/>
                              <a:ea typeface="Calibri"/>
                              <a:cs typeface="Times New Roman"/>
                            </a:rPr>
                            <m:t>2</m:t>
                          </m:r>
                        </m:sup>
                      </m:sSup>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096938" y="3532594"/>
                <a:ext cx="9134680" cy="11988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63876" y="4733853"/>
                <a:ext cx="4704365" cy="1024299"/>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=−4</m:t>
                      </m:r>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3</m:t>
                          </m:r>
                        </m:sup>
                      </m:sSup>
                      <m:r>
                        <a:rPr lang="en-US" sz="3200" i="1">
                          <a:latin typeface="Cambria Math"/>
                        </a:rPr>
                        <m:t>𝑦</m:t>
                      </m:r>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num>
                        <m:den>
                          <m:r>
                            <a:rPr lang="en-US" sz="3200" i="1">
                              <a:latin typeface="Cambria Math"/>
                            </a:rPr>
                            <m:t>2</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2</m:t>
                          </m:r>
                        </m:sup>
                      </m:sSup>
                      <m:r>
                        <a:rPr lang="en-US" sz="3200" i="1">
                          <a:latin typeface="Cambria Math"/>
                        </a:rPr>
                        <m:t>−</m:t>
                      </m:r>
                      <m:r>
                        <a:rPr lang="en-US" sz="3200" i="1">
                          <a:latin typeface="Cambria Math"/>
                        </a:rPr>
                        <m:t>𝑥</m:t>
                      </m:r>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3</m:t>
                          </m:r>
                        </m:sup>
                      </m:sSup>
                    </m:oMath>
                  </m:oMathPara>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4763873" y="4733853"/>
                <a:ext cx="4575099" cy="1024319"/>
              </a:xfrm>
              <a:prstGeom prst="rect">
                <a:avLst/>
              </a:prstGeom>
              <a:blipFill rotWithShape="1">
                <a:blip r:embed="rId7"/>
                <a:stretch>
                  <a:fillRect/>
                </a:stretch>
              </a:blipFill>
            </p:spPr>
            <p:txBody>
              <a:bodyPr/>
              <a:lstStyle/>
              <a:p>
                <a:r>
                  <a:rPr lang="en-US">
                    <a:noFill/>
                  </a:rPr>
                  <a:t> </a:t>
                </a:r>
              </a:p>
            </p:txBody>
          </p:sp>
        </mc:Fallback>
      </mc:AlternateContent>
      <p:sp>
        <p:nvSpPr>
          <p:cNvPr id="10" name="Rectangle 9"/>
          <p:cNvSpPr/>
          <p:nvPr/>
        </p:nvSpPr>
        <p:spPr>
          <a:xfrm>
            <a:off x="399321" y="1843434"/>
            <a:ext cx="1300535" cy="584775"/>
          </a:xfrm>
          <a:prstGeom prst="rect">
            <a:avLst/>
          </a:prstGeom>
        </p:spPr>
        <p:txBody>
          <a:bodyPr wrap="square" lIns="91426" tIns="45718" rIns="91426" bIns="45718">
            <a:spAutoFit/>
          </a:bodyPr>
          <a:lstStyle/>
          <a:p>
            <a:r>
              <a:rPr lang="en-US" sz="3200" b="1" u="sng" dirty="0">
                <a:solidFill>
                  <a:srgbClr val="0000CC"/>
                </a:solidFill>
                <a:latin typeface="Times New Roman"/>
                <a:ea typeface="Calibri"/>
              </a:rPr>
              <a:t>GIẢI:</a:t>
            </a:r>
            <a:endParaRPr lang="en-US" sz="3200" b="1" u="sng" dirty="0">
              <a:solidFill>
                <a:srgbClr val="0000CC"/>
              </a:solidFill>
            </a:endParaRPr>
          </a:p>
        </p:txBody>
      </p:sp>
    </p:spTree>
    <p:extLst>
      <p:ext uri="{BB962C8B-B14F-4D97-AF65-F5344CB8AC3E}">
        <p14:creationId xmlns:p14="http://schemas.microsoft.com/office/powerpoint/2010/main" val="21887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5000" b="-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EDE8BE-FBAB-43F4-B0F4-E1DFB7B294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92784"/>
                    </a14:imgEffect>
                  </a14:imgLayer>
                </a14:imgProps>
              </a:ext>
            </a:extLst>
          </a:blip>
          <a:stretch>
            <a:fillRect/>
          </a:stretch>
        </p:blipFill>
        <p:spPr>
          <a:xfrm>
            <a:off x="925819" y="522389"/>
            <a:ext cx="1430216" cy="564875"/>
          </a:xfrm>
          <a:prstGeom prst="rect">
            <a:avLst/>
          </a:prstGeom>
        </p:spPr>
      </p:pic>
      <p:grpSp>
        <p:nvGrpSpPr>
          <p:cNvPr id="12" name="Group 11">
            <a:extLst>
              <a:ext uri="{FF2B5EF4-FFF2-40B4-BE49-F238E27FC236}">
                <a16:creationId xmlns:a16="http://schemas.microsoft.com/office/drawing/2014/main" id="{925E4811-528E-4FE9-911C-445CDC23141D}"/>
              </a:ext>
            </a:extLst>
          </p:cNvPr>
          <p:cNvGrpSpPr/>
          <p:nvPr/>
        </p:nvGrpSpPr>
        <p:grpSpPr>
          <a:xfrm>
            <a:off x="26233" y="3944203"/>
            <a:ext cx="12083713" cy="2222143"/>
            <a:chOff x="-100811" y="2637670"/>
            <a:chExt cx="12191209" cy="1624292"/>
          </a:xfrm>
        </p:grpSpPr>
        <p:sp>
          <p:nvSpPr>
            <p:cNvPr id="14" name="Rectangle: Rounded Corners 13">
              <a:extLst>
                <a:ext uri="{FF2B5EF4-FFF2-40B4-BE49-F238E27FC236}">
                  <a16:creationId xmlns:a16="http://schemas.microsoft.com/office/drawing/2014/main" id="{34A5C0D4-062F-4A2D-900A-55AB28BFD926}"/>
                </a:ext>
              </a:extLst>
            </p:cNvPr>
            <p:cNvSpPr/>
            <p:nvPr/>
          </p:nvSpPr>
          <p:spPr>
            <a:xfrm>
              <a:off x="101598" y="2843908"/>
              <a:ext cx="11988800" cy="14180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Rectangle 14">
              <a:extLst>
                <a:ext uri="{FF2B5EF4-FFF2-40B4-BE49-F238E27FC236}">
                  <a16:creationId xmlns:a16="http://schemas.microsoft.com/office/drawing/2014/main" id="{CC8D7C96-94B3-4946-B032-38EDAFF18DBA}"/>
                </a:ext>
              </a:extLst>
            </p:cNvPr>
            <p:cNvSpPr/>
            <p:nvPr/>
          </p:nvSpPr>
          <p:spPr>
            <a:xfrm>
              <a:off x="101598" y="2843909"/>
              <a:ext cx="11988800" cy="42176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15">
              <a:extLst>
                <a:ext uri="{FF2B5EF4-FFF2-40B4-BE49-F238E27FC236}">
                  <a16:creationId xmlns:a16="http://schemas.microsoft.com/office/drawing/2014/main" id="{25A31F3F-AFF3-42DC-A1BA-C1554A416F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0811" y="2637670"/>
              <a:ext cx="1216538" cy="1212865"/>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1019611" y="4365365"/>
                <a:ext cx="10887553" cy="1384995"/>
              </a:xfrm>
              <a:prstGeom prst="rect">
                <a:avLst/>
              </a:prstGeom>
            </p:spPr>
            <p:txBody>
              <a:bodyPr wrap="square" lIns="91426" tIns="45718" rIns="91426" bIns="45718">
                <a:spAutoFit/>
              </a:bodyPr>
              <a:lstStyle/>
              <a:p>
                <a14:m>
                  <m:oMath xmlns:m="http://schemas.openxmlformats.org/officeDocument/2006/math">
                    <m:r>
                      <a:rPr lang="en-US" sz="2800" b="1" i="1">
                        <a:solidFill>
                          <a:srgbClr val="FF0000"/>
                        </a:solidFill>
                        <a:latin typeface="Cambria Math"/>
                      </a:rPr>
                      <m:t>⇒</m:t>
                    </m:r>
                  </m:oMath>
                </a14:m>
                <a:r>
                  <a:rPr lang="en-US" sz="2800" b="1" i="1" dirty="0">
                    <a:solidFill>
                      <a:srgbClr val="FF0000"/>
                    </a:solidFill>
                  </a:rPr>
                  <a:t> </a:t>
                </a:r>
                <a:r>
                  <a:rPr lang="en-US" sz="2800" b="1" i="1" dirty="0" err="1">
                    <a:solidFill>
                      <a:srgbClr val="FF0000"/>
                    </a:solidFill>
                  </a:rPr>
                  <a:t>Quy</a:t>
                </a:r>
                <a:r>
                  <a:rPr lang="en-US" sz="2800" b="1" i="1" dirty="0">
                    <a:solidFill>
                      <a:srgbClr val="FF0000"/>
                    </a:solidFill>
                  </a:rPr>
                  <a:t> </a:t>
                </a:r>
                <a:r>
                  <a:rPr lang="en-US" sz="2800" b="1" i="1" dirty="0" err="1">
                    <a:solidFill>
                      <a:srgbClr val="FF0000"/>
                    </a:solidFill>
                  </a:rPr>
                  <a:t>tắc</a:t>
                </a:r>
                <a:r>
                  <a:rPr lang="en-US" sz="2800" b="1" i="1" dirty="0">
                    <a:solidFill>
                      <a:srgbClr val="FF0000"/>
                    </a:solidFill>
                  </a:rPr>
                  <a:t>:</a:t>
                </a:r>
              </a:p>
              <a:p>
                <a:r>
                  <a:rPr lang="en-US" sz="2800" i="1" dirty="0" err="1">
                    <a:solidFill>
                      <a:srgbClr val="0000CC"/>
                    </a:solidFill>
                  </a:rPr>
                  <a:t>Muốn</a:t>
                </a:r>
                <a:r>
                  <a:rPr lang="en-US" sz="2800" i="1" dirty="0">
                    <a:solidFill>
                      <a:srgbClr val="0000CC"/>
                    </a:solidFill>
                  </a:rPr>
                  <a:t> </a:t>
                </a:r>
                <a:r>
                  <a:rPr lang="en-US" sz="2800" i="1" dirty="0" err="1">
                    <a:solidFill>
                      <a:srgbClr val="0000CC"/>
                    </a:solidFill>
                  </a:rPr>
                  <a:t>nhân</a:t>
                </a:r>
                <a:r>
                  <a:rPr lang="en-US" sz="2800" i="1" dirty="0">
                    <a:solidFill>
                      <a:srgbClr val="0000CC"/>
                    </a:solidFill>
                  </a:rPr>
                  <a:t> </a:t>
                </a:r>
                <a:r>
                  <a:rPr lang="en-US" sz="2800" i="1" dirty="0" err="1">
                    <a:solidFill>
                      <a:srgbClr val="0000CC"/>
                    </a:solidFill>
                  </a:rPr>
                  <a:t>một</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một</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ta </a:t>
                </a:r>
                <a:r>
                  <a:rPr lang="en-US" sz="2800" i="1" dirty="0" err="1">
                    <a:solidFill>
                      <a:srgbClr val="0000CC"/>
                    </a:solidFill>
                  </a:rPr>
                  <a:t>nhân</a:t>
                </a:r>
                <a:r>
                  <a:rPr lang="en-US" sz="2800" i="1" dirty="0">
                    <a:solidFill>
                      <a:srgbClr val="0000CC"/>
                    </a:solidFill>
                  </a:rPr>
                  <a:t> </a:t>
                </a:r>
                <a:r>
                  <a:rPr lang="en-US" sz="2800" i="1" dirty="0" err="1">
                    <a:solidFill>
                      <a:srgbClr val="0000CC"/>
                    </a:solidFill>
                  </a:rPr>
                  <a:t>mỗi</a:t>
                </a:r>
                <a:r>
                  <a:rPr lang="en-US" sz="2800" i="1" dirty="0">
                    <a:solidFill>
                      <a:srgbClr val="0000CC"/>
                    </a:solidFill>
                  </a:rPr>
                  <a:t> </a:t>
                </a:r>
                <a:r>
                  <a:rPr lang="en-US" sz="2800" i="1" dirty="0" err="1">
                    <a:solidFill>
                      <a:srgbClr val="0000CC"/>
                    </a:solidFill>
                  </a:rPr>
                  <a:t>đơn</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của</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này</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từng</a:t>
                </a:r>
                <a:r>
                  <a:rPr lang="en-US" sz="2800" i="1" dirty="0">
                    <a:solidFill>
                      <a:srgbClr val="0000CC"/>
                    </a:solidFill>
                  </a:rPr>
                  <a:t> </a:t>
                </a:r>
                <a:r>
                  <a:rPr lang="en-US" sz="2800" i="1" dirty="0" err="1">
                    <a:solidFill>
                      <a:srgbClr val="0000CC"/>
                    </a:solidFill>
                  </a:rPr>
                  <a:t>đơn</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của</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kia</a:t>
                </a:r>
                <a:r>
                  <a:rPr lang="en-US" sz="2800" i="1" dirty="0">
                    <a:solidFill>
                      <a:srgbClr val="0000CC"/>
                    </a:solidFill>
                  </a:rPr>
                  <a:t> </a:t>
                </a:r>
                <a:r>
                  <a:rPr lang="en-US" sz="2800" i="1" dirty="0" err="1">
                    <a:solidFill>
                      <a:srgbClr val="0000CC"/>
                    </a:solidFill>
                  </a:rPr>
                  <a:t>rồi</a:t>
                </a:r>
                <a:r>
                  <a:rPr lang="en-US" sz="2800" i="1" dirty="0">
                    <a:solidFill>
                      <a:srgbClr val="0000CC"/>
                    </a:solidFill>
                  </a:rPr>
                  <a:t> </a:t>
                </a:r>
                <a:r>
                  <a:rPr lang="en-US" sz="2800" i="1" dirty="0" err="1">
                    <a:solidFill>
                      <a:srgbClr val="0000CC"/>
                    </a:solidFill>
                  </a:rPr>
                  <a:t>cộng</a:t>
                </a:r>
                <a:r>
                  <a:rPr lang="en-US" sz="2800" i="1" dirty="0">
                    <a:solidFill>
                      <a:srgbClr val="0000CC"/>
                    </a:solidFill>
                  </a:rPr>
                  <a:t> </a:t>
                </a:r>
                <a:r>
                  <a:rPr lang="en-US" sz="2800" i="1" dirty="0" err="1">
                    <a:solidFill>
                      <a:srgbClr val="0000CC"/>
                    </a:solidFill>
                  </a:rPr>
                  <a:t>các</a:t>
                </a:r>
                <a:r>
                  <a:rPr lang="en-US" sz="2800" i="1" dirty="0">
                    <a:solidFill>
                      <a:srgbClr val="0000CC"/>
                    </a:solidFill>
                  </a:rPr>
                  <a:t> </a:t>
                </a:r>
                <a:r>
                  <a:rPr lang="en-US" sz="2800" i="1" dirty="0" err="1">
                    <a:solidFill>
                      <a:srgbClr val="0000CC"/>
                    </a:solidFill>
                  </a:rPr>
                  <a:t>kết</a:t>
                </a:r>
                <a:r>
                  <a:rPr lang="en-US" sz="2800" i="1" dirty="0">
                    <a:solidFill>
                      <a:srgbClr val="0000CC"/>
                    </a:solidFill>
                  </a:rPr>
                  <a:t> </a:t>
                </a:r>
                <a:r>
                  <a:rPr lang="en-US" sz="2800" i="1" dirty="0" err="1">
                    <a:solidFill>
                      <a:srgbClr val="0000CC"/>
                    </a:solidFill>
                  </a:rPr>
                  <a:t>quả</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nhau</a:t>
                </a:r>
                <a:r>
                  <a:rPr lang="en-US" sz="2800" i="1" dirty="0"/>
                  <a:t>.</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019602" y="4365365"/>
                <a:ext cx="10887553" cy="1384995"/>
              </a:xfrm>
              <a:prstGeom prst="rect">
                <a:avLst/>
              </a:prstGeom>
              <a:blipFill rotWithShape="1">
                <a:blip r:embed="rId7"/>
                <a:stretch>
                  <a:fillRect l="-1120" t="-3965" r="-392" b="-11894"/>
                </a:stretch>
              </a:blipFill>
            </p:spPr>
            <p:txBody>
              <a:bodyPr/>
              <a:lstStyle/>
              <a:p>
                <a:r>
                  <a:rPr lang="en-US">
                    <a:noFill/>
                  </a:rPr>
                  <a:t> </a:t>
                </a:r>
              </a:p>
            </p:txBody>
          </p:sp>
        </mc:Fallback>
      </mc:AlternateContent>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85231" y="156747"/>
            <a:ext cx="10641544" cy="1861049"/>
          </a:xfrm>
          <a:prstGeom prst="rect">
            <a:avLst/>
          </a:prstGeom>
        </p:spPr>
      </p:pic>
      <p:sp>
        <p:nvSpPr>
          <p:cNvPr id="25" name="Rectangle 24"/>
          <p:cNvSpPr/>
          <p:nvPr/>
        </p:nvSpPr>
        <p:spPr>
          <a:xfrm>
            <a:off x="4430200" y="2017798"/>
            <a:ext cx="912429" cy="584775"/>
          </a:xfrm>
          <a:prstGeom prst="rect">
            <a:avLst/>
          </a:prstGeom>
        </p:spPr>
        <p:txBody>
          <a:bodyPr wrap="none" lIns="91426" tIns="45718" rIns="91426" bIns="45718">
            <a:spAutoFit/>
          </a:bodyPr>
          <a:lstStyle/>
          <a:p>
            <a:pPr algn="ctr">
              <a:spcBef>
                <a:spcPts val="1000"/>
              </a:spcBef>
            </a:pPr>
            <a:r>
              <a:rPr lang="en-US" sz="3200" b="1" u="sng" dirty="0" err="1">
                <a:solidFill>
                  <a:srgbClr val="0000CC"/>
                </a:solidFill>
                <a:latin typeface="Calibri Light"/>
                <a:ea typeface="Arial"/>
                <a:cs typeface="Times New Roman"/>
              </a:rPr>
              <a:t>Giải</a:t>
            </a:r>
            <a:r>
              <a:rPr lang="en-US" sz="3200" b="1" u="sng" dirty="0">
                <a:solidFill>
                  <a:srgbClr val="0000CC"/>
                </a:solidFill>
                <a:latin typeface="Calibri Light"/>
                <a:ea typeface="Arial"/>
                <a:cs typeface="Times New Roman"/>
              </a:rPr>
              <a:t>:</a:t>
            </a:r>
            <a:endParaRPr lang="en-US" sz="3200" b="1" u="sng" dirty="0">
              <a:solidFill>
                <a:srgbClr val="0000CC"/>
              </a:solidFill>
              <a:latin typeface="Calibri Light"/>
              <a:ea typeface="Times New Roman"/>
              <a:cs typeface="Times New Roman"/>
            </a:endParaRPr>
          </a:p>
        </p:txBody>
      </p:sp>
      <p:sp>
        <p:nvSpPr>
          <p:cNvPr id="26" name="Rectangle 25"/>
          <p:cNvSpPr/>
          <p:nvPr/>
        </p:nvSpPr>
        <p:spPr>
          <a:xfrm>
            <a:off x="1723302" y="2608451"/>
            <a:ext cx="4282711" cy="584775"/>
          </a:xfrm>
          <a:prstGeom prst="rect">
            <a:avLst/>
          </a:prstGeom>
        </p:spPr>
        <p:txBody>
          <a:bodyPr wrap="none" lIns="91426" tIns="45718" rIns="91426" bIns="45718">
            <a:spAutoFit/>
          </a:bodyPr>
          <a:lstStyle/>
          <a:p>
            <a:pPr>
              <a:spcBef>
                <a:spcPts val="1000"/>
              </a:spcBef>
            </a:pPr>
            <a:r>
              <a:rPr lang="en-US" sz="3200" b="1" dirty="0">
                <a:solidFill>
                  <a:srgbClr val="000000"/>
                </a:solidFill>
                <a:latin typeface="Calibri Light"/>
                <a:ea typeface="Arial"/>
                <a:cs typeface="Times New Roman"/>
              </a:rPr>
              <a:t>a) Ta </a:t>
            </a:r>
            <a:r>
              <a:rPr lang="en-US" sz="3200" b="1" dirty="0" err="1">
                <a:solidFill>
                  <a:srgbClr val="000000"/>
                </a:solidFill>
                <a:latin typeface="Calibri Light"/>
                <a:ea typeface="Arial"/>
                <a:cs typeface="Times New Roman"/>
              </a:rPr>
              <a:t>có</a:t>
            </a:r>
            <a:r>
              <a:rPr lang="en-US" sz="3200" b="1" dirty="0">
                <a:solidFill>
                  <a:srgbClr val="000000"/>
                </a:solidFill>
                <a:latin typeface="Calibri Light"/>
                <a:ea typeface="Arial"/>
                <a:cs typeface="Times New Roman"/>
              </a:rPr>
              <a:t>: (x + 1)(x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+ 1)</a:t>
            </a:r>
            <a:endParaRPr lang="en-US" sz="3200" b="1" dirty="0">
              <a:solidFill>
                <a:srgbClr val="000000"/>
              </a:solidFill>
              <a:latin typeface="Calibri Light"/>
              <a:ea typeface="Times New Roman"/>
              <a:cs typeface="Times New Roman"/>
            </a:endParaRPr>
          </a:p>
        </p:txBody>
      </p:sp>
      <p:sp>
        <p:nvSpPr>
          <p:cNvPr id="28" name="Rectangle 27"/>
          <p:cNvSpPr/>
          <p:nvPr/>
        </p:nvSpPr>
        <p:spPr>
          <a:xfrm>
            <a:off x="6006005" y="2618726"/>
            <a:ext cx="5250155" cy="584775"/>
          </a:xfrm>
          <a:prstGeom prst="rect">
            <a:avLst/>
          </a:prstGeom>
        </p:spPr>
        <p:txBody>
          <a:bodyPr wrap="none" lIns="91426" tIns="45718" rIns="91426" bIns="45718">
            <a:spAutoFit/>
          </a:bodyPr>
          <a:lstStyle/>
          <a:p>
            <a:r>
              <a:rPr lang="en-US" sz="3200" dirty="0"/>
              <a:t>= x . x</a:t>
            </a:r>
            <a:r>
              <a:rPr lang="en-US" sz="3200" baseline="30000" dirty="0"/>
              <a:t>2</a:t>
            </a:r>
            <a:r>
              <a:rPr lang="en-US" sz="3200" dirty="0"/>
              <a:t> – x . x + x . 1 + x</a:t>
            </a:r>
            <a:r>
              <a:rPr lang="en-US" sz="3200" baseline="30000" dirty="0"/>
              <a:t>2</a:t>
            </a:r>
            <a:r>
              <a:rPr lang="en-US" sz="3200" dirty="0"/>
              <a:t> – x + 1</a:t>
            </a:r>
          </a:p>
        </p:txBody>
      </p:sp>
      <p:sp>
        <p:nvSpPr>
          <p:cNvPr id="29" name="Rectangle 28"/>
          <p:cNvSpPr/>
          <p:nvPr/>
        </p:nvSpPr>
        <p:spPr>
          <a:xfrm>
            <a:off x="3249044" y="3169854"/>
            <a:ext cx="3845925" cy="584775"/>
          </a:xfrm>
          <a:prstGeom prst="rect">
            <a:avLst/>
          </a:prstGeom>
        </p:spPr>
        <p:txBody>
          <a:bodyPr wrap="none" lIns="91426" tIns="45718" rIns="91426" bIns="45718">
            <a:spAutoFit/>
          </a:bodyPr>
          <a:lstStyle/>
          <a:p>
            <a:pPr>
              <a:spcBef>
                <a:spcPts val="1000"/>
              </a:spcBef>
            </a:pPr>
            <a:r>
              <a:rPr lang="en-US" sz="3200" b="1" dirty="0">
                <a:solidFill>
                  <a:srgbClr val="000000"/>
                </a:solidFill>
                <a:latin typeface="Calibri Light"/>
                <a:ea typeface="Arial"/>
                <a:cs typeface="Times New Roman"/>
              </a:rPr>
              <a:t>= x</a:t>
            </a:r>
            <a:r>
              <a:rPr lang="en-US" sz="3200" b="1" baseline="30000" dirty="0">
                <a:solidFill>
                  <a:srgbClr val="000000"/>
                </a:solidFill>
                <a:latin typeface="Calibri Light"/>
                <a:ea typeface="Arial"/>
                <a:cs typeface="Times New Roman"/>
              </a:rPr>
              <a:t>3</a:t>
            </a:r>
            <a:r>
              <a:rPr lang="en-US" sz="3200" b="1" dirty="0">
                <a:solidFill>
                  <a:srgbClr val="000000"/>
                </a:solidFill>
                <a:latin typeface="Calibri Light"/>
                <a:ea typeface="Arial"/>
                <a:cs typeface="Times New Roman"/>
              </a:rPr>
              <a:t>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+ 1</a:t>
            </a:r>
            <a:endParaRPr lang="en-US" sz="3200" b="1" dirty="0">
              <a:solidFill>
                <a:srgbClr val="000000"/>
              </a:solidFill>
              <a:latin typeface="Calibri Light"/>
              <a:ea typeface="Times New Roman"/>
              <a:cs typeface="Times New Roman"/>
            </a:endParaRPr>
          </a:p>
        </p:txBody>
      </p:sp>
      <p:sp>
        <p:nvSpPr>
          <p:cNvPr id="30" name="Rectangle 29"/>
          <p:cNvSpPr/>
          <p:nvPr/>
        </p:nvSpPr>
        <p:spPr>
          <a:xfrm>
            <a:off x="3249044" y="3597690"/>
            <a:ext cx="6250429" cy="584775"/>
          </a:xfrm>
          <a:prstGeom prst="rect">
            <a:avLst/>
          </a:prstGeom>
        </p:spPr>
        <p:txBody>
          <a:bodyPr wrap="none" lIns="91426" tIns="45718" rIns="91426" bIns="45718">
            <a:spAutoFit/>
          </a:bodyPr>
          <a:lstStyle/>
          <a:p>
            <a:r>
              <a:rPr lang="en-US" sz="3200" dirty="0">
                <a:latin typeface="Times New Roman"/>
                <a:ea typeface="Calibri"/>
              </a:rPr>
              <a:t>= x</a:t>
            </a:r>
            <a:r>
              <a:rPr lang="en-US" sz="3200" baseline="30000" dirty="0">
                <a:latin typeface="Times New Roman"/>
                <a:ea typeface="Calibri"/>
              </a:rPr>
              <a:t>3</a:t>
            </a:r>
            <a:r>
              <a:rPr lang="en-US" sz="3200" dirty="0">
                <a:latin typeface="Times New Roman"/>
                <a:ea typeface="Calibri"/>
              </a:rPr>
              <a:t> + (x</a:t>
            </a:r>
            <a:r>
              <a:rPr lang="en-US" sz="3200" baseline="30000" dirty="0">
                <a:latin typeface="Times New Roman"/>
                <a:ea typeface="Calibri"/>
              </a:rPr>
              <a:t>2</a:t>
            </a:r>
            <a:r>
              <a:rPr lang="en-US" sz="3200" dirty="0">
                <a:latin typeface="Times New Roman"/>
                <a:ea typeface="Calibri"/>
              </a:rPr>
              <a:t> – x</a:t>
            </a:r>
            <a:r>
              <a:rPr lang="en-US" sz="3200" baseline="30000" dirty="0">
                <a:latin typeface="Times New Roman"/>
                <a:ea typeface="Calibri"/>
              </a:rPr>
              <a:t>2</a:t>
            </a:r>
            <a:r>
              <a:rPr lang="en-US" sz="3200" dirty="0">
                <a:latin typeface="Times New Roman"/>
                <a:ea typeface="Calibri"/>
              </a:rPr>
              <a:t>) + (x – x) + 1= x</a:t>
            </a:r>
            <a:r>
              <a:rPr lang="en-US" sz="3200" baseline="30000" dirty="0">
                <a:latin typeface="Times New Roman"/>
                <a:ea typeface="Calibri"/>
              </a:rPr>
              <a:t>3</a:t>
            </a:r>
            <a:r>
              <a:rPr lang="en-US" sz="3200" dirty="0">
                <a:latin typeface="Times New Roman"/>
                <a:ea typeface="Calibri"/>
              </a:rPr>
              <a:t> + 1.</a:t>
            </a:r>
            <a:endParaRPr lang="en-US" sz="3200" dirty="0"/>
          </a:p>
        </p:txBody>
      </p:sp>
    </p:spTree>
    <p:extLst>
      <p:ext uri="{BB962C8B-B14F-4D97-AF65-F5344CB8AC3E}">
        <p14:creationId xmlns:p14="http://schemas.microsoft.com/office/powerpoint/2010/main" val="27165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75117C8-6ADC-47B1-B4EF-B4692E17D029}"/>
              </a:ext>
            </a:extLst>
          </p:cNvPr>
          <p:cNvGrpSpPr/>
          <p:nvPr/>
        </p:nvGrpSpPr>
        <p:grpSpPr>
          <a:xfrm>
            <a:off x="607212" y="960864"/>
            <a:ext cx="1575341" cy="523220"/>
            <a:chOff x="624000" y="1138350"/>
            <a:chExt cx="1656000" cy="575337"/>
          </a:xfrm>
        </p:grpSpPr>
        <p:sp>
          <p:nvSpPr>
            <p:cNvPr id="5" name="Flowchart: Data 4">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 name="TextBox 5">
              <a:extLst>
                <a:ext uri="{FF2B5EF4-FFF2-40B4-BE49-F238E27FC236}">
                  <a16:creationId xmlns:a16="http://schemas.microsoft.com/office/drawing/2014/main"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6</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36649E6-B7DB-4315-9DB8-A4EACC9A5FCF}"/>
              </a:ext>
            </a:extLst>
          </p:cNvPr>
          <p:cNvSpPr txBox="1"/>
          <p:nvPr/>
        </p:nvSpPr>
        <p:spPr>
          <a:xfrm>
            <a:off x="894450" y="2080854"/>
            <a:ext cx="6174575"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a) (x + y)(x + y) = 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err="1">
                <a:solidFill>
                  <a:srgbClr val="FF0066"/>
                </a:solidFill>
                <a:latin typeface="Times New Roman" panose="02020603050405020304" pitchFamily="18" charset="0"/>
                <a:cs typeface="Times New Roman" panose="02020603050405020304" pitchFamily="18" charset="0"/>
              </a:rPr>
              <a:t>xy</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err="1">
                <a:solidFill>
                  <a:srgbClr val="FF0066"/>
                </a:solidFill>
                <a:latin typeface="Times New Roman" panose="02020603050405020304" pitchFamily="18" charset="0"/>
                <a:cs typeface="Times New Roman" panose="02020603050405020304" pitchFamily="18" charset="0"/>
              </a:rPr>
              <a:t>yx</a:t>
            </a:r>
            <a:r>
              <a:rPr lang="en-US" sz="3200" b="1" dirty="0">
                <a:solidFill>
                  <a:srgbClr val="FF0066"/>
                </a:solidFill>
                <a:latin typeface="Times New Roman" panose="02020603050405020304" pitchFamily="18" charset="0"/>
                <a:cs typeface="Times New Roman" panose="02020603050405020304" pitchFamily="18" charset="0"/>
              </a:rPr>
              <a:t> + y</a:t>
            </a:r>
            <a:r>
              <a:rPr lang="en-US" sz="3200" b="1" baseline="30000" dirty="0">
                <a:solidFill>
                  <a:srgbClr val="FF0066"/>
                </a:solidFill>
                <a:latin typeface="Times New Roman" panose="02020603050405020304" pitchFamily="18" charset="0"/>
                <a:cs typeface="Times New Roman" panose="02020603050405020304"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36649E6-B7DB-4315-9DB8-A4EACC9A5FCF}"/>
              </a:ext>
            </a:extLst>
          </p:cNvPr>
          <p:cNvSpPr txBox="1"/>
          <p:nvPr/>
        </p:nvSpPr>
        <p:spPr>
          <a:xfrm>
            <a:off x="2351419" y="866422"/>
            <a:ext cx="8750336" cy="584775"/>
          </a:xfrm>
          <a:prstGeom prst="rect">
            <a:avLst/>
          </a:prstGeom>
          <a:noFill/>
        </p:spPr>
        <p:txBody>
          <a:bodyPr wrap="square" lIns="91426" tIns="45718" rIns="91426" bIns="45718" rtlCol="0">
            <a:spAutoFit/>
          </a:bodyPr>
          <a:lstStyle/>
          <a:p>
            <a:r>
              <a:rPr lang="en-US" sz="3200" b="1" dirty="0" err="1">
                <a:solidFill>
                  <a:prstClr val="black"/>
                </a:solidFill>
                <a:latin typeface="Times New Roman" panose="02020603050405020304" pitchFamily="18" charset="0"/>
                <a:cs typeface="Times New Roman" panose="02020603050405020304" pitchFamily="18" charset="0"/>
              </a:rPr>
              <a:t>Tính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 (x + y)(x + y);    </a:t>
            </a:r>
            <a:r>
              <a:rPr lang="en-US" sz="3200" b="1" dirty="0">
                <a:solidFill>
                  <a:srgbClr val="0000CC"/>
                </a:solidFill>
                <a:latin typeface="Times New Roman" panose="02020603050405020304" pitchFamily="18" charset="0"/>
                <a:cs typeface="Times New Roman" panose="02020603050405020304" pitchFamily="18" charset="0"/>
              </a:rPr>
              <a:t>b) (x + y)(x – 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44609" y="1496079"/>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2" name="Rectangle 1"/>
          <p:cNvSpPr/>
          <p:nvPr/>
        </p:nvSpPr>
        <p:spPr>
          <a:xfrm>
            <a:off x="7011676" y="2135821"/>
            <a:ext cx="2680837" cy="584775"/>
          </a:xfrm>
          <a:prstGeom prst="rect">
            <a:avLst/>
          </a:prstGeom>
        </p:spPr>
        <p:txBody>
          <a:bodyPr wrap="square" lIns="91426" tIns="45718" rIns="91426" bIns="45718">
            <a:spAutoFit/>
          </a:bodyPr>
          <a:lstStyle/>
          <a:p>
            <a:r>
              <a:rPr lang="en-US" sz="3200" b="1" dirty="0">
                <a:solidFill>
                  <a:srgbClr val="FF0066"/>
                </a:solidFill>
                <a:latin typeface="Times New Roman" panose="02020603050405020304" pitchFamily="18" charset="0"/>
                <a:cs typeface="Times New Roman" panose="02020603050405020304" pitchFamily="18" charset="0"/>
              </a:rPr>
              <a:t>= 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 + 2xy + y</a:t>
            </a:r>
            <a:r>
              <a:rPr lang="en-US" sz="3200" b="1" baseline="30000" dirty="0">
                <a:solidFill>
                  <a:srgbClr val="FF0066"/>
                </a:solidFill>
                <a:latin typeface="Times New Roman" panose="02020603050405020304" pitchFamily="18" charset="0"/>
                <a:cs typeface="Times New Roman" panose="02020603050405020304"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977653" y="2995946"/>
            <a:ext cx="2866491"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b) (x + y)(x – 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44141" y="2995946"/>
            <a:ext cx="338746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xy</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yx</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076405" y="2995943"/>
            <a:ext cx="171713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 r="82428" b="34076"/>
          <a:stretch/>
        </p:blipFill>
        <p:spPr>
          <a:xfrm>
            <a:off x="1435105" y="3773286"/>
            <a:ext cx="916315" cy="584775"/>
          </a:xfrm>
          <a:prstGeom prst="rect">
            <a:avLst/>
          </a:prstGeom>
        </p:spPr>
      </p:pic>
      <p:sp>
        <p:nvSpPr>
          <p:cNvPr id="12" name="Rectangle 11"/>
          <p:cNvSpPr/>
          <p:nvPr/>
        </p:nvSpPr>
        <p:spPr>
          <a:xfrm>
            <a:off x="2351419" y="3773286"/>
            <a:ext cx="3663516" cy="584775"/>
          </a:xfrm>
          <a:prstGeom prst="rect">
            <a:avLst/>
          </a:prstGeom>
          <a:solidFill>
            <a:srgbClr val="CCFF66"/>
          </a:solidFill>
        </p:spPr>
        <p:txBody>
          <a:bodyPr wrap="square" lIns="91426" tIns="45718" rIns="91426" bIns="45718">
            <a:spAutoFit/>
          </a:bodyPr>
          <a:lstStyle/>
          <a:p>
            <a:pPr lvl="0"/>
            <a:r>
              <a:rPr lang="en-US" sz="3200" b="1" dirty="0" err="1">
                <a:solidFill>
                  <a:prstClr val="black"/>
                </a:solidFill>
                <a:latin typeface="Times New Roman" panose="02020603050405020304" pitchFamily="18" charset="0"/>
                <a:cs typeface="Times New Roman" panose="02020603050405020304" pitchFamily="18" charset="0"/>
              </a:rPr>
              <a:t>Tính</a:t>
            </a:r>
            <a:r>
              <a:rPr lang="en-US" sz="3200" b="1" dirty="0">
                <a:solidFill>
                  <a:prstClr val="black"/>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FF"/>
                </a:solidFill>
                <a:latin typeface="Times New Roman" panose="02020603050405020304" pitchFamily="18" charset="0"/>
                <a:cs typeface="Times New Roman" panose="02020603050405020304" pitchFamily="18" charset="0"/>
              </a:rPr>
              <a:t>(x – y)(x – y)</a:t>
            </a:r>
            <a:endParaRPr lang="vi-VN" sz="3200" b="1" dirty="0">
              <a:solidFill>
                <a:srgbClr val="FF00FF"/>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592261" y="4449605"/>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14" name="Rectangle 13"/>
          <p:cNvSpPr/>
          <p:nvPr/>
        </p:nvSpPr>
        <p:spPr>
          <a:xfrm>
            <a:off x="1474665" y="5225543"/>
            <a:ext cx="2371163" cy="584775"/>
          </a:xfrm>
          <a:prstGeom prst="rect">
            <a:avLst/>
          </a:prstGeom>
        </p:spPr>
        <p:txBody>
          <a:bodyPr wrap="none" lIns="91426" tIns="45718" rIns="91426" bIns="45718">
            <a:spAutoFit/>
          </a:bodyPr>
          <a:lstStyle/>
          <a:p>
            <a:pPr lvl="0"/>
            <a:r>
              <a:rPr lang="en-US" sz="3200" b="1" dirty="0">
                <a:solidFill>
                  <a:srgbClr val="FF00FF"/>
                </a:solidFill>
                <a:latin typeface="Times New Roman" panose="02020603050405020304" pitchFamily="18" charset="0"/>
                <a:cs typeface="Times New Roman" panose="02020603050405020304" pitchFamily="18" charset="0"/>
              </a:rPr>
              <a:t>(x – y)(x – y)</a:t>
            </a:r>
            <a:endParaRPr lang="vi-VN" sz="3200" b="1" dirty="0">
              <a:solidFill>
                <a:srgbClr val="FF00FF"/>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681549" y="5225543"/>
            <a:ext cx="338746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xy</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yx</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935730" y="5248990"/>
            <a:ext cx="2698175" cy="584775"/>
          </a:xfrm>
          <a:prstGeom prst="rect">
            <a:avLst/>
          </a:prstGeom>
        </p:spPr>
        <p:txBody>
          <a:bodyPr wrap="none" lIns="91426" tIns="45718" rIns="91426" bIns="45718">
            <a:spAutoFit/>
          </a:bodyPr>
          <a:lstStyle/>
          <a:p>
            <a:r>
              <a:rPr lang="en-US" sz="3200" b="1" dirty="0">
                <a:solidFill>
                  <a:srgbClr val="FF0000"/>
                </a:solidFill>
                <a:latin typeface="Times New Roman" panose="02020603050405020304" pitchFamily="18" charset="0"/>
                <a:cs typeface="Times New Roman" panose="02020603050405020304" pitchFamily="18" charset="0"/>
              </a:rPr>
              <a:t>= 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2xy + y</a:t>
            </a:r>
            <a:r>
              <a:rPr lang="en-US" sz="3200" b="1" baseline="30000"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6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2" grpId="0"/>
      <p:bldP spid="9" grpId="0"/>
      <p:bldP spid="10" grpId="0"/>
      <p:bldP spid="21" grpId="0"/>
      <p:bldP spid="12" grpId="0" animBg="1"/>
      <p:bldP spid="23" grpId="0"/>
      <p:bldP spid="14"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
        <p:nvSpPr>
          <p:cNvPr id="2" name="Rectangle 1"/>
          <p:cNvSpPr/>
          <p:nvPr/>
        </p:nvSpPr>
        <p:spPr>
          <a:xfrm>
            <a:off x="820616" y="739949"/>
            <a:ext cx="10199077" cy="1077219"/>
          </a:xfrm>
          <a:prstGeom prst="rect">
            <a:avLst/>
          </a:prstGeom>
        </p:spPr>
        <p:txBody>
          <a:bodyPr wrap="square" lIns="91426" tIns="45718" rIns="91426" bIns="45718">
            <a:spAutoFit/>
          </a:bodyPr>
          <a:lstStyle/>
          <a:p>
            <a:pPr>
              <a:spcBef>
                <a:spcPts val="1000"/>
              </a:spcBef>
            </a:pPr>
            <a:r>
              <a:rPr lang="nl-NL" sz="3200" b="1" dirty="0">
                <a:solidFill>
                  <a:srgbClr val="0000CC"/>
                </a:solidFill>
                <a:latin typeface="Calibri Light"/>
                <a:ea typeface="Calibri"/>
                <a:cs typeface="Times New Roman"/>
              </a:rPr>
              <a:t>Một mảnh vườn có dạng hình chữ nhật với độ dài hai cạnh là 2x + y (m) và 2x – y (m).</a:t>
            </a:r>
            <a:endParaRPr lang="en-US" sz="3200" b="1" dirty="0">
              <a:solidFill>
                <a:srgbClr val="0000CC"/>
              </a:solidFill>
              <a:latin typeface="Calibri Light"/>
              <a:ea typeface="Times New Roman"/>
              <a:cs typeface="Times New Roman"/>
            </a:endParaRPr>
          </a:p>
        </p:txBody>
      </p:sp>
      <p:sp>
        <p:nvSpPr>
          <p:cNvPr id="6" name="Rectangle 5"/>
          <p:cNvSpPr/>
          <p:nvPr/>
        </p:nvSpPr>
        <p:spPr>
          <a:xfrm>
            <a:off x="820613" y="1712277"/>
            <a:ext cx="10890739" cy="1205459"/>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a) Viết đa thức biểu thị diện tích của mảnh vườn theo x và y</a:t>
            </a:r>
          </a:p>
          <a:p>
            <a:pPr>
              <a:spcBef>
                <a:spcPts val="1000"/>
              </a:spcBef>
            </a:pPr>
            <a:r>
              <a:rPr lang="nl-NL" sz="3200" b="1" dirty="0">
                <a:solidFill>
                  <a:srgbClr val="1F3763"/>
                </a:solidFill>
                <a:latin typeface="Times New Roman"/>
                <a:ea typeface="Times New Roman"/>
                <a:cs typeface="Times New Roman"/>
              </a:rPr>
              <a:t>b) Tính diện tích của mảnh vườn khi x = 3; y = 2.</a:t>
            </a:r>
            <a:endParaRPr lang="en-US" sz="3200" b="1" dirty="0">
              <a:solidFill>
                <a:srgbClr val="1F3763"/>
              </a:solidFill>
              <a:latin typeface="Calibri Light"/>
              <a:ea typeface="Times New Roman"/>
              <a:cs typeface="Times New Roman"/>
            </a:endParaRPr>
          </a:p>
        </p:txBody>
      </p:sp>
      <p:grpSp>
        <p:nvGrpSpPr>
          <p:cNvPr id="9" name="Group 8">
            <a:extLst>
              <a:ext uri="{FF2B5EF4-FFF2-40B4-BE49-F238E27FC236}">
                <a16:creationId xmlns:a16="http://schemas.microsoft.com/office/drawing/2014/main" id="{775117C8-6ADC-47B1-B4EF-B4692E17D029}"/>
              </a:ext>
            </a:extLst>
          </p:cNvPr>
          <p:cNvGrpSpPr/>
          <p:nvPr/>
        </p:nvGrpSpPr>
        <p:grpSpPr>
          <a:xfrm>
            <a:off x="5478312" y="184000"/>
            <a:ext cx="1575341" cy="523220"/>
            <a:chOff x="624000" y="1138350"/>
            <a:chExt cx="1656000" cy="575337"/>
          </a:xfrm>
        </p:grpSpPr>
        <p:sp>
          <p:nvSpPr>
            <p:cNvPr id="10" name="Flowchart: Data 9">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1" name="TextBox 10">
              <a:extLst>
                <a:ext uri="{FF2B5EF4-FFF2-40B4-BE49-F238E27FC236}">
                  <a16:creationId xmlns:a16="http://schemas.microsoft.com/office/drawing/2014/main"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7</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5383789" y="2813681"/>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5" name="Rectangle 4"/>
          <p:cNvSpPr/>
          <p:nvPr/>
        </p:nvSpPr>
        <p:spPr>
          <a:xfrm>
            <a:off x="808902" y="3398455"/>
            <a:ext cx="8771943" cy="584775"/>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a) Đa thức biểu thị diện tích của mảnh vườn là:</a:t>
            </a:r>
          </a:p>
        </p:txBody>
      </p:sp>
      <p:sp>
        <p:nvSpPr>
          <p:cNvPr id="13" name="Rectangle 12"/>
          <p:cNvSpPr/>
          <p:nvPr/>
        </p:nvSpPr>
        <p:spPr>
          <a:xfrm>
            <a:off x="1776201" y="3989782"/>
            <a:ext cx="2810385"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(2x + y)(2x – y)</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455009" y="3989782"/>
            <a:ext cx="4003019"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 4x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2xy +2yx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141990" y="3989782"/>
            <a:ext cx="2877711"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 4x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(m</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53186" y="4574557"/>
            <a:ext cx="8753529" cy="584775"/>
          </a:xfrm>
          <a:prstGeom prst="rect">
            <a:avLst/>
          </a:prstGeom>
        </p:spPr>
        <p:txBody>
          <a:bodyPr wrap="square" lIns="91426" tIns="45718" rIns="91426" bIns="45718">
            <a:spAutoFit/>
          </a:bodyPr>
          <a:lstStyle/>
          <a:p>
            <a:r>
              <a:rPr lang="nl-NL" sz="3200" b="1" dirty="0">
                <a:solidFill>
                  <a:srgbClr val="1F3763"/>
                </a:solidFill>
                <a:latin typeface="Times New Roman"/>
                <a:ea typeface="Times New Roman"/>
                <a:cs typeface="Times New Roman"/>
              </a:rPr>
              <a:t>b) Với x = 3 và y = 2, diện tích của mảnh vườn là:</a:t>
            </a:r>
            <a:endParaRPr lang="en-US" dirty="0"/>
          </a:p>
        </p:txBody>
      </p:sp>
      <p:sp>
        <p:nvSpPr>
          <p:cNvPr id="17" name="Rectangle 16"/>
          <p:cNvSpPr/>
          <p:nvPr/>
        </p:nvSpPr>
        <p:spPr>
          <a:xfrm>
            <a:off x="3944941" y="5315735"/>
            <a:ext cx="5061001"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4.3</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2</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36 – 4 = 32 (m</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4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5"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0985" y="370060"/>
            <a:ext cx="10058400" cy="2306696"/>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50000"/>
          <a:stretch/>
        </p:blipFill>
        <p:spPr>
          <a:xfrm>
            <a:off x="550985" y="2676756"/>
            <a:ext cx="10058400" cy="1717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50985" y="4475659"/>
                <a:ext cx="10914184" cy="1569660"/>
              </a:xfrm>
              <a:prstGeom prst="rect">
                <a:avLst/>
              </a:prstGeom>
            </p:spPr>
            <p:txBody>
              <a:bodyPr wrap="square" lIns="91426" tIns="45718" rIns="91426" bIns="45718">
                <a:spAutoFit/>
              </a:bodyPr>
              <a:lstStyle/>
              <a:p>
                <a:pPr>
                  <a:spcBef>
                    <a:spcPts val="1000"/>
                  </a:spcBef>
                </a:pPr>
                <a:r>
                  <a:rPr lang="en-US" sz="3200" dirty="0">
                    <a:solidFill>
                      <a:srgbClr val="0000CC"/>
                    </a:solidFill>
                  </a:rPr>
                  <a:t>Tương </a:t>
                </a:r>
                <a:r>
                  <a:rPr lang="en-US" sz="3200" dirty="0" err="1">
                    <a:solidFill>
                      <a:srgbClr val="0000CC"/>
                    </a:solidFill>
                  </a:rPr>
                  <a:t>tự</a:t>
                </a:r>
                <a:r>
                  <a:rPr lang="en-US" sz="3200" dirty="0">
                    <a:solidFill>
                      <a:srgbClr val="0000CC"/>
                    </a:solidFill>
                  </a:rPr>
                  <a:t> </a:t>
                </a:r>
                <a:r>
                  <a:rPr lang="en-US" sz="3200" dirty="0" err="1">
                    <a:solidFill>
                      <a:srgbClr val="0000CC"/>
                    </a:solidFill>
                  </a:rPr>
                  <a:t>như</a:t>
                </a:r>
                <a:r>
                  <a:rPr lang="en-US" sz="3200" dirty="0">
                    <a:solidFill>
                      <a:srgbClr val="0000CC"/>
                    </a:solidFill>
                  </a:rPr>
                  <a:t> </a:t>
                </a:r>
                <a:r>
                  <a:rPr lang="en-US" sz="3200" dirty="0" err="1">
                    <a:solidFill>
                      <a:srgbClr val="0000CC"/>
                    </a:solidFill>
                  </a:rPr>
                  <a:t>trường</a:t>
                </a:r>
                <a:r>
                  <a:rPr lang="en-US" sz="3200" dirty="0">
                    <a:solidFill>
                      <a:srgbClr val="0000CC"/>
                    </a:solidFill>
                  </a:rPr>
                  <a:t> </a:t>
                </a:r>
                <a:r>
                  <a:rPr lang="en-US" sz="3200" dirty="0" err="1">
                    <a:solidFill>
                      <a:srgbClr val="0000CC"/>
                    </a:solidFill>
                  </a:rPr>
                  <a:t>hợp</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biến</a:t>
                </a:r>
                <a:r>
                  <a:rPr lang="en-US" sz="3200" dirty="0">
                    <a:solidFill>
                      <a:srgbClr val="0000CC"/>
                    </a:solidFill>
                  </a:rPr>
                  <a:t>, ta </a:t>
                </a:r>
                <a:r>
                  <a:rPr lang="en-US" sz="3200" dirty="0" err="1">
                    <a:solidFill>
                      <a:srgbClr val="0000CC"/>
                    </a:solidFill>
                  </a:rPr>
                  <a:t>nói</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r>
                  <a:rPr lang="en-US" sz="3200" dirty="0" err="1">
                    <a:solidFill>
                      <a:srgbClr val="0000CC"/>
                    </a:solidFill>
                  </a:rPr>
                  <a:t>nhiều</a:t>
                </a:r>
                <a:r>
                  <a:rPr lang="en-US" sz="3200" dirty="0">
                    <a:solidFill>
                      <a:srgbClr val="0000CC"/>
                    </a:solidFill>
                  </a:rPr>
                  <a:t> </a:t>
                </a:r>
                <a:r>
                  <a:rPr lang="en-US" sz="3200" dirty="0" err="1">
                    <a:solidFill>
                      <a:srgbClr val="0000CC"/>
                    </a:solidFill>
                  </a:rPr>
                  <a:t>biến</a:t>
                </a:r>
                <a:r>
                  <a:rPr lang="en-US" sz="3200" dirty="0">
                    <a:solidFill>
                      <a:srgbClr val="0000CC"/>
                    </a:solidFill>
                  </a:rPr>
                  <a:t> </a:t>
                </a:r>
                <a14:m>
                  <m:oMath xmlns:m="http://schemas.openxmlformats.org/officeDocument/2006/math">
                    <m:r>
                      <a:rPr lang="en-US" sz="3200" i="1">
                        <a:solidFill>
                          <a:srgbClr val="0000CC"/>
                        </a:solidFill>
                        <a:latin typeface="Cambria Math"/>
                      </a:rPr>
                      <m:t>𝐴</m:t>
                    </m:r>
                  </m:oMath>
                </a14:m>
                <a:r>
                  <a:rPr lang="en-US" sz="3200" dirty="0">
                    <a:solidFill>
                      <a:srgbClr val="0000CC"/>
                    </a:solidFill>
                  </a:rPr>
                  <a:t> chia </a:t>
                </a:r>
                <a:r>
                  <a:rPr lang="en-US" sz="3200" dirty="0" err="1">
                    <a:solidFill>
                      <a:srgbClr val="0000CC"/>
                    </a:solidFill>
                  </a:rPr>
                  <a:t>hết</a:t>
                </a:r>
                <a:r>
                  <a:rPr lang="en-US" sz="3200" dirty="0">
                    <a:solidFill>
                      <a:srgbClr val="0000CC"/>
                    </a:solidFill>
                  </a:rPr>
                  <a:t> </a:t>
                </a:r>
                <a:r>
                  <a:rPr lang="en-US" sz="3200" dirty="0" err="1">
                    <a:solidFill>
                      <a:srgbClr val="0000CC"/>
                    </a:solidFill>
                  </a:rPr>
                  <a:t>cho</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r>
                  <a:rPr lang="en-US" sz="3200" dirty="0" err="1">
                    <a:solidFill>
                      <a:srgbClr val="0000CC"/>
                    </a:solidFill>
                  </a:rPr>
                  <a:t>nhiều</a:t>
                </a:r>
                <a:r>
                  <a:rPr lang="en-US" sz="3200" dirty="0">
                    <a:solidFill>
                      <a:srgbClr val="0000CC"/>
                    </a:solidFill>
                  </a:rPr>
                  <a:t> </a:t>
                </a:r>
                <a:r>
                  <a:rPr lang="en-US" sz="3200" dirty="0" err="1">
                    <a:solidFill>
                      <a:srgbClr val="0000CC"/>
                    </a:solidFill>
                  </a:rPr>
                  <a:t>biến</a:t>
                </a:r>
                <a:r>
                  <a:rPr lang="en-US" sz="3200" dirty="0">
                    <a:solidFill>
                      <a:srgbClr val="0000CC"/>
                    </a:solidFill>
                  </a:rPr>
                  <a:t> </a:t>
                </a:r>
                <a14:m>
                  <m:oMath xmlns:m="http://schemas.openxmlformats.org/officeDocument/2006/math">
                    <m:r>
                      <m:rPr>
                        <m:sty m:val="p"/>
                      </m:rPr>
                      <a:rPr lang="en-US" sz="3200">
                        <a:solidFill>
                          <a:srgbClr val="0000CC"/>
                        </a:solidFill>
                        <a:latin typeface="Cambria Math"/>
                      </a:rPr>
                      <m:t>B</m:t>
                    </m:r>
                  </m:oMath>
                </a14:m>
                <a:r>
                  <a:rPr lang="en-US" sz="3200" dirty="0">
                    <a:solidFill>
                      <a:srgbClr val="0000CC"/>
                    </a:solidFill>
                  </a:rPr>
                  <a:t> (</a:t>
                </a:r>
                <a14:m>
                  <m:oMath xmlns:m="http://schemas.openxmlformats.org/officeDocument/2006/math">
                    <m:r>
                      <m:rPr>
                        <m:sty m:val="p"/>
                      </m:rPr>
                      <a:rPr lang="en-US" sz="3200">
                        <a:solidFill>
                          <a:srgbClr val="0000CC"/>
                        </a:solidFill>
                        <a:latin typeface="Cambria Math"/>
                      </a:rPr>
                      <m:t>B</m:t>
                    </m:r>
                    <m:r>
                      <a:rPr lang="en-US" sz="3200" i="1">
                        <a:solidFill>
                          <a:srgbClr val="0000CC"/>
                        </a:solidFill>
                        <a:latin typeface="Cambria Math"/>
                      </a:rPr>
                      <m:t>≠ </m:t>
                    </m:r>
                  </m:oMath>
                </a14:m>
                <a:r>
                  <a:rPr lang="en-US" sz="3200" dirty="0">
                    <a:solidFill>
                      <a:srgbClr val="0000CC"/>
                    </a:solidFill>
                  </a:rPr>
                  <a:t>0) </a:t>
                </a:r>
                <a:r>
                  <a:rPr lang="en-US" sz="3200" dirty="0" err="1">
                    <a:solidFill>
                      <a:srgbClr val="0000CC"/>
                    </a:solidFill>
                  </a:rPr>
                  <a:t>nếu</a:t>
                </a:r>
                <a:r>
                  <a:rPr lang="en-US" sz="3200" dirty="0">
                    <a:solidFill>
                      <a:srgbClr val="0000CC"/>
                    </a:solidFill>
                  </a:rPr>
                  <a:t> </a:t>
                </a:r>
                <a:r>
                  <a:rPr lang="en-US" sz="3200" dirty="0" err="1">
                    <a:solidFill>
                      <a:srgbClr val="0000CC"/>
                    </a:solidFill>
                  </a:rPr>
                  <a:t>tìm</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14:m>
                  <m:oMath xmlns:m="http://schemas.openxmlformats.org/officeDocument/2006/math">
                    <m:r>
                      <a:rPr lang="en-US" sz="3200" i="1">
                        <a:solidFill>
                          <a:srgbClr val="0000CC"/>
                        </a:solidFill>
                        <a:latin typeface="Cambria Math"/>
                      </a:rPr>
                      <m:t>𝑄</m:t>
                    </m:r>
                  </m:oMath>
                </a14:m>
                <a:r>
                  <a:rPr lang="en-US" sz="3200" dirty="0">
                    <a:solidFill>
                      <a:srgbClr val="0000CC"/>
                    </a:solidFill>
                  </a:rPr>
                  <a:t> </a:t>
                </a:r>
                <a:r>
                  <a:rPr lang="en-US" sz="3200" dirty="0" err="1">
                    <a:solidFill>
                      <a:srgbClr val="0000CC"/>
                    </a:solidFill>
                  </a:rPr>
                  <a:t>sao</a:t>
                </a:r>
                <a:r>
                  <a:rPr lang="en-US" sz="3200" dirty="0">
                    <a:solidFill>
                      <a:srgbClr val="0000CC"/>
                    </a:solidFill>
                  </a:rPr>
                  <a:t> </a:t>
                </a:r>
                <a:r>
                  <a:rPr lang="en-US" sz="3200" dirty="0" err="1">
                    <a:solidFill>
                      <a:srgbClr val="0000CC"/>
                    </a:solidFill>
                  </a:rPr>
                  <a:t>cho</a:t>
                </a:r>
                <a:r>
                  <a:rPr lang="en-US" sz="3200" dirty="0">
                    <a:solidFill>
                      <a:srgbClr val="0000CC"/>
                    </a:solidFill>
                  </a:rPr>
                  <a:t> </a:t>
                </a:r>
                <a14:m>
                  <m:oMath xmlns:m="http://schemas.openxmlformats.org/officeDocument/2006/math">
                    <m:r>
                      <a:rPr lang="en-US" sz="3200" i="1">
                        <a:solidFill>
                          <a:srgbClr val="0000CC"/>
                        </a:solidFill>
                        <a:latin typeface="Cambria Math"/>
                      </a:rPr>
                      <m:t>𝐴</m:t>
                    </m:r>
                    <m:r>
                      <a:rPr lang="en-US" sz="3200" i="1">
                        <a:solidFill>
                          <a:srgbClr val="0000CC"/>
                        </a:solidFill>
                        <a:latin typeface="Cambria Math"/>
                      </a:rPr>
                      <m:t>=</m:t>
                    </m:r>
                    <m:r>
                      <a:rPr lang="en-US" sz="3200" i="1">
                        <a:solidFill>
                          <a:srgbClr val="0000CC"/>
                        </a:solidFill>
                        <a:latin typeface="Cambria Math"/>
                      </a:rPr>
                      <m:t>𝐵</m:t>
                    </m:r>
                    <m:r>
                      <a:rPr lang="en-US" sz="3200" i="1">
                        <a:solidFill>
                          <a:srgbClr val="0000CC"/>
                        </a:solidFill>
                        <a:latin typeface="Cambria Math"/>
                      </a:rPr>
                      <m:t>.</m:t>
                    </m:r>
                    <m:r>
                      <a:rPr lang="en-US" sz="3200" i="1">
                        <a:solidFill>
                          <a:srgbClr val="0000CC"/>
                        </a:solidFill>
                        <a:latin typeface="Cambria Math"/>
                      </a:rPr>
                      <m:t>𝑄</m:t>
                    </m:r>
                  </m:oMath>
                </a14:m>
                <a:endParaRPr lang="en-US" sz="3200" dirty="0">
                  <a:solidFill>
                    <a:srgbClr val="0000CC"/>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0985" y="4475659"/>
                <a:ext cx="10914184" cy="1569660"/>
              </a:xfrm>
              <a:prstGeom prst="rect">
                <a:avLst/>
              </a:prstGeom>
              <a:blipFill rotWithShape="1">
                <a:blip r:embed="rId8"/>
                <a:stretch>
                  <a:fillRect l="-1396" t="-5039" b="-11628"/>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3676308683"/>
              </p:ext>
            </p:extLst>
          </p:nvPr>
        </p:nvGraphicFramePr>
        <p:xfrm>
          <a:off x="4394200" y="2362209"/>
          <a:ext cx="914400" cy="198439"/>
        </p:xfrm>
        <a:graphic>
          <a:graphicData uri="http://schemas.openxmlformats.org/presentationml/2006/ole">
            <mc:AlternateContent xmlns:mc="http://schemas.openxmlformats.org/markup-compatibility/2006">
              <mc:Choice xmlns:v="urn:schemas-microsoft-com:vml" Requires="v">
                <p:oleObj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4394200" y="2362209"/>
                        <a:ext cx="914400" cy="19843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06243464"/>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0" name=""/>
                      <p:cNvPicPr/>
                      <p:nvPr/>
                    </p:nvPicPr>
                    <p:blipFill>
                      <a:blip r:embed="rId10"/>
                      <a:stretch>
                        <a:fillRect/>
                      </a:stretch>
                    </p:blipFill>
                    <p:spPr>
                      <a:xfrm>
                        <a:off x="4794250" y="23717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84770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797175" y="218167"/>
                <a:ext cx="11148649" cy="1569660"/>
              </a:xfrm>
              <a:prstGeom prst="rect">
                <a:avLst/>
              </a:prstGeom>
            </p:spPr>
            <p:txBody>
              <a:bodyPr wrap="square" lIns="91426" tIns="45718" rIns="91426" bIns="45718">
                <a:spAutoFit/>
              </a:bodyPr>
              <a:lstStyle/>
              <a:p>
                <a:pPr>
                  <a:spcBef>
                    <a:spcPts val="1000"/>
                  </a:spcBef>
                </a:pPr>
                <a:r>
                  <a:rPr lang="en-US" sz="3200" b="1" i="1" dirty="0" err="1">
                    <a:solidFill>
                      <a:srgbClr val="0000CC"/>
                    </a:solidFill>
                    <a:latin typeface="Calibri Light"/>
                    <a:ea typeface="Times New Roman"/>
                    <a:cs typeface="Times New Roman"/>
                  </a:rPr>
                  <a:t>Nhận</a:t>
                </a:r>
                <a:r>
                  <a:rPr lang="en-US" sz="3200" b="1" i="1" dirty="0">
                    <a:solidFill>
                      <a:srgbClr val="0000CC"/>
                    </a:solidFill>
                    <a:latin typeface="Calibri Light"/>
                    <a:ea typeface="Times New Roman"/>
                    <a:cs typeface="Times New Roman"/>
                  </a:rPr>
                  <a:t> </a:t>
                </a:r>
                <a:r>
                  <a:rPr lang="en-US" sz="3200" b="1" i="1" dirty="0" err="1">
                    <a:solidFill>
                      <a:srgbClr val="0000CC"/>
                    </a:solidFill>
                    <a:latin typeface="Calibri Light"/>
                    <a:ea typeface="Times New Roman"/>
                    <a:cs typeface="Times New Roman"/>
                  </a:rPr>
                  <a:t>xét</a:t>
                </a:r>
                <a:r>
                  <a:rPr lang="en-US" sz="3200" b="1" i="1" dirty="0">
                    <a:solidFill>
                      <a:srgbClr val="0000CC"/>
                    </a:solidFill>
                    <a:latin typeface="Calibri Light"/>
                    <a:ea typeface="Times New Roman"/>
                    <a:cs typeface="Times New Roman"/>
                  </a:rPr>
                  <a:t>:</a:t>
                </a:r>
              </a:p>
              <a:p>
                <a:r>
                  <a:rPr lang="en-US" sz="3200" dirty="0" err="1">
                    <a:solidFill>
                      <a:srgbClr val="000000"/>
                    </a:solidFill>
                    <a:latin typeface="Times New Roman"/>
                    <a:ea typeface="Arial"/>
                  </a:rPr>
                  <a:t>Đơn</a:t>
                </a:r>
                <a:r>
                  <a:rPr lang="en-US" sz="3200" dirty="0">
                    <a:solidFill>
                      <a:srgbClr val="000000"/>
                    </a:solidFill>
                    <a:latin typeface="Times New Roman"/>
                    <a:ea typeface="Arial"/>
                  </a:rPr>
                  <a:t> </a:t>
                </a:r>
                <a:r>
                  <a:rPr lang="en-US" sz="3200" dirty="0" err="1">
                    <a:solidFill>
                      <a:srgbClr val="000000"/>
                    </a:solidFill>
                    <a:latin typeface="Times New Roman"/>
                    <a:ea typeface="Arial"/>
                  </a:rPr>
                  <a:t>thức</a:t>
                </a:r>
                <a:r>
                  <a:rPr lang="en-US" sz="3200" dirty="0">
                    <a:solidFill>
                      <a:srgbClr val="000000"/>
                    </a:solidFill>
                    <a:latin typeface="Times New Roman"/>
                    <a:ea typeface="Arial"/>
                  </a:rPr>
                  <a:t> A chia </a:t>
                </a:r>
                <a:r>
                  <a:rPr lang="en-US" sz="3200" dirty="0" err="1">
                    <a:solidFill>
                      <a:srgbClr val="000000"/>
                    </a:solidFill>
                    <a:latin typeface="Times New Roman"/>
                    <a:ea typeface="Arial"/>
                  </a:rPr>
                  <a:t>hết</a:t>
                </a:r>
                <a:r>
                  <a:rPr lang="en-US" sz="3200" dirty="0">
                    <a:solidFill>
                      <a:srgbClr val="000000"/>
                    </a:solidFill>
                    <a:latin typeface="Times New Roman"/>
                    <a:ea typeface="Arial"/>
                  </a:rPr>
                  <a:t> </a:t>
                </a:r>
                <a:r>
                  <a:rPr lang="en-US" sz="3200" dirty="0" err="1">
                    <a:solidFill>
                      <a:srgbClr val="000000"/>
                    </a:solidFill>
                    <a:latin typeface="Times New Roman"/>
                    <a:ea typeface="Arial"/>
                  </a:rPr>
                  <a:t>cho</a:t>
                </a:r>
                <a:r>
                  <a:rPr lang="en-US" sz="3200" dirty="0">
                    <a:solidFill>
                      <a:srgbClr val="000000"/>
                    </a:solidFill>
                    <a:latin typeface="Times New Roman"/>
                    <a:ea typeface="Arial"/>
                  </a:rPr>
                  <a:t> </a:t>
                </a:r>
                <a:r>
                  <a:rPr lang="en-US" sz="3200" dirty="0" err="1">
                    <a:solidFill>
                      <a:srgbClr val="000000"/>
                    </a:solidFill>
                    <a:latin typeface="Times New Roman"/>
                    <a:ea typeface="Arial"/>
                  </a:rPr>
                  <a:t>đơn</a:t>
                </a:r>
                <a:r>
                  <a:rPr lang="en-US" sz="3200" dirty="0">
                    <a:solidFill>
                      <a:srgbClr val="000000"/>
                    </a:solidFill>
                    <a:latin typeface="Times New Roman"/>
                    <a:ea typeface="Arial"/>
                  </a:rPr>
                  <a:t> </a:t>
                </a:r>
                <a:r>
                  <a:rPr lang="en-US" sz="3200" dirty="0" err="1">
                    <a:solidFill>
                      <a:srgbClr val="000000"/>
                    </a:solidFill>
                    <a:latin typeface="Times New Roman"/>
                    <a:ea typeface="Arial"/>
                  </a:rPr>
                  <a:t>thức</a:t>
                </a:r>
                <a:r>
                  <a:rPr lang="en-US" sz="3200" dirty="0">
                    <a:solidFill>
                      <a:srgbClr val="000000"/>
                    </a:solidFill>
                    <a:latin typeface="Times New Roman"/>
                    <a:ea typeface="Arial"/>
                  </a:rPr>
                  <a:t> B  (B</a:t>
                </a:r>
                <a:r>
                  <a:rPr lang="en-US" sz="3200" dirty="0">
                    <a:solidFill>
                      <a:srgbClr val="000000"/>
                    </a:solidFill>
                    <a:latin typeface="Times New Roman"/>
                    <a:ea typeface="Calibri"/>
                  </a:rPr>
                  <a:t> </a:t>
                </a:r>
                <a14:m>
                  <m:oMath xmlns:m="http://schemas.openxmlformats.org/officeDocument/2006/math">
                    <m:r>
                      <a:rPr lang="en-US" sz="3200">
                        <a:solidFill>
                          <a:srgbClr val="000000"/>
                        </a:solidFill>
                        <a:latin typeface="Cambria Math"/>
                        <a:ea typeface="Arial"/>
                        <a:cs typeface="Times New Roman"/>
                      </a:rPr>
                      <m:t>≠</m:t>
                    </m:r>
                  </m:oMath>
                </a14:m>
                <a:r>
                  <a:rPr lang="en-US" sz="3200" dirty="0">
                    <a:solidFill>
                      <a:srgbClr val="000000"/>
                    </a:solidFill>
                    <a:latin typeface="Times New Roman"/>
                    <a:ea typeface="Calibri"/>
                  </a:rPr>
                  <a:t> 0</a:t>
                </a:r>
                <a:r>
                  <a:rPr lang="en-US" sz="3200" dirty="0">
                    <a:solidFill>
                      <a:srgbClr val="000000"/>
                    </a:solidFill>
                    <a:latin typeface="Times New Roman"/>
                    <a:ea typeface="Arial"/>
                  </a:rPr>
                  <a:t>), </a:t>
                </a:r>
                <a:r>
                  <a:rPr lang="en-US" sz="3200" dirty="0" err="1">
                    <a:solidFill>
                      <a:srgbClr val="000000"/>
                    </a:solidFill>
                    <a:latin typeface="Times New Roman"/>
                    <a:ea typeface="Arial"/>
                  </a:rPr>
                  <a:t>khi</a:t>
                </a:r>
                <a:r>
                  <a:rPr lang="en-US" sz="3200" dirty="0">
                    <a:solidFill>
                      <a:srgbClr val="000000"/>
                    </a:solidFill>
                    <a:latin typeface="Times New Roman"/>
                    <a:ea typeface="Arial"/>
                  </a:rPr>
                  <a:t>  </a:t>
                </a:r>
                <a:r>
                  <a:rPr lang="en-US" sz="3200" dirty="0" err="1">
                    <a:solidFill>
                      <a:srgbClr val="000000"/>
                    </a:solidFill>
                    <a:latin typeface="Times New Roman"/>
                    <a:ea typeface="Arial"/>
                  </a:rPr>
                  <a:t>mỗi</a:t>
                </a:r>
                <a:r>
                  <a:rPr lang="en-US" sz="3200" dirty="0">
                    <a:solidFill>
                      <a:srgbClr val="000000"/>
                    </a:solidFill>
                    <a:latin typeface="Times New Roman"/>
                    <a:ea typeface="Arial"/>
                  </a:rPr>
                  <a:t> </a:t>
                </a:r>
                <a:r>
                  <a:rPr lang="en-US" sz="3200" dirty="0" err="1">
                    <a:solidFill>
                      <a:srgbClr val="000000"/>
                    </a:solidFill>
                    <a:latin typeface="Times New Roman"/>
                    <a:ea typeface="Arial"/>
                  </a:rPr>
                  <a:t>biến</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B </a:t>
                </a:r>
                <a:r>
                  <a:rPr lang="en-US" sz="3200" dirty="0" err="1">
                    <a:solidFill>
                      <a:srgbClr val="000000"/>
                    </a:solidFill>
                    <a:latin typeface="Times New Roman"/>
                    <a:ea typeface="Arial"/>
                  </a:rPr>
                  <a:t>đều</a:t>
                </a:r>
                <a:r>
                  <a:rPr lang="en-US" sz="3200" dirty="0">
                    <a:solidFill>
                      <a:srgbClr val="000000"/>
                    </a:solidFill>
                    <a:latin typeface="Times New Roman"/>
                    <a:ea typeface="Arial"/>
                  </a:rPr>
                  <a:t> </a:t>
                </a:r>
                <a:r>
                  <a:rPr lang="en-US" sz="3200" dirty="0" err="1">
                    <a:solidFill>
                      <a:srgbClr val="000000"/>
                    </a:solidFill>
                    <a:latin typeface="Times New Roman"/>
                    <a:ea typeface="Arial"/>
                  </a:rPr>
                  <a:t>là</a:t>
                </a:r>
                <a:r>
                  <a:rPr lang="en-US" sz="3200" dirty="0">
                    <a:solidFill>
                      <a:srgbClr val="000000"/>
                    </a:solidFill>
                    <a:latin typeface="Times New Roman"/>
                    <a:ea typeface="Arial"/>
                  </a:rPr>
                  <a:t> </a:t>
                </a:r>
                <a:r>
                  <a:rPr lang="en-US" sz="3200" dirty="0" err="1">
                    <a:solidFill>
                      <a:srgbClr val="000000"/>
                    </a:solidFill>
                    <a:latin typeface="Times New Roman"/>
                    <a:ea typeface="Arial"/>
                  </a:rPr>
                  <a:t>biến</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A </a:t>
                </a:r>
                <a:r>
                  <a:rPr lang="en-US" sz="3200" dirty="0" err="1">
                    <a:solidFill>
                      <a:srgbClr val="000000"/>
                    </a:solidFill>
                    <a:latin typeface="Times New Roman"/>
                    <a:ea typeface="Arial"/>
                  </a:rPr>
                  <a:t>với</a:t>
                </a:r>
                <a:r>
                  <a:rPr lang="en-US" sz="3200" dirty="0">
                    <a:solidFill>
                      <a:srgbClr val="000000"/>
                    </a:solidFill>
                    <a:latin typeface="Times New Roman"/>
                    <a:ea typeface="Arial"/>
                  </a:rPr>
                  <a:t> </a:t>
                </a:r>
                <a:r>
                  <a:rPr lang="en-US" sz="3200" dirty="0" err="1">
                    <a:solidFill>
                      <a:srgbClr val="000000"/>
                    </a:solidFill>
                    <a:latin typeface="Times New Roman"/>
                    <a:ea typeface="Arial"/>
                  </a:rPr>
                  <a:t>số</a:t>
                </a:r>
                <a:r>
                  <a:rPr lang="en-US" sz="3200" dirty="0">
                    <a:solidFill>
                      <a:srgbClr val="000000"/>
                    </a:solidFill>
                    <a:latin typeface="Times New Roman"/>
                    <a:ea typeface="Arial"/>
                  </a:rPr>
                  <a:t> </a:t>
                </a:r>
                <a:r>
                  <a:rPr lang="en-US" sz="3200" dirty="0" err="1">
                    <a:solidFill>
                      <a:srgbClr val="000000"/>
                    </a:solidFill>
                    <a:latin typeface="Times New Roman"/>
                    <a:ea typeface="Arial"/>
                  </a:rPr>
                  <a:t>mũ</a:t>
                </a:r>
                <a:r>
                  <a:rPr lang="en-US" sz="3200" dirty="0">
                    <a:solidFill>
                      <a:srgbClr val="000000"/>
                    </a:solidFill>
                    <a:latin typeface="Times New Roman"/>
                    <a:ea typeface="Arial"/>
                  </a:rPr>
                  <a:t> </a:t>
                </a:r>
                <a:r>
                  <a:rPr lang="en-US" sz="3200" dirty="0" err="1">
                    <a:solidFill>
                      <a:srgbClr val="000000"/>
                    </a:solidFill>
                    <a:latin typeface="Times New Roman"/>
                    <a:ea typeface="Arial"/>
                  </a:rPr>
                  <a:t>không</a:t>
                </a:r>
                <a:r>
                  <a:rPr lang="en-US" sz="3200" dirty="0">
                    <a:solidFill>
                      <a:srgbClr val="000000"/>
                    </a:solidFill>
                    <a:latin typeface="Times New Roman"/>
                    <a:ea typeface="Arial"/>
                  </a:rPr>
                  <a:t> </a:t>
                </a:r>
                <a:r>
                  <a:rPr lang="en-US" sz="3200" dirty="0" err="1">
                    <a:solidFill>
                      <a:srgbClr val="000000"/>
                    </a:solidFill>
                    <a:latin typeface="Times New Roman"/>
                    <a:ea typeface="Arial"/>
                  </a:rPr>
                  <a:t>lớn</a:t>
                </a:r>
                <a:r>
                  <a:rPr lang="en-US" sz="3200" dirty="0">
                    <a:solidFill>
                      <a:srgbClr val="000000"/>
                    </a:solidFill>
                    <a:latin typeface="Times New Roman"/>
                    <a:ea typeface="Arial"/>
                  </a:rPr>
                  <a:t> </a:t>
                </a:r>
                <a:r>
                  <a:rPr lang="en-US" sz="3200" dirty="0" err="1">
                    <a:solidFill>
                      <a:srgbClr val="000000"/>
                    </a:solidFill>
                    <a:latin typeface="Times New Roman"/>
                    <a:ea typeface="Arial"/>
                  </a:rPr>
                  <a:t>hơn</a:t>
                </a:r>
                <a:r>
                  <a:rPr lang="en-US" sz="3200" dirty="0">
                    <a:solidFill>
                      <a:srgbClr val="000000"/>
                    </a:solidFill>
                    <a:latin typeface="Times New Roman"/>
                    <a:ea typeface="Arial"/>
                  </a:rPr>
                  <a:t> </a:t>
                </a:r>
                <a:r>
                  <a:rPr lang="en-US" sz="3200" dirty="0" err="1">
                    <a:solidFill>
                      <a:srgbClr val="000000"/>
                    </a:solidFill>
                    <a:latin typeface="Times New Roman"/>
                    <a:ea typeface="Arial"/>
                  </a:rPr>
                  <a:t>số</a:t>
                </a:r>
                <a:r>
                  <a:rPr lang="en-US" sz="3200" dirty="0">
                    <a:solidFill>
                      <a:srgbClr val="000000"/>
                    </a:solidFill>
                    <a:latin typeface="Times New Roman"/>
                    <a:ea typeface="Arial"/>
                  </a:rPr>
                  <a:t> </a:t>
                </a:r>
                <a:r>
                  <a:rPr lang="en-US" sz="3200" dirty="0" err="1">
                    <a:solidFill>
                      <a:srgbClr val="000000"/>
                    </a:solidFill>
                    <a:latin typeface="Times New Roman"/>
                    <a:ea typeface="Arial"/>
                  </a:rPr>
                  <a:t>mũ</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a:t>
                </a:r>
                <a:r>
                  <a:rPr lang="en-US" sz="3200" dirty="0" err="1">
                    <a:solidFill>
                      <a:srgbClr val="000000"/>
                    </a:solidFill>
                    <a:latin typeface="Times New Roman"/>
                    <a:ea typeface="Arial"/>
                  </a:rPr>
                  <a:t>nó</a:t>
                </a:r>
                <a:r>
                  <a:rPr lang="en-US" sz="3200" dirty="0">
                    <a:solidFill>
                      <a:srgbClr val="000000"/>
                    </a:solidFill>
                    <a:latin typeface="Times New Roman"/>
                    <a:ea typeface="Arial"/>
                  </a:rPr>
                  <a:t> </a:t>
                </a:r>
                <a:r>
                  <a:rPr lang="en-US" sz="3200" dirty="0" err="1">
                    <a:solidFill>
                      <a:srgbClr val="000000"/>
                    </a:solidFill>
                    <a:latin typeface="Times New Roman"/>
                    <a:ea typeface="Arial"/>
                  </a:rPr>
                  <a:t>trong</a:t>
                </a:r>
                <a:r>
                  <a:rPr lang="en-US" sz="3200" dirty="0">
                    <a:solidFill>
                      <a:srgbClr val="000000"/>
                    </a:solidFill>
                    <a:latin typeface="Times New Roman"/>
                    <a:ea typeface="Arial"/>
                  </a:rPr>
                  <a:t> A.</a:t>
                </a:r>
                <a:endParaRPr lang="en-US" sz="3200"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97167" y="218165"/>
                <a:ext cx="11148649" cy="1569660"/>
              </a:xfrm>
              <a:prstGeom prst="rect">
                <a:avLst/>
              </a:prstGeom>
              <a:blipFill rotWithShape="1">
                <a:blip r:embed="rId4"/>
                <a:stretch>
                  <a:fillRect l="-1422" t="-5058" r="-55" b="-11673"/>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1407251985"/>
              </p:ext>
            </p:extLst>
          </p:nvPr>
        </p:nvGraphicFramePr>
        <p:xfrm>
          <a:off x="4394200" y="2362209"/>
          <a:ext cx="914400" cy="198439"/>
        </p:xfrm>
        <a:graphic>
          <a:graphicData uri="http://schemas.openxmlformats.org/presentationml/2006/ole">
            <mc:AlternateContent xmlns:mc="http://schemas.openxmlformats.org/markup-compatibility/2006">
              <mc:Choice xmlns:v="urn:schemas-microsoft-com:vml" Requires="v">
                <p:oleObj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9"/>
                        <a:ext cx="914400" cy="19843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92676451"/>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name="Equation" r:id="rId7" imgW="114120" imgH="177480" progId="Equation.DSMT4">
                  <p:embed/>
                </p:oleObj>
              </mc:Choice>
              <mc:Fallback>
                <p:oleObj name="Equation" r:id="rId7"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527539" y="1885261"/>
                <a:ext cx="9999784" cy="1077219"/>
              </a:xfrm>
              <a:prstGeom prst="rect">
                <a:avLst/>
              </a:prstGeom>
            </p:spPr>
            <p:txBody>
              <a:bodyPr wrap="square" lIns="91426" tIns="45718" rIns="91426" bIns="45718">
                <a:spAutoFit/>
              </a:bodyPr>
              <a:lstStyle/>
              <a:p>
                <a:pPr>
                  <a:spcBef>
                    <a:spcPts val="1000"/>
                  </a:spcBef>
                </a:pPr>
                <a14:m>
                  <m:oMath xmlns:m="http://schemas.openxmlformats.org/officeDocument/2006/math">
                    <m:r>
                      <a:rPr lang="en-US" sz="3200" b="1" i="1">
                        <a:solidFill>
                          <a:srgbClr val="0000CC"/>
                        </a:solidFill>
                        <a:latin typeface="Cambria Math"/>
                        <a:ea typeface="Arial"/>
                        <a:cs typeface="Times New Roman"/>
                      </a:rPr>
                      <m:t>⇒</m:t>
                    </m:r>
                  </m:oMath>
                </a14:m>
                <a:r>
                  <a:rPr lang="en-US" sz="3200" b="1" i="1" dirty="0">
                    <a:solidFill>
                      <a:srgbClr val="0000CC"/>
                    </a:solidFill>
                    <a:latin typeface="Times New Roman" pitchFamily="18" charset="0"/>
                    <a:ea typeface="Times New Roman"/>
                    <a:cs typeface="Times New Roman" pitchFamily="18" charset="0"/>
                  </a:rPr>
                  <a:t> </a:t>
                </a:r>
                <a:r>
                  <a:rPr lang="en-US" sz="3200" b="1" i="1" dirty="0" err="1">
                    <a:solidFill>
                      <a:srgbClr val="0000CC"/>
                    </a:solidFill>
                    <a:latin typeface="Times New Roman" pitchFamily="18" charset="0"/>
                    <a:ea typeface="Times New Roman"/>
                    <a:cs typeface="Times New Roman" pitchFamily="18" charset="0"/>
                  </a:rPr>
                  <a:t>Quy</a:t>
                </a:r>
                <a:r>
                  <a:rPr lang="en-US" sz="3200" b="1" i="1" dirty="0">
                    <a:solidFill>
                      <a:srgbClr val="0000CC"/>
                    </a:solidFill>
                    <a:latin typeface="Times New Roman" pitchFamily="18" charset="0"/>
                    <a:ea typeface="Times New Roman"/>
                    <a:cs typeface="Times New Roman" pitchFamily="18" charset="0"/>
                  </a:rPr>
                  <a:t> </a:t>
                </a:r>
                <a:r>
                  <a:rPr lang="en-US" sz="3200" b="1" i="1" dirty="0" err="1">
                    <a:solidFill>
                      <a:srgbClr val="0000CC"/>
                    </a:solidFill>
                    <a:latin typeface="Times New Roman" pitchFamily="18" charset="0"/>
                    <a:ea typeface="Times New Roman"/>
                    <a:cs typeface="Times New Roman" pitchFamily="18" charset="0"/>
                  </a:rPr>
                  <a:t>tắc</a:t>
                </a:r>
                <a:r>
                  <a:rPr lang="en-US" sz="3200" b="1" i="1" dirty="0">
                    <a:solidFill>
                      <a:srgbClr val="0000CC"/>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Muốn</a:t>
                </a:r>
                <a:r>
                  <a:rPr lang="en-US" sz="3200" dirty="0">
                    <a:solidFill>
                      <a:srgbClr val="FF0066"/>
                    </a:solidFill>
                    <a:latin typeface="Times New Roman" pitchFamily="18" charset="0"/>
                    <a:ea typeface="Times New Roman"/>
                    <a:cs typeface="Times New Roman" pitchFamily="18" charset="0"/>
                  </a:rPr>
                  <a:t> chia </a:t>
                </a:r>
                <a:r>
                  <a:rPr lang="en-US" sz="3200" dirty="0" err="1">
                    <a:solidFill>
                      <a:srgbClr val="FF0066"/>
                    </a:solidFill>
                    <a:latin typeface="Times New Roman" pitchFamily="18" charset="0"/>
                    <a:ea typeface="Times New Roman"/>
                    <a:cs typeface="Times New Roman" pitchFamily="18" charset="0"/>
                  </a:rPr>
                  <a:t>đơn</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thức</a:t>
                </a:r>
                <a:r>
                  <a:rPr lang="en-US" sz="3200" dirty="0">
                    <a:solidFill>
                      <a:srgbClr val="FF0066"/>
                    </a:solidFill>
                    <a:latin typeface="Times New Roman" pitchFamily="18" charset="0"/>
                    <a:ea typeface="Times New Roman"/>
                    <a:cs typeface="Times New Roman" pitchFamily="18" charset="0"/>
                  </a:rPr>
                  <a:t> A </a:t>
                </a:r>
                <a:r>
                  <a:rPr lang="en-US" sz="3200" dirty="0" err="1">
                    <a:solidFill>
                      <a:srgbClr val="FF0066"/>
                    </a:solidFill>
                    <a:latin typeface="Times New Roman" pitchFamily="18" charset="0"/>
                    <a:ea typeface="Times New Roman"/>
                    <a:cs typeface="Times New Roman" pitchFamily="18" charset="0"/>
                  </a:rPr>
                  <a:t>cho</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đơn</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thức</a:t>
                </a:r>
                <a:r>
                  <a:rPr lang="en-US" sz="3200" dirty="0">
                    <a:solidFill>
                      <a:srgbClr val="FF0066"/>
                    </a:solidFill>
                    <a:latin typeface="Times New Roman" pitchFamily="18" charset="0"/>
                    <a:ea typeface="Times New Roman"/>
                    <a:cs typeface="Times New Roman" pitchFamily="18" charset="0"/>
                  </a:rPr>
                  <a:t> B (</a:t>
                </a:r>
                <a:r>
                  <a:rPr lang="en-US" sz="3200" dirty="0" err="1">
                    <a:solidFill>
                      <a:srgbClr val="FF0066"/>
                    </a:solidFill>
                    <a:latin typeface="Times New Roman" pitchFamily="18" charset="0"/>
                    <a:ea typeface="Times New Roman"/>
                    <a:cs typeface="Times New Roman" pitchFamily="18" charset="0"/>
                  </a:rPr>
                  <a:t>trường</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hợp</a:t>
                </a:r>
                <a:r>
                  <a:rPr lang="en-US" sz="3200" dirty="0">
                    <a:solidFill>
                      <a:srgbClr val="FF0066"/>
                    </a:solidFill>
                    <a:latin typeface="Times New Roman" pitchFamily="18" charset="0"/>
                    <a:ea typeface="Times New Roman"/>
                    <a:cs typeface="Times New Roman" pitchFamily="18" charset="0"/>
                  </a:rPr>
                  <a:t> A chia </a:t>
                </a:r>
                <a:r>
                  <a:rPr lang="en-US" sz="3200" dirty="0" err="1">
                    <a:solidFill>
                      <a:srgbClr val="FF0066"/>
                    </a:solidFill>
                    <a:latin typeface="Times New Roman" pitchFamily="18" charset="0"/>
                    <a:ea typeface="Times New Roman"/>
                    <a:cs typeface="Times New Roman" pitchFamily="18" charset="0"/>
                  </a:rPr>
                  <a:t>hết</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cho</a:t>
                </a:r>
                <a:r>
                  <a:rPr lang="en-US" sz="3200" dirty="0">
                    <a:solidFill>
                      <a:srgbClr val="FF0066"/>
                    </a:solidFill>
                    <a:latin typeface="Times New Roman" pitchFamily="18" charset="0"/>
                    <a:ea typeface="Times New Roman"/>
                    <a:cs typeface="Times New Roman" pitchFamily="18" charset="0"/>
                  </a:rPr>
                  <a:t> B), ta </a:t>
                </a:r>
                <a:r>
                  <a:rPr lang="en-US" sz="3200" dirty="0" err="1">
                    <a:solidFill>
                      <a:srgbClr val="FF0066"/>
                    </a:solidFill>
                    <a:latin typeface="Times New Roman" pitchFamily="18" charset="0"/>
                    <a:ea typeface="Times New Roman"/>
                    <a:cs typeface="Times New Roman" pitchFamily="18" charset="0"/>
                  </a:rPr>
                  <a:t>có</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thể</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làm</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như</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sau</a:t>
                </a:r>
                <a:r>
                  <a:rPr lang="en-US" sz="3200" dirty="0">
                    <a:solidFill>
                      <a:srgbClr val="FF0066"/>
                    </a:solidFill>
                    <a:latin typeface="Times New Roman" pitchFamily="18" charset="0"/>
                    <a:ea typeface="Times New Roman"/>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527538" y="1885262"/>
                <a:ext cx="9999784" cy="1077218"/>
              </a:xfrm>
              <a:prstGeom prst="rect">
                <a:avLst/>
              </a:prstGeom>
              <a:blipFill rotWithShape="1">
                <a:blip r:embed="rId8"/>
                <a:stretch>
                  <a:fillRect l="-1585" t="-7910" b="-16949"/>
                </a:stretch>
              </a:blipFill>
            </p:spPr>
            <p:txBody>
              <a:bodyPr/>
              <a:lstStyle/>
              <a:p>
                <a:r>
                  <a:rPr lang="en-US">
                    <a:noFill/>
                  </a:rPr>
                  <a:t> </a:t>
                </a:r>
              </a:p>
            </p:txBody>
          </p:sp>
        </mc:Fallback>
      </mc:AlternateContent>
      <p:sp>
        <p:nvSpPr>
          <p:cNvPr id="5" name="Rectangle 4"/>
          <p:cNvSpPr/>
          <p:nvPr/>
        </p:nvSpPr>
        <p:spPr>
          <a:xfrm>
            <a:off x="527537" y="2962481"/>
            <a:ext cx="6629400" cy="1077219"/>
          </a:xfrm>
          <a:prstGeom prst="rect">
            <a:avLst/>
          </a:prstGeom>
        </p:spPr>
        <p:txBody>
          <a:bodyPr wrap="square" lIns="91426" tIns="45718" rIns="91426" bIns="45718">
            <a:spAutoFit/>
          </a:bodyPr>
          <a:lstStyle/>
          <a:p>
            <a:pPr>
              <a:spcBef>
                <a:spcPts val="1000"/>
              </a:spcBef>
            </a:pPr>
            <a:r>
              <a:rPr lang="en-US" sz="3200" dirty="0">
                <a:solidFill>
                  <a:srgbClr val="CC0099"/>
                </a:solidFill>
                <a:latin typeface="Times New Roman" pitchFamily="18" charset="0"/>
                <a:ea typeface="Arial"/>
                <a:cs typeface="Times New Roman" pitchFamily="18" charset="0"/>
              </a:rPr>
              <a:t>- Chia </a:t>
            </a:r>
            <a:r>
              <a:rPr lang="en-US" sz="3200" dirty="0" err="1">
                <a:solidFill>
                  <a:srgbClr val="CC0099"/>
                </a:solidFill>
                <a:latin typeface="Times New Roman" pitchFamily="18" charset="0"/>
                <a:ea typeface="Arial"/>
                <a:cs typeface="Times New Roman" pitchFamily="18" charset="0"/>
              </a:rPr>
              <a:t>hệ</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số</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của</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đơn</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thức</a:t>
            </a:r>
            <a:r>
              <a:rPr lang="en-US" sz="3200" dirty="0">
                <a:solidFill>
                  <a:srgbClr val="CC0099"/>
                </a:solidFill>
                <a:latin typeface="Times New Roman" pitchFamily="18" charset="0"/>
                <a:ea typeface="Arial"/>
                <a:cs typeface="Times New Roman" pitchFamily="18" charset="0"/>
              </a:rPr>
              <a:t> A </a:t>
            </a:r>
            <a:r>
              <a:rPr lang="en-US" sz="3200" dirty="0" err="1">
                <a:solidFill>
                  <a:srgbClr val="CC0099"/>
                </a:solidFill>
                <a:latin typeface="Times New Roman" pitchFamily="18" charset="0"/>
                <a:ea typeface="Arial"/>
                <a:cs typeface="Times New Roman" pitchFamily="18" charset="0"/>
              </a:rPr>
              <a:t>cho</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hệ</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số</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của</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đơn</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thức</a:t>
            </a:r>
            <a:r>
              <a:rPr lang="en-US" sz="3200" dirty="0">
                <a:solidFill>
                  <a:srgbClr val="CC0099"/>
                </a:solidFill>
                <a:latin typeface="Times New Roman" pitchFamily="18" charset="0"/>
                <a:ea typeface="Arial"/>
                <a:cs typeface="Times New Roman" pitchFamily="18" charset="0"/>
              </a:rPr>
              <a:t> B.</a:t>
            </a:r>
            <a:endParaRPr lang="en-US" sz="3200" dirty="0">
              <a:solidFill>
                <a:srgbClr val="CC0099"/>
              </a:solidFill>
              <a:latin typeface="Times New Roman" pitchFamily="18" charset="0"/>
              <a:ea typeface="Times New Roman"/>
              <a:cs typeface="Times New Roman" pitchFamily="18" charset="0"/>
            </a:endParaRPr>
          </a:p>
        </p:txBody>
      </p:sp>
      <p:sp>
        <p:nvSpPr>
          <p:cNvPr id="7" name="Rectangle 6"/>
          <p:cNvSpPr/>
          <p:nvPr/>
        </p:nvSpPr>
        <p:spPr>
          <a:xfrm>
            <a:off x="527547" y="4118373"/>
            <a:ext cx="6822831" cy="1077219"/>
          </a:xfrm>
          <a:prstGeom prst="rect">
            <a:avLst/>
          </a:prstGeom>
        </p:spPr>
        <p:txBody>
          <a:bodyPr wrap="square" lIns="91426" tIns="45718" rIns="91426" bIns="45718">
            <a:spAutoFit/>
          </a:bodyPr>
          <a:lstStyle/>
          <a:p>
            <a:r>
              <a:rPr lang="en-US" sz="3200" dirty="0">
                <a:solidFill>
                  <a:srgbClr val="0000CC"/>
                </a:solidFill>
                <a:latin typeface="Times New Roman"/>
                <a:ea typeface="Arial"/>
              </a:rPr>
              <a:t>- Chia </a:t>
            </a:r>
            <a:r>
              <a:rPr lang="en-US" sz="3200" dirty="0" err="1">
                <a:solidFill>
                  <a:srgbClr val="0000CC"/>
                </a:solidFill>
                <a:latin typeface="Times New Roman"/>
                <a:ea typeface="Arial"/>
              </a:rPr>
              <a:t>luỹ</a:t>
            </a:r>
            <a:r>
              <a:rPr lang="en-US" sz="3200" dirty="0">
                <a:solidFill>
                  <a:srgbClr val="0000CC"/>
                </a:solidFill>
                <a:latin typeface="Times New Roman"/>
                <a:ea typeface="Arial"/>
              </a:rPr>
              <a:t> </a:t>
            </a:r>
            <a:r>
              <a:rPr lang="en-US" sz="3200" dirty="0" err="1">
                <a:solidFill>
                  <a:srgbClr val="0000CC"/>
                </a:solidFill>
                <a:latin typeface="Times New Roman"/>
                <a:ea typeface="Arial"/>
              </a:rPr>
              <a:t>thừa</a:t>
            </a:r>
            <a:r>
              <a:rPr lang="en-US" sz="3200" dirty="0">
                <a:solidFill>
                  <a:srgbClr val="0000CC"/>
                </a:solidFill>
                <a:latin typeface="Times New Roman"/>
                <a:ea typeface="Arial"/>
              </a:rPr>
              <a:t> </a:t>
            </a:r>
            <a:r>
              <a:rPr lang="en-US" sz="3200" dirty="0" err="1">
                <a:solidFill>
                  <a:srgbClr val="0000CC"/>
                </a:solidFill>
                <a:latin typeface="Times New Roman"/>
                <a:ea typeface="Arial"/>
              </a:rPr>
              <a:t>của</a:t>
            </a:r>
            <a:r>
              <a:rPr lang="en-US" sz="3200" dirty="0">
                <a:solidFill>
                  <a:srgbClr val="0000CC"/>
                </a:solidFill>
                <a:latin typeface="Times New Roman"/>
                <a:ea typeface="Arial"/>
              </a:rPr>
              <a:t> </a:t>
            </a:r>
            <a:r>
              <a:rPr lang="en-US" sz="3200" dirty="0" err="1">
                <a:solidFill>
                  <a:srgbClr val="0000CC"/>
                </a:solidFill>
                <a:latin typeface="Times New Roman"/>
                <a:ea typeface="Arial"/>
              </a:rPr>
              <a:t>từng</a:t>
            </a:r>
            <a:r>
              <a:rPr lang="en-US" sz="3200" dirty="0">
                <a:solidFill>
                  <a:srgbClr val="0000CC"/>
                </a:solidFill>
                <a:latin typeface="Times New Roman"/>
                <a:ea typeface="Arial"/>
              </a:rPr>
              <a:t> </a:t>
            </a:r>
            <a:r>
              <a:rPr lang="en-US" sz="3200" dirty="0" err="1">
                <a:solidFill>
                  <a:srgbClr val="0000CC"/>
                </a:solidFill>
                <a:latin typeface="Times New Roman"/>
                <a:ea typeface="Arial"/>
              </a:rPr>
              <a:t>biến</a:t>
            </a:r>
            <a:r>
              <a:rPr lang="en-US" sz="3200" dirty="0">
                <a:solidFill>
                  <a:srgbClr val="0000CC"/>
                </a:solidFill>
                <a:latin typeface="Times New Roman"/>
                <a:ea typeface="Arial"/>
              </a:rPr>
              <a:t> </a:t>
            </a:r>
            <a:r>
              <a:rPr lang="en-US" sz="3200" dirty="0" err="1">
                <a:solidFill>
                  <a:srgbClr val="0000CC"/>
                </a:solidFill>
                <a:latin typeface="Times New Roman"/>
                <a:ea typeface="Arial"/>
              </a:rPr>
              <a:t>trong</a:t>
            </a:r>
            <a:r>
              <a:rPr lang="en-US" sz="3200" dirty="0">
                <a:solidFill>
                  <a:srgbClr val="0000CC"/>
                </a:solidFill>
                <a:latin typeface="Times New Roman"/>
                <a:ea typeface="Arial"/>
              </a:rPr>
              <a:t> A </a:t>
            </a:r>
            <a:r>
              <a:rPr lang="en-US" sz="3200" dirty="0" err="1">
                <a:solidFill>
                  <a:srgbClr val="0000CC"/>
                </a:solidFill>
                <a:latin typeface="Times New Roman"/>
                <a:ea typeface="Arial"/>
              </a:rPr>
              <a:t>cho</a:t>
            </a:r>
            <a:r>
              <a:rPr lang="en-US" sz="3200" dirty="0">
                <a:solidFill>
                  <a:srgbClr val="0000CC"/>
                </a:solidFill>
                <a:latin typeface="Times New Roman"/>
                <a:ea typeface="Arial"/>
              </a:rPr>
              <a:t> </a:t>
            </a:r>
            <a:r>
              <a:rPr lang="en-US" sz="3200" dirty="0" err="1">
                <a:solidFill>
                  <a:srgbClr val="0000CC"/>
                </a:solidFill>
                <a:latin typeface="Times New Roman"/>
                <a:ea typeface="Arial"/>
              </a:rPr>
              <a:t>luỹ</a:t>
            </a:r>
            <a:r>
              <a:rPr lang="en-US" sz="3200" dirty="0">
                <a:solidFill>
                  <a:srgbClr val="0000CC"/>
                </a:solidFill>
                <a:latin typeface="Times New Roman"/>
                <a:ea typeface="Arial"/>
              </a:rPr>
              <a:t> </a:t>
            </a:r>
            <a:r>
              <a:rPr lang="en-US" sz="3200" dirty="0" err="1">
                <a:solidFill>
                  <a:srgbClr val="0000CC"/>
                </a:solidFill>
                <a:latin typeface="Times New Roman"/>
                <a:ea typeface="Arial"/>
              </a:rPr>
              <a:t>thừa</a:t>
            </a:r>
            <a:r>
              <a:rPr lang="en-US" sz="3200" dirty="0">
                <a:solidFill>
                  <a:srgbClr val="0000CC"/>
                </a:solidFill>
                <a:latin typeface="Times New Roman"/>
                <a:ea typeface="Arial"/>
              </a:rPr>
              <a:t> </a:t>
            </a:r>
            <a:r>
              <a:rPr lang="en-US" sz="3200" dirty="0" err="1">
                <a:solidFill>
                  <a:srgbClr val="0000CC"/>
                </a:solidFill>
                <a:latin typeface="Times New Roman"/>
                <a:ea typeface="Arial"/>
              </a:rPr>
              <a:t>của</a:t>
            </a:r>
            <a:r>
              <a:rPr lang="en-US" sz="3200" dirty="0">
                <a:solidFill>
                  <a:srgbClr val="0000CC"/>
                </a:solidFill>
                <a:latin typeface="Times New Roman"/>
                <a:ea typeface="Arial"/>
              </a:rPr>
              <a:t> </a:t>
            </a:r>
            <a:r>
              <a:rPr lang="en-US" sz="3200" dirty="0" err="1">
                <a:solidFill>
                  <a:srgbClr val="0000CC"/>
                </a:solidFill>
                <a:latin typeface="Times New Roman"/>
                <a:ea typeface="Arial"/>
              </a:rPr>
              <a:t>cùng</a:t>
            </a:r>
            <a:r>
              <a:rPr lang="en-US" sz="3200" dirty="0">
                <a:solidFill>
                  <a:srgbClr val="0000CC"/>
                </a:solidFill>
                <a:latin typeface="Times New Roman"/>
                <a:ea typeface="Arial"/>
              </a:rPr>
              <a:t> </a:t>
            </a:r>
            <a:r>
              <a:rPr lang="en-US" sz="3200" dirty="0" err="1">
                <a:solidFill>
                  <a:srgbClr val="0000CC"/>
                </a:solidFill>
                <a:latin typeface="Times New Roman"/>
                <a:ea typeface="Arial"/>
              </a:rPr>
              <a:t>biến</a:t>
            </a:r>
            <a:r>
              <a:rPr lang="en-US" sz="3200" dirty="0">
                <a:solidFill>
                  <a:srgbClr val="0000CC"/>
                </a:solidFill>
                <a:latin typeface="Times New Roman"/>
                <a:ea typeface="Arial"/>
              </a:rPr>
              <a:t> </a:t>
            </a:r>
            <a:r>
              <a:rPr lang="en-US" sz="3200" dirty="0" err="1">
                <a:solidFill>
                  <a:srgbClr val="0000CC"/>
                </a:solidFill>
                <a:latin typeface="Times New Roman"/>
                <a:ea typeface="Arial"/>
              </a:rPr>
              <a:t>đó</a:t>
            </a:r>
            <a:r>
              <a:rPr lang="en-US" sz="3200" dirty="0">
                <a:solidFill>
                  <a:srgbClr val="0000CC"/>
                </a:solidFill>
                <a:latin typeface="Times New Roman"/>
                <a:ea typeface="Arial"/>
              </a:rPr>
              <a:t> </a:t>
            </a:r>
            <a:r>
              <a:rPr lang="en-US" sz="3200" dirty="0" err="1">
                <a:solidFill>
                  <a:srgbClr val="0000CC"/>
                </a:solidFill>
                <a:latin typeface="Times New Roman"/>
                <a:ea typeface="Arial"/>
              </a:rPr>
              <a:t>trong</a:t>
            </a:r>
            <a:r>
              <a:rPr lang="en-US" sz="3200" dirty="0">
                <a:solidFill>
                  <a:srgbClr val="0000CC"/>
                </a:solidFill>
                <a:latin typeface="Times New Roman"/>
                <a:ea typeface="Arial"/>
              </a:rPr>
              <a:t> B.</a:t>
            </a:r>
            <a:endParaRPr lang="en-US" sz="3200" dirty="0">
              <a:solidFill>
                <a:srgbClr val="0000CC"/>
              </a:solidFill>
            </a:endParaRPr>
          </a:p>
        </p:txBody>
      </p:sp>
      <p:sp>
        <p:nvSpPr>
          <p:cNvPr id="11" name="Rectangle 10"/>
          <p:cNvSpPr/>
          <p:nvPr/>
        </p:nvSpPr>
        <p:spPr>
          <a:xfrm>
            <a:off x="527540" y="5348002"/>
            <a:ext cx="7209693" cy="584775"/>
          </a:xfrm>
          <a:prstGeom prst="rect">
            <a:avLst/>
          </a:prstGeom>
        </p:spPr>
        <p:txBody>
          <a:bodyPr wrap="square" lIns="91426" tIns="45718" rIns="91426" bIns="45718">
            <a:spAutoFit/>
          </a:bodyPr>
          <a:lstStyle/>
          <a:p>
            <a:pPr>
              <a:spcBef>
                <a:spcPts val="1000"/>
              </a:spcBef>
            </a:pP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Nhân</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các</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kết</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quả</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vừa</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tìm</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được</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với</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nhau</a:t>
            </a:r>
            <a:r>
              <a:rPr lang="en-US" sz="3200" dirty="0">
                <a:solidFill>
                  <a:srgbClr val="4F81BD"/>
                </a:solidFill>
                <a:latin typeface="Times New Roman" pitchFamily="18" charset="0"/>
                <a:ea typeface="Arial"/>
                <a:cs typeface="Times New Roman" pitchFamily="18" charset="0"/>
              </a:rPr>
              <a:t>.</a:t>
            </a:r>
            <a:endParaRPr lang="en-US" sz="3200" dirty="0">
              <a:solidFill>
                <a:srgbClr val="4F81BD"/>
              </a:solidFill>
              <a:latin typeface="Times New Roman" pitchFamily="18" charset="0"/>
              <a:ea typeface="Times New Roman"/>
              <a:cs typeface="Times New Roman" pitchFamily="18" charset="0"/>
            </a:endParaRPr>
          </a:p>
        </p:txBody>
      </p:sp>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8483" t="-1" r="9951" b="41283"/>
          <a:stretch/>
        </p:blipFill>
        <p:spPr>
          <a:xfrm>
            <a:off x="7596555" y="2962480"/>
            <a:ext cx="4495800" cy="3274197"/>
          </a:xfrm>
          <a:prstGeom prst="rect">
            <a:avLst/>
          </a:prstGeom>
        </p:spPr>
      </p:pic>
    </p:spTree>
    <p:extLst>
      <p:ext uri="{BB962C8B-B14F-4D97-AF65-F5344CB8AC3E}">
        <p14:creationId xmlns:p14="http://schemas.microsoft.com/office/powerpoint/2010/main" val="7228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11" y="45469"/>
            <a:ext cx="1060452" cy="892379"/>
          </a:xfrm>
          <a:prstGeom prst="rect">
            <a:avLst/>
          </a:prstGeom>
        </p:spPr>
      </p:pic>
      <p:grpSp>
        <p:nvGrpSpPr>
          <p:cNvPr id="8" name="Group 7">
            <a:extLst>
              <a:ext uri="{FF2B5EF4-FFF2-40B4-BE49-F238E27FC236}">
                <a16:creationId xmlns:a16="http://schemas.microsoft.com/office/drawing/2014/main" id="{775117C8-6ADC-47B1-B4EF-B4692E17D029}"/>
              </a:ext>
            </a:extLst>
          </p:cNvPr>
          <p:cNvGrpSpPr/>
          <p:nvPr/>
        </p:nvGrpSpPr>
        <p:grpSpPr>
          <a:xfrm>
            <a:off x="1301264" y="230055"/>
            <a:ext cx="1575341" cy="523220"/>
            <a:chOff x="624000" y="1138350"/>
            <a:chExt cx="1656000" cy="575337"/>
          </a:xfrm>
        </p:grpSpPr>
        <p:sp>
          <p:nvSpPr>
            <p:cNvPr id="9" name="Flowchart: Data 8">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rgbClr val="FFC000">
                <a:lumMod val="20000"/>
                <a:lumOff val="80000"/>
              </a:srgbClr>
            </a:solidFill>
            <a:ln w="12700" cap="flat" cmpd="sng" algn="ctr">
              <a:solidFill>
                <a:srgbClr val="FFC000">
                  <a:lumMod val="60000"/>
                  <a:lumOff val="40000"/>
                </a:srgbClr>
              </a:solidFill>
              <a:prstDash val="solid"/>
              <a:miter lim="800000"/>
            </a:ln>
            <a:effectLst>
              <a:glow rad="63500">
                <a:srgbClr val="FFC000">
                  <a:satMod val="175000"/>
                  <a:alpha val="40000"/>
                </a:srgb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914286"/>
              <a:endParaRPr lang="vi-VN" kern="0">
                <a:solidFill>
                  <a:prstClr val="white"/>
                </a:solidFill>
                <a:latin typeface="Arial"/>
              </a:endParaRPr>
            </a:p>
          </p:txBody>
        </p:sp>
        <p:sp>
          <p:nvSpPr>
            <p:cNvPr id="10" name="TextBox 9">
              <a:extLst>
                <a:ext uri="{FF2B5EF4-FFF2-40B4-BE49-F238E27FC236}">
                  <a16:creationId xmlns:a16="http://schemas.microsoft.com/office/drawing/2014/main" id="{6E081235-A698-488E-91F4-72648F6BE0DE}"/>
                </a:ext>
              </a:extLst>
            </p:cNvPr>
            <p:cNvSpPr txBox="1"/>
            <p:nvPr/>
          </p:nvSpPr>
          <p:spPr>
            <a:xfrm>
              <a:off x="774281" y="1138350"/>
              <a:ext cx="1440001" cy="575337"/>
            </a:xfrm>
            <a:prstGeom prst="rect">
              <a:avLst/>
            </a:prstGeom>
            <a:noFill/>
          </p:spPr>
          <p:txBody>
            <a:bodyPr wrap="square" rtlCol="0">
              <a:spAutoFit/>
            </a:bodyPr>
            <a:lstStyle/>
            <a:p>
              <a:pPr defTabSz="914286"/>
              <a:r>
                <a:rPr lang="en-US" sz="2800" b="1" i="1" kern="0" dirty="0" err="1">
                  <a:solidFill>
                    <a:srgbClr val="0000CC"/>
                  </a:solidFill>
                  <a:latin typeface="Times New Roman" panose="02020603050405020304" pitchFamily="18" charset="0"/>
                  <a:cs typeface="Times New Roman" panose="02020603050405020304" pitchFamily="18" charset="0"/>
                </a:rPr>
                <a:t>Ví</a:t>
              </a:r>
              <a:r>
                <a:rPr lang="en-US" sz="2800" b="1" i="1" kern="0" dirty="0">
                  <a:solidFill>
                    <a:srgbClr val="0000CC"/>
                  </a:solidFill>
                  <a:latin typeface="Times New Roman" panose="02020603050405020304" pitchFamily="18" charset="0"/>
                  <a:cs typeface="Times New Roman" panose="02020603050405020304" pitchFamily="18" charset="0"/>
                </a:rPr>
                <a:t> </a:t>
              </a:r>
              <a:r>
                <a:rPr lang="en-US" sz="2800" b="1" i="1" kern="0" dirty="0" err="1">
                  <a:solidFill>
                    <a:srgbClr val="0000CC"/>
                  </a:solidFill>
                  <a:latin typeface="Times New Roman" panose="02020603050405020304" pitchFamily="18" charset="0"/>
                  <a:cs typeface="Times New Roman" panose="02020603050405020304" pitchFamily="18" charset="0"/>
                </a:rPr>
                <a:t>dụ</a:t>
              </a:r>
              <a:r>
                <a:rPr lang="en-US" sz="2800" b="1" i="1" kern="0" dirty="0">
                  <a:solidFill>
                    <a:srgbClr val="0000CC"/>
                  </a:solidFill>
                  <a:latin typeface="Times New Roman" panose="02020603050405020304" pitchFamily="18" charset="0"/>
                  <a:cs typeface="Times New Roman" panose="02020603050405020304" pitchFamily="18" charset="0"/>
                </a:rPr>
                <a:t> 8</a:t>
              </a:r>
              <a:endParaRPr lang="vi-VN" sz="2800" b="1" i="1" kern="0" dirty="0">
                <a:solidFill>
                  <a:srgbClr val="0000CC"/>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507063" y="827673"/>
            <a:ext cx="11336215" cy="584771"/>
          </a:xfrm>
          <a:prstGeom prst="rect">
            <a:avLst/>
          </a:prstGeom>
        </p:spPr>
        <p:txBody>
          <a:bodyPr wrap="square" lIns="91426" tIns="45718" rIns="91426" bIns="45718">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Tìm</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8x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a:t>
            </a:r>
            <a:endParaRPr lang="en-US" sz="3200" dirty="0">
              <a:solidFill>
                <a:srgbClr val="FF0066"/>
              </a:solidFill>
              <a:latin typeface="Times New Roman" pitchFamily="18" charset="0"/>
              <a:ea typeface="Times New Roman"/>
              <a:cs typeface="Times New Roman" pitchFamily="18" charset="0"/>
            </a:endParaRPr>
          </a:p>
        </p:txBody>
      </p:sp>
      <p:sp>
        <p:nvSpPr>
          <p:cNvPr id="12" name="Rectangle 11"/>
          <p:cNvSpPr/>
          <p:nvPr/>
        </p:nvSpPr>
        <p:spPr>
          <a:xfrm>
            <a:off x="5102437" y="1406537"/>
            <a:ext cx="1072731" cy="584775"/>
          </a:xfrm>
          <a:prstGeom prst="rect">
            <a:avLst/>
          </a:prstGeom>
        </p:spPr>
        <p:txBody>
          <a:bodyPr wrap="none" lIns="91426" tIns="45718" rIns="91426" bIns="45718">
            <a:spAutoFit/>
          </a:bodyPr>
          <a:lstStyle/>
          <a:p>
            <a:pPr defTabSz="914286"/>
            <a:r>
              <a:rPr lang="en-US" sz="3200" b="1" u="sng" kern="0" dirty="0" err="1">
                <a:solidFill>
                  <a:srgbClr val="0000CC"/>
                </a:solidFill>
                <a:latin typeface="Times New Roman" panose="02020603050405020304" pitchFamily="18" charset="0"/>
                <a:cs typeface="Times New Roman" panose="02020603050405020304" pitchFamily="18" charset="0"/>
              </a:rPr>
              <a:t>Giải</a:t>
            </a:r>
            <a:r>
              <a:rPr lang="en-US" sz="3200" b="1" u="sng" kern="0" dirty="0">
                <a:solidFill>
                  <a:srgbClr val="0000CC"/>
                </a:solidFill>
                <a:latin typeface="Times New Roman" panose="02020603050405020304" pitchFamily="18" charset="0"/>
                <a:cs typeface="Times New Roman" panose="02020603050405020304" pitchFamily="18" charset="0"/>
              </a:rPr>
              <a:t>:</a:t>
            </a:r>
            <a:endParaRPr lang="en-US" sz="3200" u="sng" kern="0" dirty="0">
              <a:solidFill>
                <a:prstClr val="black"/>
              </a:solidFill>
            </a:endParaRPr>
          </a:p>
        </p:txBody>
      </p:sp>
      <p:sp>
        <p:nvSpPr>
          <p:cNvPr id="13" name="Rectangle 12"/>
          <p:cNvSpPr/>
          <p:nvPr/>
        </p:nvSpPr>
        <p:spPr>
          <a:xfrm>
            <a:off x="581877" y="1991305"/>
            <a:ext cx="1253027" cy="584771"/>
          </a:xfrm>
          <a:prstGeom prst="rect">
            <a:avLst/>
          </a:prstGeom>
        </p:spPr>
        <p:txBody>
          <a:bodyPr wrap="none" lIns="91426" tIns="45718" rIns="91426" bIns="45718">
            <a:spAutoFit/>
          </a:bodyPr>
          <a:lstStyle/>
          <a:p>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dirty="0">
              <a:solidFill>
                <a:prstClr val="black"/>
              </a:solidFill>
            </a:endParaRPr>
          </a:p>
        </p:txBody>
      </p:sp>
      <p:sp>
        <p:nvSpPr>
          <p:cNvPr id="2" name="Rectangle 1"/>
          <p:cNvSpPr/>
          <p:nvPr/>
        </p:nvSpPr>
        <p:spPr>
          <a:xfrm>
            <a:off x="1834172" y="1992247"/>
            <a:ext cx="3212861"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 (</a:t>
            </a:r>
            <a:r>
              <a:rPr lang="en-US" sz="2800" dirty="0">
                <a:solidFill>
                  <a:srgbClr val="FF0066"/>
                </a:solidFill>
                <a:latin typeface="Times New Roman" pitchFamily="18" charset="0"/>
                <a:ea typeface="Arial"/>
                <a:cs typeface="Times New Roman" pitchFamily="18" charset="0"/>
              </a:rPr>
              <a:t>8x</a:t>
            </a:r>
            <a:r>
              <a:rPr lang="en-US" sz="2800" baseline="30000" dirty="0">
                <a:solidFill>
                  <a:srgbClr val="FF0066"/>
                </a:solidFill>
                <a:latin typeface="Times New Roman" pitchFamily="18" charset="0"/>
                <a:ea typeface="Arial"/>
                <a:cs typeface="Times New Roman" pitchFamily="18" charset="0"/>
              </a:rPr>
              <a:t>3</a:t>
            </a:r>
            <a:r>
              <a:rPr lang="en-US" sz="2800" dirty="0">
                <a:solidFill>
                  <a:srgbClr val="FF0066"/>
                </a:solidFill>
                <a:latin typeface="Times New Roman" pitchFamily="18" charset="0"/>
                <a:ea typeface="Arial"/>
                <a:cs typeface="Times New Roman" pitchFamily="18" charset="0"/>
              </a:rPr>
              <a:t>y</a:t>
            </a:r>
            <a:r>
              <a:rPr lang="en-US" sz="2800" baseline="30000" dirty="0">
                <a:solidFill>
                  <a:srgbClr val="FF0066"/>
                </a:solidFill>
                <a:latin typeface="Times New Roman" pitchFamily="18" charset="0"/>
                <a:ea typeface="Arial"/>
                <a:cs typeface="Times New Roman" pitchFamily="18" charset="0"/>
              </a:rPr>
              <a:t>2</a:t>
            </a:r>
            <a:r>
              <a:rPr lang="en-US" sz="2800" dirty="0">
                <a:solidFill>
                  <a:srgbClr val="FF0066"/>
                </a:solidFill>
                <a:latin typeface="Times New Roman" pitchFamily="18" charset="0"/>
                <a:ea typeface="Arial"/>
                <a:cs typeface="Times New Roman" pitchFamily="18" charset="0"/>
              </a:rPr>
              <a:t>)</a:t>
            </a:r>
            <a:endParaRPr lang="en-US" sz="2800" dirty="0"/>
          </a:p>
        </p:txBody>
      </p:sp>
      <p:sp>
        <p:nvSpPr>
          <p:cNvPr id="15" name="Rectangle 14"/>
          <p:cNvSpPr/>
          <p:nvPr/>
        </p:nvSpPr>
        <p:spPr>
          <a:xfrm>
            <a:off x="4888523" y="2009591"/>
            <a:ext cx="4572000"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 (16 : 8)(x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 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 : </a:t>
            </a:r>
            <a:r>
              <a:rPr lang="en-US" sz="2800" dirty="0">
                <a:solidFill>
                  <a:srgbClr val="FF0066"/>
                </a:solidFill>
                <a:latin typeface="Times New Roman" pitchFamily="18" charset="0"/>
                <a:ea typeface="Arial"/>
                <a:cs typeface="Times New Roman" pitchFamily="18" charset="0"/>
              </a:rPr>
              <a:t>y</a:t>
            </a:r>
            <a:r>
              <a:rPr lang="en-US" sz="2800" baseline="30000" dirty="0">
                <a:solidFill>
                  <a:srgbClr val="FF0066"/>
                </a:solidFill>
                <a:latin typeface="Times New Roman" pitchFamily="18" charset="0"/>
                <a:ea typeface="Arial"/>
                <a:cs typeface="Times New Roman" pitchFamily="18" charset="0"/>
              </a:rPr>
              <a:t>2</a:t>
            </a:r>
            <a:r>
              <a:rPr lang="en-US" sz="2800" dirty="0">
                <a:solidFill>
                  <a:srgbClr val="FF0066"/>
                </a:solidFill>
                <a:latin typeface="Times New Roman" pitchFamily="18" charset="0"/>
                <a:ea typeface="Arial"/>
                <a:cs typeface="Times New Roman" pitchFamily="18" charset="0"/>
              </a:rPr>
              <a:t>)z</a:t>
            </a:r>
            <a:r>
              <a:rPr lang="en-US" sz="2800" baseline="30000" dirty="0">
                <a:solidFill>
                  <a:srgbClr val="FF0066"/>
                </a:solidFill>
                <a:latin typeface="Times New Roman" pitchFamily="18" charset="0"/>
                <a:ea typeface="Arial"/>
                <a:cs typeface="Times New Roman" pitchFamily="18" charset="0"/>
              </a:rPr>
              <a:t>6</a:t>
            </a:r>
            <a:r>
              <a:rPr lang="en-US" sz="2800" dirty="0">
                <a:solidFill>
                  <a:srgbClr val="FF0066"/>
                </a:solidFill>
                <a:latin typeface="Times New Roman" pitchFamily="18" charset="0"/>
                <a:ea typeface="Arial"/>
                <a:cs typeface="Times New Roman" pitchFamily="18" charset="0"/>
              </a:rPr>
              <a:t> </a:t>
            </a:r>
            <a:endParaRPr lang="en-US" sz="2800" dirty="0"/>
          </a:p>
        </p:txBody>
      </p:sp>
      <p:sp>
        <p:nvSpPr>
          <p:cNvPr id="3" name="Rectangle 2"/>
          <p:cNvSpPr/>
          <p:nvPr/>
        </p:nvSpPr>
        <p:spPr>
          <a:xfrm>
            <a:off x="9255369" y="2009591"/>
            <a:ext cx="1957755"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 2x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a:t>
            </a:r>
            <a:endParaRPr lang="en-US" sz="2800" dirty="0"/>
          </a:p>
        </p:txBody>
      </p:sp>
      <p:sp>
        <p:nvSpPr>
          <p:cNvPr id="17" name="Rectangle 16"/>
          <p:cNvSpPr/>
          <p:nvPr/>
        </p:nvSpPr>
        <p:spPr>
          <a:xfrm>
            <a:off x="391308" y="2594366"/>
            <a:ext cx="11567712" cy="1077215"/>
          </a:xfrm>
          <a:prstGeom prst="rect">
            <a:avLst/>
          </a:prstGeom>
        </p:spPr>
        <p:txBody>
          <a:bodyPr wrap="square" lIns="91426" tIns="45718" rIns="91426" bIns="45718">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Vậy</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8x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 </a:t>
            </a:r>
            <a:r>
              <a:rPr lang="en-US" sz="3200" dirty="0" err="1">
                <a:solidFill>
                  <a:srgbClr val="0000CC"/>
                </a:solidFill>
                <a:latin typeface="Times New Roman" pitchFamily="18" charset="0"/>
                <a:ea typeface="Arial"/>
                <a:cs typeface="Times New Roman" pitchFamily="18" charset="0"/>
              </a:rPr>
              <a:t>là</a:t>
            </a:r>
            <a:r>
              <a:rPr lang="en-US" sz="3200" dirty="0">
                <a:solidFill>
                  <a:srgbClr val="0000CC"/>
                </a:solidFill>
                <a:latin typeface="Times New Roman" pitchFamily="18" charset="0"/>
                <a:ea typeface="Arial"/>
                <a:cs typeface="Times New Roman" pitchFamily="18" charset="0"/>
              </a:rPr>
              <a:t>:</a:t>
            </a:r>
            <a:r>
              <a:rPr lang="en-US" sz="3200" dirty="0">
                <a:solidFill>
                  <a:srgbClr val="FF0066"/>
                </a:solidFill>
                <a:latin typeface="Times New Roman" pitchFamily="18" charset="0"/>
                <a:ea typeface="Arial"/>
                <a:cs typeface="Times New Roman" pitchFamily="18" charset="0"/>
              </a:rPr>
              <a:t>    2x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a:t>
            </a:r>
            <a:endParaRPr lang="en-US" sz="3200" dirty="0">
              <a:solidFill>
                <a:srgbClr val="0000CC"/>
              </a:solidFill>
              <a:latin typeface="Times New Roman" pitchFamily="18" charset="0"/>
              <a:ea typeface="Times New Roman"/>
              <a:cs typeface="Times New Roman"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759" t="63932" r="6353" b="4470"/>
          <a:stretch/>
        </p:blipFill>
        <p:spPr>
          <a:xfrm>
            <a:off x="6808423" y="3194696"/>
            <a:ext cx="5197492" cy="2167073"/>
          </a:xfrm>
          <a:prstGeom prst="rect">
            <a:avLst/>
          </a:prstGeom>
        </p:spPr>
      </p:pic>
      <p:sp>
        <p:nvSpPr>
          <p:cNvPr id="5" name="Rectangle 4"/>
          <p:cNvSpPr/>
          <p:nvPr/>
        </p:nvSpPr>
        <p:spPr>
          <a:xfrm>
            <a:off x="581143" y="3907407"/>
            <a:ext cx="4923692" cy="523220"/>
          </a:xfrm>
          <a:prstGeom prst="rect">
            <a:avLst/>
          </a:prstGeom>
        </p:spPr>
        <p:txBody>
          <a:bodyPr wrap="square" lIns="91430" tIns="45718" rIns="91430" bIns="45718">
            <a:spAutoFit/>
          </a:bodyPr>
          <a:lstStyle/>
          <a:p>
            <a:r>
              <a:rPr lang="en-US" sz="2800" b="1" dirty="0"/>
              <a:t>- Ta </a:t>
            </a:r>
            <a:r>
              <a:rPr lang="en-US" sz="2800" b="1" dirty="0" err="1"/>
              <a:t>có</a:t>
            </a:r>
            <a:r>
              <a:rPr lang="en-US" sz="2800" b="1" dirty="0"/>
              <a:t>: P = (21x</a:t>
            </a:r>
            <a:r>
              <a:rPr lang="en-US" sz="2800" b="1" baseline="30000" dirty="0"/>
              <a:t>4</a:t>
            </a:r>
            <a:r>
              <a:rPr lang="en-US" sz="2800" b="1" dirty="0"/>
              <a:t>y</a:t>
            </a:r>
            <a:r>
              <a:rPr lang="en-US" sz="2800" b="1" baseline="30000" dirty="0"/>
              <a:t>5</a:t>
            </a:r>
            <a:r>
              <a:rPr lang="en-US" sz="2800" b="1" dirty="0"/>
              <a:t>) : (7x</a:t>
            </a:r>
            <a:r>
              <a:rPr lang="en-US" sz="2800" b="1" baseline="30000" dirty="0"/>
              <a:t>3</a:t>
            </a:r>
            <a:r>
              <a:rPr lang="en-US" sz="2800" b="1" dirty="0"/>
              <a:t>y</a:t>
            </a:r>
            <a:r>
              <a:rPr lang="en-US" sz="2800" b="1" baseline="30000" dirty="0"/>
              <a:t>3</a:t>
            </a:r>
            <a:r>
              <a:rPr lang="en-US" sz="2800" b="1" dirty="0"/>
              <a:t>)</a:t>
            </a:r>
          </a:p>
        </p:txBody>
      </p:sp>
      <p:sp>
        <p:nvSpPr>
          <p:cNvPr id="14" name="Rectangle 13"/>
          <p:cNvSpPr/>
          <p:nvPr/>
        </p:nvSpPr>
        <p:spPr>
          <a:xfrm>
            <a:off x="617047" y="4594751"/>
            <a:ext cx="4206601" cy="523220"/>
          </a:xfrm>
          <a:prstGeom prst="rect">
            <a:avLst/>
          </a:prstGeom>
        </p:spPr>
        <p:txBody>
          <a:bodyPr wrap="none" lIns="91430" tIns="45718" rIns="91430" bIns="45718">
            <a:spAutoFit/>
          </a:bodyPr>
          <a:lstStyle/>
          <a:p>
            <a:r>
              <a:rPr lang="en-US" sz="2800" b="1" dirty="0"/>
              <a:t>= (21 : 7) (x</a:t>
            </a:r>
            <a:r>
              <a:rPr lang="en-US" sz="2800" b="1" baseline="30000" dirty="0"/>
              <a:t>4</a:t>
            </a:r>
            <a:r>
              <a:rPr lang="en-US" sz="2800" b="1" dirty="0"/>
              <a:t>: x</a:t>
            </a:r>
            <a:r>
              <a:rPr lang="en-US" sz="2800" b="1" baseline="30000" dirty="0"/>
              <a:t>3</a:t>
            </a:r>
            <a:r>
              <a:rPr lang="en-US" sz="2800" b="1" dirty="0"/>
              <a:t>) (y</a:t>
            </a:r>
            <a:r>
              <a:rPr lang="en-US" sz="2800" b="1" baseline="30000" dirty="0"/>
              <a:t>5</a:t>
            </a:r>
            <a:r>
              <a:rPr lang="en-US" sz="2800" b="1" dirty="0"/>
              <a:t>: y</a:t>
            </a:r>
            <a:r>
              <a:rPr lang="en-US" sz="2800" b="1" baseline="30000" dirty="0"/>
              <a:t>3</a:t>
            </a:r>
            <a:r>
              <a:rPr lang="en-US" sz="2800" b="1" dirty="0"/>
              <a:t>) </a:t>
            </a:r>
          </a:p>
        </p:txBody>
      </p:sp>
      <p:sp>
        <p:nvSpPr>
          <p:cNvPr id="16" name="Rectangle 15"/>
          <p:cNvSpPr/>
          <p:nvPr/>
        </p:nvSpPr>
        <p:spPr>
          <a:xfrm>
            <a:off x="4668747" y="4692239"/>
            <a:ext cx="1327608" cy="523220"/>
          </a:xfrm>
          <a:prstGeom prst="rect">
            <a:avLst/>
          </a:prstGeom>
        </p:spPr>
        <p:txBody>
          <a:bodyPr wrap="none" lIns="91430" tIns="45718" rIns="91430" bIns="45718">
            <a:spAutoFit/>
          </a:bodyPr>
          <a:lstStyle/>
          <a:p>
            <a:r>
              <a:rPr lang="en-US" sz="2800" b="1" dirty="0"/>
              <a:t>= 3xy</a:t>
            </a:r>
            <a:r>
              <a:rPr lang="en-US" sz="2800" b="1" baseline="30000" dirty="0"/>
              <a:t>2</a:t>
            </a:r>
            <a:r>
              <a:rPr lang="en-US" sz="2800" b="1" dirty="0"/>
              <a:t>.</a:t>
            </a:r>
          </a:p>
        </p:txBody>
      </p:sp>
      <p:sp>
        <p:nvSpPr>
          <p:cNvPr id="25" name="Rectangle 24"/>
          <p:cNvSpPr/>
          <p:nvPr/>
        </p:nvSpPr>
        <p:spPr>
          <a:xfrm>
            <a:off x="2506625" y="3256648"/>
            <a:ext cx="1072731" cy="584775"/>
          </a:xfrm>
          <a:prstGeom prst="rect">
            <a:avLst/>
          </a:prstGeom>
        </p:spPr>
        <p:txBody>
          <a:bodyPr wrap="none" lIns="91426" tIns="45718" rIns="91426" bIns="45718">
            <a:spAutoFit/>
          </a:bodyPr>
          <a:lstStyle/>
          <a:p>
            <a:pPr defTabSz="914286"/>
            <a:r>
              <a:rPr lang="en-US" sz="3200" b="1" u="sng" kern="0" dirty="0" err="1">
                <a:solidFill>
                  <a:srgbClr val="0000CC"/>
                </a:solidFill>
                <a:latin typeface="Times New Roman" panose="02020603050405020304" pitchFamily="18" charset="0"/>
                <a:cs typeface="Times New Roman" panose="02020603050405020304" pitchFamily="18" charset="0"/>
              </a:rPr>
              <a:t>Giải</a:t>
            </a:r>
            <a:r>
              <a:rPr lang="en-US" sz="3200" b="1" u="sng" kern="0" dirty="0">
                <a:solidFill>
                  <a:srgbClr val="0000CC"/>
                </a:solidFill>
                <a:latin typeface="Times New Roman" panose="02020603050405020304" pitchFamily="18" charset="0"/>
                <a:cs typeface="Times New Roman" panose="02020603050405020304" pitchFamily="18" charset="0"/>
              </a:rPr>
              <a:t>:</a:t>
            </a:r>
            <a:endParaRPr lang="en-US" sz="3200" u="sng" kern="0" dirty="0">
              <a:solidFill>
                <a:prstClr val="black"/>
              </a:solidFill>
            </a:endParaRPr>
          </a:p>
        </p:txBody>
      </p:sp>
      <p:sp>
        <p:nvSpPr>
          <p:cNvPr id="18" name="Rectangle 17"/>
          <p:cNvSpPr/>
          <p:nvPr/>
        </p:nvSpPr>
        <p:spPr>
          <a:xfrm>
            <a:off x="507059" y="5361761"/>
            <a:ext cx="7655052" cy="1205459"/>
          </a:xfrm>
          <a:prstGeom prst="rect">
            <a:avLst/>
          </a:prstGeom>
        </p:spPr>
        <p:txBody>
          <a:bodyPr wrap="square" lIns="91430" tIns="45718" rIns="91430" bIns="45718">
            <a:spAutoFit/>
          </a:bodyPr>
          <a:lstStyle/>
          <a:p>
            <a:pPr>
              <a:spcBef>
                <a:spcPts val="1000"/>
              </a:spcBef>
            </a:pP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Giá</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trị</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của</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biểu</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P </a:t>
            </a:r>
            <a:r>
              <a:rPr lang="en-US" sz="3200" b="1" dirty="0" err="1">
                <a:solidFill>
                  <a:srgbClr val="1F3763"/>
                </a:solidFill>
                <a:latin typeface="Calibri Light"/>
                <a:ea typeface="Arial"/>
                <a:cs typeface="Times New Roman"/>
              </a:rPr>
              <a:t>tại</a:t>
            </a:r>
            <a:r>
              <a:rPr lang="en-US" sz="3200" b="1" dirty="0">
                <a:solidFill>
                  <a:srgbClr val="1F3763"/>
                </a:solidFill>
                <a:latin typeface="Calibri Light"/>
                <a:ea typeface="Arial"/>
                <a:cs typeface="Times New Roman"/>
              </a:rPr>
              <a:t> x = −0,5;  y = −2 </a:t>
            </a:r>
            <a:r>
              <a:rPr lang="en-US" sz="3200" b="1" dirty="0" err="1">
                <a:solidFill>
                  <a:srgbClr val="1F3763"/>
                </a:solidFill>
                <a:latin typeface="Calibri Light"/>
                <a:ea typeface="Arial"/>
                <a:cs typeface="Times New Roman"/>
              </a:rPr>
              <a:t>là</a:t>
            </a:r>
            <a:r>
              <a:rPr lang="en-US" sz="3200" b="1" dirty="0">
                <a:solidFill>
                  <a:srgbClr val="1F3763"/>
                </a:solidFill>
                <a:latin typeface="Calibri Light"/>
                <a:ea typeface="Arial"/>
                <a:cs typeface="Times New Roman"/>
              </a:rPr>
              <a:t>: </a:t>
            </a:r>
          </a:p>
          <a:p>
            <a:pPr>
              <a:spcBef>
                <a:spcPts val="1000"/>
              </a:spcBef>
            </a:pPr>
            <a:r>
              <a:rPr lang="en-US" sz="3200" b="1" dirty="0">
                <a:solidFill>
                  <a:srgbClr val="1F3763"/>
                </a:solidFill>
                <a:latin typeface="Calibri Light"/>
                <a:ea typeface="Arial"/>
                <a:cs typeface="Times New Roman"/>
              </a:rPr>
              <a:t>      3 . (−0,5) (−2)</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−1,5 . 4 = −6.</a:t>
            </a:r>
            <a:endParaRPr lang="en-US" sz="3200" b="1" dirty="0">
              <a:solidFill>
                <a:srgbClr val="1F3763"/>
              </a:solidFill>
              <a:latin typeface="Calibri Light"/>
              <a:ea typeface="Times New Roman"/>
              <a:cs typeface="Times New Roman"/>
            </a:endParaRPr>
          </a:p>
        </p:txBody>
      </p:sp>
    </p:spTree>
    <p:extLst>
      <p:ext uri="{BB962C8B-B14F-4D97-AF65-F5344CB8AC3E}">
        <p14:creationId xmlns:p14="http://schemas.microsoft.com/office/powerpoint/2010/main" val="17304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ppt_x"/>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p:bldP spid="15" grpId="0"/>
      <p:bldP spid="3" grpId="0"/>
      <p:bldP spid="17" grpId="0"/>
      <p:bldP spid="5" grpId="0"/>
      <p:bldP spid="14" grpId="0"/>
      <p:bldP spid="16" grpId="0"/>
      <p:bldP spid="25"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67"/>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6805" r="36131" b="61966"/>
          <a:stretch/>
        </p:blipFill>
        <p:spPr>
          <a:xfrm>
            <a:off x="433756" y="140677"/>
            <a:ext cx="7561385" cy="1289539"/>
          </a:xfrm>
          <a:prstGeom prst="rect">
            <a:avLst/>
          </a:prstGeom>
        </p:spPr>
      </p:pic>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82" t="42289" r="2447" b="3326"/>
          <a:stretch/>
        </p:blipFill>
        <p:spPr>
          <a:xfrm>
            <a:off x="433755" y="1430217"/>
            <a:ext cx="10081847" cy="211015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97172" y="3540371"/>
                <a:ext cx="11007969" cy="1569660"/>
              </a:xfrm>
              <a:prstGeom prst="rect">
                <a:avLst/>
              </a:prstGeom>
            </p:spPr>
            <p:txBody>
              <a:bodyPr wrap="square" lIns="91434" tIns="45718" rIns="91434" bIns="45718">
                <a:spAutoFit/>
              </a:bodyPr>
              <a:lstStyle/>
              <a:p>
                <a:pPr>
                  <a:spcBef>
                    <a:spcPts val="1000"/>
                  </a:spcBef>
                </a:pPr>
                <a:r>
                  <a:rPr lang="en-US" sz="3200" b="1" dirty="0" err="1">
                    <a:solidFill>
                      <a:srgbClr val="1F3763"/>
                    </a:solidFill>
                    <a:latin typeface="Times New Roman" pitchFamily="18" charset="0"/>
                    <a:ea typeface="Arial"/>
                    <a:cs typeface="Times New Roman" pitchFamily="18" charset="0"/>
                  </a:rPr>
                  <a:t>Tương</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tự</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như</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trên</a:t>
                </a:r>
                <a:r>
                  <a:rPr lang="en-US" sz="3200" b="1" dirty="0">
                    <a:solidFill>
                      <a:srgbClr val="1F3763"/>
                    </a:solidFill>
                    <a:latin typeface="Times New Roman" pitchFamily="18" charset="0"/>
                    <a:ea typeface="Arial"/>
                    <a:cs typeface="Times New Roman" pitchFamily="18" charset="0"/>
                  </a:rPr>
                  <a:t>, ta </a:t>
                </a:r>
                <a:r>
                  <a:rPr lang="en-US" sz="3200" b="1" dirty="0" err="1">
                    <a:solidFill>
                      <a:srgbClr val="1F3763"/>
                    </a:solidFill>
                    <a:latin typeface="Times New Roman" pitchFamily="18" charset="0"/>
                    <a:ea typeface="Arial"/>
                    <a:cs typeface="Times New Roman" pitchFamily="18" charset="0"/>
                  </a:rPr>
                  <a:t>nói</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nhiều</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biến</a:t>
                </a:r>
                <a:r>
                  <a:rPr lang="en-US" sz="3200" b="1" dirty="0">
                    <a:solidFill>
                      <a:srgbClr val="1F3763"/>
                    </a:solidFill>
                    <a:latin typeface="Times New Roman" pitchFamily="18" charset="0"/>
                    <a:ea typeface="Arial"/>
                    <a:cs typeface="Times New Roman" pitchFamily="18" charset="0"/>
                  </a:rPr>
                  <a:t> A </a:t>
                </a:r>
                <a:r>
                  <a:rPr lang="en-US" sz="3200" b="1" dirty="0" err="1">
                    <a:solidFill>
                      <a:srgbClr val="1F3763"/>
                    </a:solidFill>
                    <a:latin typeface="Times New Roman" pitchFamily="18" charset="0"/>
                    <a:ea typeface="Arial"/>
                    <a:cs typeface="Times New Roman" pitchFamily="18" charset="0"/>
                  </a:rPr>
                  <a:t>là</a:t>
                </a:r>
                <a:r>
                  <a:rPr lang="en-US" sz="3200" b="1" dirty="0">
                    <a:solidFill>
                      <a:srgbClr val="1F3763"/>
                    </a:solidFill>
                    <a:latin typeface="Times New Roman" pitchFamily="18" charset="0"/>
                    <a:ea typeface="Arial"/>
                    <a:cs typeface="Times New Roman" pitchFamily="18" charset="0"/>
                  </a:rPr>
                  <a:t> chia </a:t>
                </a:r>
                <a:r>
                  <a:rPr lang="en-US" sz="3200" b="1" dirty="0" err="1">
                    <a:solidFill>
                      <a:srgbClr val="1F3763"/>
                    </a:solidFill>
                    <a:latin typeface="Times New Roman" pitchFamily="18" charset="0"/>
                    <a:ea typeface="Arial"/>
                    <a:cs typeface="Times New Roman" pitchFamily="18" charset="0"/>
                  </a:rPr>
                  <a:t>hết</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cho</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đơn</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nhiều</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biến</a:t>
                </a:r>
                <a:r>
                  <a:rPr lang="en-US" sz="3200" b="1" dirty="0">
                    <a:solidFill>
                      <a:srgbClr val="1F3763"/>
                    </a:solidFill>
                    <a:latin typeface="Times New Roman" pitchFamily="18" charset="0"/>
                    <a:ea typeface="Arial"/>
                    <a:cs typeface="Times New Roman" pitchFamily="18" charset="0"/>
                  </a:rPr>
                  <a:t> B (B </a:t>
                </a:r>
                <a14:m>
                  <m:oMath xmlns:m="http://schemas.openxmlformats.org/officeDocument/2006/math">
                    <m:r>
                      <a:rPr lang="en-US" sz="3200" b="1">
                        <a:solidFill>
                          <a:srgbClr val="1F3763"/>
                        </a:solidFill>
                        <a:latin typeface="Cambria Math"/>
                        <a:ea typeface="Arial"/>
                        <a:cs typeface="Times New Roman"/>
                      </a:rPr>
                      <m:t>≠</m:t>
                    </m:r>
                  </m:oMath>
                </a14:m>
                <a:r>
                  <a:rPr lang="en-US" sz="3200" b="1" dirty="0">
                    <a:solidFill>
                      <a:srgbClr val="1F3763"/>
                    </a:solidFill>
                    <a:latin typeface="Times New Roman" pitchFamily="18" charset="0"/>
                    <a:ea typeface="Times New Roman"/>
                    <a:cs typeface="Times New Roman" pitchFamily="18" charset="0"/>
                  </a:rPr>
                  <a:t> 0) </a:t>
                </a:r>
                <a:r>
                  <a:rPr lang="en-US" sz="3200" b="1" dirty="0" err="1">
                    <a:solidFill>
                      <a:srgbClr val="1F3763"/>
                    </a:solidFill>
                    <a:latin typeface="Times New Roman" pitchFamily="18" charset="0"/>
                    <a:ea typeface="Times New Roman"/>
                    <a:cs typeface="Times New Roman" pitchFamily="18" charset="0"/>
                  </a:rPr>
                  <a:t>nếu</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tìm</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được</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đa</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thức</a:t>
                </a:r>
                <a:r>
                  <a:rPr lang="en-US" sz="3200" b="1" dirty="0">
                    <a:solidFill>
                      <a:srgbClr val="1F3763"/>
                    </a:solidFill>
                    <a:latin typeface="Times New Roman" pitchFamily="18" charset="0"/>
                    <a:ea typeface="Times New Roman"/>
                    <a:cs typeface="Times New Roman" pitchFamily="18" charset="0"/>
                  </a:rPr>
                  <a:t> Q </a:t>
                </a:r>
                <a:r>
                  <a:rPr lang="en-US" sz="3200" b="1" dirty="0" err="1">
                    <a:solidFill>
                      <a:srgbClr val="1F3763"/>
                    </a:solidFill>
                    <a:latin typeface="Times New Roman" pitchFamily="18" charset="0"/>
                    <a:ea typeface="Times New Roman"/>
                    <a:cs typeface="Times New Roman" pitchFamily="18" charset="0"/>
                  </a:rPr>
                  <a:t>sao</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cho</a:t>
                </a:r>
                <a:r>
                  <a:rPr lang="en-US" sz="3200" b="1" dirty="0">
                    <a:solidFill>
                      <a:srgbClr val="1F3763"/>
                    </a:solidFill>
                    <a:latin typeface="Times New Roman" pitchFamily="18" charset="0"/>
                    <a:ea typeface="Times New Roman"/>
                    <a:cs typeface="Times New Roman" pitchFamily="18" charset="0"/>
                  </a:rPr>
                  <a:t> A = B . Q .</a:t>
                </a:r>
              </a:p>
            </p:txBody>
          </p:sp>
        </mc:Choice>
        <mc:Fallback xmlns="">
          <p:sp>
            <p:nvSpPr>
              <p:cNvPr id="4" name="Rectangle 3"/>
              <p:cNvSpPr>
                <a:spLocks noRot="1" noChangeAspect="1" noMove="1" noResize="1" noEditPoints="1" noAdjustHandles="1" noChangeArrowheads="1" noChangeShapeType="1" noTextEdit="1"/>
              </p:cNvSpPr>
              <p:nvPr/>
            </p:nvSpPr>
            <p:spPr>
              <a:xfrm>
                <a:off x="797167" y="3540370"/>
                <a:ext cx="11007969" cy="1569660"/>
              </a:xfrm>
              <a:prstGeom prst="rect">
                <a:avLst/>
              </a:prstGeom>
              <a:blipFill rotWithShape="1">
                <a:blip r:embed="rId5"/>
                <a:stretch>
                  <a:fillRect l="-1440" t="-5447" r="-1384" b="-11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13695" y="5110032"/>
                <a:ext cx="10808676" cy="1697901"/>
              </a:xfrm>
              <a:prstGeom prst="rect">
                <a:avLst/>
              </a:prstGeom>
            </p:spPr>
            <p:txBody>
              <a:bodyPr wrap="square" lIns="91434" tIns="45718" rIns="91434" bIns="45718">
                <a:spAutoFit/>
              </a:bodyPr>
              <a:lstStyle/>
              <a:p>
                <a:pPr>
                  <a:spcBef>
                    <a:spcPts val="1000"/>
                  </a:spcBef>
                </a:pPr>
                <a:r>
                  <a:rPr lang="en-US" sz="3200" b="1" i="1" dirty="0" err="1">
                    <a:solidFill>
                      <a:srgbClr val="0000CC"/>
                    </a:solidFill>
                    <a:latin typeface="Times New Roman" pitchFamily="18" charset="0"/>
                    <a:ea typeface="Arial"/>
                    <a:cs typeface="Times New Roman" pitchFamily="18" charset="0"/>
                  </a:rPr>
                  <a:t>Nhận</a:t>
                </a:r>
                <a:r>
                  <a:rPr lang="en-US" sz="3200" b="1" i="1" dirty="0">
                    <a:solidFill>
                      <a:srgbClr val="0000CC"/>
                    </a:solidFill>
                    <a:latin typeface="Times New Roman" pitchFamily="18" charset="0"/>
                    <a:ea typeface="Arial"/>
                    <a:cs typeface="Times New Roman" pitchFamily="18" charset="0"/>
                  </a:rPr>
                  <a:t> </a:t>
                </a:r>
                <a:r>
                  <a:rPr lang="en-US" sz="3200" b="1" i="1" dirty="0" err="1">
                    <a:solidFill>
                      <a:srgbClr val="0000CC"/>
                    </a:solidFill>
                    <a:latin typeface="Times New Roman" pitchFamily="18" charset="0"/>
                    <a:ea typeface="Arial"/>
                    <a:cs typeface="Times New Roman" pitchFamily="18" charset="0"/>
                  </a:rPr>
                  <a:t>xét</a:t>
                </a:r>
                <a:r>
                  <a:rPr lang="en-US" sz="3200" b="1" i="1" dirty="0">
                    <a:solidFill>
                      <a:srgbClr val="0000CC"/>
                    </a:solidFill>
                    <a:latin typeface="Times New Roman" pitchFamily="18" charset="0"/>
                    <a:ea typeface="Arial"/>
                    <a:cs typeface="Times New Roman" pitchFamily="18" charset="0"/>
                  </a:rPr>
                  <a:t>:</a:t>
                </a:r>
                <a:endParaRPr lang="en-US" sz="3200" b="1" i="1" dirty="0">
                  <a:solidFill>
                    <a:srgbClr val="0000CC"/>
                  </a:solidFill>
                  <a:latin typeface="Times New Roman" pitchFamily="18" charset="0"/>
                  <a:ea typeface="Times New Roman"/>
                  <a:cs typeface="Times New Roman" pitchFamily="18" charset="0"/>
                </a:endParaRPr>
              </a:p>
              <a:p>
                <a:pPr>
                  <a:spcBef>
                    <a:spcPts val="1000"/>
                  </a:spcBef>
                </a:pPr>
                <a:r>
                  <a:rPr lang="en-US" sz="3200" b="1" dirty="0">
                    <a:solidFill>
                      <a:srgbClr val="FF0066"/>
                    </a:solidFill>
                    <a:latin typeface="Times New Roman" pitchFamily="18" charset="0"/>
                    <a:ea typeface="Arial"/>
                    <a:cs typeface="Times New Roman" pitchFamily="18" charset="0"/>
                  </a:rPr>
                  <a:t>Đa </a:t>
                </a:r>
                <a:r>
                  <a:rPr lang="en-US" sz="3200" b="1" dirty="0" err="1">
                    <a:solidFill>
                      <a:srgbClr val="FF0066"/>
                    </a:solidFill>
                    <a:latin typeface="Times New Roman" pitchFamily="18" charset="0"/>
                    <a:ea typeface="Arial"/>
                    <a:cs typeface="Times New Roman" pitchFamily="18" charset="0"/>
                  </a:rPr>
                  <a:t>thức</a:t>
                </a:r>
                <a:r>
                  <a:rPr lang="en-US" sz="3200" b="1" dirty="0">
                    <a:solidFill>
                      <a:srgbClr val="FF0066"/>
                    </a:solidFill>
                    <a:latin typeface="Times New Roman" pitchFamily="18" charset="0"/>
                    <a:ea typeface="Arial"/>
                    <a:cs typeface="Times New Roman" pitchFamily="18" charset="0"/>
                  </a:rPr>
                  <a:t> A chia </a:t>
                </a:r>
                <a:r>
                  <a:rPr lang="en-US" sz="3200" b="1" dirty="0" err="1">
                    <a:solidFill>
                      <a:srgbClr val="FF0066"/>
                    </a:solidFill>
                    <a:latin typeface="Times New Roman" pitchFamily="18" charset="0"/>
                    <a:ea typeface="Arial"/>
                    <a:cs typeface="Times New Roman" pitchFamily="18" charset="0"/>
                  </a:rPr>
                  <a:t>hết</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cho</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đơn</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thức</a:t>
                </a:r>
                <a:r>
                  <a:rPr lang="en-US" sz="3200" b="1" dirty="0">
                    <a:solidFill>
                      <a:srgbClr val="FF0066"/>
                    </a:solidFill>
                    <a:latin typeface="Times New Roman" pitchFamily="18" charset="0"/>
                    <a:ea typeface="Arial"/>
                    <a:cs typeface="Times New Roman" pitchFamily="18" charset="0"/>
                  </a:rPr>
                  <a:t> B (B </a:t>
                </a:r>
                <a14:m>
                  <m:oMath xmlns:m="http://schemas.openxmlformats.org/officeDocument/2006/math">
                    <m:r>
                      <a:rPr lang="en-US" sz="3200" b="1">
                        <a:solidFill>
                          <a:srgbClr val="FF0066"/>
                        </a:solidFill>
                        <a:latin typeface="Cambria Math"/>
                        <a:ea typeface="Arial"/>
                        <a:cs typeface="Times New Roman"/>
                      </a:rPr>
                      <m:t>≠</m:t>
                    </m:r>
                  </m:oMath>
                </a14:m>
                <a:r>
                  <a:rPr lang="en-US" sz="3200" b="1" dirty="0">
                    <a:solidFill>
                      <a:srgbClr val="FF0066"/>
                    </a:solidFill>
                    <a:latin typeface="Times New Roman" pitchFamily="18" charset="0"/>
                    <a:ea typeface="Times New Roman"/>
                    <a:cs typeface="Times New Roman" pitchFamily="18" charset="0"/>
                  </a:rPr>
                  <a:t> 0) </a:t>
                </a:r>
                <a:r>
                  <a:rPr lang="en-US" sz="3200" b="1" dirty="0" err="1">
                    <a:solidFill>
                      <a:srgbClr val="FF0066"/>
                    </a:solidFill>
                    <a:latin typeface="Times New Roman" pitchFamily="18" charset="0"/>
                    <a:ea typeface="Times New Roman"/>
                    <a:cs typeface="Times New Roman" pitchFamily="18" charset="0"/>
                  </a:rPr>
                  <a:t>khi</a:t>
                </a:r>
                <a:r>
                  <a:rPr lang="en-US" sz="3200" b="1" dirty="0">
                    <a:solidFill>
                      <a:srgbClr val="FF0066"/>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mỗi</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đơn</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thức</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của</a:t>
                </a:r>
                <a:r>
                  <a:rPr lang="en-US" sz="3200" b="1" dirty="0">
                    <a:solidFill>
                      <a:srgbClr val="0000CC"/>
                    </a:solidFill>
                    <a:latin typeface="Times New Roman" pitchFamily="18" charset="0"/>
                    <a:ea typeface="Times New Roman"/>
                    <a:cs typeface="Times New Roman" pitchFamily="18" charset="0"/>
                  </a:rPr>
                  <a:t> </a:t>
                </a:r>
                <a:r>
                  <a:rPr lang="en-US" sz="3200" b="1" dirty="0">
                    <a:solidFill>
                      <a:srgbClr val="FF0066"/>
                    </a:solidFill>
                    <a:latin typeface="Times New Roman" pitchFamily="18" charset="0"/>
                    <a:ea typeface="Times New Roman"/>
                    <a:cs typeface="Times New Roman" pitchFamily="18" charset="0"/>
                  </a:rPr>
                  <a:t>A </a:t>
                </a:r>
                <a:r>
                  <a:rPr lang="en-US" sz="3200" b="1" dirty="0">
                    <a:solidFill>
                      <a:srgbClr val="0000CC"/>
                    </a:solidFill>
                    <a:latin typeface="Times New Roman" pitchFamily="18" charset="0"/>
                    <a:ea typeface="Times New Roman"/>
                    <a:cs typeface="Times New Roman" pitchFamily="18" charset="0"/>
                  </a:rPr>
                  <a:t>chia </a:t>
                </a:r>
                <a:r>
                  <a:rPr lang="en-US" sz="3200" b="1" dirty="0" err="1">
                    <a:solidFill>
                      <a:srgbClr val="0000CC"/>
                    </a:solidFill>
                    <a:latin typeface="Times New Roman" pitchFamily="18" charset="0"/>
                    <a:ea typeface="Times New Roman"/>
                    <a:cs typeface="Times New Roman" pitchFamily="18" charset="0"/>
                  </a:rPr>
                  <a:t>hết</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cho</a:t>
                </a:r>
                <a:r>
                  <a:rPr lang="en-US" sz="3200" b="1" dirty="0">
                    <a:solidFill>
                      <a:srgbClr val="0000CC"/>
                    </a:solidFill>
                    <a:latin typeface="Times New Roman" pitchFamily="18" charset="0"/>
                    <a:ea typeface="Times New Roman"/>
                    <a:cs typeface="Times New Roman" pitchFamily="18" charset="0"/>
                  </a:rPr>
                  <a:t> </a:t>
                </a:r>
                <a:r>
                  <a:rPr lang="en-US" sz="3200" b="1" dirty="0">
                    <a:solidFill>
                      <a:srgbClr val="FF0066"/>
                    </a:solidFill>
                    <a:latin typeface="Times New Roman" pitchFamily="18" charset="0"/>
                    <a:ea typeface="Times New Roman"/>
                    <a:cs typeface="Times New Roman" pitchFamily="18" charset="0"/>
                  </a:rPr>
                  <a:t>B.</a:t>
                </a:r>
              </a:p>
            </p:txBody>
          </p:sp>
        </mc:Choice>
        <mc:Fallback xmlns="">
          <p:sp>
            <p:nvSpPr>
              <p:cNvPr id="20" name="Rectangle 19"/>
              <p:cNvSpPr>
                <a:spLocks noRot="1" noChangeAspect="1" noMove="1" noResize="1" noEditPoints="1" noAdjustHandles="1" noChangeArrowheads="1" noChangeShapeType="1" noTextEdit="1"/>
              </p:cNvSpPr>
              <p:nvPr/>
            </p:nvSpPr>
            <p:spPr>
              <a:xfrm>
                <a:off x="1113692" y="5110030"/>
                <a:ext cx="10808676" cy="1697901"/>
              </a:xfrm>
              <a:prstGeom prst="rect">
                <a:avLst/>
              </a:prstGeom>
              <a:blipFill rotWithShape="1">
                <a:blip r:embed="rId6"/>
                <a:stretch>
                  <a:fillRect l="-1466" t="-5018" b="-10394"/>
                </a:stretch>
              </a:blipFill>
            </p:spPr>
            <p:txBody>
              <a:bodyPr/>
              <a:lstStyle/>
              <a:p>
                <a:r>
                  <a:rPr lang="en-US">
                    <a:noFill/>
                  </a:rPr>
                  <a:t> </a:t>
                </a:r>
              </a:p>
            </p:txBody>
          </p:sp>
        </mc:Fallback>
      </mc:AlternateContent>
    </p:spTree>
    <p:extLst>
      <p:ext uri="{BB962C8B-B14F-4D97-AF65-F5344CB8AC3E}">
        <p14:creationId xmlns:p14="http://schemas.microsoft.com/office/powerpoint/2010/main" val="34754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prstGeom prst="rect">
            <a:avLst/>
          </a:prstGeom>
          <a:ln>
            <a:noFill/>
          </a:ln>
        </p:spPr>
        <p:txBody>
          <a:bodyPr spcFirstLastPara="1" wrap="square" lIns="121886" tIns="121886" rIns="121886" bIns="121886" anchor="t" anchorCtr="0">
            <a:noAutofit/>
          </a:bodyPr>
          <a:lstStyle/>
          <a:p>
            <a:r>
              <a:rPr lang="en" sz="4000" b="1" dirty="0">
                <a:latin typeface="+mj-lt"/>
              </a:rPr>
              <a:t>NỘI DUNG BÀI HỌC</a:t>
            </a:r>
            <a:endParaRPr sz="4000" b="1" dirty="0">
              <a:latin typeface="+mj-lt"/>
            </a:endParaRPr>
          </a:p>
        </p:txBody>
      </p:sp>
      <p:sp>
        <p:nvSpPr>
          <p:cNvPr id="2067" name="Google Shape;2067;p43"/>
          <p:cNvSpPr txBox="1">
            <a:spLocks noGrp="1"/>
          </p:cNvSpPr>
          <p:nvPr>
            <p:ph type="subTitle" idx="1"/>
          </p:nvPr>
        </p:nvSpPr>
        <p:spPr>
          <a:xfrm>
            <a:off x="4477965" y="2085932"/>
            <a:ext cx="4079659" cy="596800"/>
          </a:xfrm>
          <a:prstGeom prst="rect">
            <a:avLst/>
          </a:prstGeom>
        </p:spPr>
        <p:txBody>
          <a:bodyPr spcFirstLastPara="1" wrap="square" lIns="121886" tIns="121886" rIns="121886" bIns="121886" anchor="ctr" anchorCtr="0">
            <a:noAutofit/>
          </a:bodyPr>
          <a:lstStyle/>
          <a:p>
            <a:pPr marL="0" indent="0" algn="just">
              <a:lnSpc>
                <a:spcPct val="150000"/>
              </a:lnSpc>
            </a:pPr>
            <a:r>
              <a:rPr lang="en-US" dirty="0" err="1">
                <a:latin typeface="+mj-lt"/>
              </a:rPr>
              <a:t>Cộng</a:t>
            </a:r>
            <a:r>
              <a:rPr lang="en-US" dirty="0">
                <a:latin typeface="+mj-lt"/>
              </a:rPr>
              <a:t> </a:t>
            </a:r>
            <a:r>
              <a:rPr lang="en-US" dirty="0" err="1">
                <a:latin typeface="+mj-lt"/>
              </a:rPr>
              <a:t>hai</a:t>
            </a:r>
            <a:r>
              <a:rPr lang="en-US" dirty="0">
                <a:latin typeface="+mj-lt"/>
              </a:rPr>
              <a:t> </a:t>
            </a:r>
            <a:r>
              <a:rPr lang="en-US" dirty="0" err="1">
                <a:latin typeface="+mj-lt"/>
              </a:rPr>
              <a:t>đa</a:t>
            </a:r>
            <a:r>
              <a:rPr lang="en-US" dirty="0">
                <a:latin typeface="+mj-lt"/>
              </a:rPr>
              <a:t> </a:t>
            </a:r>
            <a:r>
              <a:rPr lang="en-US" dirty="0" err="1">
                <a:latin typeface="+mj-lt"/>
              </a:rPr>
              <a:t>thức</a:t>
            </a:r>
            <a:endParaRPr dirty="0">
              <a:latin typeface="+mj-lt"/>
            </a:endParaRPr>
          </a:p>
        </p:txBody>
      </p:sp>
      <p:sp>
        <p:nvSpPr>
          <p:cNvPr id="2064" name="Google Shape;2064;p43"/>
          <p:cNvSpPr txBox="1">
            <a:spLocks noGrp="1"/>
          </p:cNvSpPr>
          <p:nvPr>
            <p:ph type="title" idx="4"/>
          </p:nvPr>
        </p:nvSpPr>
        <p:spPr>
          <a:xfrm>
            <a:off x="3681908" y="2014469"/>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p>
            <a:r>
              <a:rPr lang="en" sz="2700" b="1" dirty="0">
                <a:solidFill>
                  <a:srgbClr val="000000"/>
                </a:solidFill>
                <a:latin typeface="+mj-lt"/>
              </a:rPr>
              <a:t>I</a:t>
            </a:r>
          </a:p>
        </p:txBody>
      </p:sp>
      <p:grpSp>
        <p:nvGrpSpPr>
          <p:cNvPr id="2070" name="Google Shape;2070;p43"/>
          <p:cNvGrpSpPr/>
          <p:nvPr/>
        </p:nvGrpSpPr>
        <p:grpSpPr>
          <a:xfrm>
            <a:off x="9106095" y="4782012"/>
            <a:ext cx="3208868" cy="2207149"/>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nvGrpSpPr>
          <p:cNvPr id="2082" name="Google Shape;2082;p43"/>
          <p:cNvGrpSpPr/>
          <p:nvPr/>
        </p:nvGrpSpPr>
        <p:grpSpPr>
          <a:xfrm>
            <a:off x="1478743" y="4871825"/>
            <a:ext cx="1773620" cy="1548905"/>
            <a:chOff x="6457985" y="1952870"/>
            <a:chExt cx="744218" cy="649927"/>
          </a:xfrm>
        </p:grpSpPr>
        <p:sp>
          <p:nvSpPr>
            <p:cNvPr id="2083"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2084" name="Google Shape;2084;p43"/>
            <p:cNvGrpSpPr/>
            <p:nvPr/>
          </p:nvGrpSpPr>
          <p:grpSpPr>
            <a:xfrm>
              <a:off x="6457985" y="1952870"/>
              <a:ext cx="744218" cy="645389"/>
              <a:chOff x="5220275" y="566975"/>
              <a:chExt cx="282200" cy="244725"/>
            </a:xfrm>
          </p:grpSpPr>
          <p:sp>
            <p:nvSpPr>
              <p:cNvPr id="2085"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6"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7"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8"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9"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0"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1"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2"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3"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4"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5"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6"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7"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
        <p:nvSpPr>
          <p:cNvPr id="2098" name="Google Shape;2098;p43"/>
          <p:cNvSpPr/>
          <p:nvPr/>
        </p:nvSpPr>
        <p:spPr>
          <a:xfrm>
            <a:off x="3148633" y="4538780"/>
            <a:ext cx="9662067" cy="2343333"/>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lIns="121906" tIns="60953" rIns="121906" bIns="60953"/>
          <a:lstStyle/>
          <a:p>
            <a:pPr defTabSz="1219080">
              <a:buClr>
                <a:srgbClr val="000000"/>
              </a:buClr>
            </a:pPr>
            <a:endParaRPr lang="vi-VN" kern="0">
              <a:solidFill>
                <a:srgbClr val="000000"/>
              </a:solidFill>
              <a:cs typeface="Arial"/>
              <a:sym typeface="Arial"/>
            </a:endParaRPr>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3681908" y="2995289"/>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4477965" y="3056248"/>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Trừ</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3681908" y="3897625"/>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III</a:t>
            </a:r>
          </a:p>
        </p:txBody>
      </p:sp>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4477965" y="3943343"/>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Nhân</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30" name="Google Shape;2064;p43">
            <a:extLst>
              <a:ext uri="{FF2B5EF4-FFF2-40B4-BE49-F238E27FC236}">
                <a16:creationId xmlns:a16="http://schemas.microsoft.com/office/drawing/2014/main" id="{67971A76-0121-F29B-7C4A-B9BA41345FBE}"/>
              </a:ext>
            </a:extLst>
          </p:cNvPr>
          <p:cNvSpPr txBox="1">
            <a:spLocks/>
          </p:cNvSpPr>
          <p:nvPr/>
        </p:nvSpPr>
        <p:spPr>
          <a:xfrm>
            <a:off x="3681907" y="4852699"/>
            <a:ext cx="825060" cy="684392"/>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IV</a:t>
            </a:r>
          </a:p>
        </p:txBody>
      </p:sp>
      <p:sp>
        <p:nvSpPr>
          <p:cNvPr id="31" name="Google Shape;2067;p43">
            <a:extLst>
              <a:ext uri="{FF2B5EF4-FFF2-40B4-BE49-F238E27FC236}">
                <a16:creationId xmlns:a16="http://schemas.microsoft.com/office/drawing/2014/main" id="{856713F2-BEFA-1ACC-251E-D72569B3FE91}"/>
              </a:ext>
            </a:extLst>
          </p:cNvPr>
          <p:cNvSpPr txBox="1">
            <a:spLocks/>
          </p:cNvSpPr>
          <p:nvPr/>
        </p:nvSpPr>
        <p:spPr>
          <a:xfrm>
            <a:off x="4477963" y="4974625"/>
            <a:ext cx="5268160" cy="453567"/>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a:solidFill>
                  <a:srgbClr val="0F3D55"/>
                </a:solidFill>
                <a:latin typeface="Arial"/>
              </a:rPr>
              <a:t>Chia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r>
              <a:rPr lang="en-US" kern="0" dirty="0">
                <a:solidFill>
                  <a:srgbClr val="0F3D55"/>
                </a:solidFill>
                <a:latin typeface="Arial"/>
              </a:rPr>
              <a:t> </a:t>
            </a:r>
            <a:r>
              <a:rPr lang="en-US" kern="0" dirty="0" err="1">
                <a:solidFill>
                  <a:srgbClr val="0F3D55"/>
                </a:solidFill>
                <a:latin typeface="Arial"/>
              </a:rPr>
              <a:t>cho</a:t>
            </a:r>
            <a:r>
              <a:rPr lang="en-US" kern="0" dirty="0">
                <a:solidFill>
                  <a:srgbClr val="0F3D55"/>
                </a:solidFill>
                <a:latin typeface="Arial"/>
              </a:rPr>
              <a:t> </a:t>
            </a:r>
            <a:r>
              <a:rPr lang="en-US" kern="0" dirty="0" err="1">
                <a:solidFill>
                  <a:srgbClr val="0F3D55"/>
                </a:solidFill>
                <a:latin typeface="Arial"/>
              </a:rPr>
              <a:t>đơn</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Tree>
    <p:extLst>
      <p:ext uri="{BB962C8B-B14F-4D97-AF65-F5344CB8AC3E}">
        <p14:creationId xmlns:p14="http://schemas.microsoft.com/office/powerpoint/2010/main" val="27116050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7" grpId="0" build="p"/>
      <p:bldP spid="2064" grpId="0" animBg="1"/>
      <p:bldP spid="26" grpId="0" animBg="1"/>
      <p:bldP spid="27" grpId="0"/>
      <p:bldP spid="28" grpId="0" animBg="1"/>
      <p:bldP spid="29" grpId="0"/>
      <p:bldP spid="30"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75117C8-6ADC-47B1-B4EF-B4692E17D029}"/>
              </a:ext>
            </a:extLst>
          </p:cNvPr>
          <p:cNvGrpSpPr/>
          <p:nvPr/>
        </p:nvGrpSpPr>
        <p:grpSpPr>
          <a:xfrm>
            <a:off x="871772" y="2050449"/>
            <a:ext cx="1575341" cy="523220"/>
            <a:chOff x="624000" y="1138350"/>
            <a:chExt cx="1656000" cy="575337"/>
          </a:xfrm>
        </p:grpSpPr>
        <p:sp>
          <p:nvSpPr>
            <p:cNvPr id="5" name="Flowchart: Data 4">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 name="TextBox 5">
              <a:extLst>
                <a:ext uri="{FF2B5EF4-FFF2-40B4-BE49-F238E27FC236}">
                  <a16:creationId xmlns:a16="http://schemas.microsoft.com/office/drawing/2014/main"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9</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36649E6-B7DB-4315-9DB8-A4EACC9A5FCF}"/>
              </a:ext>
            </a:extLst>
          </p:cNvPr>
          <p:cNvSpPr txBox="1"/>
          <p:nvPr/>
        </p:nvSpPr>
        <p:spPr>
          <a:xfrm>
            <a:off x="1158748" y="3615145"/>
            <a:ext cx="7457717"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15x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 – 20x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 + 25x</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 :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36649E6-B7DB-4315-9DB8-A4EACC9A5FCF}"/>
              </a:ext>
            </a:extLst>
          </p:cNvPr>
          <p:cNvSpPr txBox="1"/>
          <p:nvPr/>
        </p:nvSpPr>
        <p:spPr>
          <a:xfrm>
            <a:off x="2750003" y="1838381"/>
            <a:ext cx="8750336" cy="1205455"/>
          </a:xfrm>
          <a:prstGeom prst="rect">
            <a:avLst/>
          </a:prstGeom>
          <a:noFill/>
        </p:spPr>
        <p:txBody>
          <a:bodyPr wrap="square" lIns="91426" tIns="45718" rIns="91426" bIns="45718" rtlCol="0">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Tìm</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đa</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p>
          <a:p>
            <a:pPr>
              <a:spcBef>
                <a:spcPts val="1000"/>
              </a:spcBef>
            </a:pPr>
            <a:r>
              <a:rPr lang="en-US" sz="3200" dirty="0">
                <a:solidFill>
                  <a:srgbClr val="FF0066"/>
                </a:solidFill>
                <a:latin typeface="Times New Roman" pitchFamily="18" charset="0"/>
                <a:ea typeface="Arial"/>
                <a:cs typeface="Times New Roman" pitchFamily="18" charset="0"/>
              </a:rPr>
              <a:t>15x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 – 20x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 + 25x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5x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a:t>
            </a:r>
            <a:endParaRPr lang="en-US" sz="3200" dirty="0">
              <a:solidFill>
                <a:srgbClr val="FF0066"/>
              </a:solidFill>
              <a:latin typeface="Times New Roman" pitchFamily="18" charset="0"/>
              <a:ea typeface="Times New Roman"/>
              <a:cs typeface="Times New Roman" pitchFamily="18" charset="0"/>
            </a:endParaRPr>
          </a:p>
        </p:txBody>
      </p:sp>
      <p:sp>
        <p:nvSpPr>
          <p:cNvPr id="3" name="Rectangle 2"/>
          <p:cNvSpPr/>
          <p:nvPr/>
        </p:nvSpPr>
        <p:spPr>
          <a:xfrm>
            <a:off x="5207325" y="3043835"/>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7" name="Rectangle 6"/>
          <p:cNvSpPr/>
          <p:nvPr/>
        </p:nvSpPr>
        <p:spPr>
          <a:xfrm>
            <a:off x="633048" y="275364"/>
            <a:ext cx="11078307" cy="1513235"/>
          </a:xfrm>
          <a:prstGeom prst="rect">
            <a:avLst/>
          </a:prstGeom>
        </p:spPr>
        <p:txBody>
          <a:bodyPr wrap="square" lIns="91434" tIns="45718" rIns="91434" bIns="45718">
            <a:spAutoFit/>
          </a:bodyPr>
          <a:lstStyle/>
          <a:p>
            <a:pPr>
              <a:spcBef>
                <a:spcPts val="1000"/>
              </a:spcBef>
            </a:pPr>
            <a:r>
              <a:rPr lang="nl-NL" sz="2800" b="1" i="1" dirty="0">
                <a:solidFill>
                  <a:srgbClr val="4F81BD"/>
                </a:solidFill>
                <a:latin typeface="Cambria"/>
                <a:ea typeface="Calibri"/>
                <a:cs typeface="Times New Roman"/>
              </a:rPr>
              <a:t>Quy tắc:</a:t>
            </a:r>
            <a:endParaRPr lang="en-US" sz="2800" b="1" i="1" dirty="0">
              <a:solidFill>
                <a:srgbClr val="4F81BD"/>
              </a:solidFill>
              <a:latin typeface="Cambria"/>
              <a:ea typeface="Times New Roman"/>
              <a:cs typeface="Times New Roman"/>
            </a:endParaRPr>
          </a:p>
          <a:p>
            <a:pPr>
              <a:spcBef>
                <a:spcPts val="1000"/>
              </a:spcBef>
            </a:pPr>
            <a:r>
              <a:rPr lang="nl-NL" sz="2800" b="1" i="1" dirty="0">
                <a:solidFill>
                  <a:srgbClr val="FF0066"/>
                </a:solidFill>
                <a:latin typeface="Cambria"/>
                <a:ea typeface="Calibri"/>
                <a:cs typeface="Times New Roman"/>
              </a:rPr>
              <a:t>Muốn chia đa thức A cho đơn thức B (trường hợp A chia hết cho B), ta chia mỗi đơn thức của A cho B rồi cộng các kết quả với nhau.</a:t>
            </a:r>
            <a:endParaRPr lang="en-US" sz="2800" b="1" i="1" dirty="0">
              <a:solidFill>
                <a:srgbClr val="FF0066"/>
              </a:solidFill>
              <a:latin typeface="Cambria"/>
              <a:ea typeface="Times New Roman"/>
              <a:cs typeface="Times New Roman"/>
            </a:endParaRPr>
          </a:p>
        </p:txBody>
      </p:sp>
      <p:sp>
        <p:nvSpPr>
          <p:cNvPr id="19" name="TextBox 18">
            <a:extLst>
              <a:ext uri="{FF2B5EF4-FFF2-40B4-BE49-F238E27FC236}">
                <a16:creationId xmlns:a16="http://schemas.microsoft.com/office/drawing/2014/main" id="{336649E6-B7DB-4315-9DB8-A4EACC9A5FCF}"/>
              </a:ext>
            </a:extLst>
          </p:cNvPr>
          <p:cNvSpPr txBox="1"/>
          <p:nvPr/>
        </p:nvSpPr>
        <p:spPr>
          <a:xfrm>
            <a:off x="1311147" y="4191245"/>
            <a:ext cx="9893220"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15x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20x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0000CC"/>
                </a:solidFill>
                <a:latin typeface="Times New Roman" pitchFamily="18" charset="0"/>
                <a:ea typeface="Arial"/>
                <a:cs typeface="Times New Roman"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25x</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 :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36649E6-B7DB-4315-9DB8-A4EACC9A5FCF}"/>
              </a:ext>
            </a:extLst>
          </p:cNvPr>
          <p:cNvSpPr txBox="1"/>
          <p:nvPr/>
        </p:nvSpPr>
        <p:spPr>
          <a:xfrm>
            <a:off x="1463545" y="4776017"/>
            <a:ext cx="3424059"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3x – 4y + </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36649E6-B7DB-4315-9DB8-A4EACC9A5FCF}"/>
              </a:ext>
            </a:extLst>
          </p:cNvPr>
          <p:cNvSpPr txBox="1"/>
          <p:nvPr/>
        </p:nvSpPr>
        <p:spPr>
          <a:xfrm>
            <a:off x="468923" y="5208817"/>
            <a:ext cx="11476892" cy="1077215"/>
          </a:xfrm>
          <a:prstGeom prst="rect">
            <a:avLst/>
          </a:prstGeom>
          <a:noFill/>
        </p:spPr>
        <p:txBody>
          <a:bodyPr wrap="square" lIns="91426" tIns="45718" rIns="91426" bIns="45718" rtlCol="0">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Vậy</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đa</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15x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 – 20x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 + 25x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5x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 </a:t>
            </a:r>
            <a:r>
              <a:rPr lang="en-US" sz="3200" dirty="0" err="1">
                <a:solidFill>
                  <a:srgbClr val="0000CC"/>
                </a:solidFill>
                <a:latin typeface="Times New Roman" pitchFamily="18" charset="0"/>
                <a:ea typeface="Arial"/>
                <a:cs typeface="Times New Roman" pitchFamily="18" charset="0"/>
              </a:rPr>
              <a:t>là</a:t>
            </a:r>
            <a:r>
              <a:rPr lang="en-US" sz="3200" dirty="0">
                <a:solidFill>
                  <a:srgbClr val="FF0066"/>
                </a:solidFill>
                <a:latin typeface="Times New Roman" pitchFamily="18" charset="0"/>
                <a:ea typeface="Arial"/>
                <a:cs typeface="Times New Roman" pitchFamily="18" charset="0"/>
              </a:rPr>
              <a:t> </a:t>
            </a:r>
            <a:r>
              <a:rPr lang="en-US" sz="3200" b="1" dirty="0">
                <a:solidFill>
                  <a:srgbClr val="FF0066"/>
                </a:solidFill>
                <a:latin typeface="Times New Roman" panose="02020603050405020304" pitchFamily="18" charset="0"/>
                <a:cs typeface="Times New Roman" panose="02020603050405020304" pitchFamily="18" charset="0"/>
              </a:rPr>
              <a:t>3x – 4y + </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endParaRPr lang="en-US" sz="3200" dirty="0">
              <a:solidFill>
                <a:srgbClr val="FF0066"/>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920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anim calcmode="lin" valueType="num">
                                      <p:cBhvr>
                                        <p:cTn id="27" dur="250" fill="hold"/>
                                        <p:tgtEl>
                                          <p:spTgt spid="15"/>
                                        </p:tgtEl>
                                        <p:attrNameLst>
                                          <p:attrName>ppt_x</p:attrName>
                                        </p:attrNameLst>
                                      </p:cBhvr>
                                      <p:tavLst>
                                        <p:tav tm="0">
                                          <p:val>
                                            <p:strVal val="#ppt_x"/>
                                          </p:val>
                                        </p:tav>
                                        <p:tav tm="100000">
                                          <p:val>
                                            <p:strVal val="#ppt_x"/>
                                          </p:val>
                                        </p:tav>
                                      </p:tavLst>
                                    </p:anim>
                                    <p:anim calcmode="lin" valueType="num">
                                      <p:cBhvr>
                                        <p:cTn id="28"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50"/>
                                        <p:tgtEl>
                                          <p:spTgt spid="19"/>
                                        </p:tgtEl>
                                      </p:cBhvr>
                                    </p:animEffec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anim calcmode="lin" valueType="num">
                                      <p:cBhvr>
                                        <p:cTn id="41" dur="250" fill="hold"/>
                                        <p:tgtEl>
                                          <p:spTgt spid="20"/>
                                        </p:tgtEl>
                                        <p:attrNameLst>
                                          <p:attrName>ppt_x</p:attrName>
                                        </p:attrNameLst>
                                      </p:cBhvr>
                                      <p:tavLst>
                                        <p:tav tm="0">
                                          <p:val>
                                            <p:strVal val="#ppt_x"/>
                                          </p:val>
                                        </p:tav>
                                        <p:tav tm="100000">
                                          <p:val>
                                            <p:strVal val="#ppt_x"/>
                                          </p:val>
                                        </p:tav>
                                      </p:tavLst>
                                    </p:anim>
                                    <p:anim calcmode="lin" valueType="num">
                                      <p:cBhvr>
                                        <p:cTn id="4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7" grpId="0"/>
      <p:bldP spid="19" grpId="0"/>
      <p:bldP spid="20"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67"/>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932" t="4825" r="82193" b="58993"/>
          <a:stretch/>
        </p:blipFill>
        <p:spPr>
          <a:xfrm>
            <a:off x="310204" y="494321"/>
            <a:ext cx="1148861" cy="867507"/>
          </a:xfrm>
          <a:prstGeom prst="rect">
            <a:avLst/>
          </a:prstGeom>
        </p:spPr>
      </p:pic>
      <p:sp>
        <p:nvSpPr>
          <p:cNvPr id="3" name="Rectangle 2"/>
          <p:cNvSpPr/>
          <p:nvPr/>
        </p:nvSpPr>
        <p:spPr>
          <a:xfrm>
            <a:off x="5406617" y="1369386"/>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4" name="Rectangle 3"/>
          <p:cNvSpPr/>
          <p:nvPr/>
        </p:nvSpPr>
        <p:spPr>
          <a:xfrm>
            <a:off x="539263" y="1995405"/>
            <a:ext cx="11418276" cy="1077219"/>
          </a:xfrm>
          <a:prstGeom prst="rect">
            <a:avLst/>
          </a:prstGeom>
        </p:spPr>
        <p:txBody>
          <a:bodyPr wrap="square" lIns="91434" tIns="45718" rIns="91434" bIns="45718">
            <a:spAutoFit/>
          </a:bodyPr>
          <a:lstStyle/>
          <a:p>
            <a:pPr>
              <a:spcBef>
                <a:spcPts val="1000"/>
              </a:spcBef>
            </a:pPr>
            <a:r>
              <a:rPr lang="en-US" sz="3200" b="1" dirty="0" err="1">
                <a:solidFill>
                  <a:srgbClr val="243F60"/>
                </a:solidFill>
                <a:latin typeface="Cambria"/>
                <a:ea typeface="Arial"/>
                <a:cs typeface="Times New Roman"/>
              </a:rPr>
              <a:t>Thương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trong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phép</a:t>
            </a:r>
            <a:r>
              <a:rPr lang="en-US" sz="3200" b="1" dirty="0">
                <a:solidFill>
                  <a:srgbClr val="243F60"/>
                </a:solidFill>
                <a:latin typeface="Cambria"/>
                <a:ea typeface="Arial"/>
                <a:cs typeface="Times New Roman"/>
              </a:rPr>
              <a:t> chia </a:t>
            </a:r>
            <a:r>
              <a:rPr lang="en-US" sz="3200" b="1" dirty="0" err="1">
                <a:solidFill>
                  <a:srgbClr val="243F60"/>
                </a:solidFill>
                <a:latin typeface="Cambria"/>
                <a:ea typeface="Arial"/>
                <a:cs typeface="Times New Roman"/>
              </a:rPr>
              <a:t>đa</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cho</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đơn</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là</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
        <p:nvSpPr>
          <p:cNvPr id="5" name="Rectangle 4"/>
          <p:cNvSpPr/>
          <p:nvPr/>
        </p:nvSpPr>
        <p:spPr>
          <a:xfrm>
            <a:off x="9108816" y="3557684"/>
            <a:ext cx="2458109" cy="584775"/>
          </a:xfrm>
          <a:prstGeom prst="rect">
            <a:avLst/>
          </a:prstGeom>
        </p:spPr>
        <p:txBody>
          <a:bodyPr wrap="none" lIns="91434" tIns="45718" rIns="91434" bIns="45718">
            <a:spAutoFit/>
          </a:bodyPr>
          <a:lstStyle/>
          <a:p>
            <a:pPr>
              <a:spcBef>
                <a:spcPts val="1000"/>
              </a:spcBef>
            </a:pPr>
            <a:r>
              <a:rPr lang="en-US" sz="3200" b="1" dirty="0">
                <a:solidFill>
                  <a:srgbClr val="243F60"/>
                </a:solidFill>
                <a:latin typeface="Cambria"/>
                <a:ea typeface="Arial"/>
                <a:cs typeface="Times New Roman"/>
              </a:rPr>
              <a:t>= 4 – 2x+ 4y.</a:t>
            </a:r>
            <a:endParaRPr lang="en-US" sz="3200" b="1" dirty="0">
              <a:solidFill>
                <a:srgbClr val="243F60"/>
              </a:solidFill>
              <a:latin typeface="Cambria"/>
              <a:ea typeface="Times New Roman"/>
              <a:cs typeface="Times New Roman"/>
            </a:endParaRPr>
          </a:p>
        </p:txBody>
      </p:sp>
      <p:sp>
        <p:nvSpPr>
          <p:cNvPr id="6" name="Rectangle 5"/>
          <p:cNvSpPr/>
          <p:nvPr/>
        </p:nvSpPr>
        <p:spPr>
          <a:xfrm>
            <a:off x="755683" y="3557684"/>
            <a:ext cx="8657951" cy="584775"/>
          </a:xfrm>
          <a:prstGeom prst="rect">
            <a:avLst/>
          </a:prstGeom>
        </p:spPr>
        <p:txBody>
          <a:bodyPr wrap="square" lIns="91434" tIns="45718" rIns="91434" bIns="45718">
            <a:spAutoFit/>
          </a:bodyPr>
          <a:lstStyle/>
          <a:p>
            <a:pPr>
              <a:spcBef>
                <a:spcPts val="1000"/>
              </a:spcBef>
            </a:pP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endParaRPr lang="en-US" sz="3200" b="1" dirty="0">
              <a:solidFill>
                <a:srgbClr val="243F60"/>
              </a:solidFill>
              <a:latin typeface="Cambria"/>
              <a:ea typeface="Times New Roman"/>
              <a:cs typeface="Times New Roman"/>
            </a:endParaRPr>
          </a:p>
        </p:txBody>
      </p:sp>
      <p:sp>
        <p:nvSpPr>
          <p:cNvPr id="7" name="Rectangle 6"/>
          <p:cNvSpPr/>
          <p:nvPr/>
        </p:nvSpPr>
        <p:spPr>
          <a:xfrm>
            <a:off x="884636" y="3072626"/>
            <a:ext cx="6365845" cy="584775"/>
          </a:xfrm>
          <a:prstGeom prst="rect">
            <a:avLst/>
          </a:prstGeom>
        </p:spPr>
        <p:txBody>
          <a:bodyPr wrap="none" lIns="91434" tIns="45718" rIns="91434" bIns="45718">
            <a:spAutoFit/>
          </a:bodyPr>
          <a:lstStyle/>
          <a:p>
            <a:pPr>
              <a:spcBef>
                <a:spcPts val="1000"/>
              </a:spcBef>
            </a:pPr>
            <a:r>
              <a:rPr lang="en-US" sz="3200" b="1" dirty="0">
                <a:solidFill>
                  <a:srgbClr val="243F60"/>
                </a:solidFill>
                <a:latin typeface="Cambria"/>
                <a:ea typeface="Arial"/>
                <a:cs typeface="Times New Roman"/>
              </a:rPr>
              <a:t>(12x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
        <p:nvSpPr>
          <p:cNvPr id="8" name="Rectangle 7"/>
          <p:cNvSpPr/>
          <p:nvPr/>
        </p:nvSpPr>
        <p:spPr>
          <a:xfrm>
            <a:off x="1459067" y="389465"/>
            <a:ext cx="10662599" cy="1077219"/>
          </a:xfrm>
          <a:prstGeom prst="rect">
            <a:avLst/>
          </a:prstGeom>
        </p:spPr>
        <p:txBody>
          <a:bodyPr wrap="square" lIns="91434" tIns="45718" rIns="91434" bIns="45718">
            <a:spAutoFit/>
          </a:bodyPr>
          <a:lstStyle/>
          <a:p>
            <a:pPr>
              <a:spcBef>
                <a:spcPts val="1000"/>
              </a:spcBef>
            </a:pPr>
            <a:r>
              <a:rPr lang="en-US" sz="3200" b="1" dirty="0" err="1">
                <a:solidFill>
                  <a:srgbClr val="243F60"/>
                </a:solidFill>
                <a:latin typeface="Cambria"/>
                <a:ea typeface="Arial"/>
                <a:cs typeface="Times New Roman"/>
              </a:rPr>
              <a:t>Tìm</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trong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phép</a:t>
            </a:r>
            <a:r>
              <a:rPr lang="en-US" sz="3200" b="1" dirty="0">
                <a:solidFill>
                  <a:srgbClr val="243F60"/>
                </a:solidFill>
                <a:latin typeface="Cambria"/>
                <a:ea typeface="Arial"/>
                <a:cs typeface="Times New Roman"/>
              </a:rPr>
              <a:t> chia </a:t>
            </a:r>
            <a:r>
              <a:rPr lang="en-US" sz="3200" b="1" dirty="0" err="1">
                <a:solidFill>
                  <a:srgbClr val="243F60"/>
                </a:solidFill>
                <a:latin typeface="Cambria"/>
                <a:ea typeface="Arial"/>
                <a:cs typeface="Times New Roman"/>
              </a:rPr>
              <a:t>đa</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cho</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đơn</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Tree>
    <p:extLst>
      <p:ext uri="{BB962C8B-B14F-4D97-AF65-F5344CB8AC3E}">
        <p14:creationId xmlns:p14="http://schemas.microsoft.com/office/powerpoint/2010/main" val="15037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563817" y="472404"/>
            <a:ext cx="6166339" cy="584775"/>
          </a:xfrm>
          <a:prstGeom prst="rect">
            <a:avLst/>
          </a:prstGeom>
        </p:spPr>
        <p:txBody>
          <a:bodyPr wrap="square" lIns="91434" tIns="45718" rIns="91434" bIns="45718">
            <a:spAutoFit/>
          </a:bodyPr>
          <a:lstStyle/>
          <a:p>
            <a:pPr>
              <a:spcBef>
                <a:spcPts val="2400"/>
              </a:spcBef>
            </a:pPr>
            <a:r>
              <a:rPr lang="fr-FR" sz="3200" b="1" kern="0" cap="all" dirty="0">
                <a:solidFill>
                  <a:srgbClr val="0070C0"/>
                </a:solidFill>
                <a:latin typeface="Times New Roman"/>
                <a:ea typeface="Calibri"/>
              </a:rPr>
              <a:t>HOẠT ĐỘNG LUYỆN TẬP</a:t>
            </a:r>
            <a:endParaRPr lang="en-US" sz="3200" b="1" kern="0" cap="all" dirty="0">
              <a:solidFill>
                <a:srgbClr val="0070C0"/>
              </a:solidFill>
              <a:latin typeface="Times New Roman"/>
              <a:ea typeface="Times New Roman"/>
            </a:endParaRPr>
          </a:p>
        </p:txBody>
      </p:sp>
      <p:sp>
        <p:nvSpPr>
          <p:cNvPr id="13" name="Rectangle 12"/>
          <p:cNvSpPr/>
          <p:nvPr/>
        </p:nvSpPr>
        <p:spPr>
          <a:xfrm>
            <a:off x="351695" y="1024844"/>
            <a:ext cx="11570676" cy="1826141"/>
          </a:xfrm>
          <a:prstGeom prst="rect">
            <a:avLst/>
          </a:prstGeom>
        </p:spPr>
        <p:txBody>
          <a:bodyPr wrap="square" lIns="91434" tIns="45718" rIns="91434" bIns="45718">
            <a:spAutoFit/>
          </a:bodyPr>
          <a:lstStyle/>
          <a:p>
            <a:pPr>
              <a:spcBef>
                <a:spcPts val="1000"/>
              </a:spcBef>
            </a:pPr>
            <a:r>
              <a:rPr lang="en-US" sz="3200" b="1" dirty="0" err="1">
                <a:solidFill>
                  <a:srgbClr val="FF0066"/>
                </a:solidFill>
                <a:latin typeface="Times New Roman" pitchFamily="18" charset="0"/>
                <a:ea typeface="Arial"/>
                <a:cs typeface="Times New Roman" pitchFamily="18" charset="0"/>
              </a:rPr>
              <a:t>Câu</a:t>
            </a:r>
            <a:r>
              <a:rPr lang="en-US" sz="3200" b="1" dirty="0">
                <a:solidFill>
                  <a:srgbClr val="FF0066"/>
                </a:solidFill>
                <a:latin typeface="Times New Roman" pitchFamily="18" charset="0"/>
                <a:ea typeface="Arial"/>
                <a:cs typeface="Times New Roman" pitchFamily="18" charset="0"/>
              </a:rPr>
              <a:t> 1.</a:t>
            </a:r>
            <a:r>
              <a:rPr lang="en-US" sz="3200" b="1" dirty="0">
                <a:solidFill>
                  <a:srgbClr val="000000"/>
                </a:solidFill>
                <a:latin typeface="Times New Roman" pitchFamily="18" charset="0"/>
                <a:ea typeface="Arial"/>
                <a:cs typeface="Times New Roman" pitchFamily="18" charset="0"/>
              </a:rPr>
              <a:t> Thu </a:t>
            </a:r>
            <a:r>
              <a:rPr lang="en-US" sz="3200" b="1" dirty="0" err="1">
                <a:solidFill>
                  <a:srgbClr val="000000"/>
                </a:solidFill>
                <a:latin typeface="Times New Roman" pitchFamily="18" charset="0"/>
                <a:ea typeface="Arial"/>
                <a:cs typeface="Times New Roman" pitchFamily="18" charset="0"/>
              </a:rPr>
              <a:t>gọn</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đa</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thức</a:t>
            </a:r>
            <a:r>
              <a:rPr lang="en-US" sz="3200" b="1" dirty="0">
                <a:solidFill>
                  <a:srgbClr val="000000"/>
                </a:solidFill>
                <a:latin typeface="Times New Roman" pitchFamily="18" charset="0"/>
                <a:ea typeface="Arial"/>
                <a:cs typeface="Times New Roman" pitchFamily="18" charset="0"/>
              </a:rPr>
              <a:t> 4y(x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−xy) − 5x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a:t>
            </a:r>
            <a:r>
              <a:rPr lang="en-US" sz="3200" b="1" dirty="0" err="1">
                <a:solidFill>
                  <a:srgbClr val="000000"/>
                </a:solidFill>
                <a:latin typeface="Times New Roman" pitchFamily="18" charset="0"/>
                <a:ea typeface="Arial"/>
                <a:cs typeface="Times New Roman" pitchFamily="18" charset="0"/>
              </a:rPr>
              <a:t>y+xy</a:t>
            </a:r>
            <a:r>
              <a:rPr lang="en-US" sz="3200" b="1" dirty="0">
                <a:solidFill>
                  <a:srgbClr val="000000"/>
                </a:solidFill>
                <a:latin typeface="Times New Roman" pitchFamily="18" charset="0"/>
                <a:ea typeface="Arial"/>
                <a:cs typeface="Times New Roman" pitchFamily="18" charset="0"/>
              </a:rPr>
              <a:t>) ta </a:t>
            </a:r>
            <a:r>
              <a:rPr lang="en-US" sz="3200" b="1" dirty="0" err="1">
                <a:solidFill>
                  <a:srgbClr val="000000"/>
                </a:solidFill>
                <a:latin typeface="Times New Roman" pitchFamily="18" charset="0"/>
                <a:ea typeface="Arial"/>
                <a:cs typeface="Times New Roman" pitchFamily="18" charset="0"/>
              </a:rPr>
              <a:t>được</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kết</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quả</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là</a:t>
            </a:r>
            <a:r>
              <a:rPr lang="en-US" sz="3200" b="1" dirty="0">
                <a:solidFill>
                  <a:srgbClr val="000000"/>
                </a:solidFill>
                <a:latin typeface="Times New Roman" pitchFamily="18" charset="0"/>
                <a:ea typeface="Arial"/>
                <a:cs typeface="Times New Roman" pitchFamily="18" charset="0"/>
              </a:rPr>
              <a:t>:</a:t>
            </a:r>
            <a:endParaRPr lang="en-US" sz="3200" b="1" dirty="0">
              <a:solidFill>
                <a:srgbClr val="000000"/>
              </a:solidFill>
              <a:latin typeface="Times New Roman" pitchFamily="18" charset="0"/>
              <a:ea typeface="Times New Roman"/>
              <a:cs typeface="Times New Roman" pitchFamily="18" charset="0"/>
            </a:endParaRPr>
          </a:p>
          <a:p>
            <a:pPr algn="ctr">
              <a:spcBef>
                <a:spcPts val="1000"/>
              </a:spcBef>
            </a:pPr>
            <a:r>
              <a:rPr lang="en-US" sz="3200" b="1" dirty="0">
                <a:solidFill>
                  <a:srgbClr val="000000"/>
                </a:solidFill>
                <a:latin typeface="Times New Roman" pitchFamily="18" charset="0"/>
                <a:ea typeface="Times New Roman"/>
                <a:cs typeface="Times New Roman" pitchFamily="18" charset="0"/>
              </a:rPr>
              <a:t>A.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			</a:t>
            </a:r>
            <a:r>
              <a:rPr lang="en-US" sz="3200" b="1" dirty="0">
                <a:solidFill>
                  <a:srgbClr val="000000"/>
                </a:solidFill>
                <a:latin typeface="Times New Roman" pitchFamily="18" charset="0"/>
                <a:ea typeface="Arial"/>
                <a:cs typeface="Times New Roman" pitchFamily="18" charset="0"/>
              </a:rPr>
              <a:t>B. −x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y−4xy</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−5x</a:t>
            </a:r>
            <a:r>
              <a:rPr lang="en-US" sz="3200" b="1" baseline="30000" dirty="0">
                <a:solidFill>
                  <a:srgbClr val="000000"/>
                </a:solidFill>
                <a:latin typeface="Times New Roman" pitchFamily="18" charset="0"/>
                <a:ea typeface="Arial"/>
                <a:cs typeface="Times New Roman" pitchFamily="18" charset="0"/>
              </a:rPr>
              <a:t>3</a:t>
            </a:r>
            <a:r>
              <a:rPr lang="en-US" sz="3200" b="1" dirty="0">
                <a:solidFill>
                  <a:srgbClr val="000000"/>
                </a:solidFill>
                <a:latin typeface="Times New Roman" pitchFamily="18" charset="0"/>
                <a:ea typeface="Arial"/>
                <a:cs typeface="Times New Roman" pitchFamily="18" charset="0"/>
              </a:rPr>
              <a:t>y</a:t>
            </a:r>
            <a:endParaRPr lang="en-US" sz="3200" b="1" dirty="0">
              <a:solidFill>
                <a:srgbClr val="000000"/>
              </a:solidFill>
              <a:latin typeface="Times New Roman" pitchFamily="18" charset="0"/>
              <a:ea typeface="Times New Roman"/>
              <a:cs typeface="Times New Roman" pitchFamily="18" charset="0"/>
            </a:endParaRPr>
          </a:p>
          <a:p>
            <a:pPr algn="ctr">
              <a:spcBef>
                <a:spcPts val="1000"/>
              </a:spcBef>
            </a:pPr>
            <a:r>
              <a:rPr lang="en-US" sz="3200" b="1" dirty="0">
                <a:solidFill>
                  <a:srgbClr val="000000"/>
                </a:solidFill>
                <a:latin typeface="Times New Roman" pitchFamily="18" charset="0"/>
                <a:ea typeface="Times New Roman"/>
                <a:cs typeface="Times New Roman" pitchFamily="18" charset="0"/>
              </a:rPr>
              <a:t>C.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				D.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a:t>
            </a:r>
          </a:p>
        </p:txBody>
      </p:sp>
      <p:sp>
        <p:nvSpPr>
          <p:cNvPr id="20" name="Rectangle 19"/>
          <p:cNvSpPr/>
          <p:nvPr/>
        </p:nvSpPr>
        <p:spPr>
          <a:xfrm>
            <a:off x="6697287" y="1633806"/>
            <a:ext cx="3416320" cy="584775"/>
          </a:xfrm>
          <a:prstGeom prst="rect">
            <a:avLst/>
          </a:prstGeom>
        </p:spPr>
        <p:txBody>
          <a:bodyPr wrap="none" lIns="91434" tIns="45718" rIns="91434" bIns="45718">
            <a:spAutoFit/>
          </a:bodyPr>
          <a:lstStyle/>
          <a:p>
            <a:pPr algn="ctr">
              <a:spcBef>
                <a:spcPts val="1000"/>
              </a:spcBef>
            </a:pPr>
            <a:r>
              <a:rPr lang="en-US" sz="3200" b="1" dirty="0">
                <a:solidFill>
                  <a:srgbClr val="FF0066"/>
                </a:solidFill>
                <a:latin typeface="Times New Roman" pitchFamily="18" charset="0"/>
                <a:ea typeface="Arial"/>
                <a:cs typeface="Times New Roman" pitchFamily="18" charset="0"/>
              </a:rPr>
              <a:t>B. −x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y−4xy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endParaRPr lang="en-US" sz="3200" b="1" dirty="0">
              <a:solidFill>
                <a:srgbClr val="FF0066"/>
              </a:solidFill>
              <a:latin typeface="Times New Roman" pitchFamily="18" charset="0"/>
              <a:ea typeface="Times New Roman"/>
              <a:cs typeface="Times New Roman" pitchFamily="18" charset="0"/>
            </a:endParaRPr>
          </a:p>
        </p:txBody>
      </p:sp>
      <p:sp>
        <p:nvSpPr>
          <p:cNvPr id="22" name="Rectangle 21"/>
          <p:cNvSpPr/>
          <p:nvPr/>
        </p:nvSpPr>
        <p:spPr>
          <a:xfrm>
            <a:off x="351693" y="2850984"/>
            <a:ext cx="11570675" cy="2472472"/>
          </a:xfrm>
          <a:prstGeom prst="rect">
            <a:avLst/>
          </a:prstGeom>
        </p:spPr>
        <p:txBody>
          <a:bodyPr wrap="square" lIns="91434" tIns="45718" rIns="91434" bIns="45718">
            <a:spAutoFit/>
          </a:bodyPr>
          <a:lstStyle/>
          <a:p>
            <a:pPr>
              <a:spcBef>
                <a:spcPts val="1000"/>
              </a:spcBef>
            </a:pPr>
            <a:r>
              <a:rPr lang="en-US" sz="3200" b="1" dirty="0" err="1">
                <a:solidFill>
                  <a:srgbClr val="FF0066"/>
                </a:solidFill>
                <a:latin typeface="Times New Roman" pitchFamily="18" charset="0"/>
                <a:ea typeface="Times New Roman"/>
                <a:cs typeface="Times New Roman" pitchFamily="18" charset="0"/>
              </a:rPr>
              <a:t>Câu</a:t>
            </a:r>
            <a:r>
              <a:rPr lang="en-US" sz="3200" b="1" dirty="0">
                <a:solidFill>
                  <a:srgbClr val="FF0066"/>
                </a:solidFill>
                <a:latin typeface="Times New Roman" pitchFamily="18" charset="0"/>
                <a:ea typeface="Times New Roman"/>
                <a:cs typeface="Times New Roman" pitchFamily="18" charset="0"/>
              </a:rPr>
              <a:t> 2. </a:t>
            </a:r>
          </a:p>
          <a:p>
            <a:pPr>
              <a:spcBef>
                <a:spcPts val="1000"/>
              </a:spcBef>
            </a:pPr>
            <a:r>
              <a:rPr lang="en-US" sz="3200" b="1" dirty="0" err="1">
                <a:latin typeface="Times New Roman" pitchFamily="18" charset="0"/>
                <a:ea typeface="Arial"/>
                <a:cs typeface="Times New Roman" pitchFamily="18" charset="0"/>
              </a:rPr>
              <a:t>Đa</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thức</a:t>
            </a:r>
            <a:r>
              <a:rPr lang="en-US" sz="3200" b="1" dirty="0">
                <a:latin typeface="Times New Roman" pitchFamily="18" charset="0"/>
                <a:ea typeface="Arial"/>
                <a:cs typeface="Times New Roman" pitchFamily="18" charset="0"/>
              </a:rPr>
              <a:t> N </a:t>
            </a:r>
            <a:r>
              <a:rPr lang="en-US" sz="3200" b="1" dirty="0" err="1">
                <a:latin typeface="Times New Roman" pitchFamily="18" charset="0"/>
                <a:ea typeface="Arial"/>
                <a:cs typeface="Times New Roman" pitchFamily="18" charset="0"/>
              </a:rPr>
              <a:t>nào</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dưới</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đây</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thỏa</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mãn</a:t>
            </a:r>
            <a:r>
              <a:rPr lang="en-US" sz="3200" b="1" dirty="0">
                <a:latin typeface="Times New Roman" pitchFamily="18" charset="0"/>
                <a:ea typeface="Arial"/>
                <a:cs typeface="Times New Roman" pitchFamily="18" charset="0"/>
              </a:rPr>
              <a:t> N − (3xy − 3y</a:t>
            </a:r>
            <a:r>
              <a:rPr lang="en-US" sz="3200" b="1" baseline="30000" dirty="0">
                <a:latin typeface="Times New Roman" pitchFamily="18" charset="0"/>
                <a:ea typeface="Arial"/>
                <a:cs typeface="Times New Roman" pitchFamily="18" charset="0"/>
              </a:rPr>
              <a:t>2</a:t>
            </a:r>
            <a:r>
              <a:rPr lang="en-US" sz="3200" b="1" dirty="0">
                <a:latin typeface="Times New Roman" pitchFamily="18" charset="0"/>
                <a:ea typeface="Arial"/>
                <a:cs typeface="Times New Roman" pitchFamily="18" charset="0"/>
              </a:rPr>
              <a:t>) = 4xy +x</a:t>
            </a:r>
            <a:r>
              <a:rPr lang="en-US" sz="3200" b="1" baseline="30000" dirty="0">
                <a:latin typeface="Times New Roman" pitchFamily="18" charset="0"/>
                <a:ea typeface="Arial"/>
                <a:cs typeface="Times New Roman" pitchFamily="18" charset="0"/>
              </a:rPr>
              <a:t>2 </a:t>
            </a:r>
            <a:r>
              <a:rPr lang="en-US" sz="3200" b="1" dirty="0">
                <a:latin typeface="Times New Roman" pitchFamily="18" charset="0"/>
                <a:ea typeface="Arial"/>
                <a:cs typeface="Times New Roman" pitchFamily="18" charset="0"/>
              </a:rPr>
              <a:t>− 9y</a:t>
            </a:r>
            <a:r>
              <a:rPr lang="en-US" sz="3200" b="1" baseline="30000" dirty="0">
                <a:latin typeface="Times New Roman" pitchFamily="18" charset="0"/>
                <a:ea typeface="Arial"/>
                <a:cs typeface="Times New Roman" pitchFamily="18" charset="0"/>
              </a:rPr>
              <a:t>2</a:t>
            </a:r>
            <a:endParaRPr lang="en-US" sz="3200" b="1" dirty="0">
              <a:latin typeface="Times New Roman" pitchFamily="18" charset="0"/>
              <a:ea typeface="Times New Roman"/>
              <a:cs typeface="Times New Roman" pitchFamily="18" charset="0"/>
            </a:endParaRPr>
          </a:p>
          <a:p>
            <a:pPr algn="ctr">
              <a:spcBef>
                <a:spcPts val="1000"/>
              </a:spcBef>
            </a:pPr>
            <a:r>
              <a:rPr lang="en-US" sz="3200" b="1" dirty="0">
                <a:latin typeface="Times New Roman" pitchFamily="18" charset="0"/>
                <a:ea typeface="Arial"/>
                <a:cs typeface="Times New Roman" pitchFamily="18" charset="0"/>
              </a:rPr>
              <a:t>A. N = 7xy +x</a:t>
            </a:r>
            <a:r>
              <a:rPr lang="en-US" sz="3200" b="1" baseline="30000" dirty="0">
                <a:latin typeface="Times New Roman" pitchFamily="18" charset="0"/>
                <a:ea typeface="Arial"/>
                <a:cs typeface="Times New Roman" pitchFamily="18" charset="0"/>
              </a:rPr>
              <a:t>2 </a:t>
            </a:r>
            <a:r>
              <a:rPr lang="en-US" sz="3200" b="1" dirty="0">
                <a:latin typeface="Times New Roman" pitchFamily="18" charset="0"/>
                <a:ea typeface="Arial"/>
                <a:cs typeface="Times New Roman" pitchFamily="18" charset="0"/>
              </a:rPr>
              <a:t>−12y</a:t>
            </a:r>
            <a:r>
              <a:rPr lang="en-US" sz="3200" b="1" baseline="30000" dirty="0">
                <a:latin typeface="Times New Roman" pitchFamily="18" charset="0"/>
                <a:ea typeface="Arial"/>
                <a:cs typeface="Times New Roman" pitchFamily="18" charset="0"/>
              </a:rPr>
              <a:t>2</a:t>
            </a:r>
            <a:r>
              <a:rPr lang="en-US" sz="3200" b="1" dirty="0">
                <a:latin typeface="Times New Roman" pitchFamily="18" charset="0"/>
                <a:ea typeface="Arial"/>
                <a:cs typeface="Times New Roman" pitchFamily="18" charset="0"/>
              </a:rPr>
              <a:t>		  	  </a:t>
            </a:r>
            <a:r>
              <a:rPr lang="en-US" sz="3200" b="1" dirty="0">
                <a:latin typeface="Times New Roman" pitchFamily="18" charset="0"/>
                <a:ea typeface="Times New Roman"/>
                <a:cs typeface="Times New Roman" pitchFamily="18" charset="0"/>
              </a:rPr>
              <a:t>B. N = 7xy +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endParaRPr lang="en-US" sz="3200" b="1" dirty="0">
              <a:latin typeface="Times New Roman" pitchFamily="18" charset="0"/>
              <a:ea typeface="Times New Roman"/>
              <a:cs typeface="Times New Roman" pitchFamily="18" charset="0"/>
            </a:endParaRPr>
          </a:p>
          <a:p>
            <a:pPr algn="ctr">
              <a:spcBef>
                <a:spcPts val="1000"/>
              </a:spcBef>
            </a:pPr>
            <a:r>
              <a:rPr lang="en-US" sz="3200" b="1" dirty="0">
                <a:latin typeface="Times New Roman" pitchFamily="18" charset="0"/>
                <a:ea typeface="Times New Roman"/>
                <a:cs typeface="Times New Roman" pitchFamily="18" charset="0"/>
              </a:rPr>
              <a:t>C. N = −7xy +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r>
              <a:rPr lang="en-US" sz="3200" b="1" dirty="0">
                <a:latin typeface="Times New Roman" pitchFamily="18" charset="0"/>
                <a:ea typeface="Times New Roman"/>
                <a:cs typeface="Times New Roman" pitchFamily="18" charset="0"/>
              </a:rPr>
              <a:t>			D. N = −7xy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endParaRPr lang="en-US" sz="3200" b="1" dirty="0">
              <a:latin typeface="Times New Roman" pitchFamily="18" charset="0"/>
              <a:ea typeface="Times New Roman"/>
              <a:cs typeface="Times New Roman" pitchFamily="18" charset="0"/>
            </a:endParaRPr>
          </a:p>
        </p:txBody>
      </p:sp>
      <p:sp>
        <p:nvSpPr>
          <p:cNvPr id="26" name="Rectangle 25"/>
          <p:cNvSpPr/>
          <p:nvPr/>
        </p:nvSpPr>
        <p:spPr>
          <a:xfrm>
            <a:off x="1828803" y="4074401"/>
            <a:ext cx="3770584" cy="584775"/>
          </a:xfrm>
          <a:prstGeom prst="rect">
            <a:avLst/>
          </a:prstGeom>
        </p:spPr>
        <p:txBody>
          <a:bodyPr wrap="none" lIns="91434" tIns="45718" rIns="91434" bIns="45718">
            <a:spAutoFit/>
          </a:bodyPr>
          <a:lstStyle/>
          <a:p>
            <a:r>
              <a:rPr lang="en-US" sz="3200" b="1" dirty="0">
                <a:solidFill>
                  <a:srgbClr val="FF3399"/>
                </a:solidFill>
                <a:latin typeface="Times New Roman" pitchFamily="18" charset="0"/>
                <a:ea typeface="Arial"/>
                <a:cs typeface="Times New Roman" pitchFamily="18" charset="0"/>
              </a:rPr>
              <a:t>A. N = 7xy +x</a:t>
            </a:r>
            <a:r>
              <a:rPr lang="en-US" sz="3200" b="1" baseline="30000" dirty="0">
                <a:solidFill>
                  <a:srgbClr val="FF3399"/>
                </a:solidFill>
                <a:latin typeface="Times New Roman" pitchFamily="18" charset="0"/>
                <a:ea typeface="Arial"/>
                <a:cs typeface="Times New Roman" pitchFamily="18" charset="0"/>
              </a:rPr>
              <a:t>2 </a:t>
            </a:r>
            <a:r>
              <a:rPr lang="en-US" sz="3200" b="1" dirty="0">
                <a:solidFill>
                  <a:srgbClr val="FF3399"/>
                </a:solidFill>
                <a:latin typeface="Times New Roman" pitchFamily="18" charset="0"/>
                <a:ea typeface="Arial"/>
                <a:cs typeface="Times New Roman" pitchFamily="18" charset="0"/>
              </a:rPr>
              <a:t>−12y</a:t>
            </a:r>
            <a:r>
              <a:rPr lang="en-US" sz="3200" b="1" baseline="30000" dirty="0">
                <a:solidFill>
                  <a:srgbClr val="FF3399"/>
                </a:solidFill>
                <a:latin typeface="Times New Roman" pitchFamily="18" charset="0"/>
                <a:ea typeface="Arial"/>
                <a:cs typeface="Times New Roman" pitchFamily="18" charset="0"/>
              </a:rPr>
              <a:t>2</a:t>
            </a:r>
            <a:endParaRPr lang="en-US" dirty="0">
              <a:solidFill>
                <a:srgbClr val="FF3399"/>
              </a:solidFill>
            </a:endParaRPr>
          </a:p>
        </p:txBody>
      </p:sp>
    </p:spTree>
    <p:extLst>
      <p:ext uri="{BB962C8B-B14F-4D97-AF65-F5344CB8AC3E}">
        <p14:creationId xmlns:p14="http://schemas.microsoft.com/office/powerpoint/2010/main" val="32844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0" grpId="0"/>
      <p:bldP spid="22"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0308" y="545340"/>
            <a:ext cx="10902461" cy="2472472"/>
          </a:xfrm>
          <a:prstGeom prst="rect">
            <a:avLst/>
          </a:prstGeom>
        </p:spPr>
        <p:txBody>
          <a:bodyPr wrap="square" lIns="91434" tIns="45718" rIns="91434" bIns="45718">
            <a:spAutoFit/>
          </a:bodyPr>
          <a:lstStyle/>
          <a:p>
            <a:pPr>
              <a:spcBef>
                <a:spcPts val="1000"/>
              </a:spcBef>
            </a:pPr>
            <a:r>
              <a:rPr lang="en-US" sz="3200" b="1" dirty="0" err="1">
                <a:solidFill>
                  <a:srgbClr val="FF3399"/>
                </a:solidFill>
                <a:latin typeface="Times New Roman" pitchFamily="18" charset="0"/>
                <a:ea typeface="Arial"/>
                <a:cs typeface="Times New Roman" pitchFamily="18" charset="0"/>
              </a:rPr>
              <a:t>Câu</a:t>
            </a:r>
            <a:r>
              <a:rPr lang="en-US" sz="3200" b="1" dirty="0">
                <a:solidFill>
                  <a:srgbClr val="FF3399"/>
                </a:solidFill>
                <a:latin typeface="Times New Roman" pitchFamily="18" charset="0"/>
                <a:ea typeface="Arial"/>
                <a:cs typeface="Times New Roman" pitchFamily="18" charset="0"/>
              </a:rPr>
              <a:t> 3.</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nào</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dưới</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đây</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là</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kết</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quả</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của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phép</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tính</a:t>
            </a:r>
            <a:r>
              <a:rPr lang="en-US" sz="3200" b="1" dirty="0">
                <a:solidFill>
                  <a:srgbClr val="1F3763"/>
                </a:solidFill>
                <a:latin typeface="Times New Roman" pitchFamily="18" charset="0"/>
                <a:ea typeface="Arial"/>
                <a:cs typeface="Times New Roman" pitchFamily="18" charset="0"/>
              </a:rPr>
              <a:t>  </a:t>
            </a:r>
          </a:p>
          <a:p>
            <a:pPr>
              <a:spcBef>
                <a:spcPts val="1000"/>
              </a:spcBef>
            </a:pPr>
            <a:r>
              <a:rPr lang="en-US" sz="3200" b="1" dirty="0">
                <a:solidFill>
                  <a:srgbClr val="1F3763"/>
                </a:solidFill>
                <a:latin typeface="Times New Roman" pitchFamily="18" charset="0"/>
                <a:ea typeface="Arial"/>
                <a:cs typeface="Times New Roman" pitchFamily="18" charset="0"/>
              </a:rPr>
              <a:t>4x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yz −4xy</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z</a:t>
            </a:r>
            <a:r>
              <a:rPr lang="en-US" sz="3200" b="1" baseline="30000" dirty="0">
                <a:solidFill>
                  <a:srgbClr val="1F3763"/>
                </a:solidFill>
                <a:latin typeface="Times New Roman" pitchFamily="18" charset="0"/>
                <a:ea typeface="Arial"/>
                <a:cs typeface="Times New Roman" pitchFamily="18" charset="0"/>
              </a:rPr>
              <a:t>2 </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yz</a:t>
            </a:r>
            <a:r>
              <a:rPr lang="en-US" sz="3200" b="1" dirty="0">
                <a:solidFill>
                  <a:srgbClr val="1F3763"/>
                </a:solidFill>
                <a:latin typeface="Times New Roman" pitchFamily="18" charset="0"/>
                <a:ea typeface="Arial"/>
                <a:cs typeface="Times New Roman" pitchFamily="18" charset="0"/>
              </a:rPr>
              <a:t>(xyz+x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a:t>
            </a:r>
            <a:endParaRPr lang="en-US" sz="3200" b="1" dirty="0">
              <a:solidFill>
                <a:srgbClr val="1F3763"/>
              </a:solidFill>
              <a:latin typeface="Times New Roman" pitchFamily="18" charset="0"/>
              <a:ea typeface="Times New Roman"/>
              <a:cs typeface="Times New Roman" pitchFamily="18" charset="0"/>
            </a:endParaRPr>
          </a:p>
          <a:p>
            <a:pPr algn="ctr">
              <a:spcBef>
                <a:spcPts val="1000"/>
              </a:spcBef>
            </a:pPr>
            <a:r>
              <a:rPr lang="en-US" sz="3200" b="1" dirty="0">
                <a:solidFill>
                  <a:srgbClr val="1F3763"/>
                </a:solidFill>
                <a:latin typeface="Times New Roman" pitchFamily="18" charset="0"/>
                <a:ea typeface="Arial"/>
                <a:cs typeface="Times New Roman" pitchFamily="18" charset="0"/>
              </a:rPr>
              <a:t>A. 3x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yz − 5xy</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z</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			</a:t>
            </a:r>
            <a:r>
              <a:rPr lang="en-US" sz="3200" b="1" dirty="0">
                <a:solidFill>
                  <a:srgbClr val="1F3763"/>
                </a:solidFill>
                <a:latin typeface="Times New Roman" pitchFamily="18" charset="0"/>
                <a:ea typeface="Times New Roman"/>
                <a:cs typeface="Times New Roman" pitchFamily="18" charset="0"/>
              </a:rPr>
              <a:t>B. 3x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endParaRPr lang="en-US" sz="3200" b="1" dirty="0">
              <a:solidFill>
                <a:srgbClr val="1F3763"/>
              </a:solidFill>
              <a:latin typeface="Times New Roman" pitchFamily="18" charset="0"/>
              <a:ea typeface="Times New Roman"/>
              <a:cs typeface="Times New Roman" pitchFamily="18" charset="0"/>
            </a:endParaRPr>
          </a:p>
          <a:p>
            <a:pPr algn="ctr">
              <a:spcBef>
                <a:spcPts val="1000"/>
              </a:spcBef>
            </a:pPr>
            <a:r>
              <a:rPr lang="en-US" sz="3200" b="1" dirty="0">
                <a:solidFill>
                  <a:srgbClr val="1F3763"/>
                </a:solidFill>
                <a:latin typeface="Times New Roman" pitchFamily="18" charset="0"/>
                <a:ea typeface="Times New Roman"/>
                <a:cs typeface="Times New Roman" pitchFamily="18" charset="0"/>
              </a:rPr>
              <a:t>C. −3x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			D. 5x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endParaRPr lang="en-US" sz="3200" b="1" dirty="0">
              <a:solidFill>
                <a:srgbClr val="1F3763"/>
              </a:solidFill>
              <a:latin typeface="Times New Roman" pitchFamily="18" charset="0"/>
              <a:ea typeface="Times New Roman"/>
              <a:cs typeface="Times New Roman" pitchFamily="18" charset="0"/>
            </a:endParaRPr>
          </a:p>
        </p:txBody>
      </p:sp>
      <p:sp>
        <p:nvSpPr>
          <p:cNvPr id="3" name="Rectangle 2"/>
          <p:cNvSpPr/>
          <p:nvPr/>
        </p:nvSpPr>
        <p:spPr>
          <a:xfrm>
            <a:off x="2254240" y="1768757"/>
            <a:ext cx="3416320" cy="584775"/>
          </a:xfrm>
          <a:prstGeom prst="rect">
            <a:avLst/>
          </a:prstGeom>
        </p:spPr>
        <p:txBody>
          <a:bodyPr wrap="none" lIns="91434" tIns="45718" rIns="91434" bIns="45718">
            <a:spAutoFit/>
          </a:bodyPr>
          <a:lstStyle/>
          <a:p>
            <a:r>
              <a:rPr lang="en-US" sz="3200" b="1" dirty="0">
                <a:solidFill>
                  <a:srgbClr val="FF3399"/>
                </a:solidFill>
                <a:latin typeface="Times New Roman" pitchFamily="18" charset="0"/>
                <a:ea typeface="Arial"/>
                <a:cs typeface="Times New Roman" pitchFamily="18" charset="0"/>
              </a:rPr>
              <a:t>A. 3x</a:t>
            </a:r>
            <a:r>
              <a:rPr lang="en-US" sz="3200" b="1" baseline="30000" dirty="0">
                <a:solidFill>
                  <a:srgbClr val="FF3399"/>
                </a:solidFill>
                <a:latin typeface="Times New Roman" pitchFamily="18" charset="0"/>
                <a:ea typeface="Arial"/>
                <a:cs typeface="Times New Roman" pitchFamily="18" charset="0"/>
              </a:rPr>
              <a:t>3</a:t>
            </a:r>
            <a:r>
              <a:rPr lang="en-US" sz="3200" b="1" dirty="0">
                <a:solidFill>
                  <a:srgbClr val="FF3399"/>
                </a:solidFill>
                <a:latin typeface="Times New Roman" pitchFamily="18" charset="0"/>
                <a:ea typeface="Arial"/>
                <a:cs typeface="Times New Roman" pitchFamily="18" charset="0"/>
              </a:rPr>
              <a:t>yz − 5xy</a:t>
            </a:r>
            <a:r>
              <a:rPr lang="en-US" sz="3200" b="1" baseline="30000" dirty="0">
                <a:solidFill>
                  <a:srgbClr val="FF3399"/>
                </a:solidFill>
                <a:latin typeface="Times New Roman" pitchFamily="18" charset="0"/>
                <a:ea typeface="Arial"/>
                <a:cs typeface="Times New Roman" pitchFamily="18" charset="0"/>
              </a:rPr>
              <a:t>2</a:t>
            </a:r>
            <a:r>
              <a:rPr lang="en-US" sz="3200" b="1" dirty="0">
                <a:solidFill>
                  <a:srgbClr val="FF3399"/>
                </a:solidFill>
                <a:latin typeface="Times New Roman" pitchFamily="18" charset="0"/>
                <a:ea typeface="Arial"/>
                <a:cs typeface="Times New Roman" pitchFamily="18" charset="0"/>
              </a:rPr>
              <a:t>z</a:t>
            </a:r>
            <a:r>
              <a:rPr lang="en-US" sz="3200" b="1" baseline="30000" dirty="0">
                <a:solidFill>
                  <a:srgbClr val="FF3399"/>
                </a:solidFill>
                <a:latin typeface="Times New Roman" pitchFamily="18" charset="0"/>
                <a:ea typeface="Arial"/>
                <a:cs typeface="Times New Roman" pitchFamily="18" charset="0"/>
              </a:rPr>
              <a:t>2</a:t>
            </a:r>
            <a:r>
              <a:rPr lang="en-US" sz="3200" b="1" dirty="0">
                <a:solidFill>
                  <a:srgbClr val="FF3399"/>
                </a:solidFill>
                <a:latin typeface="Times New Roman" pitchFamily="18" charset="0"/>
                <a:ea typeface="Arial"/>
                <a:cs typeface="Times New Roman" pitchFamily="18" charset="0"/>
              </a:rPr>
              <a:t>	</a:t>
            </a:r>
            <a:endParaRPr lang="en-US" dirty="0">
              <a:solidFill>
                <a:srgbClr val="FF3399"/>
              </a:solidFill>
            </a:endParaRPr>
          </a:p>
        </p:txBody>
      </p:sp>
      <p:sp>
        <p:nvSpPr>
          <p:cNvPr id="4" name="Rectangle 3"/>
          <p:cNvSpPr/>
          <p:nvPr/>
        </p:nvSpPr>
        <p:spPr>
          <a:xfrm>
            <a:off x="410308" y="3631817"/>
            <a:ext cx="11371384" cy="2267287"/>
          </a:xfrm>
          <a:prstGeom prst="rect">
            <a:avLst/>
          </a:prstGeom>
        </p:spPr>
        <p:txBody>
          <a:bodyPr wrap="square" lIns="91434" tIns="45718" rIns="91434" bIns="45718">
            <a:spAutoFit/>
          </a:bodyPr>
          <a:lstStyle/>
          <a:p>
            <a:pPr>
              <a:spcAft>
                <a:spcPts val="800"/>
              </a:spcAft>
            </a:pPr>
            <a:r>
              <a:rPr lang="en-US" sz="3200" b="1" dirty="0" err="1">
                <a:solidFill>
                  <a:srgbClr val="FF0000"/>
                </a:solidFill>
                <a:latin typeface="Times New Roman"/>
                <a:ea typeface="Times New Roman"/>
                <a:cs typeface="Times New Roman"/>
              </a:rPr>
              <a:t>Câu</a:t>
            </a:r>
            <a:r>
              <a:rPr lang="en-US" sz="3200" b="1" dirty="0">
                <a:solidFill>
                  <a:srgbClr val="FF0000"/>
                </a:solidFill>
                <a:latin typeface="Times New Roman"/>
                <a:ea typeface="Times New Roman"/>
                <a:cs typeface="Times New Roman"/>
              </a:rPr>
              <a:t> 4. </a:t>
            </a:r>
            <a:r>
              <a:rPr lang="en-US" sz="3200" dirty="0">
                <a:solidFill>
                  <a:srgbClr val="000000"/>
                </a:solidFill>
                <a:latin typeface="Times New Roman"/>
                <a:ea typeface="Arial"/>
                <a:cs typeface="Times New Roman"/>
              </a:rPr>
              <a:t>Chia </a:t>
            </a:r>
            <a:r>
              <a:rPr lang="en-US" sz="3200" dirty="0" err="1">
                <a:solidFill>
                  <a:srgbClr val="000000"/>
                </a:solidFill>
                <a:latin typeface="Times New Roman"/>
                <a:ea typeface="Arial"/>
                <a:cs typeface="Times New Roman"/>
              </a:rPr>
              <a:t>đa</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thức</a:t>
            </a:r>
            <a:r>
              <a:rPr lang="en-US" sz="3200" dirty="0">
                <a:solidFill>
                  <a:srgbClr val="000000"/>
                </a:solidFill>
                <a:latin typeface="Times New Roman"/>
                <a:ea typeface="Arial"/>
                <a:cs typeface="Times New Roman"/>
              </a:rPr>
              <a:t> (3x</a:t>
            </a:r>
            <a:r>
              <a:rPr lang="en-US" sz="3200" baseline="30000" dirty="0">
                <a:solidFill>
                  <a:srgbClr val="000000"/>
                </a:solidFill>
                <a:latin typeface="Times New Roman"/>
                <a:ea typeface="Arial"/>
                <a:cs typeface="Times New Roman"/>
              </a:rPr>
              <a:t>5</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+6x</a:t>
            </a:r>
            <a:r>
              <a:rPr lang="en-US" sz="3200" baseline="30000" dirty="0">
                <a:solidFill>
                  <a:srgbClr val="000000"/>
                </a:solidFill>
                <a:latin typeface="Times New Roman"/>
                <a:ea typeface="Arial"/>
                <a:cs typeface="Times New Roman"/>
              </a:rPr>
              <a:t>3</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−9x</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cho</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đơn</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thức</a:t>
            </a:r>
            <a:r>
              <a:rPr lang="en-US" sz="3200" dirty="0">
                <a:solidFill>
                  <a:srgbClr val="000000"/>
                </a:solidFill>
                <a:latin typeface="Times New Roman"/>
                <a:ea typeface="Arial"/>
                <a:cs typeface="Times New Roman"/>
              </a:rPr>
              <a:t>  3x</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 ta </a:t>
            </a:r>
            <a:r>
              <a:rPr lang="en-US" sz="3200" dirty="0" err="1">
                <a:solidFill>
                  <a:srgbClr val="000000"/>
                </a:solidFill>
                <a:latin typeface="Times New Roman"/>
                <a:ea typeface="Arial"/>
                <a:cs typeface="Times New Roman"/>
              </a:rPr>
              <a:t>được</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kết</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quả</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là</a:t>
            </a:r>
            <a:r>
              <a:rPr lang="en-US" sz="3200" dirty="0">
                <a:solidFill>
                  <a:srgbClr val="000000"/>
                </a:solidFill>
                <a:latin typeface="Times New Roman"/>
                <a:ea typeface="Arial"/>
                <a:cs typeface="Times New Roman"/>
              </a:rPr>
              <a:t>: </a:t>
            </a:r>
            <a:endParaRPr lang="en-US" sz="3200" dirty="0">
              <a:latin typeface="Times New Roman"/>
              <a:ea typeface="Calibri"/>
              <a:cs typeface="Times New Roman"/>
            </a:endParaRPr>
          </a:p>
          <a:p>
            <a:pPr algn="ctr">
              <a:spcAft>
                <a:spcPts val="800"/>
              </a:spcAft>
            </a:pPr>
            <a:r>
              <a:rPr lang="en-US" sz="3200" dirty="0">
                <a:solidFill>
                  <a:srgbClr val="000000"/>
                </a:solidFill>
                <a:latin typeface="Times New Roman"/>
                <a:ea typeface="Times New Roman"/>
                <a:cs typeface="Times New Roman"/>
              </a:rPr>
              <a:t>A.  x</a:t>
            </a:r>
            <a:r>
              <a:rPr lang="en-US" sz="3200" baseline="30000" dirty="0">
                <a:solidFill>
                  <a:srgbClr val="000000"/>
                </a:solidFill>
                <a:latin typeface="Times New Roman"/>
                <a:ea typeface="Times New Roman"/>
                <a:cs typeface="Times New Roman"/>
              </a:rPr>
              <a:t>3 </a:t>
            </a:r>
            <a:r>
              <a:rPr lang="en-US" sz="3200" dirty="0">
                <a:solidFill>
                  <a:srgbClr val="000000"/>
                </a:solidFill>
                <a:latin typeface="Times New Roman"/>
                <a:ea typeface="Times New Roman"/>
                <a:cs typeface="Times New Roman"/>
              </a:rPr>
              <a:t>+ 2x				     </a:t>
            </a:r>
            <a:r>
              <a:rPr lang="en-US" sz="3200" dirty="0">
                <a:solidFill>
                  <a:srgbClr val="000000"/>
                </a:solidFill>
                <a:latin typeface="Times New Roman"/>
                <a:ea typeface="Arial"/>
                <a:cs typeface="Times New Roman"/>
              </a:rPr>
              <a:t>B.  x</a:t>
            </a:r>
            <a:r>
              <a:rPr lang="en-US" sz="3200" baseline="30000" dirty="0">
                <a:solidFill>
                  <a:srgbClr val="000000"/>
                </a:solidFill>
                <a:latin typeface="Times New Roman"/>
                <a:ea typeface="Arial"/>
                <a:cs typeface="Times New Roman"/>
              </a:rPr>
              <a:t>3 </a:t>
            </a:r>
            <a:r>
              <a:rPr lang="en-US" sz="3200" dirty="0">
                <a:solidFill>
                  <a:srgbClr val="000000"/>
                </a:solidFill>
                <a:latin typeface="Times New Roman"/>
                <a:ea typeface="Arial"/>
                <a:cs typeface="Times New Roman"/>
              </a:rPr>
              <a:t>+ 2x − 3</a:t>
            </a:r>
            <a:endParaRPr lang="en-US" sz="3200" dirty="0">
              <a:latin typeface="Times New Roman"/>
              <a:ea typeface="Calibri"/>
              <a:cs typeface="Times New Roman"/>
            </a:endParaRPr>
          </a:p>
          <a:p>
            <a:pPr algn="ctr">
              <a:spcAft>
                <a:spcPts val="800"/>
              </a:spcAft>
            </a:pPr>
            <a:r>
              <a:rPr lang="en-US" sz="3200" dirty="0">
                <a:solidFill>
                  <a:srgbClr val="000000"/>
                </a:solidFill>
                <a:latin typeface="Times New Roman"/>
                <a:ea typeface="Times New Roman"/>
                <a:cs typeface="Times New Roman"/>
              </a:rPr>
              <a:t>C. 3x</a:t>
            </a:r>
            <a:r>
              <a:rPr lang="en-US" sz="3200" baseline="30000" dirty="0">
                <a:solidFill>
                  <a:srgbClr val="000000"/>
                </a:solidFill>
                <a:latin typeface="Times New Roman"/>
                <a:ea typeface="Times New Roman"/>
                <a:cs typeface="Times New Roman"/>
              </a:rPr>
              <a:t>3 </a:t>
            </a:r>
            <a:r>
              <a:rPr lang="en-US" sz="3200" dirty="0">
                <a:solidFill>
                  <a:srgbClr val="000000"/>
                </a:solidFill>
                <a:latin typeface="Times New Roman"/>
                <a:ea typeface="Times New Roman"/>
                <a:cs typeface="Times New Roman"/>
              </a:rPr>
              <a:t>+ 2x − 3				D. x</a:t>
            </a:r>
            <a:r>
              <a:rPr lang="en-US" sz="3200" baseline="30000" dirty="0">
                <a:solidFill>
                  <a:srgbClr val="000000"/>
                </a:solidFill>
                <a:latin typeface="Times New Roman"/>
                <a:ea typeface="Times New Roman"/>
                <a:cs typeface="Times New Roman"/>
              </a:rPr>
              <a:t>3</a:t>
            </a:r>
            <a:r>
              <a:rPr lang="en-US" sz="3200" dirty="0">
                <a:solidFill>
                  <a:srgbClr val="000000"/>
                </a:solidFill>
                <a:latin typeface="Times New Roman"/>
                <a:ea typeface="Times New Roman"/>
                <a:cs typeface="Times New Roman"/>
              </a:rPr>
              <a:t>y + 2xy − 3</a:t>
            </a:r>
            <a:endParaRPr lang="en-US" sz="3200" dirty="0">
              <a:latin typeface="Times New Roman"/>
              <a:ea typeface="Calibri"/>
              <a:cs typeface="Times New Roman"/>
            </a:endParaRPr>
          </a:p>
        </p:txBody>
      </p:sp>
      <p:sp>
        <p:nvSpPr>
          <p:cNvPr id="5" name="Rectangle 4"/>
          <p:cNvSpPr/>
          <p:nvPr/>
        </p:nvSpPr>
        <p:spPr>
          <a:xfrm>
            <a:off x="6655563" y="4718567"/>
            <a:ext cx="2561920" cy="584775"/>
          </a:xfrm>
          <a:prstGeom prst="rect">
            <a:avLst/>
          </a:prstGeom>
        </p:spPr>
        <p:txBody>
          <a:bodyPr wrap="none" lIns="91434" tIns="45718" rIns="91434" bIns="45718">
            <a:spAutoFit/>
          </a:bodyPr>
          <a:lstStyle/>
          <a:p>
            <a:pPr algn="ctr">
              <a:spcAft>
                <a:spcPts val="800"/>
              </a:spcAft>
            </a:pPr>
            <a:r>
              <a:rPr lang="en-US" sz="3200" dirty="0">
                <a:solidFill>
                  <a:srgbClr val="FF0000"/>
                </a:solidFill>
                <a:latin typeface="Times New Roman"/>
                <a:ea typeface="Arial"/>
                <a:cs typeface="Times New Roman"/>
              </a:rPr>
              <a:t>B.  x</a:t>
            </a:r>
            <a:r>
              <a:rPr lang="en-US" sz="3200" baseline="30000" dirty="0">
                <a:solidFill>
                  <a:srgbClr val="FF0000"/>
                </a:solidFill>
                <a:latin typeface="Times New Roman"/>
                <a:ea typeface="Arial"/>
                <a:cs typeface="Times New Roman"/>
              </a:rPr>
              <a:t>3 </a:t>
            </a:r>
            <a:r>
              <a:rPr lang="en-US" sz="3200" dirty="0">
                <a:solidFill>
                  <a:srgbClr val="FF0000"/>
                </a:solidFill>
                <a:latin typeface="Times New Roman"/>
                <a:ea typeface="Arial"/>
                <a:cs typeface="Times New Roman"/>
              </a:rPr>
              <a:t>+ 2x − 3</a:t>
            </a:r>
            <a:endParaRPr lang="en-US" sz="3200" dirty="0">
              <a:solidFill>
                <a:srgbClr val="FF0000"/>
              </a:solidFill>
              <a:latin typeface="Times New Roman"/>
              <a:ea typeface="Calibri"/>
              <a:cs typeface="Times New Roman"/>
            </a:endParaRPr>
          </a:p>
        </p:txBody>
      </p:sp>
    </p:spTree>
    <p:extLst>
      <p:ext uri="{BB962C8B-B14F-4D97-AF65-F5344CB8AC3E}">
        <p14:creationId xmlns:p14="http://schemas.microsoft.com/office/powerpoint/2010/main" val="5963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2" name="Rectangle 1">
            <a:extLst>
              <a:ext uri="{FF2B5EF4-FFF2-40B4-BE49-F238E27FC236}">
                <a16:creationId xmlns:a16="http://schemas.microsoft.com/office/drawing/2014/main" id="{575831E5-634D-6B39-A989-4B7714970276}"/>
              </a:ext>
            </a:extLst>
          </p:cNvPr>
          <p:cNvSpPr/>
          <p:nvPr/>
        </p:nvSpPr>
        <p:spPr>
          <a:xfrm>
            <a:off x="5617024" y="2097283"/>
            <a:ext cx="957953" cy="574516"/>
          </a:xfrm>
          <a:prstGeom prst="rect">
            <a:avLst/>
          </a:prstGeom>
        </p:spPr>
        <p:txBody>
          <a:bodyPr wrap="none" lIns="121914" tIns="60957" rIns="121914" bIns="60957">
            <a:spAutoFit/>
          </a:bodyPr>
          <a:lstStyle/>
          <a:p>
            <a:pPr algn="ctr" defTabSz="1219170">
              <a:buClr>
                <a:srgbClr val="000000"/>
              </a:buClr>
              <a:defRPr/>
            </a:pPr>
            <a:r>
              <a:rPr lang="en-US" sz="2900" b="1" i="1" kern="0" dirty="0" err="1">
                <a:solidFill>
                  <a:srgbClr val="0070C0"/>
                </a:solidFill>
                <a:cs typeface="Arial" panose="020B0604020202020204" pitchFamily="34" charset="0"/>
                <a:sym typeface="Arial"/>
              </a:rPr>
              <a:t>Giải</a:t>
            </a:r>
            <a:endParaRPr lang="en-US" sz="2900" b="1" i="1" kern="0" dirty="0">
              <a:solidFill>
                <a:srgbClr val="0070C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BCC60E-B69A-3056-2744-F5D1873BCD95}"/>
                  </a:ext>
                </a:extLst>
              </p:cNvPr>
              <p:cNvSpPr txBox="1"/>
              <p:nvPr/>
            </p:nvSpPr>
            <p:spPr>
              <a:xfrm>
                <a:off x="266819" y="2384541"/>
                <a:ext cx="9791581" cy="822463"/>
              </a:xfrm>
              <a:prstGeom prst="rect">
                <a:avLst/>
              </a:prstGeom>
              <a:noFill/>
            </p:spPr>
            <p:txBody>
              <a:bodyPr wrap="square" lIns="121914" tIns="60957" rIns="121914" bIns="60957">
                <a:spAutoFit/>
              </a:bodyPr>
              <a:lstStyle/>
              <a:p>
                <a:pPr defTabSz="1219170">
                  <a:lnSpc>
                    <a:spcPct val="150000"/>
                  </a:lnSpc>
                  <a:spcAft>
                    <a:spcPts val="1067"/>
                  </a:spcAft>
                  <a:buClr>
                    <a:srgbClr val="000000"/>
                  </a:buClr>
                </a:pPr>
                <a:r>
                  <a:rPr lang="en-US" sz="2700" kern="0" dirty="0">
                    <a:solidFill>
                      <a:srgbClr val="000000"/>
                    </a:solidFill>
                    <a:ea typeface="Arial" panose="020B0604020202020204" pitchFamily="34" charset="0"/>
                    <a:cs typeface="Times New Roman" panose="02020603050405020304" pitchFamily="18" charset="0"/>
                    <a:sym typeface="Arial"/>
                  </a:rPr>
                  <a:t>b) Ta </a:t>
                </a:r>
                <a:r>
                  <a:rPr lang="en-US" sz="2700" kern="0" dirty="0" err="1">
                    <a:solidFill>
                      <a:srgbClr val="000000"/>
                    </a:solidFill>
                    <a:ea typeface="Arial" panose="020B0604020202020204" pitchFamily="34" charset="0"/>
                    <a:cs typeface="Times New Roman" panose="02020603050405020304" pitchFamily="18" charset="0"/>
                    <a:sym typeface="Arial"/>
                  </a:rPr>
                  <a:t>có</a:t>
                </a:r>
                <a:r>
                  <a:rPr lang="en-US" sz="2700" kern="0" dirty="0">
                    <a:solidFill>
                      <a:srgbClr val="000000"/>
                    </a:solidFill>
                    <a:ea typeface="Arial" panose="020B0604020202020204" pitchFamily="34"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+ 4)(2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xmlns:a14="http://schemas.microsoft.com/office/drawing/2010/main" xmlns="" id="{0ABCC60E-B69A-3056-2744-F5D1873BCD95}"/>
                  </a:ext>
                </a:extLst>
              </p:cNvPr>
              <p:cNvSpPr txBox="1">
                <a:spLocks noRot="1" noChangeAspect="1" noMove="1" noResize="1" noEditPoints="1" noAdjustHandles="1" noChangeArrowheads="1" noChangeShapeType="1" noTextEdit="1"/>
              </p:cNvSpPr>
              <p:nvPr/>
            </p:nvSpPr>
            <p:spPr>
              <a:xfrm>
                <a:off x="266819" y="2384541"/>
                <a:ext cx="9791581" cy="822463"/>
              </a:xfrm>
              <a:prstGeom prst="rect">
                <a:avLst/>
              </a:prstGeom>
              <a:blipFill rotWithShape="1">
                <a:blip r:embed="rId3"/>
                <a:stretch>
                  <a:fillRect l="-872" b="-518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3ECE06E-5727-169E-AAF8-EAE72CCED866}"/>
              </a:ext>
            </a:extLst>
          </p:cNvPr>
          <p:cNvSpPr txBox="1"/>
          <p:nvPr/>
        </p:nvSpPr>
        <p:spPr>
          <a:xfrm>
            <a:off x="1253028" y="6020572"/>
            <a:ext cx="10245309" cy="669344"/>
          </a:xfrm>
          <a:prstGeom prst="rect">
            <a:avLst/>
          </a:prstGeom>
          <a:noFill/>
        </p:spPr>
        <p:txBody>
          <a:bodyPr wrap="square" lIns="121914" tIns="60957" rIns="121914" bIns="60957">
            <a:spAutoFit/>
          </a:bodyPr>
          <a:lstStyle/>
          <a:p>
            <a:pPr defTabSz="1219140">
              <a:lnSpc>
                <a:spcPct val="150000"/>
              </a:lnSpc>
              <a:spcAft>
                <a:spcPts val="1067"/>
              </a:spcAft>
              <a:buClr>
                <a:srgbClr val="000000"/>
              </a:buClr>
              <a:defRPr/>
            </a:pPr>
            <a:r>
              <a:rPr lang="en-US" sz="2700" kern="0" dirty="0">
                <a:solidFill>
                  <a:srgbClr val="0000CC"/>
                </a:solidFill>
                <a:ea typeface="Arial" panose="020B0604020202020204" pitchFamily="34" charset="0"/>
                <a:cs typeface="Times New Roman" panose="02020603050405020304" pitchFamily="18" charset="0"/>
                <a:sym typeface="Arial"/>
              </a:rPr>
              <a:t>G</a:t>
            </a:r>
            <a:r>
              <a:rPr lang="en-US" sz="2700" kern="0" dirty="0" err="1">
                <a:solidFill>
                  <a:srgbClr val="0000CC"/>
                </a:solidFill>
                <a:ea typeface="Arial" panose="020B0604020202020204" pitchFamily="34" charset="0"/>
                <a:cs typeface="Times New Roman" panose="02020603050405020304" pitchFamily="18" charset="0"/>
                <a:sym typeface="Arial"/>
              </a:rPr>
              <a:t>iá</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trị</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của</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biểu</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thức</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sau</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không</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phụ</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thuộc</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vào</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giá</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trị</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của</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biến</a:t>
            </a:r>
            <a:r>
              <a:rPr lang="en-US" sz="2700" kern="0" dirty="0">
                <a:solidFill>
                  <a:srgbClr val="0000CC"/>
                </a:solidFill>
                <a:ea typeface="Arial" panose="020B0604020202020204" pitchFamily="34" charset="0"/>
                <a:cs typeface="Times New Roman" panose="02020603050405020304" pitchFamily="18" charset="0"/>
                <a:sym typeface="Arial"/>
              </a:rPr>
              <a:t> x.</a:t>
            </a:r>
            <a:endParaRPr lang="en-US" sz="2700" kern="100" dirty="0">
              <a:solidFill>
                <a:srgbClr val="0000CC"/>
              </a:solidFill>
              <a:ea typeface="Calibri" panose="020F0502020204030204" pitchFamily="34" charset="0"/>
              <a:cs typeface="Times New Roman" panose="02020603050405020304" pitchFamily="18" charset="0"/>
              <a:sym typeface="Arial"/>
            </a:endParaRPr>
          </a:p>
        </p:txBody>
      </p:sp>
      <p:pic>
        <p:nvPicPr>
          <p:cNvPr id="13" name="Picture 12">
            <a:extLst>
              <a:ext uri="{FF2B5EF4-FFF2-40B4-BE49-F238E27FC236}">
                <a16:creationId xmlns:a16="http://schemas.microsoft.com/office/drawing/2014/main" id="{40B993CE-F9B5-B0D7-36F4-F8837AD979DF}"/>
              </a:ext>
            </a:extLst>
          </p:cNvPr>
          <p:cNvPicPr>
            <a:picLocks noChangeAspect="1"/>
          </p:cNvPicPr>
          <p:nvPr/>
        </p:nvPicPr>
        <p:blipFill>
          <a:blip r:embed="rId4">
            <a:duotone>
              <a:prstClr val="black"/>
              <a:srgbClr val="4F81BD">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04092" y="6164395"/>
            <a:ext cx="584200" cy="52216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6819" y="5228880"/>
                <a:ext cx="11128011"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30) </m:t>
                    </m:r>
                    <m:r>
                      <a:rPr lang="en-US" sz="2700" b="1"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m:t>
                    </m:r>
                    <m:r>
                      <a:rPr lang="en-US" sz="2700" i="1" kern="0" dirty="0" smtClean="0">
                        <a:solidFill>
                          <a:srgbClr val="FF0000"/>
                        </a:solidFill>
                        <a:latin typeface="Cambria Math" panose="02040503050406030204" pitchFamily="18" charset="0"/>
                        <a:ea typeface="Arial" panose="020B0604020202020204" pitchFamily="34" charset="0"/>
                        <a:cs typeface="Times New Roman" panose="02020603050405020304" pitchFamily="18" charset="0"/>
                        <a:sym typeface="Arial"/>
                      </a:rPr>
                      <m:t>–18</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6819" y="5228880"/>
                <a:ext cx="11128011" cy="79169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7162" y="4524954"/>
                <a:ext cx="10679723"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+ 12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5" name="Rectangle 4"/>
              <p:cNvSpPr>
                <a:spLocks noRot="1" noChangeAspect="1" noMove="1" noResize="1" noEditPoints="1" noAdjustHandles="1" noChangeArrowheads="1" noChangeShapeType="1" noTextEdit="1"/>
              </p:cNvSpPr>
              <p:nvPr/>
            </p:nvSpPr>
            <p:spPr>
              <a:xfrm>
                <a:off x="277162" y="4524954"/>
                <a:ext cx="10679723" cy="79169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820" y="3903001"/>
                <a:ext cx="10175404"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6" name="Rectangle 5"/>
              <p:cNvSpPr>
                <a:spLocks noRot="1" noChangeAspect="1" noMove="1" noResize="1" noEditPoints="1" noAdjustHandles="1" noChangeArrowheads="1" noChangeShapeType="1" noTextEdit="1"/>
              </p:cNvSpPr>
              <p:nvPr/>
            </p:nvSpPr>
            <p:spPr>
              <a:xfrm>
                <a:off x="266820" y="3903001"/>
                <a:ext cx="10175404" cy="79169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6820" y="3111340"/>
                <a:ext cx="11753946" cy="762645"/>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b="0" i="1" kern="0" dirty="0" smtClean="0">
                        <a:solidFill>
                          <a:srgbClr val="000000"/>
                        </a:solidFill>
                        <a:latin typeface="Cambria Math"/>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+ 8</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15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m:t>
                    </m:r>
                    <m:d>
                      <m:dPr>
                        <m:ctrlP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6</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e>
                    </m:d>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8" name="Rectangle 7"/>
              <p:cNvSpPr>
                <a:spLocks noRot="1" noChangeAspect="1" noMove="1" noResize="1" noEditPoints="1" noAdjustHandles="1" noChangeArrowheads="1" noChangeShapeType="1" noTextEdit="1"/>
              </p:cNvSpPr>
              <p:nvPr/>
            </p:nvSpPr>
            <p:spPr>
              <a:xfrm>
                <a:off x="266820" y="3111340"/>
                <a:ext cx="11753946" cy="76264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ECE06E-5727-169E-AAF8-EAE72CCED866}"/>
                  </a:ext>
                </a:extLst>
              </p:cNvPr>
              <p:cNvSpPr txBox="1"/>
              <p:nvPr/>
            </p:nvSpPr>
            <p:spPr>
              <a:xfrm>
                <a:off x="1088292" y="56937"/>
                <a:ext cx="10587893" cy="2168152"/>
              </a:xfrm>
              <a:prstGeom prst="rect">
                <a:avLst/>
              </a:prstGeom>
              <a:noFill/>
            </p:spPr>
            <p:txBody>
              <a:bodyPr wrap="square" lIns="121914" tIns="60957" rIns="121914" bIns="60957">
                <a:spAutoFit/>
              </a:bodyPr>
              <a:lstStyle/>
              <a:p>
                <a:pPr defTabSz="1219140">
                  <a:lnSpc>
                    <a:spcPct val="150000"/>
                  </a:lnSpc>
                  <a:spcAft>
                    <a:spcPts val="1067"/>
                  </a:spcAft>
                  <a:buClr>
                    <a:srgbClr val="000000"/>
                  </a:buClr>
                  <a:defRPr/>
                </a:pPr>
                <a:r>
                  <a:rPr lang="en-US" sz="2800" b="1" u="sng" kern="0" dirty="0" err="1">
                    <a:solidFill>
                      <a:srgbClr val="002060"/>
                    </a:solidFill>
                    <a:cs typeface="Arial" panose="020B0604020202020204" pitchFamily="34" charset="0"/>
                    <a:sym typeface="Arial"/>
                  </a:rPr>
                  <a:t>Bài</a:t>
                </a:r>
                <a:r>
                  <a:rPr lang="en-US" sz="2800" b="1" u="sng" kern="0" dirty="0">
                    <a:solidFill>
                      <a:srgbClr val="002060"/>
                    </a:solidFill>
                    <a:cs typeface="Arial" panose="020B0604020202020204" pitchFamily="34" charset="0"/>
                    <a:sym typeface="Arial"/>
                  </a:rPr>
                  <a:t> 4 (SGK – </a:t>
                </a:r>
                <a:r>
                  <a:rPr lang="en-US" sz="2800" b="1" kern="0" dirty="0">
                    <a:solidFill>
                      <a:srgbClr val="002060"/>
                    </a:solidFill>
                    <a:cs typeface="Arial" panose="020B0604020202020204" pitchFamily="34" charset="0"/>
                    <a:sym typeface="Arial"/>
                  </a:rPr>
                  <a:t>tr17)</a:t>
                </a:r>
                <a:r>
                  <a:rPr lang="en-US" sz="2800" kern="0" dirty="0">
                    <a:solidFill>
                      <a:srgbClr val="000000"/>
                    </a:solidFill>
                    <a:cs typeface="Arial" panose="020B0604020202020204" pitchFamily="34" charset="0"/>
                    <a:sym typeface="Arial"/>
                  </a:rPr>
                  <a:t>: b) </a:t>
                </a:r>
                <a:r>
                  <a:rPr lang="en-US" sz="2700" kern="0" dirty="0" err="1">
                    <a:solidFill>
                      <a:srgbClr val="000000"/>
                    </a:solidFill>
                    <a:ea typeface="Arial" panose="020B0604020202020204" pitchFamily="34" charset="0"/>
                    <a:cs typeface="Times New Roman" panose="02020603050405020304" pitchFamily="18" charset="0"/>
                    <a:sym typeface="Arial"/>
                  </a:rPr>
                  <a:t>Chứng</a:t>
                </a:r>
                <a:r>
                  <a:rPr lang="en-US" sz="2700" kern="0" dirty="0">
                    <a:solidFill>
                      <a:srgbClr val="000000"/>
                    </a:solidFill>
                    <a:ea typeface="Arial" panose="020B0604020202020204" pitchFamily="34" charset="0"/>
                    <a:cs typeface="Times New Roman" panose="02020603050405020304" pitchFamily="18" charset="0"/>
                    <a:sym typeface="Arial"/>
                  </a:rPr>
                  <a:t> minh </a:t>
                </a:r>
                <a:r>
                  <a:rPr lang="en-US" sz="2700" kern="0" dirty="0" err="1">
                    <a:solidFill>
                      <a:srgbClr val="000000"/>
                    </a:solidFill>
                    <a:ea typeface="Arial" panose="020B0604020202020204" pitchFamily="34" charset="0"/>
                    <a:cs typeface="Times New Roman" panose="02020603050405020304" pitchFamily="18" charset="0"/>
                    <a:sym typeface="Arial"/>
                  </a:rPr>
                  <a:t>giá</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trị</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của</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biểu</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thức</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sau</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không</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phụ</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thuộc</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vào</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giá</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trị</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của</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biến</a:t>
                </a:r>
                <a:r>
                  <a:rPr lang="en-US" sz="2700" kern="0" dirty="0">
                    <a:solidFill>
                      <a:srgbClr val="000000"/>
                    </a:solidFill>
                    <a:ea typeface="Arial" panose="020B0604020202020204" pitchFamily="34" charset="0"/>
                    <a:cs typeface="Times New Roman" panose="02020603050405020304" pitchFamily="18" charset="0"/>
                    <a:sym typeface="Arial"/>
                  </a:rPr>
                  <a:t> x: </a:t>
                </a: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+ 4)(2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14" name="TextBox 13">
                <a:extLst>
                  <a:ext uri="{FF2B5EF4-FFF2-40B4-BE49-F238E27FC236}">
                    <a16:creationId xmlns:a16="http://schemas.microsoft.com/office/drawing/2014/main" xmlns="" id="{A3ECE06E-5727-169E-AAF8-EAE72CCED866}"/>
                  </a:ext>
                </a:extLst>
              </p:cNvPr>
              <p:cNvSpPr txBox="1">
                <a:spLocks noRot="1" noChangeAspect="1" noMove="1" noResize="1" noEditPoints="1" noAdjustHandles="1" noChangeArrowheads="1" noChangeShapeType="1" noTextEdit="1"/>
              </p:cNvSpPr>
              <p:nvPr/>
            </p:nvSpPr>
            <p:spPr>
              <a:xfrm>
                <a:off x="1088292" y="56937"/>
                <a:ext cx="10587893" cy="2168152"/>
              </a:xfrm>
              <a:prstGeom prst="rect">
                <a:avLst/>
              </a:prstGeom>
              <a:blipFill rotWithShape="1">
                <a:blip r:embed="rId10"/>
                <a:stretch>
                  <a:fillRect l="-922" r="-288"/>
                </a:stretch>
              </a:blipFill>
            </p:spPr>
            <p:txBody>
              <a:bodyPr/>
              <a:lstStyle/>
              <a:p>
                <a:r>
                  <a:rPr lang="en-US">
                    <a:noFill/>
                  </a:rPr>
                  <a:t> </a:t>
                </a:r>
              </a:p>
            </p:txBody>
          </p:sp>
        </mc:Fallback>
      </mc:AlternateContent>
    </p:spTree>
    <p:extLst>
      <p:ext uri="{BB962C8B-B14F-4D97-AF65-F5344CB8AC3E}">
        <p14:creationId xmlns:p14="http://schemas.microsoft.com/office/powerpoint/2010/main" val="40485722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3" grpId="0"/>
      <p:bldP spid="5" grpId="0"/>
      <p:bldP spid="6" grpId="0"/>
      <p:bldP spid="8"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3949572" y="-91095"/>
            <a:ext cx="8611433" cy="7055833"/>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pPr defTabSz="1219110">
                <a:buClr>
                  <a:srgbClr val="000000"/>
                </a:buClr>
              </a:pPr>
              <a:endParaRPr lang="vi-VN" kern="0">
                <a:solidFill>
                  <a:srgbClr val="000000"/>
                </a:solidFill>
                <a:cs typeface="Arial"/>
                <a:sym typeface="Arial"/>
              </a:endParaRPr>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pPr defTabSz="1219110">
                <a:buClr>
                  <a:srgbClr val="000000"/>
                </a:buClr>
              </a:pPr>
              <a:endParaRPr lang="vi-VN" kern="0">
                <a:solidFill>
                  <a:srgbClr val="000000"/>
                </a:solidFill>
                <a:cs typeface="Arial"/>
                <a:sym typeface="Arial"/>
              </a:endParaRPr>
            </a:p>
          </p:txBody>
        </p:sp>
      </p:grpSp>
      <p:sp>
        <p:nvSpPr>
          <p:cNvPr id="2165" name="Google Shape;2165;p45"/>
          <p:cNvSpPr txBox="1">
            <a:spLocks noGrp="1"/>
          </p:cNvSpPr>
          <p:nvPr>
            <p:ph type="title" idx="2"/>
          </p:nvPr>
        </p:nvSpPr>
        <p:spPr>
          <a:xfrm>
            <a:off x="5397925" y="2816815"/>
            <a:ext cx="4154289" cy="1224377"/>
          </a:xfrm>
          <a:prstGeom prst="rect">
            <a:avLst/>
          </a:prstGeom>
        </p:spPr>
        <p:txBody>
          <a:bodyPr spcFirstLastPara="1" wrap="square" lIns="121889" tIns="121889" rIns="121889" bIns="121889" anchor="ctr" anchorCtr="0">
            <a:noAutofit/>
          </a:bodyPr>
          <a:lstStyle/>
          <a:p>
            <a:r>
              <a:rPr lang="en-US" sz="4700" b="1" dirty="0">
                <a:latin typeface="+mj-lt"/>
              </a:rPr>
              <a:t>VẬN DỤNG</a:t>
            </a:r>
            <a:endParaRPr sz="4700" b="1" dirty="0">
              <a:latin typeface="+mj-lt"/>
            </a:endParaRPr>
          </a:p>
        </p:txBody>
      </p:sp>
      <p:sp>
        <p:nvSpPr>
          <p:cNvPr id="2167" name="Google Shape;2167;p45"/>
          <p:cNvSpPr/>
          <p:nvPr/>
        </p:nvSpPr>
        <p:spPr>
          <a:xfrm>
            <a:off x="11430486" y="152387"/>
            <a:ext cx="513201" cy="46543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889" tIns="121889" rIns="121889" bIns="121889" anchor="ctr" anchorCtr="0">
            <a:noAutofit/>
          </a:bodyPr>
          <a:lstStyle/>
          <a:p>
            <a:pPr defTabSz="1219110">
              <a:buClr>
                <a:srgbClr val="000000"/>
              </a:buClr>
            </a:pPr>
            <a:endParaRPr kern="0">
              <a:solidFill>
                <a:srgbClr val="000000"/>
              </a:solidFill>
              <a:cs typeface="Arial"/>
              <a:sym typeface="Arial"/>
            </a:endParaRPr>
          </a:p>
        </p:txBody>
      </p:sp>
      <p:grpSp>
        <p:nvGrpSpPr>
          <p:cNvPr id="2168" name="Google Shape;2168;p45"/>
          <p:cNvGrpSpPr/>
          <p:nvPr/>
        </p:nvGrpSpPr>
        <p:grpSpPr>
          <a:xfrm>
            <a:off x="761055" y="1713109"/>
            <a:ext cx="2445412" cy="3431787"/>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spTree>
    <p:extLst>
      <p:ext uri="{BB962C8B-B14F-4D97-AF65-F5344CB8AC3E}">
        <p14:creationId xmlns:p14="http://schemas.microsoft.com/office/powerpoint/2010/main" val="4099393024"/>
      </p:ext>
    </p:extLst>
  </p:cSld>
  <p:clrMapOvr>
    <a:masterClrMapping/>
  </p:clrMapOvr>
  <p:transition spd="med">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id="{509492AA-4D7A-8DD2-25AC-0883BD7180BF}"/>
              </a:ext>
            </a:extLst>
          </p:cNvPr>
          <p:cNvSpPr/>
          <p:nvPr/>
        </p:nvSpPr>
        <p:spPr>
          <a:xfrm>
            <a:off x="892804" y="390453"/>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F233242-BF73-C19E-8483-948AE555F499}"/>
                  </a:ext>
                </a:extLst>
              </p:cNvPr>
              <p:cNvSpPr/>
              <p:nvPr/>
            </p:nvSpPr>
            <p:spPr>
              <a:xfrm>
                <a:off x="755651" y="1328519"/>
                <a:ext cx="10680700" cy="4637164"/>
              </a:xfrm>
              <a:prstGeom prst="rect">
                <a:avLst/>
              </a:prstGeom>
            </p:spPr>
            <p:txBody>
              <a:bodyPr wrap="square" lIns="121909" tIns="60954" rIns="121909" bIns="60954">
                <a:spAutoFit/>
              </a:bodyPr>
              <a:lstStyle/>
              <a:p>
                <a:pPr defTabSz="1219110">
                  <a:lnSpc>
                    <a:spcPct val="200000"/>
                  </a:lnSpc>
                  <a:buClr>
                    <a:srgbClr val="000000"/>
                  </a:buClr>
                </a:pPr>
                <a:r>
                  <a:rPr lang="en-US" sz="2900" kern="0" dirty="0">
                    <a:solidFill>
                      <a:prstClr val="black"/>
                    </a:solidFill>
                    <a:ea typeface="Calibri" panose="020F0502020204030204" pitchFamily="34" charset="0"/>
                    <a:cs typeface="Times New Roman" panose="02020603050405020304" pitchFamily="18" charset="0"/>
                    <a:sym typeface="Arial"/>
                  </a:rPr>
                  <a:t>a) </a:t>
                </a:r>
                <a:r>
                  <a:rPr lang="en-US" sz="2900" kern="0" dirty="0" err="1">
                    <a:solidFill>
                      <a:prstClr val="black"/>
                    </a:solidFill>
                    <a:ea typeface="Calibri" panose="020F0502020204030204" pitchFamily="34" charset="0"/>
                    <a:cs typeface="Times New Roman" panose="02020603050405020304" pitchFamily="18" charset="0"/>
                    <a:sym typeface="Arial"/>
                  </a:rPr>
                  <a:t>Chứng</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minh</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rằng</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biểu</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thức</a:t>
                </a:r>
                <a:r>
                  <a:rPr lang="en-US" sz="29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𝑃</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=5</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2−</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e>
                    </m:d>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+1</m:t>
                        </m:r>
                      </m:e>
                    </m:d>
                    <m:d>
                      <m:dPr>
                        <m:ctrlP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+9</m:t>
                        </m:r>
                      </m:e>
                    </m:d>
                  </m:oMath>
                </a14:m>
                <a:r>
                  <a:rPr lang="en-US" sz="2900" kern="0" dirty="0">
                    <a:solidFill>
                      <a:srgbClr val="000000"/>
                    </a:solidFill>
                    <a:cs typeface="Arial"/>
                    <a:sym typeface="Arial"/>
                  </a:rPr>
                  <a:t> </a:t>
                </a:r>
                <a:r>
                  <a:rPr lang="en-US" sz="2900" kern="0" dirty="0" err="1">
                    <a:solidFill>
                      <a:srgbClr val="000000"/>
                    </a:solidFill>
                    <a:cs typeface="Arial"/>
                    <a:sym typeface="Arial"/>
                  </a:rPr>
                  <a:t>luôn</a:t>
                </a:r>
                <a:r>
                  <a:rPr lang="en-US" sz="2900" kern="0" dirty="0">
                    <a:solidFill>
                      <a:srgbClr val="000000"/>
                    </a:solidFill>
                    <a:cs typeface="Arial"/>
                    <a:sym typeface="Arial"/>
                  </a:rPr>
                  <a:t> </a:t>
                </a:r>
                <a:r>
                  <a:rPr lang="en-US" sz="2900" kern="0" dirty="0" err="1">
                    <a:solidFill>
                      <a:srgbClr val="000000"/>
                    </a:solidFill>
                    <a:cs typeface="Arial"/>
                    <a:sym typeface="Arial"/>
                  </a:rPr>
                  <a:t>nhận</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âm</a:t>
                </a:r>
                <a:r>
                  <a:rPr lang="en-US" sz="2900" kern="0" dirty="0">
                    <a:solidFill>
                      <a:srgbClr val="000000"/>
                    </a:solidFill>
                    <a:cs typeface="Arial"/>
                    <a:sym typeface="Arial"/>
                  </a:rPr>
                  <a:t> </a:t>
                </a:r>
                <a:r>
                  <a:rPr lang="en-US" sz="2900" kern="0" dirty="0" err="1">
                    <a:solidFill>
                      <a:srgbClr val="000000"/>
                    </a:solidFill>
                    <a:cs typeface="Arial"/>
                    <a:sym typeface="Arial"/>
                  </a:rPr>
                  <a:t>với</a:t>
                </a:r>
                <a:r>
                  <a:rPr lang="en-US" sz="2900" kern="0" dirty="0">
                    <a:solidFill>
                      <a:srgbClr val="000000"/>
                    </a:solidFill>
                    <a:cs typeface="Arial"/>
                    <a:sym typeface="Arial"/>
                  </a:rPr>
                  <a:t> </a:t>
                </a:r>
                <a:r>
                  <a:rPr lang="en-US" sz="2900" kern="0" dirty="0" err="1">
                    <a:solidFill>
                      <a:srgbClr val="000000"/>
                    </a:solidFill>
                    <a:cs typeface="Arial"/>
                    <a:sym typeface="Arial"/>
                  </a:rPr>
                  <a:t>mọi</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của</a:t>
                </a:r>
                <a:r>
                  <a:rPr lang="en-US" sz="2900" kern="0" dirty="0">
                    <a:solidFill>
                      <a:srgbClr val="000000"/>
                    </a:solidFill>
                    <a:cs typeface="Arial"/>
                    <a:sym typeface="Arial"/>
                  </a:rPr>
                  <a:t> </a:t>
                </a:r>
                <a:r>
                  <a:rPr lang="en-US" sz="2900" kern="0" dirty="0" err="1">
                    <a:solidFill>
                      <a:srgbClr val="000000"/>
                    </a:solidFill>
                    <a:cs typeface="Arial"/>
                    <a:sym typeface="Arial"/>
                  </a:rPr>
                  <a:t>biến</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𝑥</m:t>
                    </m:r>
                  </m:oMath>
                </a14:m>
                <a:endParaRPr lang="en-US" sz="2900" kern="0" dirty="0">
                  <a:solidFill>
                    <a:srgbClr val="000000"/>
                  </a:solidFill>
                  <a:cs typeface="Arial"/>
                  <a:sym typeface="Arial"/>
                </a:endParaRPr>
              </a:p>
              <a:p>
                <a:pPr defTabSz="1219110">
                  <a:lnSpc>
                    <a:spcPct val="200000"/>
                  </a:lnSpc>
                  <a:buClr>
                    <a:srgbClr val="000000"/>
                  </a:buClr>
                </a:pPr>
                <a:r>
                  <a:rPr lang="en-US" sz="2900" kern="0" dirty="0">
                    <a:solidFill>
                      <a:srgbClr val="000000"/>
                    </a:solidFill>
                    <a:cs typeface="Arial"/>
                    <a:sym typeface="Arial"/>
                  </a:rPr>
                  <a:t>b) </a:t>
                </a:r>
                <a:r>
                  <a:rPr lang="en-US" sz="2900" kern="0" dirty="0" err="1">
                    <a:solidFill>
                      <a:srgbClr val="000000"/>
                    </a:solidFill>
                    <a:cs typeface="Arial"/>
                    <a:sym typeface="Arial"/>
                  </a:rPr>
                  <a:t>Chứng</a:t>
                </a:r>
                <a:r>
                  <a:rPr lang="en-US" sz="2900" kern="0" dirty="0">
                    <a:solidFill>
                      <a:srgbClr val="000000"/>
                    </a:solidFill>
                    <a:cs typeface="Arial"/>
                    <a:sym typeface="Arial"/>
                  </a:rPr>
                  <a:t> </a:t>
                </a:r>
                <a:r>
                  <a:rPr lang="en-US" sz="2900" kern="0" dirty="0" err="1">
                    <a:solidFill>
                      <a:srgbClr val="000000"/>
                    </a:solidFill>
                    <a:cs typeface="Arial"/>
                    <a:sym typeface="Arial"/>
                  </a:rPr>
                  <a:t>minh</a:t>
                </a:r>
                <a:r>
                  <a:rPr lang="en-US" sz="2900" kern="0" dirty="0">
                    <a:solidFill>
                      <a:srgbClr val="000000"/>
                    </a:solidFill>
                    <a:cs typeface="Arial"/>
                    <a:sym typeface="Arial"/>
                  </a:rPr>
                  <a:t> </a:t>
                </a:r>
                <a:r>
                  <a:rPr lang="en-US" sz="2900" kern="0" dirty="0" err="1">
                    <a:solidFill>
                      <a:srgbClr val="000000"/>
                    </a:solidFill>
                    <a:cs typeface="Arial"/>
                    <a:sym typeface="Arial"/>
                  </a:rPr>
                  <a:t>rằng</a:t>
                </a:r>
                <a:r>
                  <a:rPr lang="en-US" sz="2900" kern="0" dirty="0">
                    <a:solidFill>
                      <a:srgbClr val="000000"/>
                    </a:solidFill>
                    <a:cs typeface="Arial"/>
                    <a:sym typeface="Arial"/>
                  </a:rPr>
                  <a:t> </a:t>
                </a:r>
                <a:r>
                  <a:rPr lang="en-US" sz="2900" kern="0" dirty="0" err="1">
                    <a:solidFill>
                      <a:srgbClr val="000000"/>
                    </a:solidFill>
                    <a:cs typeface="Arial"/>
                    <a:sym typeface="Arial"/>
                  </a:rPr>
                  <a:t>biểu</a:t>
                </a:r>
                <a:r>
                  <a:rPr lang="en-US" sz="2900" kern="0" dirty="0">
                    <a:solidFill>
                      <a:srgbClr val="000000"/>
                    </a:solidFill>
                    <a:cs typeface="Arial"/>
                    <a:sym typeface="Arial"/>
                  </a:rPr>
                  <a:t> </a:t>
                </a:r>
                <a:r>
                  <a:rPr lang="en-US" sz="2900" kern="0" dirty="0" err="1">
                    <a:solidFill>
                      <a:srgbClr val="000000"/>
                    </a:solidFill>
                    <a:cs typeface="Arial"/>
                    <a:sym typeface="Arial"/>
                  </a:rPr>
                  <a:t>thức</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𝑄</m:t>
                    </m:r>
                    <m:r>
                      <a:rPr lang="en-US" sz="2900" i="1" kern="0">
                        <a:solidFill>
                          <a:srgbClr val="000000"/>
                        </a:solidFill>
                        <a:latin typeface="Cambria Math" panose="02040503050406030204" pitchFamily="18" charset="0"/>
                        <a:sym typeface="Arial"/>
                      </a:rPr>
                      <m:t>=3</m:t>
                    </m:r>
                    <m:sSup>
                      <m:sSupPr>
                        <m:ctrlPr>
                          <a:rPr lang="en-US" sz="2900" i="1" kern="0">
                            <a:solidFill>
                              <a:srgbClr val="000000"/>
                            </a:solidFill>
                            <a:latin typeface="Cambria Math" panose="02040503050406030204" pitchFamily="18" charset="0"/>
                            <a:sym typeface="Arial"/>
                          </a:rPr>
                        </m:ctrlPr>
                      </m:sSupPr>
                      <m:e>
                        <m:r>
                          <a:rPr lang="en-US" sz="2900" i="1" kern="0">
                            <a:solidFill>
                              <a:srgbClr val="000000"/>
                            </a:solidFill>
                            <a:latin typeface="Cambria Math" panose="02040503050406030204" pitchFamily="18" charset="0"/>
                            <a:sym typeface="Arial"/>
                          </a:rPr>
                          <m:t>𝑥</m:t>
                        </m:r>
                      </m:e>
                      <m:sup>
                        <m:r>
                          <a:rPr lang="en-US" sz="2900" i="1" kern="0">
                            <a:solidFill>
                              <a:srgbClr val="000000"/>
                            </a:solidFill>
                            <a:latin typeface="Cambria Math" panose="02040503050406030204" pitchFamily="18" charset="0"/>
                            <a:sym typeface="Arial"/>
                          </a:rPr>
                          <m:t>2</m:t>
                        </m:r>
                      </m:sup>
                    </m:sSup>
                    <m:r>
                      <a:rPr lang="en-US" sz="2900" i="1" kern="0">
                        <a:solidFill>
                          <a:srgbClr val="000000"/>
                        </a:solidFill>
                        <a:latin typeface="Cambria Math" panose="02040503050406030204" pitchFamily="18" charset="0"/>
                        <a:sym typeface="Arial"/>
                      </a:rPr>
                      <m:t>+</m:t>
                    </m:r>
                    <m:r>
                      <a:rPr lang="en-US" sz="2900" i="1" kern="0">
                        <a:solidFill>
                          <a:srgbClr val="000000"/>
                        </a:solidFill>
                        <a:latin typeface="Cambria Math" panose="02040503050406030204" pitchFamily="18" charset="0"/>
                        <a:sym typeface="Arial"/>
                      </a:rPr>
                      <m:t>𝑥</m:t>
                    </m:r>
                    <m:d>
                      <m:dPr>
                        <m:ctrlPr>
                          <a:rPr lang="en-US" sz="2900" i="1" kern="0">
                            <a:solidFill>
                              <a:srgbClr val="000000"/>
                            </a:solidFill>
                            <a:latin typeface="Cambria Math" panose="02040503050406030204" pitchFamily="18" charset="0"/>
                            <a:sym typeface="Arial"/>
                          </a:rPr>
                        </m:ctrlPr>
                      </m:dPr>
                      <m:e>
                        <m:r>
                          <a:rPr lang="en-US" sz="2900" i="1" kern="0">
                            <a:solidFill>
                              <a:srgbClr val="000000"/>
                            </a:solidFill>
                            <a:latin typeface="Cambria Math" panose="02040503050406030204" pitchFamily="18" charset="0"/>
                            <a:sym typeface="Arial"/>
                          </a:rPr>
                          <m:t>𝑥</m:t>
                        </m:r>
                        <m:r>
                          <a:rPr lang="en-US" sz="2900" i="1" kern="0">
                            <a:solidFill>
                              <a:srgbClr val="000000"/>
                            </a:solidFill>
                            <a:latin typeface="Cambria Math" panose="02040503050406030204" pitchFamily="18" charset="0"/>
                            <a:sym typeface="Arial"/>
                          </a:rPr>
                          <m:t>−4</m:t>
                        </m:r>
                        <m:r>
                          <a:rPr lang="en-US" sz="2900" i="1" kern="0">
                            <a:solidFill>
                              <a:srgbClr val="000000"/>
                            </a:solidFill>
                            <a:latin typeface="Cambria Math" panose="02040503050406030204" pitchFamily="18" charset="0"/>
                            <a:sym typeface="Arial"/>
                          </a:rPr>
                          <m:t>𝑦</m:t>
                        </m:r>
                      </m:e>
                    </m:d>
                    <m:r>
                      <a:rPr lang="en-US" sz="2900" i="1" kern="0">
                        <a:solidFill>
                          <a:srgbClr val="000000"/>
                        </a:solidFill>
                        <a:latin typeface="Cambria Math" panose="02040503050406030204" pitchFamily="18" charset="0"/>
                        <a:sym typeface="Arial"/>
                      </a:rPr>
                      <m:t>−2</m:t>
                    </m:r>
                    <m:r>
                      <a:rPr lang="en-US" sz="2900" i="1" kern="0">
                        <a:solidFill>
                          <a:srgbClr val="000000"/>
                        </a:solidFill>
                        <a:latin typeface="Cambria Math" panose="02040503050406030204" pitchFamily="18" charset="0"/>
                        <a:sym typeface="Arial"/>
                      </a:rPr>
                      <m:t>𝑥</m:t>
                    </m:r>
                    <m:d>
                      <m:dPr>
                        <m:ctrlPr>
                          <a:rPr lang="en-US" sz="2900" i="1" kern="0">
                            <a:solidFill>
                              <a:srgbClr val="000000"/>
                            </a:solidFill>
                            <a:latin typeface="Cambria Math" panose="02040503050406030204" pitchFamily="18" charset="0"/>
                            <a:sym typeface="Arial"/>
                          </a:rPr>
                        </m:ctrlPr>
                      </m:dPr>
                      <m:e>
                        <m:r>
                          <a:rPr lang="en-US" sz="2900" i="1" kern="0">
                            <a:solidFill>
                              <a:srgbClr val="000000"/>
                            </a:solidFill>
                            <a:latin typeface="Cambria Math" panose="02040503050406030204" pitchFamily="18" charset="0"/>
                            <a:sym typeface="Arial"/>
                          </a:rPr>
                          <m:t>6−2</m:t>
                        </m:r>
                        <m:r>
                          <a:rPr lang="en-US" sz="2900" i="1" kern="0">
                            <a:solidFill>
                              <a:srgbClr val="000000"/>
                            </a:solidFill>
                            <a:latin typeface="Cambria Math" panose="02040503050406030204" pitchFamily="18" charset="0"/>
                            <a:sym typeface="Arial"/>
                          </a:rPr>
                          <m:t>𝑦</m:t>
                        </m:r>
                      </m:e>
                    </m:d>
                    <m:r>
                      <a:rPr lang="en-US" sz="2900" i="1" kern="0">
                        <a:solidFill>
                          <a:srgbClr val="000000"/>
                        </a:solidFill>
                        <a:latin typeface="Cambria Math" panose="02040503050406030204" pitchFamily="18" charset="0"/>
                        <a:sym typeface="Arial"/>
                      </a:rPr>
                      <m:t>+12</m:t>
                    </m:r>
                    <m:r>
                      <a:rPr lang="en-US" sz="2900" i="1" kern="0">
                        <a:solidFill>
                          <a:srgbClr val="000000"/>
                        </a:solidFill>
                        <a:latin typeface="Cambria Math" panose="02040503050406030204" pitchFamily="18" charset="0"/>
                        <a:sym typeface="Arial"/>
                      </a:rPr>
                      <m:t>𝑥</m:t>
                    </m:r>
                    <m:r>
                      <a:rPr lang="en-US" sz="2900" i="1" kern="0">
                        <a:solidFill>
                          <a:srgbClr val="000000"/>
                        </a:solidFill>
                        <a:latin typeface="Cambria Math" panose="02040503050406030204" pitchFamily="18" charset="0"/>
                        <a:sym typeface="Arial"/>
                      </a:rPr>
                      <m:t>+1</m:t>
                    </m:r>
                  </m:oMath>
                </a14:m>
                <a:r>
                  <a:rPr lang="en-US" sz="2900" kern="0" dirty="0">
                    <a:solidFill>
                      <a:srgbClr val="000000"/>
                    </a:solidFill>
                    <a:cs typeface="Arial"/>
                    <a:sym typeface="Arial"/>
                  </a:rPr>
                  <a:t> </a:t>
                </a:r>
                <a:r>
                  <a:rPr lang="en-US" sz="2900" kern="0" dirty="0" err="1">
                    <a:solidFill>
                      <a:srgbClr val="000000"/>
                    </a:solidFill>
                    <a:cs typeface="Arial"/>
                    <a:sym typeface="Arial"/>
                  </a:rPr>
                  <a:t>luôn</a:t>
                </a:r>
                <a:r>
                  <a:rPr lang="en-US" sz="2900" kern="0" dirty="0">
                    <a:solidFill>
                      <a:srgbClr val="000000"/>
                    </a:solidFill>
                    <a:cs typeface="Arial"/>
                    <a:sym typeface="Arial"/>
                  </a:rPr>
                  <a:t> </a:t>
                </a:r>
                <a:r>
                  <a:rPr lang="en-US" sz="2900" kern="0" dirty="0" err="1">
                    <a:solidFill>
                      <a:srgbClr val="000000"/>
                    </a:solidFill>
                    <a:cs typeface="Arial"/>
                    <a:sym typeface="Arial"/>
                  </a:rPr>
                  <a:t>nhận</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dương</a:t>
                </a:r>
                <a:r>
                  <a:rPr lang="en-US" sz="2900" kern="0" dirty="0">
                    <a:solidFill>
                      <a:srgbClr val="000000"/>
                    </a:solidFill>
                    <a:cs typeface="Arial"/>
                    <a:sym typeface="Arial"/>
                  </a:rPr>
                  <a:t> </a:t>
                </a:r>
                <a:r>
                  <a:rPr lang="en-US" sz="2900" kern="0" dirty="0" err="1">
                    <a:solidFill>
                      <a:srgbClr val="000000"/>
                    </a:solidFill>
                    <a:cs typeface="Arial"/>
                    <a:sym typeface="Arial"/>
                  </a:rPr>
                  <a:t>với</a:t>
                </a:r>
                <a:r>
                  <a:rPr lang="en-US" sz="2900" kern="0" dirty="0">
                    <a:solidFill>
                      <a:srgbClr val="000000"/>
                    </a:solidFill>
                    <a:cs typeface="Arial"/>
                    <a:sym typeface="Arial"/>
                  </a:rPr>
                  <a:t> </a:t>
                </a:r>
                <a:r>
                  <a:rPr lang="en-US" sz="2900" kern="0" dirty="0" err="1">
                    <a:solidFill>
                      <a:srgbClr val="000000"/>
                    </a:solidFill>
                    <a:cs typeface="Arial"/>
                    <a:sym typeface="Arial"/>
                  </a:rPr>
                  <a:t>mọi</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của</a:t>
                </a:r>
                <a:r>
                  <a:rPr lang="en-US" sz="2900" kern="0" dirty="0">
                    <a:solidFill>
                      <a:srgbClr val="000000"/>
                    </a:solidFill>
                    <a:cs typeface="Arial"/>
                    <a:sym typeface="Arial"/>
                  </a:rPr>
                  <a:t> </a:t>
                </a:r>
                <a:r>
                  <a:rPr lang="en-US" sz="2900" kern="0" dirty="0" err="1">
                    <a:solidFill>
                      <a:srgbClr val="000000"/>
                    </a:solidFill>
                    <a:cs typeface="Arial"/>
                    <a:sym typeface="Arial"/>
                  </a:rPr>
                  <a:t>biến</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𝑥</m:t>
                    </m:r>
                  </m:oMath>
                </a14:m>
                <a:r>
                  <a:rPr lang="en-US" sz="2900" kern="0" dirty="0">
                    <a:solidFill>
                      <a:srgbClr val="000000"/>
                    </a:solidFill>
                    <a:cs typeface="Arial"/>
                    <a:sym typeface="Arial"/>
                  </a:rPr>
                  <a:t> </a:t>
                </a:r>
                <a:r>
                  <a:rPr lang="en-US" sz="2900" kern="0" dirty="0" err="1">
                    <a:solidFill>
                      <a:srgbClr val="000000"/>
                    </a:solidFill>
                    <a:cs typeface="Arial"/>
                    <a:sym typeface="Arial"/>
                  </a:rPr>
                  <a:t>và</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𝑦</m:t>
                    </m:r>
                  </m:oMath>
                </a14:m>
                <a:endParaRPr lang="en-US" sz="2900" kern="0" dirty="0">
                  <a:solidFill>
                    <a:srgbClr val="000000"/>
                  </a:solidFill>
                  <a:cs typeface="Arial"/>
                  <a:sym typeface="Arial"/>
                </a:endParaRPr>
              </a:p>
            </p:txBody>
          </p:sp>
        </mc:Choice>
        <mc:Fallback xmlns="">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566737" y="996387"/>
                <a:ext cx="8010525" cy="3372783"/>
              </a:xfrm>
              <a:prstGeom prst="rect">
                <a:avLst/>
              </a:prstGeom>
              <a:blipFill>
                <a:blip r:embed="rId3"/>
                <a:stretch>
                  <a:fillRect l="-989" b="-2888"/>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flipH="1">
            <a:off x="9009620" y="3583998"/>
            <a:ext cx="4372448" cy="2459503"/>
          </a:xfrm>
          <a:prstGeom prst="rect">
            <a:avLst/>
          </a:prstGeom>
        </p:spPr>
      </p:pic>
    </p:spTree>
    <p:extLst>
      <p:ext uri="{BB962C8B-B14F-4D97-AF65-F5344CB8AC3E}">
        <p14:creationId xmlns:p14="http://schemas.microsoft.com/office/powerpoint/2010/main" val="2525238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id="{509492AA-4D7A-8DD2-25AC-0883BD7180BF}"/>
              </a:ext>
            </a:extLst>
          </p:cNvPr>
          <p:cNvSpPr/>
          <p:nvPr/>
        </p:nvSpPr>
        <p:spPr>
          <a:xfrm>
            <a:off x="816604" y="272805"/>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8660752" y="381239"/>
            <a:ext cx="4372448" cy="2459503"/>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5410204" y="1106969"/>
            <a:ext cx="1371601" cy="716523"/>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lIns="121909" tIns="60954" rIns="121909" bIns="60954" rtlCol="0" anchor="ctr"/>
          <a:lstStyle/>
          <a:p>
            <a:pPr algn="ctr" defTabSz="1219080">
              <a:defRPr/>
            </a:pPr>
            <a:r>
              <a:rPr lang="vi-VN" sz="2900" b="1" kern="0" dirty="0">
                <a:solidFill>
                  <a:srgbClr val="FFFFFF"/>
                </a:solidFill>
                <a:cs typeface="Arial"/>
                <a:sym typeface="Arial"/>
              </a:rPr>
              <a:t>Giải</a:t>
            </a:r>
            <a:endParaRPr lang="en-US" sz="2900" b="1" kern="0" dirty="0">
              <a:solidFill>
                <a:srgbClr val="FFFFFF"/>
              </a:solidFil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CEBF14-C031-C5D1-A339-22C3D36429A2}"/>
                  </a:ext>
                </a:extLst>
              </p:cNvPr>
              <p:cNvSpPr txBox="1"/>
              <p:nvPr/>
            </p:nvSpPr>
            <p:spPr>
              <a:xfrm>
                <a:off x="336585" y="1823493"/>
                <a:ext cx="5972776" cy="4956315"/>
              </a:xfrm>
              <a:prstGeom prst="rect">
                <a:avLst/>
              </a:prstGeom>
              <a:noFill/>
            </p:spPr>
            <p:txBody>
              <a:bodyPr wrap="square" lIns="121909" tIns="60954" rIns="121909" bIns="60954">
                <a:spAutoFit/>
              </a:bodyPr>
              <a:lstStyle/>
              <a:p>
                <a:pPr defTabSz="1219110">
                  <a:lnSpc>
                    <a:spcPct val="150000"/>
                  </a:lnSpc>
                  <a:spcAft>
                    <a:spcPts val="1067"/>
                  </a:spcAft>
                  <a:buClr>
                    <a:srgbClr val="000000"/>
                  </a:buClr>
                </a:pPr>
                <a:r>
                  <a:rPr lang="en-US" sz="2400" kern="0" dirty="0">
                    <a:solidFill>
                      <a:srgbClr val="000000"/>
                    </a:solidFill>
                    <a:ea typeface="Arial" panose="020B0604020202020204" pitchFamily="34" charset="0"/>
                    <a:cs typeface="Times New Roman" panose="02020603050405020304" pitchFamily="18" charset="0"/>
                    <a:sym typeface="Arial"/>
                  </a:rPr>
                  <a:t>a) Ta </a:t>
                </a:r>
                <a:r>
                  <a:rPr lang="en-US" sz="2400" kern="0" dirty="0" err="1">
                    <a:solidFill>
                      <a:srgbClr val="000000"/>
                    </a:solidFill>
                    <a:ea typeface="Arial" panose="020B0604020202020204" pitchFamily="34" charset="0"/>
                    <a:cs typeface="Times New Roman" panose="02020603050405020304" pitchFamily="18" charset="0"/>
                    <a:sym typeface="Arial"/>
                  </a:rPr>
                  <a:t>có</a:t>
                </a:r>
                <a:r>
                  <a:rPr lang="en-US" sz="2400" kern="0" dirty="0">
                    <a:solidFill>
                      <a:srgbClr val="000000"/>
                    </a:solidFill>
                    <a:ea typeface="Arial" panose="020B060402020202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𝑃</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 </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e>
                    </m:d>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− 9 </m:t>
                    </m:r>
                  </m:oMath>
                </a14:m>
                <a: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252439" y="1367619"/>
                <a:ext cx="4479582" cy="3717236"/>
              </a:xfrm>
              <a:prstGeom prst="rect">
                <a:avLst/>
              </a:prstGeom>
              <a:blipFill>
                <a:blip r:embed="rId4"/>
                <a:stretch>
                  <a:fillRect l="-1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47BB63-E3E2-74FB-D9F5-14D34A511DFB}"/>
                  </a:ext>
                </a:extLst>
              </p:cNvPr>
              <p:cNvSpPr txBox="1"/>
              <p:nvPr/>
            </p:nvSpPr>
            <p:spPr>
              <a:xfrm>
                <a:off x="6355955" y="2111391"/>
                <a:ext cx="5318460" cy="4424284"/>
              </a:xfrm>
              <a:prstGeom prst="rect">
                <a:avLst/>
              </a:prstGeom>
              <a:noFill/>
            </p:spPr>
            <p:txBody>
              <a:bodyPr wrap="square" lIns="121909" tIns="60954" rIns="121909" bIns="60954">
                <a:spAutoFit/>
              </a:bodyPr>
              <a:lstStyle/>
              <a:p>
                <a:pPr algn="just" defTabSz="1219110">
                  <a:lnSpc>
                    <a:spcPct val="150000"/>
                  </a:lnSpc>
                  <a:spcAft>
                    <a:spcPts val="1067"/>
                  </a:spcAft>
                  <a:buClr>
                    <a:srgbClr val="000000"/>
                  </a:buClr>
                </a:pPr>
                <a:r>
                  <a:rPr lang="en-US" sz="2400" kern="0" dirty="0">
                    <a:solidFill>
                      <a:srgbClr val="000000"/>
                    </a:solidFill>
                    <a:ea typeface="Arial" panose="020B0604020202020204" pitchFamily="34" charset="0"/>
                    <a:cs typeface="Times New Roman" panose="02020603050405020304" pitchFamily="18" charset="0"/>
                    <a:sym typeface="Arial"/>
                  </a:rPr>
                  <a:t>Ta </a:t>
                </a:r>
                <a:r>
                  <a:rPr lang="en-US" sz="2400" kern="0" dirty="0" err="1">
                    <a:solidFill>
                      <a:srgbClr val="000000"/>
                    </a:solidFill>
                    <a:ea typeface="Arial" panose="020B0604020202020204" pitchFamily="34" charset="0"/>
                    <a:cs typeface="Times New Roman" panose="02020603050405020304" pitchFamily="18" charset="0"/>
                    <a:sym typeface="Arial"/>
                  </a:rPr>
                  <a:t>có</a:t>
                </a:r>
                <a:r>
                  <a:rPr lang="en-US" sz="2400" kern="0" dirty="0">
                    <a:solidFill>
                      <a:srgbClr val="000000"/>
                    </a:solidFill>
                    <a:ea typeface="Arial" panose="020B0604020202020204" pitchFamily="34" charset="0"/>
                    <a:cs typeface="Times New Roman" panose="02020603050405020304" pitchFamily="18" charset="0"/>
                    <a:sym typeface="Arial"/>
                  </a:rPr>
                  <a:t>: </a:t>
                </a:r>
                <a14:m>
                  <m:oMath xmlns:m="http://schemas.openxmlformats.org/officeDocument/2006/math">
                    <m:sSup>
                      <m:sSupPr>
                        <m:ctrlP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≥0 ∀ </m:t>
                    </m:r>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Nhân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hai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vế</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bất</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đẳng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−6 </m:t>
                    </m:r>
                  </m:oMath>
                </a14:m>
                <a:r>
                  <a:rPr lang="en-US" sz="2400" kern="0" dirty="0">
                    <a:solidFill>
                      <a:srgbClr val="000000"/>
                    </a:solidFill>
                    <a:ea typeface="Times New Roman" panose="02020603050405020304" pitchFamily="18" charset="0"/>
                    <a:cs typeface="Times New Roman" panose="02020603050405020304" pitchFamily="18" charset="0"/>
                    <a:sym typeface="Arial"/>
                  </a:rPr>
                  <a:t>ta </a:t>
                </a:r>
                <a:r>
                  <a:rPr lang="en-US" sz="2400" kern="0" dirty="0" err="1">
                    <a:solidFill>
                      <a:srgbClr val="000000"/>
                    </a:solidFill>
                    <a:ea typeface="Times New Roman" panose="02020603050405020304" pitchFamily="18" charset="0"/>
                    <a:cs typeface="Times New Roman" panose="02020603050405020304" pitchFamily="18" charset="0"/>
                    <a:sym typeface="Arial"/>
                  </a:rPr>
                  <a:t>có</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sSup>
                      <m:sSupPr>
                        <m:ctrlP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≤0</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Cộng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hai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vế</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bất</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đẳng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−9 </m:t>
                    </m:r>
                  </m:oMath>
                </a14:m>
                <a:r>
                  <a:rPr lang="en-US" sz="2400" kern="0" dirty="0">
                    <a:solidFill>
                      <a:srgbClr val="000000"/>
                    </a:solidFill>
                    <a:ea typeface="Times New Roman" panose="02020603050405020304" pitchFamily="18" charset="0"/>
                    <a:cs typeface="Times New Roman" panose="02020603050405020304" pitchFamily="18" charset="0"/>
                    <a:sym typeface="Arial"/>
                  </a:rPr>
                  <a:t>ta </a:t>
                </a:r>
                <a:r>
                  <a:rPr lang="en-US" sz="2400" kern="0" dirty="0" err="1">
                    <a:solidFill>
                      <a:srgbClr val="000000"/>
                    </a:solidFill>
                    <a:ea typeface="Times New Roman" panose="02020603050405020304" pitchFamily="18" charset="0"/>
                    <a:cs typeface="Times New Roman" panose="02020603050405020304" pitchFamily="18" charset="0"/>
                    <a:sym typeface="Arial"/>
                  </a:rPr>
                  <a:t>có</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sSup>
                      <m:sSupPr>
                        <m:ctrlP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−9≤−9&lt;0 ∀ </m:t>
                    </m:r>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Vậy</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biểu</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P </a:t>
                </a:r>
                <a:r>
                  <a:rPr lang="en-US" sz="2400" kern="0" dirty="0" err="1">
                    <a:solidFill>
                      <a:srgbClr val="000000"/>
                    </a:solidFill>
                    <a:ea typeface="Times New Roman" panose="02020603050405020304" pitchFamily="18" charset="0"/>
                    <a:cs typeface="Times New Roman" panose="02020603050405020304" pitchFamily="18" charset="0"/>
                    <a:sym typeface="Arial"/>
                  </a:rPr>
                  <a:t>luôn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nhận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giá</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trị</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âm</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mọi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giá</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trị</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biến</a:t>
                </a:r>
                <a:r>
                  <a:rPr lang="en-US" sz="2400" kern="0" dirty="0">
                    <a:solidFill>
                      <a:srgbClr val="000000"/>
                    </a:solidFill>
                    <a:ea typeface="Times New Roman" panose="02020603050405020304" pitchFamily="18" charset="0"/>
                    <a:cs typeface="Times New Roman" panose="02020603050405020304" pitchFamily="18" charset="0"/>
                    <a:sym typeface="Arial"/>
                  </a:rPr>
                  <a:t> x.</a:t>
                </a:r>
                <a:endParaRPr lang="en-US" sz="24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5D47BB63-E3E2-74FB-D9F5-14D34A511DFB}"/>
                  </a:ext>
                </a:extLst>
              </p:cNvPr>
              <p:cNvSpPr txBox="1">
                <a:spLocks noRot="1" noChangeAspect="1" noMove="1" noResize="1" noEditPoints="1" noAdjustHandles="1" noChangeArrowheads="1" noChangeShapeType="1" noTextEdit="1"/>
              </p:cNvSpPr>
              <p:nvPr/>
            </p:nvSpPr>
            <p:spPr>
              <a:xfrm>
                <a:off x="4766966" y="1583543"/>
                <a:ext cx="3988845" cy="3285387"/>
              </a:xfrm>
              <a:prstGeom prst="rect">
                <a:avLst/>
              </a:prstGeom>
              <a:blipFill>
                <a:blip r:embed="rId5"/>
                <a:stretch>
                  <a:fillRect l="-1376" r="-1223" b="-2041"/>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30D493B3-6437-D6E3-9D91-FCD5E4ED1B93}"/>
              </a:ext>
            </a:extLst>
          </p:cNvPr>
          <p:cNvCxnSpPr/>
          <p:nvPr/>
        </p:nvCxnSpPr>
        <p:spPr>
          <a:xfrm>
            <a:off x="6141719" y="2240285"/>
            <a:ext cx="0" cy="453952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74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4E07CB-186B-3202-DCA5-D0A218F7C742}"/>
                  </a:ext>
                </a:extLst>
              </p:cNvPr>
              <p:cNvSpPr txBox="1"/>
              <p:nvPr/>
            </p:nvSpPr>
            <p:spPr>
              <a:xfrm>
                <a:off x="847079" y="1695992"/>
                <a:ext cx="10938948" cy="5466805"/>
              </a:xfrm>
              <a:prstGeom prst="rect">
                <a:avLst/>
              </a:prstGeom>
              <a:noFill/>
            </p:spPr>
            <p:txBody>
              <a:bodyPr wrap="square" lIns="121909" tIns="60954" rIns="121909" bIns="60954">
                <a:spAutoFit/>
              </a:bodyPr>
              <a:lstStyle/>
              <a:p>
                <a:pPr defTabSz="1219110">
                  <a:lnSpc>
                    <a:spcPct val="150000"/>
                  </a:lnSpc>
                  <a:spcAft>
                    <a:spcPts val="1067"/>
                  </a:spcAft>
                  <a:buClr>
                    <a:srgbClr val="000000"/>
                  </a:buClr>
                </a:pPr>
                <a:r>
                  <a:rPr lang="en-US" sz="2700" kern="0" dirty="0">
                    <a:solidFill>
                      <a:srgbClr val="000000"/>
                    </a:solidFill>
                    <a:ea typeface="Times New Roman" panose="02020603050405020304" pitchFamily="18" charset="0"/>
                    <a:cs typeface="Times New Roman" panose="02020603050405020304" pitchFamily="18" charset="0"/>
                    <a:sym typeface="Arial"/>
                  </a:rPr>
                  <a:t>b) Ta </a:t>
                </a:r>
                <a:r>
                  <a:rPr lang="en-US" sz="2700" kern="0" dirty="0" err="1">
                    <a:solidFill>
                      <a:srgbClr val="000000"/>
                    </a:solidFill>
                    <a:ea typeface="Times New Roman" panose="02020603050405020304" pitchFamily="18" charset="0"/>
                    <a:cs typeface="Times New Roman" panose="02020603050405020304" pitchFamily="18" charset="0"/>
                    <a:sym typeface="Arial"/>
                  </a:rPr>
                  <a:t>có</a:t>
                </a:r>
                <a:r>
                  <a:rPr lang="en-US" sz="2700" kern="0" dirty="0">
                    <a:solidFill>
                      <a:srgbClr val="000000"/>
                    </a:solidFill>
                    <a:ea typeface="Times New Roman" panose="02020603050405020304" pitchFamily="18" charset="0"/>
                    <a:cs typeface="Times New Roman" panose="02020603050405020304" pitchFamily="18" charset="0"/>
                    <a:sym typeface="Arial"/>
                  </a:rPr>
                  <a:t>:</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𝑄</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 – 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700" kern="0" dirty="0" err="1">
                    <a:solidFill>
                      <a:srgbClr val="000000"/>
                    </a:solidFill>
                    <a:ea typeface="Times New Roman" panose="02020603050405020304" pitchFamily="18" charset="0"/>
                    <a:cs typeface="Times New Roman" panose="02020603050405020304" pitchFamily="18" charset="0"/>
                    <a:sym typeface="Arial"/>
                  </a:rPr>
                  <a:t>Vì</a:t>
                </a:r>
                <a:r>
                  <a:rPr lang="en-US" sz="27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0 </m:t>
                    </m:r>
                  </m:oMath>
                </a14:m>
                <a:r>
                  <a:rPr lang="en-US" sz="2700" kern="0" dirty="0" err="1">
                    <a:solidFill>
                      <a:srgbClr val="000000"/>
                    </a:solidFill>
                    <a:ea typeface="Times New Roman" panose="02020603050405020304" pitchFamily="18" charset="0"/>
                    <a:cs typeface="Times New Roman" panose="02020603050405020304" pitchFamily="18" charset="0"/>
                    <a:sym typeface="Arial"/>
                  </a:rPr>
                  <a:t>nên</a:t>
                </a:r>
                <a:r>
                  <a:rPr lang="en-US" sz="27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 &gt; 0.</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a:p>
                <a:pPr defTabSz="1219110">
                  <a:lnSpc>
                    <a:spcPct val="150000"/>
                  </a:lnSpc>
                  <a:spcAft>
                    <a:spcPts val="1067"/>
                  </a:spcAft>
                  <a:buClr>
                    <a:srgbClr val="000000"/>
                  </a:buClr>
                </a:pPr>
                <a:r>
                  <a:rPr lang="en-US" sz="2700" kern="0" dirty="0" err="1">
                    <a:solidFill>
                      <a:srgbClr val="000000"/>
                    </a:solidFill>
                    <a:ea typeface="Times New Roman" panose="02020603050405020304" pitchFamily="18" charset="0"/>
                    <a:cs typeface="Times New Roman" panose="02020603050405020304" pitchFamily="18" charset="0"/>
                    <a:sym typeface="Arial"/>
                  </a:rPr>
                  <a:t>Vậy</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biểu</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thức</a:t>
                </a:r>
                <a:r>
                  <a:rPr lang="en-US" sz="2700" kern="0" dirty="0">
                    <a:solidFill>
                      <a:srgbClr val="000000"/>
                    </a:solidFill>
                    <a:ea typeface="Times New Roman" panose="02020603050405020304" pitchFamily="18" charset="0"/>
                    <a:cs typeface="Times New Roman" panose="02020603050405020304" pitchFamily="18" charset="0"/>
                    <a:sym typeface="Arial"/>
                  </a:rPr>
                  <a:t> Q </a:t>
                </a:r>
                <a:r>
                  <a:rPr lang="en-US" sz="2700" kern="0" dirty="0" err="1">
                    <a:solidFill>
                      <a:srgbClr val="000000"/>
                    </a:solidFill>
                    <a:ea typeface="Times New Roman" panose="02020603050405020304" pitchFamily="18" charset="0"/>
                    <a:cs typeface="Times New Roman" panose="02020603050405020304" pitchFamily="18" charset="0"/>
                    <a:sym typeface="Arial"/>
                  </a:rPr>
                  <a:t>luôn</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nhận</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giá</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trị</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dương</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với</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mọi</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giá</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trị</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của</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biến</a:t>
                </a:r>
                <a:r>
                  <a:rPr lang="en-US" sz="2700" kern="0" dirty="0">
                    <a:solidFill>
                      <a:srgbClr val="000000"/>
                    </a:solidFill>
                    <a:ea typeface="Times New Roman" panose="02020603050405020304" pitchFamily="18" charset="0"/>
                    <a:cs typeface="Times New Roman" panose="02020603050405020304" pitchFamily="18" charset="0"/>
                    <a:sym typeface="Arial"/>
                  </a:rPr>
                  <a:t> x </a:t>
                </a:r>
                <a:r>
                  <a:rPr lang="en-US" sz="2700" kern="0" dirty="0" err="1">
                    <a:solidFill>
                      <a:srgbClr val="000000"/>
                    </a:solidFill>
                    <a:ea typeface="Times New Roman" panose="02020603050405020304" pitchFamily="18" charset="0"/>
                    <a:cs typeface="Times New Roman" panose="02020603050405020304" pitchFamily="18" charset="0"/>
                    <a:sym typeface="Arial"/>
                  </a:rPr>
                  <a:t>và</a:t>
                </a:r>
                <a:r>
                  <a:rPr lang="en-US" sz="2700" kern="0" dirty="0">
                    <a:solidFill>
                      <a:srgbClr val="000000"/>
                    </a:solidFill>
                    <a:ea typeface="Times New Roman" panose="02020603050405020304" pitchFamily="18" charset="0"/>
                    <a:cs typeface="Times New Roman" panose="02020603050405020304" pitchFamily="18" charset="0"/>
                    <a:sym typeface="Arial"/>
                  </a:rPr>
                  <a:t> y.</a:t>
                </a:r>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4" name="TextBox 3">
                <a:extLst>
                  <a:ext uri="{FF2B5EF4-FFF2-40B4-BE49-F238E27FC236}">
                    <a16:creationId xmlns:a16="http://schemas.microsoft.com/office/drawing/2014/main" id="{4F4E07CB-186B-3202-DCA5-D0A218F7C742}"/>
                  </a:ext>
                </a:extLst>
              </p:cNvPr>
              <p:cNvSpPr txBox="1">
                <a:spLocks noRot="1" noChangeAspect="1" noMove="1" noResize="1" noEditPoints="1" noAdjustHandles="1" noChangeArrowheads="1" noChangeShapeType="1" noTextEdit="1"/>
              </p:cNvSpPr>
              <p:nvPr/>
            </p:nvSpPr>
            <p:spPr>
              <a:xfrm>
                <a:off x="635309" y="1271992"/>
                <a:ext cx="8204211" cy="3578672"/>
              </a:xfrm>
              <a:prstGeom prst="rect">
                <a:avLst/>
              </a:prstGeom>
              <a:blipFill>
                <a:blip r:embed="rId3"/>
                <a:stretch>
                  <a:fillRect l="-743" r="-149" b="-2215"/>
                </a:stretch>
              </a:blipFill>
            </p:spPr>
            <p:txBody>
              <a:bodyPr/>
              <a:lstStyle/>
              <a:p>
                <a:r>
                  <a:rPr lang="en-US">
                    <a:noFill/>
                  </a:rPr>
                  <a:t> </a:t>
                </a:r>
              </a:p>
            </p:txBody>
          </p:sp>
        </mc:Fallback>
      </mc:AlternateContent>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id="{509492AA-4D7A-8DD2-25AC-0883BD7180BF}"/>
              </a:ext>
            </a:extLst>
          </p:cNvPr>
          <p:cNvSpPr/>
          <p:nvPr/>
        </p:nvSpPr>
        <p:spPr>
          <a:xfrm>
            <a:off x="892804" y="390453"/>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flipH="1">
            <a:off x="8358261" y="618917"/>
            <a:ext cx="4372448" cy="2459503"/>
          </a:xfrm>
          <a:prstGeom prst="rect">
            <a:avLst/>
          </a:prstGeom>
        </p:spPr>
      </p:pic>
      <p:sp>
        <p:nvSpPr>
          <p:cNvPr id="2" name="Oval Callout 19">
            <a:extLst>
              <a:ext uri="{FF2B5EF4-FFF2-40B4-BE49-F238E27FC236}">
                <a16:creationId xmlns:a16="http://schemas.microsoft.com/office/drawing/2014/main" id="{0D9D5245-1886-84E7-E2F4-1E44D007E70A}"/>
              </a:ext>
            </a:extLst>
          </p:cNvPr>
          <p:cNvSpPr/>
          <p:nvPr/>
        </p:nvSpPr>
        <p:spPr>
          <a:xfrm>
            <a:off x="5410204" y="1106969"/>
            <a:ext cx="1371601" cy="716523"/>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lIns="121909" tIns="60954" rIns="121909" bIns="60954" rtlCol="0" anchor="ctr"/>
          <a:lstStyle/>
          <a:p>
            <a:pPr algn="ctr" defTabSz="1219080">
              <a:defRPr/>
            </a:pPr>
            <a:r>
              <a:rPr lang="vi-VN" sz="2900" b="1" kern="0" dirty="0">
                <a:solidFill>
                  <a:srgbClr val="FFFFFF"/>
                </a:solidFill>
                <a:cs typeface="Arial"/>
                <a:sym typeface="Arial"/>
              </a:rPr>
              <a:t>Giải</a:t>
            </a:r>
            <a:endParaRPr lang="en-US" sz="2900" b="1" kern="0" dirty="0">
              <a:solidFill>
                <a:srgbClr val="FFFFFF"/>
              </a:solidFill>
              <a:cs typeface="Arial"/>
              <a:sym typeface="Arial"/>
            </a:endParaRPr>
          </a:p>
        </p:txBody>
      </p:sp>
    </p:spTree>
    <p:extLst>
      <p:ext uri="{BB962C8B-B14F-4D97-AF65-F5344CB8AC3E}">
        <p14:creationId xmlns:p14="http://schemas.microsoft.com/office/powerpoint/2010/main" val="4129931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ircle(in)">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697017" y="193130"/>
            <a:ext cx="3768307"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6 (SGK – tr17)</a:t>
            </a:r>
            <a:endParaRPr lang="en-US" sz="2900"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6ECD9D-E9EA-614E-E85C-F078B90CFC0E}"/>
                  </a:ext>
                </a:extLst>
              </p:cNvPr>
              <p:cNvSpPr/>
              <p:nvPr/>
            </p:nvSpPr>
            <p:spPr>
              <a:xfrm>
                <a:off x="697020" y="1136379"/>
                <a:ext cx="6938225" cy="5732326"/>
              </a:xfrm>
              <a:prstGeom prst="rect">
                <a:avLst/>
              </a:prstGeom>
            </p:spPr>
            <p:txBody>
              <a:bodyPr wrap="square" lIns="121909" tIns="60954" rIns="121909" bIns="60954">
                <a:spAutoFit/>
              </a:bodyPr>
              <a:lstStyle/>
              <a:p>
                <a:pPr algn="just" defTabSz="1219110">
                  <a:lnSpc>
                    <a:spcPct val="150000"/>
                  </a:lnSpc>
                  <a:buClr>
                    <a:srgbClr val="000000"/>
                  </a:buClr>
                </a:pPr>
                <a:r>
                  <a:rPr lang="en-US" sz="2700" kern="0" dirty="0" err="1">
                    <a:solidFill>
                      <a:prstClr val="black"/>
                    </a:solidFill>
                    <a:ea typeface="Calibri" panose="020F0502020204030204" pitchFamily="34" charset="0"/>
                    <a:cs typeface="Times New Roman" panose="02020603050405020304" pitchFamily="18" charset="0"/>
                    <a:sym typeface="Arial"/>
                  </a:rPr>
                  <a:t>Bạn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dự</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định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cắt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một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miếng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bìa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có</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dạng</a:t>
                </a:r>
                <a:r>
                  <a:rPr lang="en-US" sz="2700" kern="0" dirty="0">
                    <a:solidFill>
                      <a:prstClr val="black"/>
                    </a:solidFill>
                    <a:ea typeface="Calibri" panose="020F0502020204030204" pitchFamily="34" charset="0"/>
                    <a:cs typeface="Times New Roman" panose="02020603050405020304" pitchFamily="18" charset="0"/>
                    <a:sym typeface="Arial"/>
                  </a:rPr>
                  <a:t> tam </a:t>
                </a:r>
                <a:r>
                  <a:rPr lang="en-US" sz="2700" kern="0" dirty="0" err="1">
                    <a:solidFill>
                      <a:prstClr val="black"/>
                    </a:solidFill>
                    <a:ea typeface="Calibri" panose="020F0502020204030204" pitchFamily="34" charset="0"/>
                    <a:cs typeface="Times New Roman" panose="02020603050405020304" pitchFamily="18" charset="0"/>
                    <a:sym typeface="Arial"/>
                  </a:rPr>
                  <a:t>giác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với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hai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lần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lượt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là</a:t>
                </a:r>
                <a:r>
                  <a:rPr lang="en-US" sz="2700" kern="0" dirty="0">
                    <a:solidFill>
                      <a:prstClr val="black"/>
                    </a:solidFill>
                    <a:ea typeface="Calibri" panose="020F0502020204030204" pitchFamily="34" charset="0"/>
                    <a:cs typeface="Times New Roman" panose="02020603050405020304" pitchFamily="18" charset="0"/>
                    <a:sym typeface="Arial"/>
                  </a:rPr>
                  <a:t> 6 (cm), 8 (cm). Sau </a:t>
                </a:r>
                <a:r>
                  <a:rPr lang="en-US" sz="2700" kern="0" dirty="0" err="1">
                    <a:solidFill>
                      <a:prstClr val="black"/>
                    </a:solidFill>
                    <a:ea typeface="Calibri" panose="020F0502020204030204" pitchFamily="34" charset="0"/>
                    <a:cs typeface="Times New Roman" panose="02020603050405020304" pitchFamily="18" charset="0"/>
                    <a:sym typeface="Arial"/>
                  </a:rPr>
                  <a:t>khi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xem</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xét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lại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bạn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quyết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định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6 (cm)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lang="en-US" sz="2700" kern="0" dirty="0">
                    <a:solidFill>
                      <a:prstClr val="black"/>
                    </a:solidFill>
                    <a:ea typeface="Calibri" panose="020F0502020204030204" pitchFamily="34" charset="0"/>
                    <a:cs typeface="Times New Roman" panose="02020603050405020304" pitchFamily="18" charset="0"/>
                    <a:sym typeface="Arial"/>
                  </a:rPr>
                  <a:t> (cm) </a:t>
                </a:r>
                <a:r>
                  <a:rPr lang="en-US" sz="2700" kern="0" dirty="0" err="1">
                    <a:solidFill>
                      <a:prstClr val="black"/>
                    </a:solidFill>
                    <a:ea typeface="Calibri" panose="020F0502020204030204" pitchFamily="34" charset="0"/>
                    <a:cs typeface="Times New Roman" panose="02020603050405020304" pitchFamily="18" charset="0"/>
                    <a:sym typeface="Arial"/>
                  </a:rPr>
                  <a:t>và</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8 (cm)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lang="en-US" sz="2700" kern="0" dirty="0">
                    <a:solidFill>
                      <a:prstClr val="black"/>
                    </a:solidFill>
                    <a:ea typeface="Calibri" panose="020F0502020204030204" pitchFamily="34" charset="0"/>
                    <a:cs typeface="Times New Roman" panose="02020603050405020304" pitchFamily="18" charset="0"/>
                    <a:sym typeface="Arial"/>
                  </a:rPr>
                  <a:t> (cm) (</a:t>
                </a:r>
                <a:r>
                  <a:rPr lang="en-US" sz="2700" kern="0" dirty="0" err="1">
                    <a:solidFill>
                      <a:prstClr val="black"/>
                    </a:solidFill>
                    <a:ea typeface="Calibri" panose="020F0502020204030204" pitchFamily="34" charset="0"/>
                    <a:cs typeface="Times New Roman" panose="02020603050405020304" pitchFamily="18" charset="0"/>
                    <a:sym typeface="Arial"/>
                  </a:rPr>
                  <a:t>Hình</a:t>
                </a:r>
                <a:r>
                  <a:rPr lang="en-US" sz="2700" kern="0" dirty="0">
                    <a:solidFill>
                      <a:prstClr val="black"/>
                    </a:solidFill>
                    <a:ea typeface="Calibri" panose="020F0502020204030204" pitchFamily="34" charset="0"/>
                    <a:cs typeface="Times New Roman" panose="02020603050405020304" pitchFamily="18" charset="0"/>
                    <a:sym typeface="Arial"/>
                  </a:rPr>
                  <a:t> 3). </a:t>
                </a:r>
                <a:r>
                  <a:rPr lang="en-US" sz="2700" kern="0" dirty="0" err="1">
                    <a:solidFill>
                      <a:prstClr val="black"/>
                    </a:solidFill>
                    <a:ea typeface="Calibri" panose="020F0502020204030204" pitchFamily="34" charset="0"/>
                    <a:cs typeface="Times New Roman" panose="02020603050405020304" pitchFamily="18" charset="0"/>
                    <a:sym typeface="Arial"/>
                  </a:rPr>
                  <a:t>Viết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thức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biểu</a:t>
                </a:r>
                <a:r>
                  <a:rPr lang="en-US" sz="2700" kern="0" dirty="0">
                    <a:solidFill>
                      <a:prstClr val="black"/>
                    </a:solidFill>
                    <a:ea typeface="Calibri" panose="020F0502020204030204" pitchFamily="34" charset="0"/>
                    <a:cs typeface="Times New Roman" panose="02020603050405020304" pitchFamily="18" charset="0"/>
                    <a:sym typeface="Arial"/>
                  </a:rPr>
                  <a:t> thị </a:t>
                </a:r>
                <a:r>
                  <a:rPr lang="en-US" sz="2700" kern="0" dirty="0" err="1">
                    <a:solidFill>
                      <a:prstClr val="black"/>
                    </a:solidFill>
                    <a:ea typeface="Calibri" panose="020F0502020204030204" pitchFamily="34" charset="0"/>
                    <a:cs typeface="Times New Roman" panose="02020603050405020304" pitchFamily="18" charset="0"/>
                    <a:sym typeface="Arial"/>
                  </a:rPr>
                  <a:t>diện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tích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phần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của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miếng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bìa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theo</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và</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𝑦</m:t>
                    </m:r>
                  </m:oMath>
                </a14:m>
                <a:endParaRPr lang="en-US" sz="2700" kern="0" dirty="0">
                  <a:solidFill>
                    <a:srgbClr val="000000"/>
                  </a:solidFill>
                  <a:cs typeface="Arial"/>
                  <a:sym typeface="Arial"/>
                </a:endParaRPr>
              </a:p>
            </p:txBody>
          </p:sp>
        </mc:Choice>
        <mc:Fallback xmlns="">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852284"/>
                <a:ext cx="5203669" cy="3728649"/>
              </a:xfrm>
              <a:prstGeom prst="rect">
                <a:avLst/>
              </a:prstGeom>
              <a:blipFill>
                <a:blip r:embed="rId3"/>
                <a:stretch>
                  <a:fillRect l="-1290" r="-1172" b="-212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4"/>
          <a:stretch>
            <a:fillRect/>
          </a:stretch>
        </p:blipFill>
        <p:spPr>
          <a:xfrm>
            <a:off x="8778240" y="4745599"/>
            <a:ext cx="3413760" cy="1920240"/>
          </a:xfrm>
          <a:prstGeom prst="rect">
            <a:avLst/>
          </a:prstGeom>
        </p:spPr>
      </p:pic>
      <p:pic>
        <p:nvPicPr>
          <p:cNvPr id="10" name="Picture 9">
            <a:extLst>
              <a:ext uri="{FF2B5EF4-FFF2-40B4-BE49-F238E27FC236}">
                <a16:creationId xmlns:a16="http://schemas.microsoft.com/office/drawing/2014/main" id="{1B0F8DBE-CF09-0617-57E1-6BC8C61EF445}"/>
              </a:ext>
            </a:extLst>
          </p:cNvPr>
          <p:cNvPicPr>
            <a:picLocks noChangeAspect="1"/>
          </p:cNvPicPr>
          <p:nvPr/>
        </p:nvPicPr>
        <p:blipFill>
          <a:blip r:embed="rId5"/>
          <a:stretch>
            <a:fillRect/>
          </a:stretch>
        </p:blipFill>
        <p:spPr>
          <a:xfrm>
            <a:off x="7635241" y="1141024"/>
            <a:ext cx="4369715" cy="3324949"/>
          </a:xfrm>
          <a:prstGeom prst="rect">
            <a:avLst/>
          </a:prstGeom>
        </p:spPr>
      </p:pic>
    </p:spTree>
    <p:extLst>
      <p:ext uri="{BB962C8B-B14F-4D97-AF65-F5344CB8AC3E}">
        <p14:creationId xmlns:p14="http://schemas.microsoft.com/office/powerpoint/2010/main" val="5818592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2C6A46-490B-4336-8FE3-C4C838B3A5CB}"/>
              </a:ext>
            </a:extLst>
          </p:cNvPr>
          <p:cNvSpPr/>
          <p:nvPr/>
        </p:nvSpPr>
        <p:spPr>
          <a:xfrm>
            <a:off x="3904401" y="308510"/>
            <a:ext cx="4219075" cy="67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3B81B1F-0EC2-4166-AE42-EE7CAB2AFE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290921" y="2171767"/>
            <a:ext cx="1481007" cy="1799703"/>
          </a:xfrm>
          <a:prstGeom prst="rect">
            <a:avLst/>
          </a:prstGeom>
        </p:spPr>
      </p:pic>
      <p:sp>
        <p:nvSpPr>
          <p:cNvPr id="2" name="Rectangle 1"/>
          <p:cNvSpPr/>
          <p:nvPr/>
        </p:nvSpPr>
        <p:spPr>
          <a:xfrm>
            <a:off x="914400" y="1501951"/>
            <a:ext cx="10199077" cy="1569660"/>
          </a:xfrm>
          <a:prstGeom prst="rect">
            <a:avLst/>
          </a:prstGeom>
        </p:spPr>
        <p:txBody>
          <a:bodyPr wrap="square" lIns="91426" tIns="45718" rIns="91426" bIns="45718">
            <a:spAutoFit/>
          </a:bodyPr>
          <a:lstStyle/>
          <a:p>
            <a:pPr>
              <a:spcBef>
                <a:spcPts val="1000"/>
              </a:spcBef>
            </a:pPr>
            <a:r>
              <a:rPr lang="nl-NL" sz="3200" b="1" dirty="0">
                <a:solidFill>
                  <a:srgbClr val="000000"/>
                </a:solidFill>
                <a:latin typeface="Calibri Light"/>
                <a:ea typeface="Calibri"/>
                <a:cs typeface="Times New Roman"/>
              </a:rPr>
              <a:t>"Ở lớp 7, ta đã học cách thực hiện phép cộng, phép trừ, phép nhân, phép chia các đa thức một biến. Em hãy nêu lại quy tắc cộng, trừ, nhân, chia các đa thức một biến"</a:t>
            </a:r>
            <a:endParaRPr lang="en-US" sz="3200" b="1" dirty="0">
              <a:solidFill>
                <a:srgbClr val="000000"/>
              </a:solidFill>
              <a:latin typeface="Calibri Light"/>
              <a:ea typeface="Times New Roman"/>
              <a:cs typeface="Times New Roman"/>
            </a:endParaRPr>
          </a:p>
        </p:txBody>
      </p:sp>
      <p:sp>
        <p:nvSpPr>
          <p:cNvPr id="6" name="Rectangle 5"/>
          <p:cNvSpPr/>
          <p:nvPr/>
        </p:nvSpPr>
        <p:spPr>
          <a:xfrm>
            <a:off x="1101969" y="3429003"/>
            <a:ext cx="9765323" cy="1569660"/>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“Các phép tính với đa thức nhiều biến được thực hiện như thế nào, có giống với đa thức một biến không, chúng ta sẽ tìm hiểu trong bài học ngày hôm nay”.</a:t>
            </a:r>
            <a:endParaRPr lang="en-US" sz="3200" b="1" dirty="0">
              <a:solidFill>
                <a:srgbClr val="1F3763"/>
              </a:solidFill>
              <a:latin typeface="Calibri Light"/>
              <a:ea typeface="Times New Roman"/>
              <a:cs typeface="Times New Roman"/>
            </a:endParaRPr>
          </a:p>
        </p:txBody>
      </p:sp>
    </p:spTree>
    <p:extLst>
      <p:ext uri="{BB962C8B-B14F-4D97-AF65-F5344CB8AC3E}">
        <p14:creationId xmlns:p14="http://schemas.microsoft.com/office/powerpoint/2010/main" val="18624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6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E937E-5EF7-4CBE-B69A-D445130C92CA}"/>
              </a:ext>
            </a:extLst>
          </p:cNvPr>
          <p:cNvSpPr txBox="1"/>
          <p:nvPr/>
        </p:nvSpPr>
        <p:spPr>
          <a:xfrm>
            <a:off x="740511" y="346148"/>
            <a:ext cx="6144127" cy="584775"/>
          </a:xfrm>
          <a:prstGeom prst="rect">
            <a:avLst/>
          </a:prstGeom>
          <a:noFill/>
        </p:spPr>
        <p:txBody>
          <a:bodyPr wrap="square" lIns="91426" tIns="45718" rIns="91426" bIns="45718" rtlCol="0">
            <a:spAutoFit/>
          </a:bodyPr>
          <a:lstStyle/>
          <a:p>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16200000">
            <a:off x="4439587" y="-2675356"/>
            <a:ext cx="2691516" cy="9904056"/>
          </a:xfrm>
          <a:prstGeom prst="rect">
            <a:avLst/>
          </a:prstGeom>
        </p:spPr>
      </p:pic>
      <p:sp>
        <p:nvSpPr>
          <p:cNvPr id="10" name="Rectangle 9"/>
          <p:cNvSpPr/>
          <p:nvPr/>
        </p:nvSpPr>
        <p:spPr>
          <a:xfrm>
            <a:off x="833316" y="1101201"/>
            <a:ext cx="9132277" cy="1205459"/>
          </a:xfrm>
          <a:prstGeom prst="rect">
            <a:avLst/>
          </a:prstGeom>
        </p:spPr>
        <p:txBody>
          <a:bodyPr wrap="square" lIns="91426" tIns="45718" rIns="91426" bIns="45718">
            <a:spAutoFit/>
          </a:bodyPr>
          <a:lstStyle/>
          <a:p>
            <a:pPr>
              <a:spcBef>
                <a:spcPts val="1000"/>
              </a:spcBef>
            </a:pPr>
            <a:r>
              <a:rPr lang="en-US" sz="3200" b="1" dirty="0">
                <a:solidFill>
                  <a:srgbClr val="000000"/>
                </a:solidFill>
                <a:latin typeface="Calibri Light"/>
                <a:ea typeface="Arial"/>
                <a:cs typeface="Times New Roman"/>
              </a:rPr>
              <a:t>a) </a:t>
            </a:r>
            <a:r>
              <a:rPr lang="en-US" sz="3200" b="1" dirty="0" err="1">
                <a:solidFill>
                  <a:srgbClr val="000000"/>
                </a:solidFill>
                <a:latin typeface="Calibri Light"/>
                <a:ea typeface="Arial"/>
                <a:cs typeface="Times New Roman"/>
              </a:rPr>
              <a:t>Tổng</a:t>
            </a:r>
            <a:r>
              <a:rPr lang="en-US" sz="3200" b="1" dirty="0">
                <a:solidFill>
                  <a:srgbClr val="000000"/>
                </a:solidFill>
                <a:latin typeface="Calibri Light"/>
                <a:ea typeface="Arial"/>
                <a:cs typeface="Times New Roman"/>
              </a:rPr>
              <a:t> P +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viết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theo</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hàng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ngang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như</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sau</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a:p>
            <a:pPr>
              <a:spcBef>
                <a:spcPts val="1000"/>
              </a:spcBef>
            </a:pPr>
            <a:r>
              <a:rPr lang="en-US" sz="3200" b="1" dirty="0">
                <a:solidFill>
                  <a:srgbClr val="000000"/>
                </a:solidFill>
                <a:latin typeface="Calibri Light"/>
                <a:ea typeface="Arial"/>
                <a:cs typeface="Times New Roman"/>
              </a:rPr>
              <a:t>P + Q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+ 2xy + y</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2xy + y</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p:txBody>
      </p:sp>
      <p:sp>
        <p:nvSpPr>
          <p:cNvPr id="12" name="Rectangle 11"/>
          <p:cNvSpPr/>
          <p:nvPr/>
        </p:nvSpPr>
        <p:spPr>
          <a:xfrm>
            <a:off x="833316" y="2699535"/>
            <a:ext cx="10336837" cy="2816156"/>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Arial"/>
                <a:cs typeface="Times New Roman"/>
              </a:rPr>
              <a:t>b) </a:t>
            </a:r>
            <a:r>
              <a:rPr lang="en-US" sz="3200" b="1" dirty="0" err="1">
                <a:solidFill>
                  <a:srgbClr val="1F3763"/>
                </a:solidFill>
                <a:latin typeface="Calibri Light"/>
                <a:ea typeface="Arial"/>
                <a:cs typeface="Times New Roman"/>
              </a:rPr>
              <a:t>Nhóm</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đồng</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dạng</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 ta </a:t>
            </a:r>
            <a:r>
              <a:rPr lang="en-US" sz="3200" b="1" dirty="0" err="1">
                <a:solidFill>
                  <a:srgbClr val="1F3763"/>
                </a:solidFill>
                <a:latin typeface="Calibri Light"/>
                <a:ea typeface="Arial"/>
                <a:cs typeface="Times New Roman"/>
              </a:rPr>
              <a:t>được</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P + Q = (x</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+ 2xy + y</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(x</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2xy + y</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2800" b="1" dirty="0">
                <a:solidFill>
                  <a:srgbClr val="4F81BD"/>
                </a:solidFill>
                <a:latin typeface="Cambria"/>
                <a:ea typeface="Arial"/>
                <a:cs typeface="Times New Roman"/>
              </a:rPr>
              <a:t>c) </a:t>
            </a:r>
            <a:r>
              <a:rPr lang="en-US" sz="2800" b="1" dirty="0" err="1">
                <a:solidFill>
                  <a:srgbClr val="4F81BD"/>
                </a:solidFill>
                <a:latin typeface="Cambria"/>
                <a:ea typeface="Arial"/>
                <a:cs typeface="Times New Roman"/>
              </a:rPr>
              <a:t>Tổng</a:t>
            </a:r>
            <a:r>
              <a:rPr lang="en-US" sz="2800" b="1" dirty="0">
                <a:solidFill>
                  <a:srgbClr val="4F81BD"/>
                </a:solidFill>
                <a:latin typeface="Cambria"/>
                <a:ea typeface="Arial"/>
                <a:cs typeface="Times New Roman"/>
              </a:rPr>
              <a:t> P + Q </a:t>
            </a:r>
            <a:r>
              <a:rPr lang="en-US" sz="2800" b="1" dirty="0" err="1">
                <a:solidFill>
                  <a:srgbClr val="4F81BD"/>
                </a:solidFill>
                <a:latin typeface="Cambria"/>
                <a:ea typeface="Arial"/>
                <a:cs typeface="Times New Roman"/>
              </a:rPr>
              <a:t>bằng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cách</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thực</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hiện</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phép</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tính</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trong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từng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nhóm</a:t>
            </a:r>
            <a:r>
              <a:rPr lang="en-US" sz="2800" b="1" dirty="0">
                <a:solidFill>
                  <a:srgbClr val="4F81BD"/>
                </a:solidFill>
                <a:latin typeface="Cambria"/>
                <a:ea typeface="Arial"/>
                <a:cs typeface="Times New Roman"/>
              </a:rPr>
              <a:t>, ta </a:t>
            </a:r>
            <a:r>
              <a:rPr lang="en-US" sz="2800" b="1" dirty="0" err="1">
                <a:solidFill>
                  <a:srgbClr val="4F81BD"/>
                </a:solidFill>
                <a:latin typeface="Cambria"/>
                <a:ea typeface="Arial"/>
                <a:cs typeface="Times New Roman"/>
              </a:rPr>
              <a:t>được</a:t>
            </a:r>
            <a:r>
              <a:rPr lang="en-US" sz="2800" b="1" dirty="0">
                <a:solidFill>
                  <a:srgbClr val="4F81BD"/>
                </a:solidFill>
                <a:latin typeface="Cambria"/>
                <a:ea typeface="Arial"/>
                <a:cs typeface="Times New Roman"/>
              </a:rPr>
              <a:t>:</a:t>
            </a:r>
            <a:endParaRPr lang="en-US" sz="2800" b="1" dirty="0">
              <a:solidFill>
                <a:srgbClr val="4F81BD"/>
              </a:solidFill>
              <a:latin typeface="Cambria"/>
              <a:ea typeface="Times New Roman"/>
              <a:cs typeface="Times New Roman"/>
            </a:endParaRPr>
          </a:p>
          <a:p>
            <a:pPr algn="ctr">
              <a:spcBef>
                <a:spcPts val="1000"/>
              </a:spcBef>
            </a:pPr>
            <a:r>
              <a:rPr lang="en-US" sz="3200" b="1" i="1" dirty="0">
                <a:solidFill>
                  <a:srgbClr val="FF0000"/>
                </a:solidFill>
                <a:latin typeface="Cambria"/>
                <a:ea typeface="Arial"/>
                <a:cs typeface="Times New Roman"/>
              </a:rPr>
              <a:t>P + Q = (x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(2xy – 2xy) + (y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a:t>
            </a:r>
            <a:endParaRPr lang="en-US" sz="3200" b="1" i="1" dirty="0">
              <a:solidFill>
                <a:srgbClr val="FF0000"/>
              </a:solidFill>
              <a:latin typeface="Cambria"/>
              <a:ea typeface="Times New Roman"/>
              <a:cs typeface="Times New Roman"/>
            </a:endParaRPr>
          </a:p>
        </p:txBody>
      </p:sp>
    </p:spTree>
    <p:extLst>
      <p:ext uri="{BB962C8B-B14F-4D97-AF65-F5344CB8AC3E}">
        <p14:creationId xmlns:p14="http://schemas.microsoft.com/office/powerpoint/2010/main" val="6385151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4B2B12-DC85-42ED-B00B-4B830A2FC3B6}"/>
              </a:ext>
            </a:extLst>
          </p:cNvPr>
          <p:cNvGrpSpPr/>
          <p:nvPr/>
        </p:nvGrpSpPr>
        <p:grpSpPr>
          <a:xfrm>
            <a:off x="0" y="699311"/>
            <a:ext cx="11910645" cy="4986391"/>
            <a:chOff x="-157227" y="2625290"/>
            <a:chExt cx="12247625" cy="2617996"/>
          </a:xfrm>
        </p:grpSpPr>
        <p:sp>
          <p:nvSpPr>
            <p:cNvPr id="5" name="Rectangle: Rounded Corners 4">
              <a:extLst>
                <a:ext uri="{FF2B5EF4-FFF2-40B4-BE49-F238E27FC236}">
                  <a16:creationId xmlns:a16="http://schemas.microsoft.com/office/drawing/2014/main" id="{F1FADE1D-602B-481E-8094-9B3CEA6827C1}"/>
                </a:ext>
              </a:extLst>
            </p:cNvPr>
            <p:cNvSpPr/>
            <p:nvPr/>
          </p:nvSpPr>
          <p:spPr>
            <a:xfrm>
              <a:off x="101598" y="2728686"/>
              <a:ext cx="11988800" cy="25146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7FA71D4A-BC47-4152-82A6-DF5C929CF749}"/>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id="{07977B37-2EE5-49C3-BDD8-B3ED86D5E6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3451F3-16FA-42B1-B06B-01F307E93ED1}"/>
                  </a:ext>
                </a:extLst>
              </p:cNvPr>
              <p:cNvSpPr txBox="1"/>
              <p:nvPr/>
            </p:nvSpPr>
            <p:spPr>
              <a:xfrm>
                <a:off x="740512" y="2224244"/>
                <a:ext cx="11451497" cy="3559949"/>
              </a:xfrm>
              <a:prstGeom prst="rect">
                <a:avLst/>
              </a:prstGeom>
              <a:noFill/>
            </p:spPr>
            <p:txBody>
              <a:bodyPr wrap="square" lIns="91426" tIns="45718" rIns="91426" bIns="45718" rtlCol="0">
                <a:spAutoFit/>
              </a:bodyPr>
              <a:lstStyle/>
              <a:p>
                <a:pPr>
                  <a:spcBef>
                    <a:spcPts val="1000"/>
                  </a:spcBef>
                </a:pPr>
                <a14:m>
                  <m:oMath xmlns:m="http://schemas.openxmlformats.org/officeDocument/2006/math">
                    <m:r>
                      <a:rPr lang="en-US" sz="3200" b="1" i="1">
                        <a:solidFill>
                          <a:srgbClr val="0000CC"/>
                        </a:solidFill>
                        <a:latin typeface="Cambria Math"/>
                        <a:ea typeface="Times New Roman"/>
                        <a:cs typeface="Times New Roman"/>
                      </a:rPr>
                      <m:t>⇒</m:t>
                    </m:r>
                  </m:oMath>
                </a14:m>
                <a:r>
                  <a:rPr lang="en-US" sz="3200" b="1" dirty="0" err="1">
                    <a:solidFill>
                      <a:srgbClr val="0000CC"/>
                    </a:solidFill>
                    <a:latin typeface="Cambria"/>
                    <a:ea typeface="Times New Roman"/>
                    <a:cs typeface="Times New Roman"/>
                  </a:rPr>
                  <a:t>Nhận</a:t>
                </a:r>
                <a:r>
                  <a:rPr lang="en-US" sz="3200" b="1" dirty="0">
                    <a:solidFill>
                      <a:srgbClr val="0000CC"/>
                    </a:solidFill>
                    <a:latin typeface="Cambria"/>
                    <a:ea typeface="Times New Roman"/>
                    <a:cs typeface="Times New Roman"/>
                  </a:rPr>
                  <a:t> </a:t>
                </a:r>
                <a:r>
                  <a:rPr lang="en-US" sz="3200" b="1" dirty="0" err="1">
                    <a:solidFill>
                      <a:srgbClr val="0000CC"/>
                    </a:solidFill>
                    <a:latin typeface="Cambria"/>
                    <a:ea typeface="Times New Roman"/>
                    <a:cs typeface="Times New Roman"/>
                  </a:rPr>
                  <a:t>xét</a:t>
                </a:r>
                <a:r>
                  <a:rPr lang="en-US" sz="3200" b="1" dirty="0">
                    <a:solidFill>
                      <a:srgbClr val="0000CC"/>
                    </a:solidFill>
                    <a:latin typeface="Cambria"/>
                    <a:ea typeface="Times New Roman"/>
                    <a:cs typeface="Times New Roman"/>
                  </a:rPr>
                  <a:t>:</a:t>
                </a:r>
              </a:p>
              <a:p>
                <a:pPr>
                  <a:spcBef>
                    <a:spcPts val="1000"/>
                  </a:spcBef>
                </a:pPr>
                <a:r>
                  <a:rPr lang="en-US" sz="3200" b="1" i="1" dirty="0" err="1">
                    <a:solidFill>
                      <a:srgbClr val="000000"/>
                    </a:solidFill>
                    <a:latin typeface="Cambria"/>
                    <a:ea typeface="Times New Roman"/>
                    <a:cs typeface="Times New Roman"/>
                  </a:rPr>
                  <a:t>Để</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cộng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hai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đa</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theo</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hàng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ngang</a:t>
                </a:r>
                <a:r>
                  <a:rPr lang="en-US" sz="3200" b="1" i="1" dirty="0">
                    <a:solidFill>
                      <a:srgbClr val="000000"/>
                    </a:solidFill>
                    <a:latin typeface="Cambria"/>
                    <a:ea typeface="Times New Roman"/>
                    <a:cs typeface="Times New Roman"/>
                  </a:rPr>
                  <a:t>, ta </a:t>
                </a:r>
                <a:r>
                  <a:rPr lang="en-US" sz="3200" b="1" i="1" dirty="0" err="1">
                    <a:solidFill>
                      <a:srgbClr val="000000"/>
                    </a:solidFill>
                    <a:latin typeface="Cambria"/>
                    <a:ea typeface="Times New Roman"/>
                    <a:cs typeface="Times New Roman"/>
                  </a:rPr>
                  <a:t>có</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thể</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làm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như</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sau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Viết</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tổng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hai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đa</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theo</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hàng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ngang</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Nhóm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các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đơn</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đồng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dạng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với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Thực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hiện</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phép</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tính</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trong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từng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nhóm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rồi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cộng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các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kết</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quả</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lại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với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p:txBody>
          </p:sp>
        </mc:Choice>
        <mc:Fallback xmlns="">
          <p:sp>
            <p:nvSpPr>
              <p:cNvPr id="8" name="TextBox 7">
                <a:extLst>
                  <a:ext uri="{FF2B5EF4-FFF2-40B4-BE49-F238E27FC236}">
                    <a16:creationId xmlns="" xmlns:a16="http://schemas.microsoft.com/office/drawing/2014/main" id="{BE3451F3-16FA-42B1-B06B-01F307E93ED1}"/>
                  </a:ext>
                </a:extLst>
              </p:cNvPr>
              <p:cNvSpPr txBox="1">
                <a:spLocks noRot="1" noChangeAspect="1" noMove="1" noResize="1" noEditPoints="1" noAdjustHandles="1" noChangeArrowheads="1" noChangeShapeType="1" noTextEdit="1"/>
              </p:cNvSpPr>
              <p:nvPr/>
            </p:nvSpPr>
            <p:spPr>
              <a:xfrm>
                <a:off x="740503" y="2224243"/>
                <a:ext cx="11451497" cy="3559949"/>
              </a:xfrm>
              <a:prstGeom prst="rect">
                <a:avLst/>
              </a:prstGeom>
              <a:blipFill rotWithShape="1">
                <a:blip r:embed="rId5"/>
                <a:stretch>
                  <a:fillRect l="-1330" t="-2226" b="-462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32E937E-5EF7-4CBE-B69A-D445130C92CA}"/>
              </a:ext>
            </a:extLst>
          </p:cNvPr>
          <p:cNvSpPr txBox="1"/>
          <p:nvPr/>
        </p:nvSpPr>
        <p:spPr>
          <a:xfrm>
            <a:off x="3009119" y="1193447"/>
            <a:ext cx="6144127" cy="584775"/>
          </a:xfrm>
          <a:prstGeom prst="rect">
            <a:avLst/>
          </a:prstGeom>
          <a:noFill/>
        </p:spPr>
        <p:txBody>
          <a:bodyPr wrap="square" lIns="91426" tIns="45718" rIns="91426" bIns="45718" rtlCol="0">
            <a:spAutoFit/>
          </a:bodyPr>
          <a:lstStyle/>
          <a:p>
            <a:r>
              <a:rPr lang="en-US"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6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b="-3000"/>
          </a:stretch>
        </a:blip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592BA0-19AF-443C-AD2E-DFD1542706FD}"/>
              </a:ext>
            </a:extLst>
          </p:cNvPr>
          <p:cNvSpPr/>
          <p:nvPr/>
        </p:nvSpPr>
        <p:spPr>
          <a:xfrm>
            <a:off x="2004429" y="65608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2800" b="1" dirty="0">
                <a:latin typeface="Times New Roman" panose="02020603050405020304" pitchFamily="18" charset="0"/>
                <a:cs typeface="Times New Roman" panose="02020603050405020304" pitchFamily="18" charset="0"/>
              </a:rPr>
              <a:t>VÍ DỤ 1</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5318BE9-FFE6-4007-9AF1-306937400A5E}"/>
              </a:ext>
            </a:extLst>
          </p:cNvPr>
          <p:cNvSpPr txBox="1"/>
          <p:nvPr/>
        </p:nvSpPr>
        <p:spPr>
          <a:xfrm>
            <a:off x="4395336" y="731215"/>
            <a:ext cx="4162519" cy="523220"/>
          </a:xfrm>
          <a:prstGeom prst="rect">
            <a:avLst/>
          </a:prstGeom>
          <a:noFill/>
        </p:spPr>
        <p:txBody>
          <a:bodyPr wrap="square" lIns="91426" tIns="45718" rIns="91426" bIns="45718" rtlCol="0">
            <a:spAutoFit/>
          </a:bodyPr>
          <a:lstStyle/>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2A128A-4B7C-46BD-8452-068660982D3A}"/>
              </a:ext>
            </a:extLst>
          </p:cNvPr>
          <p:cNvSpPr txBox="1"/>
          <p:nvPr/>
        </p:nvSpPr>
        <p:spPr>
          <a:xfrm>
            <a:off x="2197251" y="1513823"/>
            <a:ext cx="8839200" cy="523220"/>
          </a:xfrm>
          <a:prstGeom prst="rect">
            <a:avLst/>
          </a:prstGeom>
          <a:noFill/>
        </p:spPr>
        <p:txBody>
          <a:bodyPr wrap="square" lIns="91426" tIns="45718" rIns="91426" bIns="45718" rtlCol="0">
            <a:spAutoFit/>
          </a:bodyPr>
          <a:lstStyle/>
          <a:p>
            <a:r>
              <a:rPr lang="en-US" sz="2800" dirty="0">
                <a:latin typeface="Times New Roman" panose="02020603050405020304" pitchFamily="18" charset="0"/>
                <a:cs typeface="Times New Roman" panose="02020603050405020304" pitchFamily="18" charset="0"/>
              </a:rPr>
              <a:t>P = 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Q = 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 </a:t>
            </a:r>
            <a:endParaRPr lang="vi-VN"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BA32F9E-119E-4BA4-BC4B-4847B6D0D7CA}"/>
              </a:ext>
            </a:extLst>
          </p:cNvPr>
          <p:cNvSpPr txBox="1"/>
          <p:nvPr/>
        </p:nvSpPr>
        <p:spPr>
          <a:xfrm>
            <a:off x="4865323" y="2097712"/>
            <a:ext cx="974336" cy="461665"/>
          </a:xfrm>
          <a:prstGeom prst="rect">
            <a:avLst/>
          </a:prstGeom>
          <a:noFill/>
        </p:spPr>
        <p:txBody>
          <a:bodyPr wrap="square" lIns="91426" tIns="45718" rIns="91426" bIns="45718" rtlCol="0">
            <a:spAutoFit/>
          </a:bodyPr>
          <a:lstStyle/>
          <a:p>
            <a:r>
              <a:rPr lang="en-US" sz="2400" b="1" i="1" dirty="0">
                <a:solidFill>
                  <a:srgbClr val="0000CC"/>
                </a:solidFill>
                <a:latin typeface="Times New Roman" panose="02020603050405020304" pitchFamily="18" charset="0"/>
                <a:cs typeface="Times New Roman" panose="02020603050405020304" pitchFamily="18" charset="0"/>
              </a:rPr>
              <a:t>GIẢI</a:t>
            </a:r>
            <a:endParaRPr lang="vi-VN" sz="2400" b="1" i="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9427B49-DF36-4BA7-AD2A-5424BD658B2D}"/>
              </a:ext>
            </a:extLst>
          </p:cNvPr>
          <p:cNvSpPr txBox="1"/>
          <p:nvPr/>
        </p:nvSpPr>
        <p:spPr>
          <a:xfrm>
            <a:off x="1195753" y="2601139"/>
            <a:ext cx="9671539" cy="523220"/>
          </a:xfrm>
          <a:prstGeom prst="rect">
            <a:avLst/>
          </a:prstGeom>
          <a:noFill/>
        </p:spPr>
        <p:txBody>
          <a:bodyPr wrap="square" lIns="91426" tIns="45718" rIns="91426" bIns="45718" rtlCol="0">
            <a:spAutoFit/>
          </a:bodyPr>
          <a:lstStyle/>
          <a:p>
            <a:r>
              <a:rPr lang="en-US" sz="2800" b="1" i="1" dirty="0">
                <a:latin typeface="Times New Roman" panose="02020603050405020304" pitchFamily="18" charset="0"/>
                <a:cs typeface="Times New Roman" panose="02020603050405020304" pitchFamily="18" charset="0"/>
              </a:rPr>
              <a:t>Ta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P + Q = (</a:t>
            </a:r>
            <a:r>
              <a:rPr lang="en-US" sz="2800"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b="1" i="1" dirty="0">
                <a:latin typeface="Times New Roman" panose="02020603050405020304" pitchFamily="18" charset="0"/>
                <a:cs typeface="Times New Roman" panose="02020603050405020304" pitchFamily="18" charset="0"/>
              </a:rPr>
              <a:t>)</a:t>
            </a:r>
            <a:endParaRPr lang="vi-VN" sz="2800" b="1" i="1" dirty="0">
              <a:latin typeface="Times New Roman" panose="02020603050405020304" pitchFamily="18" charset="0"/>
              <a:cs typeface="Times New Roman" panose="02020603050405020304" pitchFamily="18" charset="0"/>
            </a:endParaRPr>
          </a:p>
        </p:txBody>
      </p:sp>
      <p:sp>
        <p:nvSpPr>
          <p:cNvPr id="2" name="Rectangle 1"/>
          <p:cNvSpPr/>
          <p:nvPr/>
        </p:nvSpPr>
        <p:spPr>
          <a:xfrm>
            <a:off x="3122549" y="3327087"/>
            <a:ext cx="7333611" cy="523220"/>
          </a:xfrm>
          <a:prstGeom prst="rect">
            <a:avLst/>
          </a:prstGeom>
        </p:spPr>
        <p:txBody>
          <a:bodyPr wrap="squar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 </a:t>
            </a:r>
            <a:r>
              <a:rPr lang="en-US" sz="2800" dirty="0">
                <a:solidFill>
                  <a:prstClr val="black"/>
                </a:solidFill>
                <a:latin typeface="Times New Roman" panose="02020603050405020304" pitchFamily="18" charset="0"/>
                <a:cs typeface="Times New Roman" panose="02020603050405020304" pitchFamily="18" charset="0"/>
              </a:rPr>
              <a:t>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y</a:t>
            </a:r>
            <a:r>
              <a:rPr lang="en-US" sz="2800" baseline="30000" dirty="0">
                <a:solidFill>
                  <a:prstClr val="black"/>
                </a:solidFill>
                <a:latin typeface="Times New Roman" panose="02020603050405020304" pitchFamily="18" charset="0"/>
                <a:cs typeface="Times New Roman" panose="02020603050405020304" pitchFamily="18" charset="0"/>
              </a:rPr>
              <a:t>3</a:t>
            </a:r>
            <a:endParaRPr lang="en-US" dirty="0"/>
          </a:p>
        </p:txBody>
      </p:sp>
      <p:sp>
        <p:nvSpPr>
          <p:cNvPr id="25" name="Rectangle 24"/>
          <p:cNvSpPr/>
          <p:nvPr/>
        </p:nvSpPr>
        <p:spPr>
          <a:xfrm>
            <a:off x="3122548" y="3890615"/>
            <a:ext cx="7872263" cy="523220"/>
          </a:xfrm>
          <a:prstGeom prst="rect">
            <a:avLst/>
          </a:prstGeom>
        </p:spPr>
        <p:txBody>
          <a:bodyPr wrap="squar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b="1" dirty="0">
                <a:solidFill>
                  <a:prstClr val="black"/>
                </a:solidFill>
                <a:latin typeface="Times New Roman" panose="02020603050405020304" pitchFamily="18" charset="0"/>
                <a:cs typeface="Times New Roman" panose="02020603050405020304" pitchFamily="18" charset="0"/>
              </a:rPr>
              <a:t>)</a:t>
            </a:r>
            <a:endParaRPr lang="en-US" b="1" dirty="0"/>
          </a:p>
        </p:txBody>
      </p:sp>
      <p:sp>
        <p:nvSpPr>
          <p:cNvPr id="18" name="Rectangle 17"/>
          <p:cNvSpPr/>
          <p:nvPr/>
        </p:nvSpPr>
        <p:spPr>
          <a:xfrm>
            <a:off x="3122549" y="4538991"/>
            <a:ext cx="1906291" cy="523220"/>
          </a:xfrm>
          <a:prstGeom prst="rect">
            <a:avLst/>
          </a:prstGeom>
        </p:spPr>
        <p:txBody>
          <a:bodyPr wrap="non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2x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+ 6xy</a:t>
            </a:r>
            <a:r>
              <a:rPr lang="en-US" sz="2800" baseline="30000" dirty="0">
                <a:solidFill>
                  <a:prstClr val="black"/>
                </a:solidFill>
                <a:latin typeface="Times New Roman" panose="02020603050405020304" pitchFamily="18" charset="0"/>
                <a:cs typeface="Times New Roman" panose="02020603050405020304" pitchFamily="18" charset="0"/>
              </a:rPr>
              <a:t>2</a:t>
            </a:r>
            <a:endParaRPr lang="en-US" dirty="0"/>
          </a:p>
        </p:txBody>
      </p:sp>
    </p:spTree>
    <p:extLst>
      <p:ext uri="{BB962C8B-B14F-4D97-AF65-F5344CB8AC3E}">
        <p14:creationId xmlns:p14="http://schemas.microsoft.com/office/powerpoint/2010/main" val="1875715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 grpId="0"/>
      <p:bldP spid="2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EFEF7-6ACD-44BB-B190-1D76656870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6451" y="18661"/>
            <a:ext cx="1551924" cy="1490664"/>
          </a:xfrm>
          <a:prstGeom prst="rect">
            <a:avLst/>
          </a:prstGeom>
        </p:spPr>
      </p:pic>
      <p:sp>
        <p:nvSpPr>
          <p:cNvPr id="4" name="TextBox 3">
            <a:extLst>
              <a:ext uri="{FF2B5EF4-FFF2-40B4-BE49-F238E27FC236}">
                <a16:creationId xmlns:a16="http://schemas.microsoft.com/office/drawing/2014/main" id="{B1DDFCE2-2C9A-494C-828A-98C7271EA900}"/>
              </a:ext>
            </a:extLst>
          </p:cNvPr>
          <p:cNvSpPr txBox="1"/>
          <p:nvPr/>
        </p:nvSpPr>
        <p:spPr>
          <a:xfrm>
            <a:off x="1928905" y="718904"/>
            <a:ext cx="2438400" cy="461665"/>
          </a:xfrm>
          <a:prstGeom prst="rect">
            <a:avLst/>
          </a:prstGeom>
          <a:noFill/>
        </p:spPr>
        <p:txBody>
          <a:bodyPr wrap="square" lIns="91426" tIns="45718" rIns="91426" bIns="45718" rtlCol="0">
            <a:spAutoFit/>
          </a:bodyPr>
          <a:lstStyle/>
          <a:p>
            <a:r>
              <a:rPr lang="en-US" sz="2400" b="1" dirty="0">
                <a:latin typeface="Times New Roman" panose="02020603050405020304" pitchFamily="18" charset="0"/>
                <a:cs typeface="Times New Roman" panose="02020603050405020304" pitchFamily="18" charset="0"/>
              </a:rPr>
              <a:t>LUYỆN TẬP 1</a:t>
            </a:r>
            <a:endParaRPr lang="vi-VN" sz="2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188240D-BA4B-4E49-8A6F-A1428B061531}"/>
              </a:ext>
            </a:extLst>
          </p:cNvPr>
          <p:cNvSpPr txBox="1"/>
          <p:nvPr/>
        </p:nvSpPr>
        <p:spPr>
          <a:xfrm>
            <a:off x="5077337" y="2816200"/>
            <a:ext cx="974336" cy="461665"/>
          </a:xfrm>
          <a:prstGeom prst="rect">
            <a:avLst/>
          </a:prstGeom>
          <a:noFill/>
        </p:spPr>
        <p:txBody>
          <a:bodyPr wrap="square" lIns="91426" tIns="45718" rIns="91426" bIns="45718" rtlCol="0">
            <a:spAutoFit/>
          </a:bodyPr>
          <a:lstStyle/>
          <a:p>
            <a:r>
              <a:rPr lang="en-US" sz="2400" b="1" i="1" dirty="0">
                <a:solidFill>
                  <a:srgbClr val="0000CC"/>
                </a:solidFill>
                <a:latin typeface="Times New Roman" panose="02020603050405020304" pitchFamily="18" charset="0"/>
                <a:cs typeface="Times New Roman" panose="02020603050405020304" pitchFamily="18" charset="0"/>
              </a:rPr>
              <a:t>GIẢI</a:t>
            </a:r>
            <a:endParaRPr lang="vi-VN" sz="2400" b="1" i="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F1A52E3-7E7B-45E7-A698-5AE7C3277B56}"/>
              </a:ext>
            </a:extLst>
          </p:cNvPr>
          <p:cNvSpPr txBox="1"/>
          <p:nvPr/>
        </p:nvSpPr>
        <p:spPr>
          <a:xfrm>
            <a:off x="3212422" y="3923875"/>
            <a:ext cx="5549783" cy="584775"/>
          </a:xfrm>
          <a:prstGeom prst="rect">
            <a:avLst/>
          </a:prstGeom>
          <a:noFill/>
        </p:spPr>
        <p:txBody>
          <a:bodyPr wrap="square" lIns="91426" tIns="45718" rIns="91426" bIns="45718" rtlCol="0">
            <a:spAutoFit/>
          </a:bodyPr>
          <a:lstStyle/>
          <a:p>
            <a:r>
              <a:rPr lang="en-US" sz="3200" b="1" dirty="0">
                <a:solidFill>
                  <a:srgbClr val="FF0000"/>
                </a:solidFill>
              </a:rPr>
              <a:t>= x</a:t>
            </a:r>
            <a:r>
              <a:rPr lang="en-US" sz="3200" b="1" baseline="30000" dirty="0">
                <a:solidFill>
                  <a:srgbClr val="FF0000"/>
                </a:solidFill>
              </a:rPr>
              <a:t>3</a:t>
            </a:r>
            <a:r>
              <a:rPr lang="en-US" sz="3200" b="1" dirty="0">
                <a:solidFill>
                  <a:srgbClr val="FF0000"/>
                </a:solidFill>
              </a:rPr>
              <a:t> + y</a:t>
            </a:r>
            <a:r>
              <a:rPr lang="en-US" sz="3200" b="1" baseline="30000" dirty="0">
                <a:solidFill>
                  <a:srgbClr val="FF0000"/>
                </a:solidFill>
              </a:rPr>
              <a:t>3 </a:t>
            </a:r>
            <a:r>
              <a:rPr lang="en-US" sz="3200" b="1" dirty="0">
                <a:solidFill>
                  <a:srgbClr val="FF0000"/>
                </a:solidFill>
              </a:rPr>
              <a:t>+ x</a:t>
            </a:r>
            <a:r>
              <a:rPr lang="en-US" sz="3200" b="1" baseline="30000" dirty="0">
                <a:solidFill>
                  <a:srgbClr val="FF0000"/>
                </a:solidFill>
              </a:rPr>
              <a:t>3</a:t>
            </a:r>
            <a:r>
              <a:rPr lang="en-US" sz="3200" b="1" dirty="0">
                <a:solidFill>
                  <a:srgbClr val="FF0000"/>
                </a:solidFill>
              </a:rPr>
              <a:t> – y</a:t>
            </a:r>
            <a:r>
              <a:rPr lang="en-US" sz="3200" b="1" baseline="30000" dirty="0">
                <a:solidFill>
                  <a:srgbClr val="FF0000"/>
                </a:solidFill>
              </a:rPr>
              <a:t>3</a:t>
            </a:r>
            <a:endParaRPr lang="en-US" sz="3200" b="1" dirty="0">
              <a:solidFill>
                <a:srgbClr val="FF0000"/>
              </a:solidFill>
            </a:endParaRPr>
          </a:p>
        </p:txBody>
      </p:sp>
      <p:sp>
        <p:nvSpPr>
          <p:cNvPr id="25" name="TextBox 24">
            <a:extLst>
              <a:ext uri="{FF2B5EF4-FFF2-40B4-BE49-F238E27FC236}">
                <a16:creationId xmlns:a16="http://schemas.microsoft.com/office/drawing/2014/main" id="{284FBA76-3DAC-405D-994C-9F63E2B30A47}"/>
              </a:ext>
            </a:extLst>
          </p:cNvPr>
          <p:cNvSpPr txBox="1"/>
          <p:nvPr/>
        </p:nvSpPr>
        <p:spPr>
          <a:xfrm>
            <a:off x="3354556" y="4593043"/>
            <a:ext cx="4419901" cy="584775"/>
          </a:xfrm>
          <a:prstGeom prst="rect">
            <a:avLst/>
          </a:prstGeom>
          <a:noFill/>
        </p:spPr>
        <p:txBody>
          <a:bodyPr wrap="square" lIns="91426" tIns="45718" rIns="91426" bIns="45718" rtlCol="0">
            <a:spAutoFit/>
          </a:bodyPr>
          <a:lstStyle/>
          <a:p>
            <a:r>
              <a:rPr lang="en-US" sz="3200" b="1" dirty="0">
                <a:solidFill>
                  <a:srgbClr val="0000CC"/>
                </a:solidFill>
              </a:rPr>
              <a:t>= (x</a:t>
            </a:r>
            <a:r>
              <a:rPr lang="en-US" sz="3200" b="1" baseline="30000" dirty="0">
                <a:solidFill>
                  <a:srgbClr val="0000CC"/>
                </a:solidFill>
              </a:rPr>
              <a:t>3</a:t>
            </a:r>
            <a:r>
              <a:rPr lang="en-US" sz="3200" b="1" dirty="0">
                <a:solidFill>
                  <a:srgbClr val="0000CC"/>
                </a:solidFill>
              </a:rPr>
              <a:t> + x</a:t>
            </a:r>
            <a:r>
              <a:rPr lang="en-US" sz="3200" b="1" baseline="30000" dirty="0">
                <a:solidFill>
                  <a:srgbClr val="0000CC"/>
                </a:solidFill>
              </a:rPr>
              <a:t>3</a:t>
            </a:r>
            <a:r>
              <a:rPr lang="en-US" sz="3200" b="1" dirty="0">
                <a:solidFill>
                  <a:srgbClr val="0000CC"/>
                </a:solidFill>
              </a:rPr>
              <a:t>) + (y</a:t>
            </a:r>
            <a:r>
              <a:rPr lang="en-US" sz="3200" b="1" baseline="30000" dirty="0">
                <a:solidFill>
                  <a:srgbClr val="0000CC"/>
                </a:solidFill>
              </a:rPr>
              <a:t>3 </a:t>
            </a:r>
            <a:r>
              <a:rPr lang="en-US" sz="3200" b="1" dirty="0">
                <a:solidFill>
                  <a:srgbClr val="0000CC"/>
                </a:solidFill>
              </a:rPr>
              <a:t>– y</a:t>
            </a:r>
            <a:r>
              <a:rPr lang="en-US" sz="3200" b="1" baseline="30000" dirty="0">
                <a:solidFill>
                  <a:srgbClr val="0000CC"/>
                </a:solidFill>
              </a:rPr>
              <a:t>3</a:t>
            </a:r>
            <a:r>
              <a:rPr lang="en-US" sz="3200" b="1" dirty="0">
                <a:solidFill>
                  <a:srgbClr val="0000CC"/>
                </a:solidFill>
              </a:rPr>
              <a:t>) = 2x</a:t>
            </a:r>
            <a:r>
              <a:rPr lang="en-US" sz="3200" b="1" baseline="30000" dirty="0">
                <a:solidFill>
                  <a:srgbClr val="0000CC"/>
                </a:solidFill>
              </a:rPr>
              <a:t>3</a:t>
            </a:r>
            <a:endParaRPr lang="vi-VN" sz="3200" b="1" i="1" dirty="0">
              <a:solidFill>
                <a:srgbClr val="0000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1220" t="7001" r="2452"/>
          <a:stretch/>
        </p:blipFill>
        <p:spPr>
          <a:xfrm>
            <a:off x="3108655" y="1297791"/>
            <a:ext cx="7467601" cy="1430216"/>
          </a:xfrm>
          <a:prstGeom prst="rect">
            <a:avLst/>
          </a:prstGeom>
        </p:spPr>
      </p:pic>
      <p:sp>
        <p:nvSpPr>
          <p:cNvPr id="7" name="Rectangle 6"/>
          <p:cNvSpPr/>
          <p:nvPr/>
        </p:nvSpPr>
        <p:spPr>
          <a:xfrm>
            <a:off x="2028101" y="3277865"/>
            <a:ext cx="4919249" cy="584775"/>
          </a:xfrm>
          <a:prstGeom prst="rect">
            <a:avLst/>
          </a:prstGeom>
        </p:spPr>
        <p:txBody>
          <a:bodyPr wrap="square" lIns="91426" tIns="45718" rIns="91426" bIns="45718">
            <a:spAutoFit/>
          </a:bodyPr>
          <a:lstStyle/>
          <a:p>
            <a:r>
              <a:rPr lang="en-US" sz="3200" b="1" dirty="0"/>
              <a:t>M + N = (x</a:t>
            </a:r>
            <a:r>
              <a:rPr lang="en-US" sz="3200" b="1" baseline="30000" dirty="0"/>
              <a:t>3</a:t>
            </a:r>
            <a:r>
              <a:rPr lang="en-US" sz="3200" b="1" dirty="0"/>
              <a:t> + y</a:t>
            </a:r>
            <a:r>
              <a:rPr lang="en-US" sz="3200" b="1" baseline="30000" dirty="0"/>
              <a:t>3</a:t>
            </a:r>
            <a:r>
              <a:rPr lang="en-US" sz="3200" b="1" dirty="0"/>
              <a:t>) + (x</a:t>
            </a:r>
            <a:r>
              <a:rPr lang="en-US" sz="3200" b="1" baseline="30000" dirty="0"/>
              <a:t>3</a:t>
            </a:r>
            <a:r>
              <a:rPr lang="en-US" sz="3200" b="1" dirty="0"/>
              <a:t> – y</a:t>
            </a:r>
            <a:r>
              <a:rPr lang="en-US" sz="3200" b="1" baseline="30000" dirty="0"/>
              <a:t>3</a:t>
            </a:r>
            <a:r>
              <a:rPr lang="en-US" sz="3200" b="1" dirty="0"/>
              <a:t>)</a:t>
            </a:r>
          </a:p>
        </p:txBody>
      </p:sp>
    </p:spTree>
    <p:extLst>
      <p:ext uri="{BB962C8B-B14F-4D97-AF65-F5344CB8AC3E}">
        <p14:creationId xmlns:p14="http://schemas.microsoft.com/office/powerpoint/2010/main" val="2179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2E937E-5EF7-4CBE-B69A-D445130C92CA}"/>
              </a:ext>
            </a:extLst>
          </p:cNvPr>
          <p:cNvSpPr txBox="1"/>
          <p:nvPr/>
        </p:nvSpPr>
        <p:spPr>
          <a:xfrm>
            <a:off x="2317458" y="220432"/>
            <a:ext cx="6144127" cy="584775"/>
          </a:xfrm>
          <a:prstGeom prst="rect">
            <a:avLst/>
          </a:prstGeom>
          <a:noFill/>
        </p:spPr>
        <p:txBody>
          <a:bodyPr wrap="square" lIns="91426" tIns="45718" rIns="91426" bIns="45718" rtlCol="0">
            <a:spAutoFit/>
          </a:bodyPr>
          <a:lstStyle/>
          <a:p>
            <a:r>
              <a:rPr lang="en-US"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778" t="17913" r="30303"/>
          <a:stretch/>
        </p:blipFill>
        <p:spPr>
          <a:xfrm>
            <a:off x="996470" y="805203"/>
            <a:ext cx="7561385" cy="2512433"/>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4170" t="4742" r="10512"/>
          <a:stretch/>
        </p:blipFill>
        <p:spPr>
          <a:xfrm>
            <a:off x="8557845" y="805197"/>
            <a:ext cx="3634155" cy="4563971"/>
          </a:xfrm>
          <a:prstGeom prst="rect">
            <a:avLst/>
          </a:prstGeom>
        </p:spPr>
      </p:pic>
    </p:spTree>
    <p:extLst>
      <p:ext uri="{BB962C8B-B14F-4D97-AF65-F5344CB8AC3E}">
        <p14:creationId xmlns:p14="http://schemas.microsoft.com/office/powerpoint/2010/main" val="23378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Math Subject for High School - 10th Grade: Geometric Transformations by Slidesgo">
  <a:themeElements>
    <a:clrScheme name="Simple Light">
      <a:dk1>
        <a:srgbClr val="000000"/>
      </a:dk1>
      <a:lt1>
        <a:srgbClr val="FFFFFF"/>
      </a:lt1>
      <a:dk2>
        <a:srgbClr val="212121"/>
      </a:dk2>
      <a:lt2>
        <a:srgbClr val="049292"/>
      </a:lt2>
      <a:accent1>
        <a:srgbClr val="47C0C0"/>
      </a:accent1>
      <a:accent2>
        <a:srgbClr val="FFFFFF"/>
      </a:accent2>
      <a:accent3>
        <a:srgbClr val="E7F3F3"/>
      </a:accent3>
      <a:accent4>
        <a:srgbClr val="FFAB40"/>
      </a:accent4>
      <a:accent5>
        <a:srgbClr val="EFBF60"/>
      </a:accent5>
      <a:accent6>
        <a:srgbClr val="FFF2CC"/>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2952</TotalTime>
  <Words>3306</Words>
  <Application>Microsoft Macintosh PowerPoint</Application>
  <PresentationFormat>Widescreen</PresentationFormat>
  <Paragraphs>258</Paragraphs>
  <Slides>40</Slides>
  <Notes>11</Notes>
  <HiddenSlides>0</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63" baseType="lpstr">
      <vt:lpstr>Alata</vt:lpstr>
      <vt:lpstr>Anaheim</vt:lpstr>
      <vt:lpstr>Archivo Black</vt:lpstr>
      <vt:lpstr>Arial</vt:lpstr>
      <vt:lpstr>Bebas Neue</vt:lpstr>
      <vt:lpstr>Calibri</vt:lpstr>
      <vt:lpstr>Calibri Light</vt:lpstr>
      <vt:lpstr>Cambria</vt:lpstr>
      <vt:lpstr>Cambria Math</vt:lpstr>
      <vt:lpstr>Londrina Solid</vt:lpstr>
      <vt:lpstr>Nunito Light</vt:lpstr>
      <vt:lpstr>Open Sans</vt:lpstr>
      <vt:lpstr>Roboto</vt:lpstr>
      <vt:lpstr>Times New Roman</vt:lpstr>
      <vt:lpstr>3_Office Theme</vt:lpstr>
      <vt:lpstr>4_Office Theme</vt:lpstr>
      <vt:lpstr>5_Office Theme</vt:lpstr>
      <vt:lpstr>6_Office Theme</vt:lpstr>
      <vt:lpstr>7_Office Theme</vt:lpstr>
      <vt:lpstr>2_Math Subject for High School - 10th Grade: Geometric Transformations by Slidesgo</vt:lpstr>
      <vt:lpstr>1_Welcome to Class for Pre-K by Slidesgo</vt:lpstr>
      <vt:lpstr>2_Welcome to Class for Pre-K by Slidesgo</vt:lpstr>
      <vt:lpstr>Equation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Phương Anh hoàng</cp:lastModifiedBy>
  <cp:revision>197</cp:revision>
  <dcterms:created xsi:type="dcterms:W3CDTF">2023-06-02T03:34:01Z</dcterms:created>
  <dcterms:modified xsi:type="dcterms:W3CDTF">2024-10-31T17:52:49Z</dcterms:modified>
</cp:coreProperties>
</file>