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6291" r:id="rId2"/>
    <p:sldId id="6266" r:id="rId3"/>
    <p:sldId id="6299" r:id="rId4"/>
    <p:sldId id="6306" r:id="rId5"/>
    <p:sldId id="6301" r:id="rId6"/>
    <p:sldId id="6317" r:id="rId7"/>
    <p:sldId id="6316" r:id="rId8"/>
    <p:sldId id="6320" r:id="rId9"/>
    <p:sldId id="6333" r:id="rId10"/>
    <p:sldId id="6319" r:id="rId11"/>
    <p:sldId id="6318" r:id="rId12"/>
    <p:sldId id="6323" r:id="rId13"/>
    <p:sldId id="6340" r:id="rId14"/>
    <p:sldId id="6314" r:id="rId15"/>
    <p:sldId id="265" r:id="rId16"/>
    <p:sldId id="298" r:id="rId17"/>
    <p:sldId id="6343" r:id="rId18"/>
    <p:sldId id="6344" r:id="rId19"/>
    <p:sldId id="6345" r:id="rId20"/>
    <p:sldId id="6346" r:id="rId21"/>
    <p:sldId id="259" r:id="rId22"/>
    <p:sldId id="6324" r:id="rId23"/>
    <p:sldId id="6262" r:id="rId24"/>
    <p:sldId id="6264" r:id="rId25"/>
    <p:sldId id="6268" r:id="rId26"/>
    <p:sldId id="6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AFA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2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6842C-D5F8-44B2-9C21-8391A55A5610}"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3574F-584E-4757-AC80-A20A605503E0}" type="slidenum">
              <a:rPr lang="en-US" smtClean="0"/>
              <a:t>‹#›</a:t>
            </a:fld>
            <a:endParaRPr lang="en-US"/>
          </a:p>
        </p:txBody>
      </p:sp>
    </p:spTree>
    <p:extLst>
      <p:ext uri="{BB962C8B-B14F-4D97-AF65-F5344CB8AC3E}">
        <p14:creationId xmlns:p14="http://schemas.microsoft.com/office/powerpoint/2010/main" val="372847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a:t>
            </a:fld>
            <a:endParaRPr lang="en-US"/>
          </a:p>
        </p:txBody>
      </p:sp>
    </p:spTree>
    <p:extLst>
      <p:ext uri="{BB962C8B-B14F-4D97-AF65-F5344CB8AC3E}">
        <p14:creationId xmlns:p14="http://schemas.microsoft.com/office/powerpoint/2010/main" val="2570114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a:solidFill>
                  <a:srgbClr val="0070C0"/>
                </a:solidFill>
                <a:effectLst/>
                <a:latin typeface="Arial" panose="020B0604020202020204" pitchFamily="34" charset="0"/>
                <a:cs typeface="Arial" panose="020B0604020202020204" pitchFamily="34" charset="0"/>
              </a:rPr>
              <a:t>Do bị rửa trôi mạnh nên các hợp chất oxit sắt và oxit nhôm thường tích tụ thành kết von hoặc đá ong</a:t>
            </a:r>
            <a:endParaRPr lang="en-US"/>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12</a:t>
            </a:fld>
            <a:endParaRPr lang="en-US"/>
          </a:p>
        </p:txBody>
      </p:sp>
    </p:spTree>
    <p:extLst>
      <p:ext uri="{BB962C8B-B14F-4D97-AF65-F5344CB8AC3E}">
        <p14:creationId xmlns:p14="http://schemas.microsoft.com/office/powerpoint/2010/main" val="767562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a:solidFill>
                  <a:srgbClr val="0000FF"/>
                </a:solidFill>
                <a:effectLst/>
                <a:latin typeface="#9Slide05 Fourth Medium" panose="00000600000000000000" pitchFamily="2" charset="0"/>
              </a:rPr>
              <a:t>=&gt; Việc ngăn chặn thoái hoá đất, phục hồi và nâng cao độ phì của đất có ý nghĩa đặc biệt quan trọng trong sản xuất nông nghiệp, lâm nghiệp, thuỷ sản ở nước ta. </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14</a:t>
            </a:fld>
            <a:endParaRPr lang="en-US"/>
          </a:p>
        </p:txBody>
      </p:sp>
    </p:spTree>
    <p:extLst>
      <p:ext uri="{BB962C8B-B14F-4D97-AF65-F5344CB8AC3E}">
        <p14:creationId xmlns:p14="http://schemas.microsoft.com/office/powerpoint/2010/main" val="1568704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1845927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a:solidFill>
                  <a:srgbClr val="002060"/>
                </a:solidFill>
                <a:effectLst/>
                <a:latin typeface="#9Slide05 Fourth Medium" panose="00000600000000000000" pitchFamily="2" charset="0"/>
              </a:rPr>
              <a:t>Tình trạng thoái hóa đất thể hiện rõ ở khu vực trung du, miền núi phía Bắc, khu vực Tây Nguyên và đồng bằng sông Cửu Long. Đất bị thoái hóa theo nhiều cách khác nhau như xói mòn, mất các vi sinh vật trong đất, giảm lượng chất hữu cơ,... do lạm dụng máy móc và phân bón hóa học, ngập lụt, hạn hán,... khiến đất không giữ được nước =&gt; nhiều cây ăn quả không thể sống được, dễ bị dịch bệnh.</a:t>
            </a:r>
            <a:endParaRPr lang="en-US" sz="1200">
              <a:solidFill>
                <a:srgbClr val="002060"/>
              </a:solidFill>
              <a:latin typeface="#9Slide05 Fourth Medium" panose="00000600000000000000" pitchFamily="2" charset="0"/>
            </a:endParaRP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22</a:t>
            </a:fld>
            <a:endParaRPr lang="en-US"/>
          </a:p>
        </p:txBody>
      </p:sp>
    </p:spTree>
    <p:extLst>
      <p:ext uri="{BB962C8B-B14F-4D97-AF65-F5344CB8AC3E}">
        <p14:creationId xmlns:p14="http://schemas.microsoft.com/office/powerpoint/2010/main" val="971168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D0C16505-B7F2-4D70-990E-7C12C22DB25A}" type="slidenum">
              <a:rPr lang="en-US" smtClean="0"/>
              <a:t>23</a:t>
            </a:fld>
            <a:endParaRPr lang="en-US"/>
          </a:p>
        </p:txBody>
      </p:sp>
    </p:spTree>
    <p:extLst>
      <p:ext uri="{BB962C8B-B14F-4D97-AF65-F5344CB8AC3E}">
        <p14:creationId xmlns:p14="http://schemas.microsoft.com/office/powerpoint/2010/main" val="2957494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Facebook cá nhân: </a:t>
            </a:r>
            <a:r>
              <a:rPr lang="en-US" sz="1200" u="sng">
                <a:latin typeface="Arial" panose="020B0604020202020204" pitchFamily="34" charset="0"/>
                <a:cs typeface="Arial" panose="020B0604020202020204" pitchFamily="34" charset="0"/>
                <a:hlinkClick r:id="rId3"/>
              </a:rPr>
              <a:t>https://www.facebook.com/ti.gon.566</a:t>
            </a:r>
            <a:r>
              <a:rPr lang="en-US" sz="12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latin typeface="Arial" panose="020B0604020202020204" pitchFamily="34" charset="0"/>
                <a:cs typeface="Arial" panose="020B0604020202020204" pitchFamily="34" charset="0"/>
                <a:hlinkClick r:id="rId4"/>
              </a:rPr>
              <a:t>https://www.facebook.com/groups/1448467355535530</a:t>
            </a: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BCDC2538-004B-4CDE-A76A-AD795BBB0ADD}" type="slidenum">
              <a:rPr lang="en-US" smtClean="0"/>
              <a:t>24</a:t>
            </a:fld>
            <a:endParaRPr lang="en-US"/>
          </a:p>
        </p:txBody>
      </p:sp>
    </p:spTree>
    <p:extLst>
      <p:ext uri="{BB962C8B-B14F-4D97-AF65-F5344CB8AC3E}">
        <p14:creationId xmlns:p14="http://schemas.microsoft.com/office/powerpoint/2010/main" val="646876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26</a:t>
            </a:fld>
            <a:endParaRPr lang="en-US"/>
          </a:p>
        </p:txBody>
      </p:sp>
    </p:spTree>
    <p:extLst>
      <p:ext uri="{BB962C8B-B14F-4D97-AF65-F5344CB8AC3E}">
        <p14:creationId xmlns:p14="http://schemas.microsoft.com/office/powerpoint/2010/main" val="3478274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3</a:t>
            </a:fld>
            <a:endParaRPr lang="en-US"/>
          </a:p>
        </p:txBody>
      </p:sp>
    </p:spTree>
    <p:extLst>
      <p:ext uri="{BB962C8B-B14F-4D97-AF65-F5344CB8AC3E}">
        <p14:creationId xmlns:p14="http://schemas.microsoft.com/office/powerpoint/2010/main" val="2950169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4</a:t>
            </a:fld>
            <a:endParaRPr lang="en-US"/>
          </a:p>
        </p:txBody>
      </p:sp>
    </p:spTree>
    <p:extLst>
      <p:ext uri="{BB962C8B-B14F-4D97-AF65-F5344CB8AC3E}">
        <p14:creationId xmlns:p14="http://schemas.microsoft.com/office/powerpoint/2010/main" val="937155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5</a:t>
            </a:fld>
            <a:endParaRPr lang="en-US"/>
          </a:p>
        </p:txBody>
      </p:sp>
    </p:spTree>
    <p:extLst>
      <p:ext uri="{BB962C8B-B14F-4D97-AF65-F5344CB8AC3E}">
        <p14:creationId xmlns:p14="http://schemas.microsoft.com/office/powerpoint/2010/main" val="203807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6</a:t>
            </a:fld>
            <a:endParaRPr lang="en-US"/>
          </a:p>
        </p:txBody>
      </p:sp>
    </p:spTree>
    <p:extLst>
      <p:ext uri="{BB962C8B-B14F-4D97-AF65-F5344CB8AC3E}">
        <p14:creationId xmlns:p14="http://schemas.microsoft.com/office/powerpoint/2010/main" val="3303873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a:solidFill>
                  <a:srgbClr val="000000"/>
                </a:solidFill>
                <a:effectLst/>
                <a:latin typeface="Open Sans" panose="020B0606030504020204" pitchFamily="34" charset="0"/>
              </a:rPr>
              <a:t>Đất bị thoái hóa chiếm 30% diện tích đất cả nước (~ 10 triệu ha)</a:t>
            </a:r>
          </a:p>
          <a:p>
            <a:pPr algn="l"/>
            <a:r>
              <a:rPr lang="vi-VN" b="0" i="0">
                <a:solidFill>
                  <a:srgbClr val="000000"/>
                </a:solidFill>
                <a:effectLst/>
                <a:latin typeface="Open Sans" panose="020B0606030504020204" pitchFamily="34" charset="0"/>
              </a:rPr>
              <a:t>Một số biểu hiện của thoái hoá đất:</a:t>
            </a:r>
          </a:p>
          <a:p>
            <a:pPr algn="l"/>
            <a:r>
              <a:rPr lang="vi-VN" b="0" i="0">
                <a:solidFill>
                  <a:srgbClr val="000000"/>
                </a:solidFill>
                <a:effectLst/>
                <a:latin typeface="Open Sans" panose="020B0606030504020204" pitchFamily="34" charset="0"/>
              </a:rPr>
              <a:t>Đất ở trung du và miền núi bị rửa trôi, xói mòn, bạc màu, khô cằn, nghèo dinh dưỡng.</a:t>
            </a:r>
          </a:p>
          <a:p>
            <a:pPr algn="l"/>
            <a:r>
              <a:rPr lang="vi-VN" b="0" i="0">
                <a:solidFill>
                  <a:srgbClr val="000000"/>
                </a:solidFill>
                <a:effectLst/>
                <a:latin typeface="Open Sans" panose="020B0606030504020204" pitchFamily="34" charset="0"/>
              </a:rPr>
              <a:t>Đất ở vùng cửa sông, ven biển bị nhiễm phèn, nhiễm mặn.</a:t>
            </a:r>
          </a:p>
          <a:p>
            <a:pPr algn="l"/>
            <a:r>
              <a:rPr lang="vi-VN" b="0" i="1">
                <a:solidFill>
                  <a:srgbClr val="000000"/>
                </a:solidFill>
                <a:effectLst/>
                <a:latin typeface="Open Sans" panose="020B0606030504020204" pitchFamily="34" charset="0"/>
              </a:rPr>
              <a:t>Đất bị sa mạc hoá</a:t>
            </a:r>
            <a:endParaRPr lang="vi-VN" b="0" i="0">
              <a:solidFill>
                <a:srgbClr val="000000"/>
              </a:solidFill>
              <a:effectLst/>
              <a:latin typeface="Open Sans" panose="020B0606030504020204" pitchFamily="34" charset="0"/>
            </a:endParaRPr>
          </a:p>
          <a:p>
            <a:pPr algn="l"/>
            <a:r>
              <a:rPr lang="vi-VN" b="0" i="1">
                <a:solidFill>
                  <a:srgbClr val="000000"/>
                </a:solidFill>
                <a:effectLst/>
                <a:latin typeface="Open Sans" panose="020B0606030504020204" pitchFamily="34" charset="0"/>
              </a:rPr>
              <a:t>Nhiều diện tích lúa ở Đồng Tháp bị chết do đất nhiễm phèn</a:t>
            </a:r>
            <a:endParaRPr lang="vi-VN" b="0" i="0">
              <a:solidFill>
                <a:srgbClr val="000000"/>
              </a:solidFill>
              <a:effectLst/>
              <a:latin typeface="Open Sans" panose="020B0606030504020204" pitchFamily="34" charset="0"/>
            </a:endParaRP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7</a:t>
            </a:fld>
            <a:endParaRPr lang="en-US"/>
          </a:p>
        </p:txBody>
      </p:sp>
    </p:spTree>
    <p:extLst>
      <p:ext uri="{BB962C8B-B14F-4D97-AF65-F5344CB8AC3E}">
        <p14:creationId xmlns:p14="http://schemas.microsoft.com/office/powerpoint/2010/main" val="823037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8</a:t>
            </a:fld>
            <a:endParaRPr lang="en-US"/>
          </a:p>
        </p:txBody>
      </p:sp>
    </p:spTree>
    <p:extLst>
      <p:ext uri="{BB962C8B-B14F-4D97-AF65-F5344CB8AC3E}">
        <p14:creationId xmlns:p14="http://schemas.microsoft.com/office/powerpoint/2010/main" val="954112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10</a:t>
            </a:fld>
            <a:endParaRPr lang="en-US"/>
          </a:p>
        </p:txBody>
      </p:sp>
    </p:spTree>
    <p:extLst>
      <p:ext uri="{BB962C8B-B14F-4D97-AF65-F5344CB8AC3E}">
        <p14:creationId xmlns:p14="http://schemas.microsoft.com/office/powerpoint/2010/main" val="1270756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11</a:t>
            </a:fld>
            <a:endParaRPr lang="en-US"/>
          </a:p>
        </p:txBody>
      </p:sp>
    </p:spTree>
    <p:extLst>
      <p:ext uri="{BB962C8B-B14F-4D97-AF65-F5344CB8AC3E}">
        <p14:creationId xmlns:p14="http://schemas.microsoft.com/office/powerpoint/2010/main" val="305183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34371-A5E0-A465-0A9D-F2C63F180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79DB36-D4A5-D7EE-542A-E43565092C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86AA1C-87C6-CE92-4987-7180A5E6AE2A}"/>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FFE4535E-CFA5-3BFF-A313-F25843A88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A9E13-2BF3-B4DA-6311-615D0D324C3D}"/>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45821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CE3A-AA0A-4989-D00C-5EC9B64716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4FFC0A-5F2C-A690-E37A-E90B2D4E9C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F84FD-D145-1C99-0923-9E7054C843BF}"/>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A266F0D4-EDED-B5F7-94DA-730B547B8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85477-DDC1-2300-7DDE-01844CB9C6B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895812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61569-4A50-ABE2-85D5-F8D0A589E5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983325-B164-7E95-63F5-1B5B9A127A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21F34-AD73-5000-D1A9-DA30599DC714}"/>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6DEF708A-1EDE-A2D4-2EF0-BE89EE283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C9904-BEE4-876E-D04E-CEE7B37A8AF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60390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0000" y="481800"/>
            <a:ext cx="107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7309517"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28" name="Google Shape;28;p5"/>
          <p:cNvSpPr txBox="1">
            <a:spLocks noGrp="1"/>
          </p:cNvSpPr>
          <p:nvPr>
            <p:ph type="subTitle" idx="2"/>
          </p:nvPr>
        </p:nvSpPr>
        <p:spPr>
          <a:xfrm>
            <a:off x="6669717"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 name="Google Shape;29;p5"/>
          <p:cNvSpPr txBox="1">
            <a:spLocks noGrp="1"/>
          </p:cNvSpPr>
          <p:nvPr>
            <p:ph type="subTitle" idx="3"/>
          </p:nvPr>
        </p:nvSpPr>
        <p:spPr>
          <a:xfrm>
            <a:off x="2584084"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30" name="Google Shape;30;p5"/>
          <p:cNvSpPr txBox="1">
            <a:spLocks noGrp="1"/>
          </p:cNvSpPr>
          <p:nvPr>
            <p:ph type="subTitle" idx="4"/>
          </p:nvPr>
        </p:nvSpPr>
        <p:spPr>
          <a:xfrm>
            <a:off x="1944300"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238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A089-1797-9B70-97F6-C4FDB6A6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FAA7A-738F-827D-D2D6-8D04E337D5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C8648-3FB8-BDCF-B61C-158B4D3B64B9}"/>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62889FDF-D2E4-5866-48BE-F23FDE6E2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3ED21-7F4F-C897-0CEA-CBB6FF7B33C3}"/>
              </a:ext>
            </a:extLst>
          </p:cNvPr>
          <p:cNvSpPr>
            <a:spLocks noGrp="1"/>
          </p:cNvSpPr>
          <p:nvPr>
            <p:ph type="sldNum" sz="quarter" idx="12"/>
          </p:nvPr>
        </p:nvSpPr>
        <p:spPr/>
        <p:txBody>
          <a:bodyPr/>
          <a:lstStyle/>
          <a:p>
            <a:fld id="{1DDB4BC0-9024-4691-A623-9C54F10C2B91}" type="slidenum">
              <a:rPr lang="en-US" smtClean="0"/>
              <a:t>‹#›</a:t>
            </a:fld>
            <a:endParaRPr lang="en-US"/>
          </a:p>
        </p:txBody>
      </p:sp>
      <p:sp>
        <p:nvSpPr>
          <p:cNvPr id="7" name="TextBox 6">
            <a:extLst>
              <a:ext uri="{FF2B5EF4-FFF2-40B4-BE49-F238E27FC236}">
                <a16:creationId xmlns:a16="http://schemas.microsoft.com/office/drawing/2014/main" id="{A90783D4-2DBC-576F-3AF8-7A4A3D8A4E25}"/>
              </a:ext>
            </a:extLst>
          </p:cNvPr>
          <p:cNvSpPr txBox="1"/>
          <p:nvPr userDrawn="1"/>
        </p:nvSpPr>
        <p:spPr>
          <a:xfrm>
            <a:off x="2019300" y="7048500"/>
            <a:ext cx="885825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9Slide03 Arima Madurai ExtraLi" panose="00000300000000000000" pitchFamily="2" charset="0"/>
                <a:cs typeface="#9Slide03 Arima Madurai ExtraLi" panose="00000300000000000000" pitchFamily="2" charset="0"/>
              </a:rPr>
              <a:t>Kho giáo án PPT Địa lí -Lê Chinh- 0982.276.629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9Slide03 Arima Madurai ExtraLi" panose="00000300000000000000" pitchFamily="2" charset="0"/>
                <a:cs typeface="#9Slide03 Arima Madurai ExtraLi" panose="00000300000000000000" pitchFamily="2" charset="0"/>
              </a:rPr>
              <a:t>Hãy liên hệ chính chủ để được hỗ trợ suốt năm học ạ!</a:t>
            </a:r>
          </a:p>
          <a:p>
            <a:endParaRPr lang="en-US" sz="2800" b="1"/>
          </a:p>
        </p:txBody>
      </p:sp>
    </p:spTree>
    <p:extLst>
      <p:ext uri="{BB962C8B-B14F-4D97-AF65-F5344CB8AC3E}">
        <p14:creationId xmlns:p14="http://schemas.microsoft.com/office/powerpoint/2010/main" val="21440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6731-24AB-886C-BD51-50067BF0F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0A080A-2B65-A769-0077-21E3F72EE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9F919C-A5A1-D50E-217B-A70C9F10979F}"/>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E79F11C8-4A0B-CD1C-D910-4C9C6DA6D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064C1-8B1E-0CDD-A870-93F6C7A5CF42}"/>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73897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9352-B8B3-55D7-D75E-88A2FAF36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DC6C5-BF00-0959-3F0C-BB09CC1A6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4D9BC1-D5AC-5F8D-A014-5A4CE42375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4A0AE9-6B6D-B7BF-D6D3-B1B17EF0C01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C13AF1BD-1B2E-CD77-BD89-1793828DF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D386F-38C7-0A87-5BD3-9F0577B70707}"/>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61827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2583-1D60-3252-AD3B-452931AA5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5D6829-3A5C-3B57-E2D9-CA6328B74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EDAF2E-D23E-3472-F60A-38300077A7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2BB0A9-8298-B43E-0F72-9692BD92F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313159-5990-C03C-35FF-5C833B1029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73E9FE-A108-84C1-C273-CFFD9BAD5E7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8" name="Footer Placeholder 7">
            <a:extLst>
              <a:ext uri="{FF2B5EF4-FFF2-40B4-BE49-F238E27FC236}">
                <a16:creationId xmlns:a16="http://schemas.microsoft.com/office/drawing/2014/main" id="{B9D946C9-0DF1-CECA-5BB1-7D997ED50F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F79B95-AECE-8FB4-3BF4-96600017A1AA}"/>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91784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1FF2-4C65-6265-21F6-2DB8F4CF7A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6FE469-DDDA-7549-E5B4-E15C8954EEF3}"/>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4" name="Footer Placeholder 3">
            <a:extLst>
              <a:ext uri="{FF2B5EF4-FFF2-40B4-BE49-F238E27FC236}">
                <a16:creationId xmlns:a16="http://schemas.microsoft.com/office/drawing/2014/main" id="{4536E7EB-4B18-03B4-FAFE-E9B804799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8BE28-48B6-BAFB-ADD8-1D726CD2D3BF}"/>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4289838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DBC44-6CF4-1BB4-57E4-52F4218351E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3" name="Footer Placeholder 2">
            <a:extLst>
              <a:ext uri="{FF2B5EF4-FFF2-40B4-BE49-F238E27FC236}">
                <a16:creationId xmlns:a16="http://schemas.microsoft.com/office/drawing/2014/main" id="{8B2142BB-F502-DD34-6783-D91DF82AC0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00B137-7147-031A-9971-8BE7F777E15D}"/>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17709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19D4-0ABB-F9EC-E93D-C13D046B6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72E054-D07C-E273-7B14-E2D0A60316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76A474-41F2-6215-73B7-92076144E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F2A54-287C-0654-8BB6-867D0F3D1F6B}"/>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FC916069-C172-D3A1-AD41-A50BCE0793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52392-E743-324B-1BB9-9E1BA455A0B5}"/>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342908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9CA3-277E-077C-ADBA-79B17E5D4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BC63D8-1424-8A57-619E-1CACDD1207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475660-EB66-C26C-FAD6-776311907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717E1-90AA-ABF8-0DB0-88CCE984E66D}"/>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CED96ED7-0882-3195-4C76-A181463AA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F4AF5-17D1-7956-0EB8-624729E2053C}"/>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57366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0770B-FEB4-255F-14EA-519EA84AA1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FB532-9010-E7F5-539B-169F054261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F964-E22F-1EE2-99C8-68B0C0821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B9C48952-63F2-50E0-B124-DEAC828F3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39BB7B-E561-0702-BA9E-58C8DFE717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B4BC0-9024-4691-A623-9C54F10C2B91}" type="slidenum">
              <a:rPr lang="en-US" smtClean="0"/>
              <a:t>‹#›</a:t>
            </a:fld>
            <a:endParaRPr lang="en-US"/>
          </a:p>
        </p:txBody>
      </p:sp>
    </p:spTree>
    <p:extLst>
      <p:ext uri="{BB962C8B-B14F-4D97-AF65-F5344CB8AC3E}">
        <p14:creationId xmlns:p14="http://schemas.microsoft.com/office/powerpoint/2010/main" val="27270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7.png"/><Relationship Id="rId10" Type="http://schemas.openxmlformats.org/officeDocument/2006/relationships/image" Target="../media/image39.jpeg"/><Relationship Id="rId4" Type="http://schemas.openxmlformats.org/officeDocument/2006/relationships/audio" Target="../media/audio3.wav"/><Relationship Id="rId9" Type="http://schemas.openxmlformats.org/officeDocument/2006/relationships/image" Target="../media/image38.gif"/></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41.gif"/><Relationship Id="rId5" Type="http://schemas.openxmlformats.org/officeDocument/2006/relationships/image" Target="../media/image7.png"/><Relationship Id="rId10" Type="http://schemas.openxmlformats.org/officeDocument/2006/relationships/image" Target="../media/image38.gif"/><Relationship Id="rId4" Type="http://schemas.openxmlformats.org/officeDocument/2006/relationships/audio" Target="../media/audio3.wav"/><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jpeg"/><Relationship Id="rId11" Type="http://schemas.openxmlformats.org/officeDocument/2006/relationships/image" Target="../media/image41.gif"/><Relationship Id="rId5" Type="http://schemas.openxmlformats.org/officeDocument/2006/relationships/image" Target="../media/image7.png"/><Relationship Id="rId10" Type="http://schemas.openxmlformats.org/officeDocument/2006/relationships/image" Target="../media/image38.gif"/><Relationship Id="rId4" Type="http://schemas.openxmlformats.org/officeDocument/2006/relationships/audio" Target="../media/audio2.wav"/><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audio" Target="../media/audio3.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A5DB7AA-9BDB-5E2F-FB1A-963A11709046}"/>
              </a:ext>
            </a:extLst>
          </p:cNvPr>
          <p:cNvPicPr>
            <a:picLocks noChangeAspect="1"/>
          </p:cNvPicPr>
          <p:nvPr/>
        </p:nvPicPr>
        <p:blipFill rotWithShape="1">
          <a:blip r:embed="rId2"/>
          <a:srcRect l="9352" r="16539"/>
          <a:stretch/>
        </p:blipFill>
        <p:spPr>
          <a:xfrm>
            <a:off x="20" y="10"/>
            <a:ext cx="7642726" cy="6857990"/>
          </a:xfrm>
          <a:prstGeom prst="rect">
            <a:avLst/>
          </a:prstGeom>
        </p:spPr>
      </p:pic>
      <p:pic>
        <p:nvPicPr>
          <p:cNvPr id="9" name="Picture 8">
            <a:extLst>
              <a:ext uri="{FF2B5EF4-FFF2-40B4-BE49-F238E27FC236}">
                <a16:creationId xmlns:a16="http://schemas.microsoft.com/office/drawing/2014/main" id="{A45B3227-CFCA-98A3-276E-E530AB2BA8BD}"/>
              </a:ext>
            </a:extLst>
          </p:cNvPr>
          <p:cNvPicPr>
            <a:picLocks noChangeAspect="1"/>
          </p:cNvPicPr>
          <p:nvPr/>
        </p:nvPicPr>
        <p:blipFill rotWithShape="1">
          <a:blip r:embed="rId3"/>
          <a:srcRect l="18367" r="5781" b="3"/>
          <a:stretch/>
        </p:blipFill>
        <p:spPr>
          <a:xfrm>
            <a:off x="7720049" y="10"/>
            <a:ext cx="4471952" cy="2240270"/>
          </a:xfrm>
          <a:prstGeom prst="rect">
            <a:avLst/>
          </a:prstGeom>
        </p:spPr>
      </p:pic>
      <p:sp>
        <p:nvSpPr>
          <p:cNvPr id="11" name="TextBox 10">
            <a:extLst>
              <a:ext uri="{FF2B5EF4-FFF2-40B4-BE49-F238E27FC236}">
                <a16:creationId xmlns:a16="http://schemas.microsoft.com/office/drawing/2014/main" id="{87F4F58C-60D6-B507-361D-E567AA4C87F6}"/>
              </a:ext>
            </a:extLst>
          </p:cNvPr>
          <p:cNvSpPr txBox="1"/>
          <p:nvPr/>
        </p:nvSpPr>
        <p:spPr>
          <a:xfrm>
            <a:off x="467483" y="3832568"/>
            <a:ext cx="6511819" cy="2557854"/>
          </a:xfrm>
          <a:prstGeom prst="rect">
            <a:avLst/>
          </a:prstGeom>
          <a:solidFill>
            <a:schemeClr val="bg1"/>
          </a:solidFill>
        </p:spPr>
        <p:txBody>
          <a:bodyPr vert="horz" lIns="91440" tIns="45720" rIns="91440" bIns="45720" rtlCol="0" anchor="ctr">
            <a:noAutofit/>
          </a:bodyPr>
          <a:lstStyle/>
          <a:p>
            <a:pPr algn="ctr">
              <a:lnSpc>
                <a:spcPct val="90000"/>
              </a:lnSpc>
              <a:spcAft>
                <a:spcPts val="600"/>
              </a:spcAft>
            </a:pPr>
            <a:r>
              <a:rPr lang="en-US" sz="3200" b="1">
                <a:solidFill>
                  <a:srgbClr val="00B050"/>
                </a:solidFill>
                <a:latin typeface="#9Slide03 AllRoundGothic" panose="020B0703020202020104" pitchFamily="34" charset="0"/>
              </a:rPr>
              <a:t>CHƯƠNG 3. THỔ NHƯỠNG VÀ SINH VẬT VIỆT NAM</a:t>
            </a:r>
          </a:p>
          <a:p>
            <a:pPr algn="ctr">
              <a:lnSpc>
                <a:spcPct val="90000"/>
              </a:lnSpc>
              <a:spcAft>
                <a:spcPts val="600"/>
              </a:spcAft>
            </a:pPr>
            <a:r>
              <a:rPr lang="en-US" sz="3200" b="1">
                <a:solidFill>
                  <a:srgbClr val="3909E7"/>
                </a:solidFill>
                <a:latin typeface="#9Slide03 AllRoundGothic" panose="020B0703020202020104" pitchFamily="34" charset="0"/>
              </a:rPr>
              <a:t>BÀI 9. THỔ NHƯỠNG VIỆT NAM</a:t>
            </a:r>
          </a:p>
        </p:txBody>
      </p:sp>
      <p:pic>
        <p:nvPicPr>
          <p:cNvPr id="13" name="Picture 12">
            <a:extLst>
              <a:ext uri="{FF2B5EF4-FFF2-40B4-BE49-F238E27FC236}">
                <a16:creationId xmlns:a16="http://schemas.microsoft.com/office/drawing/2014/main" id="{226DBB83-D5B1-A869-D2F2-FF0F5F594AD6}"/>
              </a:ext>
            </a:extLst>
          </p:cNvPr>
          <p:cNvPicPr>
            <a:picLocks noChangeAspect="1"/>
          </p:cNvPicPr>
          <p:nvPr/>
        </p:nvPicPr>
        <p:blipFill rotWithShape="1">
          <a:blip r:embed="rId4"/>
          <a:srcRect l="7380" r="7284"/>
          <a:stretch/>
        </p:blipFill>
        <p:spPr>
          <a:xfrm>
            <a:off x="7720049" y="2308860"/>
            <a:ext cx="4471952" cy="2240280"/>
          </a:xfrm>
          <a:prstGeom prst="rect">
            <a:avLst/>
          </a:prstGeom>
        </p:spPr>
      </p:pic>
      <p:pic>
        <p:nvPicPr>
          <p:cNvPr id="10" name="Picture 9">
            <a:extLst>
              <a:ext uri="{FF2B5EF4-FFF2-40B4-BE49-F238E27FC236}">
                <a16:creationId xmlns:a16="http://schemas.microsoft.com/office/drawing/2014/main" id="{88BED44D-2928-C63E-5F1C-5B8169756118}"/>
              </a:ext>
            </a:extLst>
          </p:cNvPr>
          <p:cNvPicPr>
            <a:picLocks noChangeAspect="1"/>
          </p:cNvPicPr>
          <p:nvPr/>
        </p:nvPicPr>
        <p:blipFill rotWithShape="1">
          <a:blip r:embed="rId5"/>
          <a:srcRect l="21273" r="17845"/>
          <a:stretch/>
        </p:blipFill>
        <p:spPr>
          <a:xfrm>
            <a:off x="7720049" y="4617720"/>
            <a:ext cx="4471957" cy="2240280"/>
          </a:xfrm>
          <a:prstGeom prst="rect">
            <a:avLst/>
          </a:prstGeom>
        </p:spPr>
      </p:pic>
      <p:pic>
        <p:nvPicPr>
          <p:cNvPr id="3" name="Picture 2">
            <a:extLst>
              <a:ext uri="{FF2B5EF4-FFF2-40B4-BE49-F238E27FC236}">
                <a16:creationId xmlns:a16="http://schemas.microsoft.com/office/drawing/2014/main" id="{53AE3EE4-CC6B-EE61-48C8-1B5D3C7A47BA}"/>
              </a:ext>
            </a:extLst>
          </p:cNvPr>
          <p:cNvPicPr>
            <a:picLocks noChangeAspect="1"/>
          </p:cNvPicPr>
          <p:nvPr/>
        </p:nvPicPr>
        <p:blipFill>
          <a:blip r:embed="rId6"/>
          <a:stretch>
            <a:fillRect/>
          </a:stretch>
        </p:blipFill>
        <p:spPr>
          <a:xfrm>
            <a:off x="0" y="-1"/>
            <a:ext cx="12191980" cy="6810763"/>
          </a:xfrm>
          <a:prstGeom prst="rect">
            <a:avLst/>
          </a:prstGeom>
        </p:spPr>
      </p:pic>
    </p:spTree>
    <p:extLst>
      <p:ext uri="{BB962C8B-B14F-4D97-AF65-F5344CB8AC3E}">
        <p14:creationId xmlns:p14="http://schemas.microsoft.com/office/powerpoint/2010/main" val="3301927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ác giải pháp cải thiện đất nông nghiệp bị bạc màu">
            <a:extLst>
              <a:ext uri="{FF2B5EF4-FFF2-40B4-BE49-F238E27FC236}">
                <a16:creationId xmlns:a16="http://schemas.microsoft.com/office/drawing/2014/main" id="{6654286F-CDD3-B3F3-996E-D9B78B4ADA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41" r="9340" b="-3"/>
          <a:stretch/>
        </p:blipFill>
        <p:spPr bwMode="auto">
          <a:xfrm>
            <a:off x="-1" y="6"/>
            <a:ext cx="3922776" cy="39376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ông bố kết quả điều tra, đánh giá thoái hóa đất kỳ đầu">
            <a:extLst>
              <a:ext uri="{FF2B5EF4-FFF2-40B4-BE49-F238E27FC236}">
                <a16:creationId xmlns:a16="http://schemas.microsoft.com/office/drawing/2014/main" id="{6ECA6F2E-2688-60E4-FD25-56615F3F0B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14" r="24524" b="-2"/>
          <a:stretch/>
        </p:blipFill>
        <p:spPr bwMode="auto">
          <a:xfrm>
            <a:off x="4131633" y="10"/>
            <a:ext cx="3922776" cy="39375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2070" name="Rectangle 2069">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2" name="Rectangle 2071">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74" name="Rectangle 2073">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B2B8372-D33B-CD73-B4B7-4B8A6F1389A4}"/>
              </a:ext>
            </a:extLst>
          </p:cNvPr>
          <p:cNvSpPr txBox="1"/>
          <p:nvPr/>
        </p:nvSpPr>
        <p:spPr>
          <a:xfrm>
            <a:off x="965770" y="4464872"/>
            <a:ext cx="7134535" cy="1608383"/>
          </a:xfrm>
          <a:prstGeom prst="rect">
            <a:avLst/>
          </a:prstGeom>
          <a:solidFill>
            <a:schemeClr val="bg1"/>
          </a:solidFill>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vi-VN" sz="3600" b="0" i="0">
                <a:solidFill>
                  <a:srgbClr val="0000FF"/>
                </a:solidFill>
                <a:effectLst/>
                <a:latin typeface="#9Slide05 Fourth" panose="00000500000000000000" pitchFamily="2" charset="0"/>
              </a:rPr>
              <a:t>Sử dụng đất để sản xuất nông nghiệp nhưng chưa cải tạo đất.</a:t>
            </a:r>
          </a:p>
          <a:p>
            <a:pPr>
              <a:lnSpc>
                <a:spcPct val="90000"/>
              </a:lnSpc>
              <a:spcAft>
                <a:spcPts val="600"/>
              </a:spcAft>
            </a:pPr>
            <a:endParaRPr lang="en-US" sz="3600" b="0" i="0">
              <a:solidFill>
                <a:srgbClr val="0000FF"/>
              </a:solidFill>
              <a:effectLst/>
              <a:latin typeface="#9Slide05 Fourth Medium" panose="00000600000000000000" pitchFamily="2" charset="0"/>
            </a:endParaRPr>
          </a:p>
        </p:txBody>
      </p:sp>
      <p:pic>
        <p:nvPicPr>
          <p:cNvPr id="2054" name="Picture 6" descr="3 biện pháp cải tạo đất bạc màu đơn giản hiệu quả chi phí thấp">
            <a:extLst>
              <a:ext uri="{FF2B5EF4-FFF2-40B4-BE49-F238E27FC236}">
                <a16:creationId xmlns:a16="http://schemas.microsoft.com/office/drawing/2014/main" id="{D8515931-A072-C30F-6350-B478CF1E96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324" r="34329" b="-2"/>
          <a:stretch/>
        </p:blipFill>
        <p:spPr bwMode="auto">
          <a:xfrm>
            <a:off x="8269224" y="-6"/>
            <a:ext cx="3922776" cy="630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294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5" name="Rectangle 3084">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Thuốc “cỏ cháy” độc hại nhưng nhiều nông dân Hà Tĩnh vẫn sử dụng">
            <a:extLst>
              <a:ext uri="{FF2B5EF4-FFF2-40B4-BE49-F238E27FC236}">
                <a16:creationId xmlns:a16="http://schemas.microsoft.com/office/drawing/2014/main" id="{ACA6B94C-6357-EDE1-B906-FE83E662E8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20" r="23152" b="2"/>
          <a:stretch/>
        </p:blipFill>
        <p:spPr bwMode="auto">
          <a:xfrm>
            <a:off x="20" y="-6"/>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Ô Nhiễm Môi Trường Đất: Nguyên Nhân, Hậu Quả, Cách Khắc Phục">
            <a:extLst>
              <a:ext uri="{FF2B5EF4-FFF2-40B4-BE49-F238E27FC236}">
                <a16:creationId xmlns:a16="http://schemas.microsoft.com/office/drawing/2014/main" id="{D2680D63-460C-DAD7-57D7-E2CAAA04D5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85" r="25347"/>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Ảnh hưởng của hóa học đến môi trường">
            <a:extLst>
              <a:ext uri="{FF2B5EF4-FFF2-40B4-BE49-F238E27FC236}">
                <a16:creationId xmlns:a16="http://schemas.microsoft.com/office/drawing/2014/main" id="{D3C3F176-5E92-CCEC-7C76-932890C830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29" r="21839" b="-2"/>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3086">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89" name="Rectangle 3088">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B2B8372-D33B-CD73-B4B7-4B8A6F1389A4}"/>
              </a:ext>
            </a:extLst>
          </p:cNvPr>
          <p:cNvSpPr txBox="1"/>
          <p:nvPr/>
        </p:nvSpPr>
        <p:spPr>
          <a:xfrm>
            <a:off x="950328" y="4624051"/>
            <a:ext cx="10375622" cy="1645920"/>
          </a:xfrm>
          <a:prstGeom prst="rect">
            <a:avLst/>
          </a:prstGeom>
          <a:solidFill>
            <a:schemeClr val="bg1"/>
          </a:solidFill>
        </p:spPr>
        <p:txBody>
          <a:bodyPr vert="horz" lIns="91440" tIns="45720" rIns="91440" bIns="45720" rtlCol="0" anchor="ctr">
            <a:normAutofit/>
          </a:bodyPr>
          <a:lstStyle/>
          <a:p>
            <a:pPr indent="-228600" algn="ctr">
              <a:lnSpc>
                <a:spcPct val="90000"/>
              </a:lnSpc>
              <a:spcAft>
                <a:spcPts val="600"/>
              </a:spcAft>
              <a:buFont typeface="Arial" panose="020B0604020202020204" pitchFamily="34" charset="0"/>
              <a:buChar char="•"/>
            </a:pPr>
            <a:r>
              <a:rPr lang="en-US" sz="3600">
                <a:solidFill>
                  <a:srgbClr val="0000FF"/>
                </a:solidFill>
                <a:latin typeface="#9Slide05 Fourth" panose="00000500000000000000" pitchFamily="2" charset="0"/>
              </a:rPr>
              <a:t>Đ</a:t>
            </a:r>
            <a:r>
              <a:rPr lang="en-US" sz="3600" b="0" i="0">
                <a:solidFill>
                  <a:srgbClr val="0000FF"/>
                </a:solidFill>
                <a:effectLst/>
                <a:latin typeface="#9Slide05 Fourth" panose="00000500000000000000" pitchFamily="2" charset="0"/>
              </a:rPr>
              <a:t>ất còn bị ô nhiễm do </a:t>
            </a:r>
            <a:r>
              <a:rPr lang="vi-VN" sz="3600">
                <a:solidFill>
                  <a:srgbClr val="0000FF"/>
                </a:solidFill>
                <a:latin typeface="#9Slide05 Fourth" panose="00000500000000000000" pitchFamily="2" charset="0"/>
              </a:rPr>
              <a:t>l</a:t>
            </a:r>
            <a:r>
              <a:rPr lang="vi-VN" sz="3600" b="0" i="0">
                <a:solidFill>
                  <a:srgbClr val="0000FF"/>
                </a:solidFill>
                <a:effectLst/>
                <a:latin typeface="#9Slide05 Fourth" panose="00000500000000000000" pitchFamily="2" charset="0"/>
              </a:rPr>
              <a:t>ạm dụng các chất hóa học trong sản xuất.</a:t>
            </a:r>
          </a:p>
          <a:p>
            <a:pPr indent="-228600" algn="just">
              <a:lnSpc>
                <a:spcPct val="90000"/>
              </a:lnSpc>
              <a:spcAft>
                <a:spcPts val="600"/>
              </a:spcAft>
              <a:buFont typeface="Arial" panose="020B0604020202020204" pitchFamily="34" charset="0"/>
              <a:buChar char="•"/>
            </a:pPr>
            <a:endParaRPr lang="en-US" sz="3600" b="0" i="0">
              <a:solidFill>
                <a:srgbClr val="0000FF"/>
              </a:solidFill>
              <a:effectLst/>
              <a:latin typeface="#9Slide05 Fourth Medium" panose="00000600000000000000" pitchFamily="2" charset="0"/>
            </a:endParaRPr>
          </a:p>
        </p:txBody>
      </p:sp>
    </p:spTree>
    <p:extLst>
      <p:ext uri="{BB962C8B-B14F-4D97-AF65-F5344CB8AC3E}">
        <p14:creationId xmlns:p14="http://schemas.microsoft.com/office/powerpoint/2010/main" val="457879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3;p37">
            <a:extLst>
              <a:ext uri="{FF2B5EF4-FFF2-40B4-BE49-F238E27FC236}">
                <a16:creationId xmlns:a16="http://schemas.microsoft.com/office/drawing/2014/main" id="{66B9C010-3860-4376-AE51-0DEA3B45133E}"/>
              </a:ext>
            </a:extLst>
          </p:cNvPr>
          <p:cNvGrpSpPr/>
          <p:nvPr/>
        </p:nvGrpSpPr>
        <p:grpSpPr>
          <a:xfrm>
            <a:off x="4655311" y="1108509"/>
            <a:ext cx="3291345" cy="3264475"/>
            <a:chOff x="6030575" y="2772600"/>
            <a:chExt cx="1348025" cy="1348000"/>
          </a:xfrm>
        </p:grpSpPr>
        <p:sp>
          <p:nvSpPr>
            <p:cNvPr id="3" name="Google Shape;2244;p37">
              <a:extLst>
                <a:ext uri="{FF2B5EF4-FFF2-40B4-BE49-F238E27FC236}">
                  <a16:creationId xmlns:a16="http://schemas.microsoft.com/office/drawing/2014/main" id="{55DA64A0-0D66-473B-A470-3DF644E8FD66}"/>
                </a:ext>
              </a:extLst>
            </p:cNvPr>
            <p:cNvSpPr/>
            <p:nvPr/>
          </p:nvSpPr>
          <p:spPr>
            <a:xfrm>
              <a:off x="6030575" y="2772600"/>
              <a:ext cx="1348025" cy="1348000"/>
            </a:xfrm>
            <a:custGeom>
              <a:avLst/>
              <a:gdLst/>
              <a:ahLst/>
              <a:cxnLst/>
              <a:rect l="l" t="t" r="r" b="b"/>
              <a:pathLst>
                <a:path w="53921" h="53920" extrusionOk="0">
                  <a:moveTo>
                    <a:pt x="26959" y="0"/>
                  </a:moveTo>
                  <a:cubicBezTo>
                    <a:pt x="19812" y="0"/>
                    <a:pt x="12951" y="2841"/>
                    <a:pt x="7895" y="7898"/>
                  </a:cubicBezTo>
                  <a:cubicBezTo>
                    <a:pt x="2842" y="12954"/>
                    <a:pt x="1" y="19811"/>
                    <a:pt x="1" y="26962"/>
                  </a:cubicBezTo>
                  <a:cubicBezTo>
                    <a:pt x="1" y="34109"/>
                    <a:pt x="2842" y="40970"/>
                    <a:pt x="7895" y="46023"/>
                  </a:cubicBezTo>
                  <a:cubicBezTo>
                    <a:pt x="12951" y="51079"/>
                    <a:pt x="19812" y="53920"/>
                    <a:pt x="26959" y="53920"/>
                  </a:cubicBezTo>
                  <a:cubicBezTo>
                    <a:pt x="34110" y="53920"/>
                    <a:pt x="40967" y="51079"/>
                    <a:pt x="46023" y="46023"/>
                  </a:cubicBezTo>
                  <a:cubicBezTo>
                    <a:pt x="51080" y="40970"/>
                    <a:pt x="53921" y="34109"/>
                    <a:pt x="53921" y="26962"/>
                  </a:cubicBezTo>
                  <a:cubicBezTo>
                    <a:pt x="53921" y="19811"/>
                    <a:pt x="51080" y="12954"/>
                    <a:pt x="46023" y="7898"/>
                  </a:cubicBezTo>
                  <a:cubicBezTo>
                    <a:pt x="40967" y="2841"/>
                    <a:pt x="34110" y="0"/>
                    <a:pt x="26959"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 name="Google Shape;2245;p37">
              <a:extLst>
                <a:ext uri="{FF2B5EF4-FFF2-40B4-BE49-F238E27FC236}">
                  <a16:creationId xmlns:a16="http://schemas.microsoft.com/office/drawing/2014/main" id="{424AF032-0234-48AC-9C0F-8120961C20CC}"/>
                </a:ext>
              </a:extLst>
            </p:cNvPr>
            <p:cNvSpPr/>
            <p:nvPr/>
          </p:nvSpPr>
          <p:spPr>
            <a:xfrm>
              <a:off x="6421050" y="3163050"/>
              <a:ext cx="567175" cy="567200"/>
            </a:xfrm>
            <a:custGeom>
              <a:avLst/>
              <a:gdLst/>
              <a:ahLst/>
              <a:cxnLst/>
              <a:rect l="l" t="t" r="r" b="b"/>
              <a:pathLst>
                <a:path w="22687" h="22688" extrusionOk="0">
                  <a:moveTo>
                    <a:pt x="11343" y="1"/>
                  </a:moveTo>
                  <a:cubicBezTo>
                    <a:pt x="5077" y="1"/>
                    <a:pt x="0" y="5078"/>
                    <a:pt x="0" y="11344"/>
                  </a:cubicBezTo>
                  <a:cubicBezTo>
                    <a:pt x="0" y="17606"/>
                    <a:pt x="5077" y="22687"/>
                    <a:pt x="11343" y="22687"/>
                  </a:cubicBezTo>
                  <a:cubicBezTo>
                    <a:pt x="17606" y="22687"/>
                    <a:pt x="22687" y="17606"/>
                    <a:pt x="22687" y="11344"/>
                  </a:cubicBezTo>
                  <a:cubicBezTo>
                    <a:pt x="22687" y="5078"/>
                    <a:pt x="17606" y="1"/>
                    <a:pt x="11343" y="1"/>
                  </a:cubicBezTo>
                  <a:close/>
                </a:path>
              </a:pathLst>
            </a:custGeom>
            <a:solidFill>
              <a:srgbClr val="5B1C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 name="Google Shape;2246;p37">
              <a:extLst>
                <a:ext uri="{FF2B5EF4-FFF2-40B4-BE49-F238E27FC236}">
                  <a16:creationId xmlns:a16="http://schemas.microsoft.com/office/drawing/2014/main" id="{4E6CC8DA-9FD7-48E5-85DF-70EC3A832DF3}"/>
                </a:ext>
              </a:extLst>
            </p:cNvPr>
            <p:cNvSpPr/>
            <p:nvPr/>
          </p:nvSpPr>
          <p:spPr>
            <a:xfrm>
              <a:off x="6492925" y="3261000"/>
              <a:ext cx="423150" cy="371075"/>
            </a:xfrm>
            <a:custGeom>
              <a:avLst/>
              <a:gdLst/>
              <a:ahLst/>
              <a:cxnLst/>
              <a:rect l="l" t="t" r="r" b="b"/>
              <a:pathLst>
                <a:path w="16926" h="14843" extrusionOk="0">
                  <a:moveTo>
                    <a:pt x="8434" y="1"/>
                  </a:moveTo>
                  <a:cubicBezTo>
                    <a:pt x="5537" y="1"/>
                    <a:pt x="2790" y="1694"/>
                    <a:pt x="1598" y="4516"/>
                  </a:cubicBezTo>
                  <a:cubicBezTo>
                    <a:pt x="1" y="8283"/>
                    <a:pt x="1781" y="12641"/>
                    <a:pt x="5576" y="14248"/>
                  </a:cubicBezTo>
                  <a:cubicBezTo>
                    <a:pt x="6529" y="14651"/>
                    <a:pt x="7518" y="14842"/>
                    <a:pt x="8491" y="14842"/>
                  </a:cubicBezTo>
                  <a:cubicBezTo>
                    <a:pt x="11388" y="14842"/>
                    <a:pt x="14137" y="13149"/>
                    <a:pt x="15332" y="10329"/>
                  </a:cubicBezTo>
                  <a:cubicBezTo>
                    <a:pt x="16926" y="6558"/>
                    <a:pt x="15146" y="2200"/>
                    <a:pt x="11354" y="596"/>
                  </a:cubicBezTo>
                  <a:cubicBezTo>
                    <a:pt x="10399" y="192"/>
                    <a:pt x="9408" y="1"/>
                    <a:pt x="8434" y="1"/>
                  </a:cubicBezTo>
                  <a:close/>
                </a:path>
              </a:pathLst>
            </a:custGeom>
            <a:solidFill>
              <a:srgbClr val="7ECC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 name="Google Shape;2247;p37">
              <a:extLst>
                <a:ext uri="{FF2B5EF4-FFF2-40B4-BE49-F238E27FC236}">
                  <a16:creationId xmlns:a16="http://schemas.microsoft.com/office/drawing/2014/main" id="{5742CA13-904C-4F4E-B65C-C9A179B5722D}"/>
                </a:ext>
              </a:extLst>
            </p:cNvPr>
            <p:cNvSpPr/>
            <p:nvPr/>
          </p:nvSpPr>
          <p:spPr>
            <a:xfrm>
              <a:off x="6873900" y="3452925"/>
              <a:ext cx="9425" cy="40225"/>
            </a:xfrm>
            <a:custGeom>
              <a:avLst/>
              <a:gdLst/>
              <a:ahLst/>
              <a:cxnLst/>
              <a:rect l="l" t="t" r="r" b="b"/>
              <a:pathLst>
                <a:path w="377" h="1609" extrusionOk="0">
                  <a:moveTo>
                    <a:pt x="326" y="29"/>
                  </a:moveTo>
                  <a:cubicBezTo>
                    <a:pt x="328" y="29"/>
                    <a:pt x="330" y="29"/>
                    <a:pt x="332" y="29"/>
                  </a:cubicBezTo>
                  <a:cubicBezTo>
                    <a:pt x="325" y="81"/>
                    <a:pt x="315" y="153"/>
                    <a:pt x="311" y="205"/>
                  </a:cubicBezTo>
                  <a:lnTo>
                    <a:pt x="318" y="326"/>
                  </a:lnTo>
                  <a:lnTo>
                    <a:pt x="297" y="437"/>
                  </a:lnTo>
                  <a:lnTo>
                    <a:pt x="270" y="378"/>
                  </a:lnTo>
                  <a:lnTo>
                    <a:pt x="235" y="609"/>
                  </a:lnTo>
                  <a:cubicBezTo>
                    <a:pt x="270" y="755"/>
                    <a:pt x="270" y="755"/>
                    <a:pt x="211" y="1107"/>
                  </a:cubicBezTo>
                  <a:lnTo>
                    <a:pt x="173" y="1242"/>
                  </a:lnTo>
                  <a:cubicBezTo>
                    <a:pt x="118" y="1114"/>
                    <a:pt x="118" y="1114"/>
                    <a:pt x="114" y="1066"/>
                  </a:cubicBezTo>
                  <a:cubicBezTo>
                    <a:pt x="125" y="1014"/>
                    <a:pt x="135" y="959"/>
                    <a:pt x="152" y="907"/>
                  </a:cubicBezTo>
                  <a:cubicBezTo>
                    <a:pt x="169" y="855"/>
                    <a:pt x="145" y="806"/>
                    <a:pt x="145" y="758"/>
                  </a:cubicBezTo>
                  <a:lnTo>
                    <a:pt x="145" y="737"/>
                  </a:lnTo>
                  <a:cubicBezTo>
                    <a:pt x="156" y="647"/>
                    <a:pt x="187" y="558"/>
                    <a:pt x="194" y="468"/>
                  </a:cubicBezTo>
                  <a:cubicBezTo>
                    <a:pt x="197" y="412"/>
                    <a:pt x="187" y="357"/>
                    <a:pt x="194" y="302"/>
                  </a:cubicBezTo>
                  <a:lnTo>
                    <a:pt x="194" y="302"/>
                  </a:lnTo>
                  <a:lnTo>
                    <a:pt x="194" y="305"/>
                  </a:lnTo>
                  <a:cubicBezTo>
                    <a:pt x="197" y="250"/>
                    <a:pt x="214" y="198"/>
                    <a:pt x="242" y="153"/>
                  </a:cubicBezTo>
                  <a:cubicBezTo>
                    <a:pt x="249" y="157"/>
                    <a:pt x="249" y="157"/>
                    <a:pt x="256" y="167"/>
                  </a:cubicBezTo>
                  <a:lnTo>
                    <a:pt x="263" y="167"/>
                  </a:lnTo>
                  <a:cubicBezTo>
                    <a:pt x="277" y="133"/>
                    <a:pt x="277" y="94"/>
                    <a:pt x="294" y="60"/>
                  </a:cubicBezTo>
                  <a:cubicBezTo>
                    <a:pt x="308" y="31"/>
                    <a:pt x="316" y="29"/>
                    <a:pt x="326" y="29"/>
                  </a:cubicBezTo>
                  <a:close/>
                  <a:moveTo>
                    <a:pt x="304" y="0"/>
                  </a:moveTo>
                  <a:cubicBezTo>
                    <a:pt x="296" y="0"/>
                    <a:pt x="290" y="5"/>
                    <a:pt x="280" y="12"/>
                  </a:cubicBezTo>
                  <a:cubicBezTo>
                    <a:pt x="280" y="12"/>
                    <a:pt x="190" y="143"/>
                    <a:pt x="180" y="160"/>
                  </a:cubicBezTo>
                  <a:lnTo>
                    <a:pt x="173" y="174"/>
                  </a:lnTo>
                  <a:cubicBezTo>
                    <a:pt x="149" y="288"/>
                    <a:pt x="121" y="399"/>
                    <a:pt x="93" y="513"/>
                  </a:cubicBezTo>
                  <a:lnTo>
                    <a:pt x="90" y="513"/>
                  </a:lnTo>
                  <a:lnTo>
                    <a:pt x="90" y="544"/>
                  </a:lnTo>
                  <a:lnTo>
                    <a:pt x="90" y="599"/>
                  </a:lnTo>
                  <a:cubicBezTo>
                    <a:pt x="93" y="616"/>
                    <a:pt x="93" y="634"/>
                    <a:pt x="87" y="651"/>
                  </a:cubicBezTo>
                  <a:cubicBezTo>
                    <a:pt x="69" y="727"/>
                    <a:pt x="52" y="806"/>
                    <a:pt x="42" y="883"/>
                  </a:cubicBezTo>
                  <a:cubicBezTo>
                    <a:pt x="38" y="934"/>
                    <a:pt x="55" y="983"/>
                    <a:pt x="49" y="1031"/>
                  </a:cubicBezTo>
                  <a:cubicBezTo>
                    <a:pt x="38" y="1073"/>
                    <a:pt x="28" y="1114"/>
                    <a:pt x="14" y="1156"/>
                  </a:cubicBezTo>
                  <a:lnTo>
                    <a:pt x="0" y="1211"/>
                  </a:lnTo>
                  <a:cubicBezTo>
                    <a:pt x="4" y="1363"/>
                    <a:pt x="4" y="1363"/>
                    <a:pt x="73" y="1522"/>
                  </a:cubicBezTo>
                  <a:lnTo>
                    <a:pt x="111" y="1608"/>
                  </a:lnTo>
                  <a:lnTo>
                    <a:pt x="214" y="1273"/>
                  </a:lnTo>
                  <a:cubicBezTo>
                    <a:pt x="294" y="862"/>
                    <a:pt x="294" y="862"/>
                    <a:pt x="284" y="765"/>
                  </a:cubicBezTo>
                  <a:lnTo>
                    <a:pt x="346" y="454"/>
                  </a:lnTo>
                  <a:lnTo>
                    <a:pt x="339" y="333"/>
                  </a:lnTo>
                  <a:lnTo>
                    <a:pt x="377" y="32"/>
                  </a:lnTo>
                  <a:cubicBezTo>
                    <a:pt x="334" y="10"/>
                    <a:pt x="316" y="0"/>
                    <a:pt x="304"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 name="Google Shape;2248;p37">
              <a:extLst>
                <a:ext uri="{FF2B5EF4-FFF2-40B4-BE49-F238E27FC236}">
                  <a16:creationId xmlns:a16="http://schemas.microsoft.com/office/drawing/2014/main" id="{0A478F58-7FF8-4D80-8899-9A2D62967627}"/>
                </a:ext>
              </a:extLst>
            </p:cNvPr>
            <p:cNvSpPr/>
            <p:nvPr/>
          </p:nvSpPr>
          <p:spPr>
            <a:xfrm>
              <a:off x="6861450" y="3541600"/>
              <a:ext cx="3300" cy="5550"/>
            </a:xfrm>
            <a:custGeom>
              <a:avLst/>
              <a:gdLst/>
              <a:ahLst/>
              <a:cxnLst/>
              <a:rect l="l" t="t" r="r" b="b"/>
              <a:pathLst>
                <a:path w="132" h="222" extrusionOk="0">
                  <a:moveTo>
                    <a:pt x="132" y="0"/>
                  </a:moveTo>
                  <a:lnTo>
                    <a:pt x="0" y="211"/>
                  </a:lnTo>
                  <a:lnTo>
                    <a:pt x="4" y="211"/>
                  </a:lnTo>
                  <a:lnTo>
                    <a:pt x="7" y="221"/>
                  </a:lnTo>
                  <a:lnTo>
                    <a:pt x="122" y="32"/>
                  </a:lnTo>
                  <a:lnTo>
                    <a:pt x="122" y="32"/>
                  </a:lnTo>
                  <a:cubicBezTo>
                    <a:pt x="122" y="33"/>
                    <a:pt x="122" y="34"/>
                    <a:pt x="121" y="35"/>
                  </a:cubicBezTo>
                  <a:lnTo>
                    <a:pt x="125" y="28"/>
                  </a:lnTo>
                  <a:lnTo>
                    <a:pt x="122" y="32"/>
                  </a:lnTo>
                  <a:lnTo>
                    <a:pt x="122" y="32"/>
                  </a:lnTo>
                  <a:cubicBezTo>
                    <a:pt x="125" y="22"/>
                    <a:pt x="129" y="10"/>
                    <a:pt x="132"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8" name="Google Shape;2249;p37">
              <a:extLst>
                <a:ext uri="{FF2B5EF4-FFF2-40B4-BE49-F238E27FC236}">
                  <a16:creationId xmlns:a16="http://schemas.microsoft.com/office/drawing/2014/main" id="{164D94C3-E6A6-44E9-931A-18F984EE0A32}"/>
                </a:ext>
              </a:extLst>
            </p:cNvPr>
            <p:cNvSpPr/>
            <p:nvPr/>
          </p:nvSpPr>
          <p:spPr>
            <a:xfrm>
              <a:off x="6862225" y="3516800"/>
              <a:ext cx="11875" cy="14525"/>
            </a:xfrm>
            <a:custGeom>
              <a:avLst/>
              <a:gdLst/>
              <a:ahLst/>
              <a:cxnLst/>
              <a:rect l="l" t="t" r="r" b="b"/>
              <a:pathLst>
                <a:path w="475" h="581" extrusionOk="0">
                  <a:moveTo>
                    <a:pt x="467" y="0"/>
                  </a:moveTo>
                  <a:lnTo>
                    <a:pt x="412" y="28"/>
                  </a:lnTo>
                  <a:cubicBezTo>
                    <a:pt x="381" y="83"/>
                    <a:pt x="374" y="87"/>
                    <a:pt x="370" y="90"/>
                  </a:cubicBezTo>
                  <a:cubicBezTo>
                    <a:pt x="360" y="87"/>
                    <a:pt x="346" y="80"/>
                    <a:pt x="332" y="73"/>
                  </a:cubicBezTo>
                  <a:lnTo>
                    <a:pt x="198" y="291"/>
                  </a:lnTo>
                  <a:lnTo>
                    <a:pt x="49" y="401"/>
                  </a:lnTo>
                  <a:cubicBezTo>
                    <a:pt x="42" y="415"/>
                    <a:pt x="32" y="425"/>
                    <a:pt x="25" y="439"/>
                  </a:cubicBezTo>
                  <a:cubicBezTo>
                    <a:pt x="14" y="460"/>
                    <a:pt x="7" y="484"/>
                    <a:pt x="1" y="508"/>
                  </a:cubicBezTo>
                  <a:lnTo>
                    <a:pt x="87" y="467"/>
                  </a:lnTo>
                  <a:lnTo>
                    <a:pt x="135" y="457"/>
                  </a:lnTo>
                  <a:lnTo>
                    <a:pt x="132" y="505"/>
                  </a:lnTo>
                  <a:lnTo>
                    <a:pt x="236" y="367"/>
                  </a:lnTo>
                  <a:lnTo>
                    <a:pt x="246" y="384"/>
                  </a:lnTo>
                  <a:cubicBezTo>
                    <a:pt x="249" y="405"/>
                    <a:pt x="242" y="429"/>
                    <a:pt x="229" y="446"/>
                  </a:cubicBezTo>
                  <a:cubicBezTo>
                    <a:pt x="194" y="484"/>
                    <a:pt x="177" y="533"/>
                    <a:pt x="177" y="581"/>
                  </a:cubicBezTo>
                  <a:lnTo>
                    <a:pt x="198" y="564"/>
                  </a:lnTo>
                  <a:lnTo>
                    <a:pt x="249" y="512"/>
                  </a:lnTo>
                  <a:lnTo>
                    <a:pt x="263" y="491"/>
                  </a:lnTo>
                  <a:cubicBezTo>
                    <a:pt x="260" y="491"/>
                    <a:pt x="260" y="491"/>
                    <a:pt x="246" y="508"/>
                  </a:cubicBezTo>
                  <a:cubicBezTo>
                    <a:pt x="249" y="501"/>
                    <a:pt x="253" y="498"/>
                    <a:pt x="256" y="491"/>
                  </a:cubicBezTo>
                  <a:cubicBezTo>
                    <a:pt x="336" y="342"/>
                    <a:pt x="408" y="187"/>
                    <a:pt x="474" y="28"/>
                  </a:cubicBezTo>
                  <a:lnTo>
                    <a:pt x="467" y="0"/>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 name="Google Shape;2250;p37">
              <a:extLst>
                <a:ext uri="{FF2B5EF4-FFF2-40B4-BE49-F238E27FC236}">
                  <a16:creationId xmlns:a16="http://schemas.microsoft.com/office/drawing/2014/main" id="{E0CBDC14-B17B-4325-9D2E-4FDBD528BDD9}"/>
                </a:ext>
              </a:extLst>
            </p:cNvPr>
            <p:cNvSpPr/>
            <p:nvPr/>
          </p:nvSpPr>
          <p:spPr>
            <a:xfrm>
              <a:off x="6868350" y="3515750"/>
              <a:ext cx="9100" cy="13775"/>
            </a:xfrm>
            <a:custGeom>
              <a:avLst/>
              <a:gdLst/>
              <a:ahLst/>
              <a:cxnLst/>
              <a:rect l="l" t="t" r="r" b="b"/>
              <a:pathLst>
                <a:path w="364" h="551" extrusionOk="0">
                  <a:moveTo>
                    <a:pt x="364" y="1"/>
                  </a:moveTo>
                  <a:cubicBezTo>
                    <a:pt x="357" y="8"/>
                    <a:pt x="305" y="98"/>
                    <a:pt x="302" y="98"/>
                  </a:cubicBezTo>
                  <a:cubicBezTo>
                    <a:pt x="295" y="111"/>
                    <a:pt x="284" y="125"/>
                    <a:pt x="267" y="132"/>
                  </a:cubicBezTo>
                  <a:cubicBezTo>
                    <a:pt x="271" y="108"/>
                    <a:pt x="274" y="77"/>
                    <a:pt x="277" y="56"/>
                  </a:cubicBezTo>
                  <a:lnTo>
                    <a:pt x="260" y="42"/>
                  </a:lnTo>
                  <a:lnTo>
                    <a:pt x="243" y="32"/>
                  </a:lnTo>
                  <a:lnTo>
                    <a:pt x="243" y="35"/>
                  </a:lnTo>
                  <a:cubicBezTo>
                    <a:pt x="174" y="212"/>
                    <a:pt x="91" y="381"/>
                    <a:pt x="1" y="550"/>
                  </a:cubicBezTo>
                  <a:cubicBezTo>
                    <a:pt x="25" y="516"/>
                    <a:pt x="53" y="488"/>
                    <a:pt x="84" y="457"/>
                  </a:cubicBezTo>
                  <a:cubicBezTo>
                    <a:pt x="91" y="467"/>
                    <a:pt x="98" y="478"/>
                    <a:pt x="108" y="485"/>
                  </a:cubicBezTo>
                  <a:cubicBezTo>
                    <a:pt x="194" y="353"/>
                    <a:pt x="326" y="156"/>
                    <a:pt x="364" y="4"/>
                  </a:cubicBezTo>
                  <a:cubicBezTo>
                    <a:pt x="364" y="4"/>
                    <a:pt x="364" y="1"/>
                    <a:pt x="364"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0" name="Google Shape;2251;p37">
              <a:extLst>
                <a:ext uri="{FF2B5EF4-FFF2-40B4-BE49-F238E27FC236}">
                  <a16:creationId xmlns:a16="http://schemas.microsoft.com/office/drawing/2014/main" id="{88DA8B74-CF93-47BE-BB4D-C9B341EB8792}"/>
                </a:ext>
              </a:extLst>
            </p:cNvPr>
            <p:cNvSpPr/>
            <p:nvPr/>
          </p:nvSpPr>
          <p:spPr>
            <a:xfrm>
              <a:off x="6867750" y="3510750"/>
              <a:ext cx="2800" cy="9175"/>
            </a:xfrm>
            <a:custGeom>
              <a:avLst/>
              <a:gdLst/>
              <a:ahLst/>
              <a:cxnLst/>
              <a:rect l="l" t="t" r="r" b="b"/>
              <a:pathLst>
                <a:path w="112" h="367" extrusionOk="0">
                  <a:moveTo>
                    <a:pt x="104" y="0"/>
                  </a:moveTo>
                  <a:lnTo>
                    <a:pt x="104" y="0"/>
                  </a:lnTo>
                  <a:cubicBezTo>
                    <a:pt x="77" y="28"/>
                    <a:pt x="56" y="56"/>
                    <a:pt x="42" y="90"/>
                  </a:cubicBezTo>
                  <a:lnTo>
                    <a:pt x="39" y="90"/>
                  </a:lnTo>
                  <a:lnTo>
                    <a:pt x="4" y="194"/>
                  </a:lnTo>
                  <a:cubicBezTo>
                    <a:pt x="4" y="197"/>
                    <a:pt x="4" y="201"/>
                    <a:pt x="4" y="201"/>
                  </a:cubicBezTo>
                  <a:cubicBezTo>
                    <a:pt x="8" y="218"/>
                    <a:pt x="8" y="218"/>
                    <a:pt x="1" y="367"/>
                  </a:cubicBezTo>
                  <a:cubicBezTo>
                    <a:pt x="32" y="346"/>
                    <a:pt x="56" y="318"/>
                    <a:pt x="73" y="284"/>
                  </a:cubicBezTo>
                  <a:cubicBezTo>
                    <a:pt x="80" y="260"/>
                    <a:pt x="70" y="235"/>
                    <a:pt x="73" y="211"/>
                  </a:cubicBezTo>
                  <a:cubicBezTo>
                    <a:pt x="80" y="194"/>
                    <a:pt x="87" y="177"/>
                    <a:pt x="94" y="159"/>
                  </a:cubicBezTo>
                  <a:cubicBezTo>
                    <a:pt x="111" y="104"/>
                    <a:pt x="111" y="104"/>
                    <a:pt x="104"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1" name="Google Shape;2252;p37">
              <a:extLst>
                <a:ext uri="{FF2B5EF4-FFF2-40B4-BE49-F238E27FC236}">
                  <a16:creationId xmlns:a16="http://schemas.microsoft.com/office/drawing/2014/main" id="{248FC17B-ECB6-4DF3-A7B4-ACDB90B18A8D}"/>
                </a:ext>
              </a:extLst>
            </p:cNvPr>
            <p:cNvSpPr/>
            <p:nvPr/>
          </p:nvSpPr>
          <p:spPr>
            <a:xfrm>
              <a:off x="6821100" y="3535900"/>
              <a:ext cx="42800" cy="52550"/>
            </a:xfrm>
            <a:custGeom>
              <a:avLst/>
              <a:gdLst/>
              <a:ahLst/>
              <a:cxnLst/>
              <a:rect l="l" t="t" r="r" b="b"/>
              <a:pathLst>
                <a:path w="1712" h="2102" extrusionOk="0">
                  <a:moveTo>
                    <a:pt x="1711" y="0"/>
                  </a:moveTo>
                  <a:cubicBezTo>
                    <a:pt x="1663" y="0"/>
                    <a:pt x="1490" y="266"/>
                    <a:pt x="1487" y="270"/>
                  </a:cubicBezTo>
                  <a:cubicBezTo>
                    <a:pt x="1400" y="404"/>
                    <a:pt x="1400" y="404"/>
                    <a:pt x="1262" y="460"/>
                  </a:cubicBezTo>
                  <a:cubicBezTo>
                    <a:pt x="1241" y="467"/>
                    <a:pt x="1220" y="481"/>
                    <a:pt x="1203" y="494"/>
                  </a:cubicBezTo>
                  <a:cubicBezTo>
                    <a:pt x="1127" y="567"/>
                    <a:pt x="1082" y="667"/>
                    <a:pt x="996" y="733"/>
                  </a:cubicBezTo>
                  <a:cubicBezTo>
                    <a:pt x="837" y="850"/>
                    <a:pt x="837" y="850"/>
                    <a:pt x="740" y="954"/>
                  </a:cubicBezTo>
                  <a:lnTo>
                    <a:pt x="750" y="957"/>
                  </a:lnTo>
                  <a:cubicBezTo>
                    <a:pt x="633" y="1085"/>
                    <a:pt x="388" y="1414"/>
                    <a:pt x="388" y="1417"/>
                  </a:cubicBezTo>
                  <a:cubicBezTo>
                    <a:pt x="305" y="1538"/>
                    <a:pt x="260" y="1676"/>
                    <a:pt x="187" y="1804"/>
                  </a:cubicBezTo>
                  <a:cubicBezTo>
                    <a:pt x="139" y="1884"/>
                    <a:pt x="59" y="1942"/>
                    <a:pt x="11" y="2022"/>
                  </a:cubicBezTo>
                  <a:cubicBezTo>
                    <a:pt x="4" y="2032"/>
                    <a:pt x="0" y="2043"/>
                    <a:pt x="4" y="2053"/>
                  </a:cubicBezTo>
                  <a:cubicBezTo>
                    <a:pt x="12" y="2057"/>
                    <a:pt x="20" y="2060"/>
                    <a:pt x="31" y="2060"/>
                  </a:cubicBezTo>
                  <a:cubicBezTo>
                    <a:pt x="62" y="2060"/>
                    <a:pt x="117" y="2033"/>
                    <a:pt x="277" y="1901"/>
                  </a:cubicBezTo>
                  <a:cubicBezTo>
                    <a:pt x="325" y="1860"/>
                    <a:pt x="325" y="1860"/>
                    <a:pt x="346" y="1856"/>
                  </a:cubicBezTo>
                  <a:lnTo>
                    <a:pt x="353" y="1866"/>
                  </a:lnTo>
                  <a:cubicBezTo>
                    <a:pt x="374" y="1860"/>
                    <a:pt x="394" y="1849"/>
                    <a:pt x="415" y="1842"/>
                  </a:cubicBezTo>
                  <a:lnTo>
                    <a:pt x="415" y="1842"/>
                  </a:lnTo>
                  <a:cubicBezTo>
                    <a:pt x="398" y="1880"/>
                    <a:pt x="357" y="1930"/>
                    <a:pt x="309" y="1980"/>
                  </a:cubicBezTo>
                  <a:lnTo>
                    <a:pt x="309" y="1980"/>
                  </a:lnTo>
                  <a:cubicBezTo>
                    <a:pt x="478" y="1824"/>
                    <a:pt x="669" y="1643"/>
                    <a:pt x="813" y="1493"/>
                  </a:cubicBezTo>
                  <a:cubicBezTo>
                    <a:pt x="992" y="1282"/>
                    <a:pt x="1231" y="995"/>
                    <a:pt x="1400" y="774"/>
                  </a:cubicBezTo>
                  <a:cubicBezTo>
                    <a:pt x="1435" y="722"/>
                    <a:pt x="1666" y="373"/>
                    <a:pt x="1701" y="245"/>
                  </a:cubicBezTo>
                  <a:cubicBezTo>
                    <a:pt x="1701" y="239"/>
                    <a:pt x="1701" y="235"/>
                    <a:pt x="1704" y="232"/>
                  </a:cubicBezTo>
                  <a:lnTo>
                    <a:pt x="1704" y="225"/>
                  </a:lnTo>
                  <a:lnTo>
                    <a:pt x="1704" y="218"/>
                  </a:lnTo>
                  <a:cubicBezTo>
                    <a:pt x="1704" y="218"/>
                    <a:pt x="1704" y="214"/>
                    <a:pt x="1704" y="211"/>
                  </a:cubicBezTo>
                  <a:cubicBezTo>
                    <a:pt x="1704" y="211"/>
                    <a:pt x="1704" y="207"/>
                    <a:pt x="1704" y="204"/>
                  </a:cubicBezTo>
                  <a:lnTo>
                    <a:pt x="1704" y="197"/>
                  </a:lnTo>
                  <a:lnTo>
                    <a:pt x="1704" y="194"/>
                  </a:lnTo>
                  <a:lnTo>
                    <a:pt x="1704" y="190"/>
                  </a:lnTo>
                  <a:cubicBezTo>
                    <a:pt x="1690" y="197"/>
                    <a:pt x="1680" y="201"/>
                    <a:pt x="1618" y="311"/>
                  </a:cubicBezTo>
                  <a:cubicBezTo>
                    <a:pt x="1528" y="484"/>
                    <a:pt x="1514" y="494"/>
                    <a:pt x="1348" y="615"/>
                  </a:cubicBezTo>
                  <a:cubicBezTo>
                    <a:pt x="1393" y="536"/>
                    <a:pt x="1452" y="432"/>
                    <a:pt x="1493" y="353"/>
                  </a:cubicBezTo>
                  <a:lnTo>
                    <a:pt x="1570" y="211"/>
                  </a:lnTo>
                  <a:lnTo>
                    <a:pt x="1711" y="0"/>
                  </a:lnTo>
                  <a:close/>
                  <a:moveTo>
                    <a:pt x="309" y="1980"/>
                  </a:moveTo>
                  <a:cubicBezTo>
                    <a:pt x="263" y="2023"/>
                    <a:pt x="218" y="2064"/>
                    <a:pt x="177" y="2101"/>
                  </a:cubicBezTo>
                  <a:cubicBezTo>
                    <a:pt x="220" y="2066"/>
                    <a:pt x="267" y="2023"/>
                    <a:pt x="309" y="198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2" name="Google Shape;2253;p37">
              <a:extLst>
                <a:ext uri="{FF2B5EF4-FFF2-40B4-BE49-F238E27FC236}">
                  <a16:creationId xmlns:a16="http://schemas.microsoft.com/office/drawing/2014/main" id="{FB00BD0F-4485-4CD4-82E7-BA8092D17546}"/>
                </a:ext>
              </a:extLst>
            </p:cNvPr>
            <p:cNvSpPr/>
            <p:nvPr/>
          </p:nvSpPr>
          <p:spPr>
            <a:xfrm>
              <a:off x="6876575" y="3453625"/>
              <a:ext cx="5625" cy="30275"/>
            </a:xfrm>
            <a:custGeom>
              <a:avLst/>
              <a:gdLst/>
              <a:ahLst/>
              <a:cxnLst/>
              <a:rect l="l" t="t" r="r" b="b"/>
              <a:pathLst>
                <a:path w="225" h="1211" extrusionOk="0">
                  <a:moveTo>
                    <a:pt x="217" y="1"/>
                  </a:moveTo>
                  <a:cubicBezTo>
                    <a:pt x="205" y="1"/>
                    <a:pt x="198" y="3"/>
                    <a:pt x="183" y="32"/>
                  </a:cubicBezTo>
                  <a:cubicBezTo>
                    <a:pt x="170" y="66"/>
                    <a:pt x="170" y="105"/>
                    <a:pt x="152" y="139"/>
                  </a:cubicBezTo>
                  <a:lnTo>
                    <a:pt x="149" y="139"/>
                  </a:lnTo>
                  <a:cubicBezTo>
                    <a:pt x="142" y="129"/>
                    <a:pt x="142" y="129"/>
                    <a:pt x="135" y="125"/>
                  </a:cubicBezTo>
                  <a:cubicBezTo>
                    <a:pt x="107" y="170"/>
                    <a:pt x="90" y="222"/>
                    <a:pt x="87" y="277"/>
                  </a:cubicBezTo>
                  <a:lnTo>
                    <a:pt x="87" y="274"/>
                  </a:lnTo>
                  <a:lnTo>
                    <a:pt x="87" y="274"/>
                  </a:lnTo>
                  <a:cubicBezTo>
                    <a:pt x="80" y="329"/>
                    <a:pt x="90" y="384"/>
                    <a:pt x="87" y="440"/>
                  </a:cubicBezTo>
                  <a:cubicBezTo>
                    <a:pt x="80" y="530"/>
                    <a:pt x="49" y="619"/>
                    <a:pt x="38" y="709"/>
                  </a:cubicBezTo>
                  <a:lnTo>
                    <a:pt x="38" y="730"/>
                  </a:lnTo>
                  <a:cubicBezTo>
                    <a:pt x="38" y="768"/>
                    <a:pt x="62" y="799"/>
                    <a:pt x="59" y="837"/>
                  </a:cubicBezTo>
                  <a:cubicBezTo>
                    <a:pt x="45" y="899"/>
                    <a:pt x="28" y="962"/>
                    <a:pt x="7" y="1020"/>
                  </a:cubicBezTo>
                  <a:cubicBezTo>
                    <a:pt x="0" y="1062"/>
                    <a:pt x="0" y="1062"/>
                    <a:pt x="66" y="1210"/>
                  </a:cubicBezTo>
                  <a:cubicBezTo>
                    <a:pt x="76" y="1169"/>
                    <a:pt x="94" y="1117"/>
                    <a:pt x="104" y="1079"/>
                  </a:cubicBezTo>
                  <a:lnTo>
                    <a:pt x="152" y="803"/>
                  </a:lnTo>
                  <a:cubicBezTo>
                    <a:pt x="163" y="765"/>
                    <a:pt x="163" y="720"/>
                    <a:pt x="152" y="682"/>
                  </a:cubicBezTo>
                  <a:cubicBezTo>
                    <a:pt x="125" y="595"/>
                    <a:pt x="125" y="595"/>
                    <a:pt x="163" y="350"/>
                  </a:cubicBezTo>
                  <a:lnTo>
                    <a:pt x="190" y="409"/>
                  </a:lnTo>
                  <a:lnTo>
                    <a:pt x="211" y="298"/>
                  </a:lnTo>
                  <a:lnTo>
                    <a:pt x="201" y="177"/>
                  </a:lnTo>
                  <a:lnTo>
                    <a:pt x="225" y="1"/>
                  </a:lnTo>
                  <a:cubicBezTo>
                    <a:pt x="222" y="1"/>
                    <a:pt x="219" y="1"/>
                    <a:pt x="217"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3" name="Google Shape;2254;p37">
              <a:extLst>
                <a:ext uri="{FF2B5EF4-FFF2-40B4-BE49-F238E27FC236}">
                  <a16:creationId xmlns:a16="http://schemas.microsoft.com/office/drawing/2014/main" id="{A3F25FD3-7219-4190-ADFB-3C5E72D7FEF6}"/>
                </a:ext>
              </a:extLst>
            </p:cNvPr>
            <p:cNvSpPr/>
            <p:nvPr/>
          </p:nvSpPr>
          <p:spPr>
            <a:xfrm>
              <a:off x="6542875" y="3276500"/>
              <a:ext cx="135400" cy="276600"/>
            </a:xfrm>
            <a:custGeom>
              <a:avLst/>
              <a:gdLst/>
              <a:ahLst/>
              <a:cxnLst/>
              <a:rect l="l" t="t" r="r" b="b"/>
              <a:pathLst>
                <a:path w="5416" h="11064" extrusionOk="0">
                  <a:moveTo>
                    <a:pt x="3844" y="1"/>
                  </a:moveTo>
                  <a:lnTo>
                    <a:pt x="3671" y="66"/>
                  </a:lnTo>
                  <a:lnTo>
                    <a:pt x="3560" y="63"/>
                  </a:lnTo>
                  <a:lnTo>
                    <a:pt x="3412" y="129"/>
                  </a:lnTo>
                  <a:lnTo>
                    <a:pt x="3267" y="212"/>
                  </a:lnTo>
                  <a:lnTo>
                    <a:pt x="3180" y="229"/>
                  </a:lnTo>
                  <a:lnTo>
                    <a:pt x="3211" y="146"/>
                  </a:lnTo>
                  <a:lnTo>
                    <a:pt x="3028" y="229"/>
                  </a:lnTo>
                  <a:cubicBezTo>
                    <a:pt x="3049" y="263"/>
                    <a:pt x="3070" y="298"/>
                    <a:pt x="3097" y="329"/>
                  </a:cubicBezTo>
                  <a:lnTo>
                    <a:pt x="3332" y="253"/>
                  </a:lnTo>
                  <a:cubicBezTo>
                    <a:pt x="3377" y="301"/>
                    <a:pt x="3443" y="360"/>
                    <a:pt x="3491" y="405"/>
                  </a:cubicBezTo>
                  <a:lnTo>
                    <a:pt x="3280" y="595"/>
                  </a:lnTo>
                  <a:lnTo>
                    <a:pt x="2911" y="834"/>
                  </a:lnTo>
                  <a:lnTo>
                    <a:pt x="2797" y="834"/>
                  </a:lnTo>
                  <a:lnTo>
                    <a:pt x="2555" y="1010"/>
                  </a:lnTo>
                  <a:cubicBezTo>
                    <a:pt x="2313" y="1190"/>
                    <a:pt x="1991" y="1214"/>
                    <a:pt x="1756" y="1404"/>
                  </a:cubicBezTo>
                  <a:cubicBezTo>
                    <a:pt x="1442" y="1663"/>
                    <a:pt x="1245" y="2019"/>
                    <a:pt x="961" y="2306"/>
                  </a:cubicBezTo>
                  <a:lnTo>
                    <a:pt x="865" y="2486"/>
                  </a:lnTo>
                  <a:cubicBezTo>
                    <a:pt x="737" y="2510"/>
                    <a:pt x="699" y="2693"/>
                    <a:pt x="688" y="2800"/>
                  </a:cubicBezTo>
                  <a:lnTo>
                    <a:pt x="751" y="2807"/>
                  </a:lnTo>
                  <a:lnTo>
                    <a:pt x="875" y="2572"/>
                  </a:lnTo>
                  <a:lnTo>
                    <a:pt x="1131" y="2251"/>
                  </a:lnTo>
                  <a:lnTo>
                    <a:pt x="1131" y="2251"/>
                  </a:lnTo>
                  <a:cubicBezTo>
                    <a:pt x="1030" y="2403"/>
                    <a:pt x="913" y="2614"/>
                    <a:pt x="820" y="2769"/>
                  </a:cubicBezTo>
                  <a:cubicBezTo>
                    <a:pt x="751" y="2852"/>
                    <a:pt x="685" y="2938"/>
                    <a:pt x="619" y="3025"/>
                  </a:cubicBezTo>
                  <a:cubicBezTo>
                    <a:pt x="578" y="3211"/>
                    <a:pt x="547" y="3471"/>
                    <a:pt x="522" y="3661"/>
                  </a:cubicBezTo>
                  <a:lnTo>
                    <a:pt x="636" y="3799"/>
                  </a:lnTo>
                  <a:lnTo>
                    <a:pt x="650" y="3968"/>
                  </a:lnTo>
                  <a:lnTo>
                    <a:pt x="719" y="4141"/>
                  </a:lnTo>
                  <a:lnTo>
                    <a:pt x="612" y="4456"/>
                  </a:lnTo>
                  <a:lnTo>
                    <a:pt x="640" y="4708"/>
                  </a:lnTo>
                  <a:lnTo>
                    <a:pt x="657" y="4950"/>
                  </a:lnTo>
                  <a:lnTo>
                    <a:pt x="789" y="4926"/>
                  </a:lnTo>
                  <a:lnTo>
                    <a:pt x="820" y="5071"/>
                  </a:lnTo>
                  <a:lnTo>
                    <a:pt x="706" y="5282"/>
                  </a:lnTo>
                  <a:lnTo>
                    <a:pt x="457" y="5410"/>
                  </a:lnTo>
                  <a:cubicBezTo>
                    <a:pt x="63" y="6146"/>
                    <a:pt x="63" y="6146"/>
                    <a:pt x="28" y="6654"/>
                  </a:cubicBezTo>
                  <a:cubicBezTo>
                    <a:pt x="1" y="7058"/>
                    <a:pt x="415" y="7321"/>
                    <a:pt x="377" y="7729"/>
                  </a:cubicBezTo>
                  <a:cubicBezTo>
                    <a:pt x="336" y="8150"/>
                    <a:pt x="177" y="8558"/>
                    <a:pt x="222" y="8990"/>
                  </a:cubicBezTo>
                  <a:cubicBezTo>
                    <a:pt x="343" y="10165"/>
                    <a:pt x="433" y="10397"/>
                    <a:pt x="1037" y="11064"/>
                  </a:cubicBezTo>
                  <a:lnTo>
                    <a:pt x="1062" y="10967"/>
                  </a:lnTo>
                  <a:lnTo>
                    <a:pt x="806" y="10583"/>
                  </a:lnTo>
                  <a:lnTo>
                    <a:pt x="847" y="10480"/>
                  </a:lnTo>
                  <a:cubicBezTo>
                    <a:pt x="844" y="10418"/>
                    <a:pt x="844" y="10418"/>
                    <a:pt x="827" y="10283"/>
                  </a:cubicBezTo>
                  <a:lnTo>
                    <a:pt x="737" y="10238"/>
                  </a:lnTo>
                  <a:lnTo>
                    <a:pt x="785" y="9979"/>
                  </a:lnTo>
                  <a:lnTo>
                    <a:pt x="916" y="9875"/>
                  </a:lnTo>
                  <a:cubicBezTo>
                    <a:pt x="954" y="9885"/>
                    <a:pt x="1003" y="9903"/>
                    <a:pt x="1041" y="9913"/>
                  </a:cubicBezTo>
                  <a:cubicBezTo>
                    <a:pt x="1106" y="9865"/>
                    <a:pt x="1169" y="9809"/>
                    <a:pt x="1227" y="9751"/>
                  </a:cubicBezTo>
                  <a:lnTo>
                    <a:pt x="1183" y="9571"/>
                  </a:lnTo>
                  <a:cubicBezTo>
                    <a:pt x="1297" y="9453"/>
                    <a:pt x="1456" y="9305"/>
                    <a:pt x="1577" y="9194"/>
                  </a:cubicBezTo>
                  <a:cubicBezTo>
                    <a:pt x="1587" y="9142"/>
                    <a:pt x="1597" y="9090"/>
                    <a:pt x="1608" y="9035"/>
                  </a:cubicBezTo>
                  <a:cubicBezTo>
                    <a:pt x="1774" y="9018"/>
                    <a:pt x="1991" y="8990"/>
                    <a:pt x="2154" y="8969"/>
                  </a:cubicBezTo>
                  <a:cubicBezTo>
                    <a:pt x="2233" y="8824"/>
                    <a:pt x="2347" y="8631"/>
                    <a:pt x="2434" y="8486"/>
                  </a:cubicBezTo>
                  <a:lnTo>
                    <a:pt x="2430" y="8482"/>
                  </a:lnTo>
                  <a:cubicBezTo>
                    <a:pt x="2565" y="8313"/>
                    <a:pt x="2803" y="8137"/>
                    <a:pt x="2962" y="7988"/>
                  </a:cubicBezTo>
                  <a:lnTo>
                    <a:pt x="2710" y="7490"/>
                  </a:lnTo>
                  <a:cubicBezTo>
                    <a:pt x="2123" y="7148"/>
                    <a:pt x="2060" y="7110"/>
                    <a:pt x="2012" y="6077"/>
                  </a:cubicBezTo>
                  <a:lnTo>
                    <a:pt x="1791" y="6018"/>
                  </a:lnTo>
                  <a:cubicBezTo>
                    <a:pt x="1760" y="5828"/>
                    <a:pt x="1725" y="5575"/>
                    <a:pt x="1697" y="5385"/>
                  </a:cubicBezTo>
                  <a:lnTo>
                    <a:pt x="1366" y="5161"/>
                  </a:lnTo>
                  <a:lnTo>
                    <a:pt x="1265" y="4846"/>
                  </a:lnTo>
                  <a:lnTo>
                    <a:pt x="1093" y="4829"/>
                  </a:lnTo>
                  <a:lnTo>
                    <a:pt x="923" y="4922"/>
                  </a:lnTo>
                  <a:lnTo>
                    <a:pt x="882" y="4680"/>
                  </a:lnTo>
                  <a:lnTo>
                    <a:pt x="747" y="4653"/>
                  </a:lnTo>
                  <a:lnTo>
                    <a:pt x="761" y="4456"/>
                  </a:lnTo>
                  <a:lnTo>
                    <a:pt x="992" y="4155"/>
                  </a:lnTo>
                  <a:lnTo>
                    <a:pt x="865" y="3875"/>
                  </a:lnTo>
                  <a:lnTo>
                    <a:pt x="989" y="3682"/>
                  </a:lnTo>
                  <a:lnTo>
                    <a:pt x="1075" y="3706"/>
                  </a:lnTo>
                  <a:lnTo>
                    <a:pt x="1075" y="3706"/>
                  </a:lnTo>
                  <a:lnTo>
                    <a:pt x="1051" y="3699"/>
                  </a:lnTo>
                  <a:cubicBezTo>
                    <a:pt x="1079" y="3678"/>
                    <a:pt x="1113" y="3650"/>
                    <a:pt x="1141" y="3630"/>
                  </a:cubicBezTo>
                  <a:lnTo>
                    <a:pt x="1290" y="3464"/>
                  </a:lnTo>
                  <a:lnTo>
                    <a:pt x="1138" y="3329"/>
                  </a:lnTo>
                  <a:lnTo>
                    <a:pt x="913" y="3571"/>
                  </a:lnTo>
                  <a:lnTo>
                    <a:pt x="802" y="3512"/>
                  </a:lnTo>
                  <a:lnTo>
                    <a:pt x="858" y="3239"/>
                  </a:lnTo>
                  <a:lnTo>
                    <a:pt x="1158" y="2894"/>
                  </a:lnTo>
                  <a:lnTo>
                    <a:pt x="1549" y="2759"/>
                  </a:lnTo>
                  <a:cubicBezTo>
                    <a:pt x="1621" y="2824"/>
                    <a:pt x="1725" y="2907"/>
                    <a:pt x="1801" y="2970"/>
                  </a:cubicBezTo>
                  <a:lnTo>
                    <a:pt x="1895" y="3084"/>
                  </a:lnTo>
                  <a:lnTo>
                    <a:pt x="1794" y="3249"/>
                  </a:lnTo>
                  <a:cubicBezTo>
                    <a:pt x="1639" y="3433"/>
                    <a:pt x="1628" y="3443"/>
                    <a:pt x="1691" y="3502"/>
                  </a:cubicBezTo>
                  <a:lnTo>
                    <a:pt x="1749" y="3498"/>
                  </a:lnTo>
                  <a:lnTo>
                    <a:pt x="2060" y="3073"/>
                  </a:lnTo>
                  <a:cubicBezTo>
                    <a:pt x="2112" y="3053"/>
                    <a:pt x="2164" y="3046"/>
                    <a:pt x="2216" y="3046"/>
                  </a:cubicBezTo>
                  <a:cubicBezTo>
                    <a:pt x="2323" y="3046"/>
                    <a:pt x="2431" y="3076"/>
                    <a:pt x="2539" y="3076"/>
                  </a:cubicBezTo>
                  <a:cubicBezTo>
                    <a:pt x="2580" y="3076"/>
                    <a:pt x="2621" y="3071"/>
                    <a:pt x="2662" y="3059"/>
                  </a:cubicBezTo>
                  <a:cubicBezTo>
                    <a:pt x="2821" y="3011"/>
                    <a:pt x="2883" y="2824"/>
                    <a:pt x="3049" y="2779"/>
                  </a:cubicBezTo>
                  <a:cubicBezTo>
                    <a:pt x="3104" y="2767"/>
                    <a:pt x="3135" y="2762"/>
                    <a:pt x="3162" y="2762"/>
                  </a:cubicBezTo>
                  <a:cubicBezTo>
                    <a:pt x="3190" y="2762"/>
                    <a:pt x="3213" y="2767"/>
                    <a:pt x="3253" y="2776"/>
                  </a:cubicBezTo>
                  <a:cubicBezTo>
                    <a:pt x="3602" y="2861"/>
                    <a:pt x="3811" y="2911"/>
                    <a:pt x="3939" y="2911"/>
                  </a:cubicBezTo>
                  <a:cubicBezTo>
                    <a:pt x="4130" y="2911"/>
                    <a:pt x="4140" y="2798"/>
                    <a:pt x="4165" y="2517"/>
                  </a:cubicBezTo>
                  <a:cubicBezTo>
                    <a:pt x="4364" y="2538"/>
                    <a:pt x="4560" y="2783"/>
                    <a:pt x="4748" y="2783"/>
                  </a:cubicBezTo>
                  <a:cubicBezTo>
                    <a:pt x="4809" y="2783"/>
                    <a:pt x="4870" y="2757"/>
                    <a:pt x="4929" y="2690"/>
                  </a:cubicBezTo>
                  <a:cubicBezTo>
                    <a:pt x="4978" y="2634"/>
                    <a:pt x="5415" y="1780"/>
                    <a:pt x="4805" y="1780"/>
                  </a:cubicBezTo>
                  <a:cubicBezTo>
                    <a:pt x="4766" y="1780"/>
                    <a:pt x="4724" y="1784"/>
                    <a:pt x="4677" y="1791"/>
                  </a:cubicBezTo>
                  <a:lnTo>
                    <a:pt x="4335" y="2009"/>
                  </a:lnTo>
                  <a:lnTo>
                    <a:pt x="4048" y="2095"/>
                  </a:lnTo>
                  <a:lnTo>
                    <a:pt x="4024" y="2102"/>
                  </a:lnTo>
                  <a:cubicBezTo>
                    <a:pt x="4012" y="2106"/>
                    <a:pt x="4001" y="2107"/>
                    <a:pt x="3989" y="2107"/>
                  </a:cubicBezTo>
                  <a:cubicBezTo>
                    <a:pt x="3918" y="2107"/>
                    <a:pt x="3862" y="2035"/>
                    <a:pt x="3889" y="1960"/>
                  </a:cubicBezTo>
                  <a:lnTo>
                    <a:pt x="3899" y="1929"/>
                  </a:lnTo>
                  <a:cubicBezTo>
                    <a:pt x="3937" y="1857"/>
                    <a:pt x="3989" y="1739"/>
                    <a:pt x="4034" y="1639"/>
                  </a:cubicBezTo>
                  <a:cubicBezTo>
                    <a:pt x="4086" y="1515"/>
                    <a:pt x="4205" y="1438"/>
                    <a:pt x="4337" y="1438"/>
                  </a:cubicBezTo>
                  <a:cubicBezTo>
                    <a:pt x="4346" y="1438"/>
                    <a:pt x="4354" y="1438"/>
                    <a:pt x="4362" y="1438"/>
                  </a:cubicBezTo>
                  <a:cubicBezTo>
                    <a:pt x="4376" y="1438"/>
                    <a:pt x="4386" y="1442"/>
                    <a:pt x="4397" y="1442"/>
                  </a:cubicBezTo>
                  <a:cubicBezTo>
                    <a:pt x="4594" y="1470"/>
                    <a:pt x="4791" y="1497"/>
                    <a:pt x="4988" y="1528"/>
                  </a:cubicBezTo>
                  <a:lnTo>
                    <a:pt x="5195" y="1356"/>
                  </a:lnTo>
                  <a:lnTo>
                    <a:pt x="5282" y="1203"/>
                  </a:lnTo>
                  <a:lnTo>
                    <a:pt x="5389" y="1127"/>
                  </a:lnTo>
                  <a:lnTo>
                    <a:pt x="5261" y="1089"/>
                  </a:lnTo>
                  <a:lnTo>
                    <a:pt x="5067" y="1141"/>
                  </a:lnTo>
                  <a:lnTo>
                    <a:pt x="4901" y="1231"/>
                  </a:lnTo>
                  <a:lnTo>
                    <a:pt x="4808" y="1120"/>
                  </a:lnTo>
                  <a:cubicBezTo>
                    <a:pt x="5161" y="889"/>
                    <a:pt x="5161" y="889"/>
                    <a:pt x="5161" y="875"/>
                  </a:cubicBezTo>
                  <a:lnTo>
                    <a:pt x="4964" y="796"/>
                  </a:lnTo>
                  <a:cubicBezTo>
                    <a:pt x="4995" y="744"/>
                    <a:pt x="5019" y="685"/>
                    <a:pt x="5033" y="626"/>
                  </a:cubicBezTo>
                  <a:lnTo>
                    <a:pt x="5033" y="626"/>
                  </a:lnTo>
                  <a:cubicBezTo>
                    <a:pt x="4943" y="637"/>
                    <a:pt x="4818" y="640"/>
                    <a:pt x="4735" y="682"/>
                  </a:cubicBezTo>
                  <a:lnTo>
                    <a:pt x="4760" y="737"/>
                  </a:lnTo>
                  <a:cubicBezTo>
                    <a:pt x="4801" y="747"/>
                    <a:pt x="4839" y="768"/>
                    <a:pt x="4874" y="796"/>
                  </a:cubicBezTo>
                  <a:cubicBezTo>
                    <a:pt x="4794" y="827"/>
                    <a:pt x="4794" y="827"/>
                    <a:pt x="4684" y="861"/>
                  </a:cubicBezTo>
                  <a:lnTo>
                    <a:pt x="4504" y="965"/>
                  </a:lnTo>
                  <a:lnTo>
                    <a:pt x="4376" y="885"/>
                  </a:lnTo>
                  <a:cubicBezTo>
                    <a:pt x="4397" y="720"/>
                    <a:pt x="4538" y="619"/>
                    <a:pt x="4597" y="474"/>
                  </a:cubicBezTo>
                  <a:cubicBezTo>
                    <a:pt x="4514" y="467"/>
                    <a:pt x="4431" y="457"/>
                    <a:pt x="4352" y="436"/>
                  </a:cubicBezTo>
                  <a:cubicBezTo>
                    <a:pt x="4300" y="353"/>
                    <a:pt x="4265" y="256"/>
                    <a:pt x="4252" y="156"/>
                  </a:cubicBezTo>
                  <a:cubicBezTo>
                    <a:pt x="4234" y="122"/>
                    <a:pt x="4214" y="77"/>
                    <a:pt x="4200" y="42"/>
                  </a:cubicBezTo>
                  <a:lnTo>
                    <a:pt x="4037" y="42"/>
                  </a:lnTo>
                  <a:cubicBezTo>
                    <a:pt x="3979" y="32"/>
                    <a:pt x="3899" y="15"/>
                    <a:pt x="3844"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4" name="Google Shape;2255;p37">
              <a:extLst>
                <a:ext uri="{FF2B5EF4-FFF2-40B4-BE49-F238E27FC236}">
                  <a16:creationId xmlns:a16="http://schemas.microsoft.com/office/drawing/2014/main" id="{73D45925-7E93-4D49-AF28-B2EF3AF25F80}"/>
                </a:ext>
              </a:extLst>
            </p:cNvPr>
            <p:cNvSpPr/>
            <p:nvPr/>
          </p:nvSpPr>
          <p:spPr>
            <a:xfrm>
              <a:off x="6569050" y="3367225"/>
              <a:ext cx="2375" cy="1925"/>
            </a:xfrm>
            <a:custGeom>
              <a:avLst/>
              <a:gdLst/>
              <a:ahLst/>
              <a:cxnLst/>
              <a:rect l="l" t="t" r="r" b="b"/>
              <a:pathLst>
                <a:path w="95" h="77" extrusionOk="0">
                  <a:moveTo>
                    <a:pt x="94" y="1"/>
                  </a:moveTo>
                  <a:cubicBezTo>
                    <a:pt x="63" y="21"/>
                    <a:pt x="35" y="42"/>
                    <a:pt x="1" y="70"/>
                  </a:cubicBezTo>
                  <a:lnTo>
                    <a:pt x="25" y="77"/>
                  </a:lnTo>
                  <a:lnTo>
                    <a:pt x="94"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5" name="Google Shape;2256;p37">
              <a:extLst>
                <a:ext uri="{FF2B5EF4-FFF2-40B4-BE49-F238E27FC236}">
                  <a16:creationId xmlns:a16="http://schemas.microsoft.com/office/drawing/2014/main" id="{48B733A3-500E-4FF7-A2E6-7E5B63E4522B}"/>
                </a:ext>
              </a:extLst>
            </p:cNvPr>
            <p:cNvSpPr/>
            <p:nvPr/>
          </p:nvSpPr>
          <p:spPr>
            <a:xfrm>
              <a:off x="6571400" y="336722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lnTo>
                    <a:pt x="0" y="1"/>
                  </a:lnTo>
                  <a:lnTo>
                    <a:pt x="0" y="1"/>
                  </a:lnTo>
                  <a:lnTo>
                    <a:pt x="0"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6" name="Google Shape;2257;p37">
              <a:extLst>
                <a:ext uri="{FF2B5EF4-FFF2-40B4-BE49-F238E27FC236}">
                  <a16:creationId xmlns:a16="http://schemas.microsoft.com/office/drawing/2014/main" id="{315AE40E-D957-4CC6-ACC7-B25AAC06820E}"/>
                </a:ext>
              </a:extLst>
            </p:cNvPr>
            <p:cNvSpPr/>
            <p:nvPr/>
          </p:nvSpPr>
          <p:spPr>
            <a:xfrm>
              <a:off x="6669975" y="3308400"/>
              <a:ext cx="17400" cy="18425"/>
            </a:xfrm>
            <a:custGeom>
              <a:avLst/>
              <a:gdLst/>
              <a:ahLst/>
              <a:cxnLst/>
              <a:rect l="l" t="t" r="r" b="b"/>
              <a:pathLst>
                <a:path w="696" h="737" extrusionOk="0">
                  <a:moveTo>
                    <a:pt x="377" y="0"/>
                  </a:moveTo>
                  <a:lnTo>
                    <a:pt x="232" y="107"/>
                  </a:lnTo>
                  <a:lnTo>
                    <a:pt x="160" y="173"/>
                  </a:lnTo>
                  <a:lnTo>
                    <a:pt x="7" y="221"/>
                  </a:lnTo>
                  <a:cubicBezTo>
                    <a:pt x="37" y="234"/>
                    <a:pt x="76" y="266"/>
                    <a:pt x="113" y="266"/>
                  </a:cubicBezTo>
                  <a:cubicBezTo>
                    <a:pt x="114" y="266"/>
                    <a:pt x="116" y="266"/>
                    <a:pt x="118" y="266"/>
                  </a:cubicBezTo>
                  <a:cubicBezTo>
                    <a:pt x="236" y="254"/>
                    <a:pt x="305" y="248"/>
                    <a:pt x="345" y="248"/>
                  </a:cubicBezTo>
                  <a:cubicBezTo>
                    <a:pt x="400" y="248"/>
                    <a:pt x="404" y="260"/>
                    <a:pt x="412" y="290"/>
                  </a:cubicBezTo>
                  <a:lnTo>
                    <a:pt x="388" y="442"/>
                  </a:lnTo>
                  <a:cubicBezTo>
                    <a:pt x="316" y="471"/>
                    <a:pt x="276" y="487"/>
                    <a:pt x="247" y="487"/>
                  </a:cubicBezTo>
                  <a:cubicBezTo>
                    <a:pt x="209" y="487"/>
                    <a:pt x="187" y="461"/>
                    <a:pt x="139" y="401"/>
                  </a:cubicBezTo>
                  <a:cubicBezTo>
                    <a:pt x="134" y="392"/>
                    <a:pt x="124" y="388"/>
                    <a:pt x="111" y="388"/>
                  </a:cubicBezTo>
                  <a:cubicBezTo>
                    <a:pt x="98" y="388"/>
                    <a:pt x="82" y="392"/>
                    <a:pt x="63" y="401"/>
                  </a:cubicBezTo>
                  <a:lnTo>
                    <a:pt x="1" y="463"/>
                  </a:lnTo>
                  <a:cubicBezTo>
                    <a:pt x="166" y="629"/>
                    <a:pt x="166" y="629"/>
                    <a:pt x="160" y="722"/>
                  </a:cubicBezTo>
                  <a:lnTo>
                    <a:pt x="260" y="736"/>
                  </a:lnTo>
                  <a:cubicBezTo>
                    <a:pt x="291" y="712"/>
                    <a:pt x="322" y="684"/>
                    <a:pt x="346" y="657"/>
                  </a:cubicBezTo>
                  <a:cubicBezTo>
                    <a:pt x="353" y="650"/>
                    <a:pt x="357" y="639"/>
                    <a:pt x="363" y="636"/>
                  </a:cubicBezTo>
                  <a:cubicBezTo>
                    <a:pt x="364" y="636"/>
                    <a:pt x="365" y="636"/>
                    <a:pt x="366" y="636"/>
                  </a:cubicBezTo>
                  <a:cubicBezTo>
                    <a:pt x="380" y="636"/>
                    <a:pt x="402" y="662"/>
                    <a:pt x="419" y="684"/>
                  </a:cubicBezTo>
                  <a:lnTo>
                    <a:pt x="581" y="729"/>
                  </a:lnTo>
                  <a:lnTo>
                    <a:pt x="585" y="726"/>
                  </a:lnTo>
                  <a:lnTo>
                    <a:pt x="671" y="667"/>
                  </a:lnTo>
                  <a:lnTo>
                    <a:pt x="560" y="546"/>
                  </a:lnTo>
                  <a:cubicBezTo>
                    <a:pt x="657" y="463"/>
                    <a:pt x="678" y="425"/>
                    <a:pt x="681" y="415"/>
                  </a:cubicBezTo>
                  <a:cubicBezTo>
                    <a:pt x="685" y="404"/>
                    <a:pt x="685" y="394"/>
                    <a:pt x="681" y="384"/>
                  </a:cubicBezTo>
                  <a:cubicBezTo>
                    <a:pt x="681" y="353"/>
                    <a:pt x="685" y="321"/>
                    <a:pt x="695" y="290"/>
                  </a:cubicBezTo>
                  <a:lnTo>
                    <a:pt x="509" y="190"/>
                  </a:lnTo>
                  <a:lnTo>
                    <a:pt x="554" y="80"/>
                  </a:lnTo>
                  <a:lnTo>
                    <a:pt x="377" y="0"/>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7" name="Google Shape;2258;p37">
              <a:extLst>
                <a:ext uri="{FF2B5EF4-FFF2-40B4-BE49-F238E27FC236}">
                  <a16:creationId xmlns:a16="http://schemas.microsoft.com/office/drawing/2014/main" id="{BD3B6DA3-6620-4BBB-897A-D198230CB2A9}"/>
                </a:ext>
              </a:extLst>
            </p:cNvPr>
            <p:cNvSpPr/>
            <p:nvPr/>
          </p:nvSpPr>
          <p:spPr>
            <a:xfrm>
              <a:off x="6691400" y="3304675"/>
              <a:ext cx="20075" cy="11075"/>
            </a:xfrm>
            <a:custGeom>
              <a:avLst/>
              <a:gdLst/>
              <a:ahLst/>
              <a:cxnLst/>
              <a:rect l="l" t="t" r="r" b="b"/>
              <a:pathLst>
                <a:path w="803" h="443" extrusionOk="0">
                  <a:moveTo>
                    <a:pt x="338" y="0"/>
                  </a:moveTo>
                  <a:cubicBezTo>
                    <a:pt x="323" y="0"/>
                    <a:pt x="296" y="5"/>
                    <a:pt x="260" y="49"/>
                  </a:cubicBezTo>
                  <a:lnTo>
                    <a:pt x="1" y="152"/>
                  </a:lnTo>
                  <a:lnTo>
                    <a:pt x="8" y="159"/>
                  </a:lnTo>
                  <a:lnTo>
                    <a:pt x="32" y="177"/>
                  </a:lnTo>
                  <a:lnTo>
                    <a:pt x="66" y="201"/>
                  </a:lnTo>
                  <a:lnTo>
                    <a:pt x="108" y="229"/>
                  </a:lnTo>
                  <a:lnTo>
                    <a:pt x="153" y="256"/>
                  </a:lnTo>
                  <a:lnTo>
                    <a:pt x="191" y="284"/>
                  </a:lnTo>
                  <a:lnTo>
                    <a:pt x="218" y="301"/>
                  </a:lnTo>
                  <a:lnTo>
                    <a:pt x="232" y="311"/>
                  </a:lnTo>
                  <a:cubicBezTo>
                    <a:pt x="267" y="325"/>
                    <a:pt x="301" y="315"/>
                    <a:pt x="332" y="332"/>
                  </a:cubicBezTo>
                  <a:cubicBezTo>
                    <a:pt x="391" y="363"/>
                    <a:pt x="443" y="401"/>
                    <a:pt x="491" y="443"/>
                  </a:cubicBezTo>
                  <a:lnTo>
                    <a:pt x="803" y="408"/>
                  </a:lnTo>
                  <a:cubicBezTo>
                    <a:pt x="775" y="391"/>
                    <a:pt x="747" y="377"/>
                    <a:pt x="723" y="360"/>
                  </a:cubicBezTo>
                  <a:cubicBezTo>
                    <a:pt x="720" y="197"/>
                    <a:pt x="720" y="197"/>
                    <a:pt x="702" y="184"/>
                  </a:cubicBezTo>
                  <a:cubicBezTo>
                    <a:pt x="647" y="152"/>
                    <a:pt x="353" y="4"/>
                    <a:pt x="346" y="0"/>
                  </a:cubicBezTo>
                  <a:cubicBezTo>
                    <a:pt x="344" y="0"/>
                    <a:pt x="341" y="0"/>
                    <a:pt x="338"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8" name="Google Shape;2259;p37">
              <a:extLst>
                <a:ext uri="{FF2B5EF4-FFF2-40B4-BE49-F238E27FC236}">
                  <a16:creationId xmlns:a16="http://schemas.microsoft.com/office/drawing/2014/main" id="{DAF60F56-A547-4A1F-AA32-B6E7AE11A078}"/>
                </a:ext>
              </a:extLst>
            </p:cNvPr>
            <p:cNvSpPr/>
            <p:nvPr/>
          </p:nvSpPr>
          <p:spPr>
            <a:xfrm>
              <a:off x="6685950" y="3316150"/>
              <a:ext cx="54125" cy="28475"/>
            </a:xfrm>
            <a:custGeom>
              <a:avLst/>
              <a:gdLst/>
              <a:ahLst/>
              <a:cxnLst/>
              <a:rect l="l" t="t" r="r" b="b"/>
              <a:pathLst>
                <a:path w="2165" h="1139" extrusionOk="0">
                  <a:moveTo>
                    <a:pt x="573" y="1"/>
                  </a:moveTo>
                  <a:cubicBezTo>
                    <a:pt x="559" y="1"/>
                    <a:pt x="537" y="14"/>
                    <a:pt x="492" y="67"/>
                  </a:cubicBezTo>
                  <a:lnTo>
                    <a:pt x="575" y="153"/>
                  </a:lnTo>
                  <a:cubicBezTo>
                    <a:pt x="637" y="191"/>
                    <a:pt x="703" y="233"/>
                    <a:pt x="768" y="271"/>
                  </a:cubicBezTo>
                  <a:cubicBezTo>
                    <a:pt x="575" y="333"/>
                    <a:pt x="519" y="395"/>
                    <a:pt x="506" y="419"/>
                  </a:cubicBezTo>
                  <a:cubicBezTo>
                    <a:pt x="506" y="423"/>
                    <a:pt x="506" y="423"/>
                    <a:pt x="595" y="516"/>
                  </a:cubicBezTo>
                  <a:cubicBezTo>
                    <a:pt x="284" y="599"/>
                    <a:pt x="284" y="599"/>
                    <a:pt x="260" y="616"/>
                  </a:cubicBezTo>
                  <a:cubicBezTo>
                    <a:pt x="226" y="644"/>
                    <a:pt x="233" y="689"/>
                    <a:pt x="212" y="720"/>
                  </a:cubicBezTo>
                  <a:cubicBezTo>
                    <a:pt x="153" y="810"/>
                    <a:pt x="74" y="882"/>
                    <a:pt x="11" y="969"/>
                  </a:cubicBezTo>
                  <a:cubicBezTo>
                    <a:pt x="11" y="972"/>
                    <a:pt x="8" y="979"/>
                    <a:pt x="8" y="983"/>
                  </a:cubicBezTo>
                  <a:cubicBezTo>
                    <a:pt x="1" y="1028"/>
                    <a:pt x="174" y="1135"/>
                    <a:pt x="260" y="1138"/>
                  </a:cubicBezTo>
                  <a:cubicBezTo>
                    <a:pt x="266" y="1138"/>
                    <a:pt x="272" y="1139"/>
                    <a:pt x="277" y="1139"/>
                  </a:cubicBezTo>
                  <a:cubicBezTo>
                    <a:pt x="340" y="1139"/>
                    <a:pt x="363" y="1119"/>
                    <a:pt x="436" y="1055"/>
                  </a:cubicBezTo>
                  <a:cubicBezTo>
                    <a:pt x="631" y="886"/>
                    <a:pt x="735" y="847"/>
                    <a:pt x="796" y="847"/>
                  </a:cubicBezTo>
                  <a:cubicBezTo>
                    <a:pt x="828" y="847"/>
                    <a:pt x="849" y="857"/>
                    <a:pt x="865" y="865"/>
                  </a:cubicBezTo>
                  <a:cubicBezTo>
                    <a:pt x="893" y="875"/>
                    <a:pt x="893" y="875"/>
                    <a:pt x="1021" y="952"/>
                  </a:cubicBezTo>
                  <a:cubicBezTo>
                    <a:pt x="1052" y="972"/>
                    <a:pt x="1086" y="986"/>
                    <a:pt x="1124" y="993"/>
                  </a:cubicBezTo>
                  <a:cubicBezTo>
                    <a:pt x="1235" y="1010"/>
                    <a:pt x="1345" y="1024"/>
                    <a:pt x="1456" y="1041"/>
                  </a:cubicBezTo>
                  <a:cubicBezTo>
                    <a:pt x="1484" y="1052"/>
                    <a:pt x="1511" y="1055"/>
                    <a:pt x="1542" y="1062"/>
                  </a:cubicBezTo>
                  <a:lnTo>
                    <a:pt x="1556" y="1062"/>
                  </a:lnTo>
                  <a:cubicBezTo>
                    <a:pt x="1577" y="1059"/>
                    <a:pt x="1656" y="1010"/>
                    <a:pt x="1905" y="796"/>
                  </a:cubicBezTo>
                  <a:cubicBezTo>
                    <a:pt x="1933" y="772"/>
                    <a:pt x="1947" y="734"/>
                    <a:pt x="1985" y="723"/>
                  </a:cubicBezTo>
                  <a:cubicBezTo>
                    <a:pt x="1992" y="721"/>
                    <a:pt x="2000" y="720"/>
                    <a:pt x="2008" y="720"/>
                  </a:cubicBezTo>
                  <a:cubicBezTo>
                    <a:pt x="2041" y="720"/>
                    <a:pt x="2074" y="737"/>
                    <a:pt x="2107" y="737"/>
                  </a:cubicBezTo>
                  <a:cubicBezTo>
                    <a:pt x="2115" y="737"/>
                    <a:pt x="2122" y="736"/>
                    <a:pt x="2130" y="734"/>
                  </a:cubicBezTo>
                  <a:cubicBezTo>
                    <a:pt x="2137" y="730"/>
                    <a:pt x="2140" y="730"/>
                    <a:pt x="2144" y="727"/>
                  </a:cubicBezTo>
                  <a:lnTo>
                    <a:pt x="2144" y="723"/>
                  </a:lnTo>
                  <a:cubicBezTo>
                    <a:pt x="2154" y="716"/>
                    <a:pt x="2165" y="689"/>
                    <a:pt x="2161" y="606"/>
                  </a:cubicBezTo>
                  <a:lnTo>
                    <a:pt x="2040" y="509"/>
                  </a:lnTo>
                  <a:lnTo>
                    <a:pt x="2012" y="350"/>
                  </a:lnTo>
                  <a:cubicBezTo>
                    <a:pt x="1805" y="257"/>
                    <a:pt x="1601" y="146"/>
                    <a:pt x="1387" y="74"/>
                  </a:cubicBezTo>
                  <a:lnTo>
                    <a:pt x="1214" y="139"/>
                  </a:lnTo>
                  <a:cubicBezTo>
                    <a:pt x="1027" y="32"/>
                    <a:pt x="1027" y="32"/>
                    <a:pt x="903" y="5"/>
                  </a:cubicBezTo>
                  <a:cubicBezTo>
                    <a:pt x="805" y="38"/>
                    <a:pt x="757" y="54"/>
                    <a:pt x="717" y="54"/>
                  </a:cubicBezTo>
                  <a:cubicBezTo>
                    <a:pt x="679" y="54"/>
                    <a:pt x="650" y="39"/>
                    <a:pt x="592" y="8"/>
                  </a:cubicBezTo>
                  <a:cubicBezTo>
                    <a:pt x="586" y="4"/>
                    <a:pt x="581" y="1"/>
                    <a:pt x="573"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19" name="Google Shape;2260;p37">
              <a:extLst>
                <a:ext uri="{FF2B5EF4-FFF2-40B4-BE49-F238E27FC236}">
                  <a16:creationId xmlns:a16="http://schemas.microsoft.com/office/drawing/2014/main" id="{D6663F83-FA5D-40F8-847C-6248D0B08A08}"/>
                </a:ext>
              </a:extLst>
            </p:cNvPr>
            <p:cNvSpPr/>
            <p:nvPr/>
          </p:nvSpPr>
          <p:spPr>
            <a:xfrm>
              <a:off x="6884000" y="3407500"/>
              <a:ext cx="6600" cy="47275"/>
            </a:xfrm>
            <a:custGeom>
              <a:avLst/>
              <a:gdLst/>
              <a:ahLst/>
              <a:cxnLst/>
              <a:rect l="l" t="t" r="r" b="b"/>
              <a:pathLst>
                <a:path w="264" h="1891" extrusionOk="0">
                  <a:moveTo>
                    <a:pt x="7" y="0"/>
                  </a:moveTo>
                  <a:lnTo>
                    <a:pt x="1" y="7"/>
                  </a:lnTo>
                  <a:cubicBezTo>
                    <a:pt x="52" y="187"/>
                    <a:pt x="59" y="211"/>
                    <a:pt x="108" y="539"/>
                  </a:cubicBezTo>
                  <a:lnTo>
                    <a:pt x="132" y="664"/>
                  </a:lnTo>
                  <a:cubicBezTo>
                    <a:pt x="166" y="833"/>
                    <a:pt x="198" y="1061"/>
                    <a:pt x="225" y="1234"/>
                  </a:cubicBezTo>
                  <a:lnTo>
                    <a:pt x="187" y="1652"/>
                  </a:lnTo>
                  <a:lnTo>
                    <a:pt x="229" y="1891"/>
                  </a:lnTo>
                  <a:cubicBezTo>
                    <a:pt x="249" y="1708"/>
                    <a:pt x="253" y="1462"/>
                    <a:pt x="263" y="1276"/>
                  </a:cubicBezTo>
                  <a:lnTo>
                    <a:pt x="260" y="1276"/>
                  </a:lnTo>
                  <a:cubicBezTo>
                    <a:pt x="256" y="1034"/>
                    <a:pt x="198" y="716"/>
                    <a:pt x="166" y="477"/>
                  </a:cubicBezTo>
                  <a:cubicBezTo>
                    <a:pt x="142" y="460"/>
                    <a:pt x="139" y="453"/>
                    <a:pt x="115" y="346"/>
                  </a:cubicBezTo>
                  <a:cubicBezTo>
                    <a:pt x="70" y="145"/>
                    <a:pt x="32" y="28"/>
                    <a:pt x="7"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0" name="Google Shape;2261;p37">
              <a:extLst>
                <a:ext uri="{FF2B5EF4-FFF2-40B4-BE49-F238E27FC236}">
                  <a16:creationId xmlns:a16="http://schemas.microsoft.com/office/drawing/2014/main" id="{DFB29505-C617-489B-A3E7-57FE09F34DF5}"/>
                </a:ext>
              </a:extLst>
            </p:cNvPr>
            <p:cNvSpPr/>
            <p:nvPr/>
          </p:nvSpPr>
          <p:spPr>
            <a:xfrm>
              <a:off x="6665050" y="3409575"/>
              <a:ext cx="137325" cy="170725"/>
            </a:xfrm>
            <a:custGeom>
              <a:avLst/>
              <a:gdLst/>
              <a:ahLst/>
              <a:cxnLst/>
              <a:rect l="l" t="t" r="r" b="b"/>
              <a:pathLst>
                <a:path w="5493" h="6829" extrusionOk="0">
                  <a:moveTo>
                    <a:pt x="1729" y="0"/>
                  </a:moveTo>
                  <a:cubicBezTo>
                    <a:pt x="1501" y="80"/>
                    <a:pt x="1380" y="332"/>
                    <a:pt x="1131" y="384"/>
                  </a:cubicBezTo>
                  <a:cubicBezTo>
                    <a:pt x="1069" y="411"/>
                    <a:pt x="1010" y="443"/>
                    <a:pt x="954" y="481"/>
                  </a:cubicBezTo>
                  <a:cubicBezTo>
                    <a:pt x="858" y="550"/>
                    <a:pt x="858" y="695"/>
                    <a:pt x="744" y="750"/>
                  </a:cubicBezTo>
                  <a:cubicBezTo>
                    <a:pt x="647" y="799"/>
                    <a:pt x="516" y="767"/>
                    <a:pt x="450" y="878"/>
                  </a:cubicBezTo>
                  <a:lnTo>
                    <a:pt x="25" y="1721"/>
                  </a:lnTo>
                  <a:cubicBezTo>
                    <a:pt x="1" y="1797"/>
                    <a:pt x="77" y="2167"/>
                    <a:pt x="77" y="2171"/>
                  </a:cubicBezTo>
                  <a:cubicBezTo>
                    <a:pt x="77" y="2174"/>
                    <a:pt x="184" y="2679"/>
                    <a:pt x="353" y="2820"/>
                  </a:cubicBezTo>
                  <a:cubicBezTo>
                    <a:pt x="420" y="2877"/>
                    <a:pt x="490" y="2893"/>
                    <a:pt x="561" y="2893"/>
                  </a:cubicBezTo>
                  <a:cubicBezTo>
                    <a:pt x="657" y="2893"/>
                    <a:pt x="755" y="2863"/>
                    <a:pt x="851" y="2863"/>
                  </a:cubicBezTo>
                  <a:cubicBezTo>
                    <a:pt x="866" y="2863"/>
                    <a:pt x="881" y="2864"/>
                    <a:pt x="896" y="2865"/>
                  </a:cubicBezTo>
                  <a:cubicBezTo>
                    <a:pt x="1466" y="2931"/>
                    <a:pt x="1497" y="2993"/>
                    <a:pt x="1763" y="3470"/>
                  </a:cubicBezTo>
                  <a:lnTo>
                    <a:pt x="1801" y="3584"/>
                  </a:lnTo>
                  <a:cubicBezTo>
                    <a:pt x="1732" y="3740"/>
                    <a:pt x="1577" y="3951"/>
                    <a:pt x="1604" y="4120"/>
                  </a:cubicBezTo>
                  <a:cubicBezTo>
                    <a:pt x="1684" y="4597"/>
                    <a:pt x="1701" y="4694"/>
                    <a:pt x="1601" y="4870"/>
                  </a:cubicBezTo>
                  <a:cubicBezTo>
                    <a:pt x="1601" y="4873"/>
                    <a:pt x="1397" y="5157"/>
                    <a:pt x="1321" y="5178"/>
                  </a:cubicBezTo>
                  <a:cubicBezTo>
                    <a:pt x="1231" y="5202"/>
                    <a:pt x="1134" y="5250"/>
                    <a:pt x="1127" y="5295"/>
                  </a:cubicBezTo>
                  <a:cubicBezTo>
                    <a:pt x="1124" y="5302"/>
                    <a:pt x="982" y="6387"/>
                    <a:pt x="1113" y="6726"/>
                  </a:cubicBezTo>
                  <a:cubicBezTo>
                    <a:pt x="1121" y="6726"/>
                    <a:pt x="1129" y="6725"/>
                    <a:pt x="1137" y="6725"/>
                  </a:cubicBezTo>
                  <a:cubicBezTo>
                    <a:pt x="1328" y="6725"/>
                    <a:pt x="1508" y="6828"/>
                    <a:pt x="1700" y="6828"/>
                  </a:cubicBezTo>
                  <a:cubicBezTo>
                    <a:pt x="1724" y="6828"/>
                    <a:pt x="1749" y="6826"/>
                    <a:pt x="1774" y="6823"/>
                  </a:cubicBezTo>
                  <a:lnTo>
                    <a:pt x="2921" y="6453"/>
                  </a:lnTo>
                  <a:cubicBezTo>
                    <a:pt x="2959" y="6439"/>
                    <a:pt x="2959" y="6439"/>
                    <a:pt x="3111" y="6107"/>
                  </a:cubicBezTo>
                  <a:cubicBezTo>
                    <a:pt x="3208" y="5900"/>
                    <a:pt x="3446" y="6048"/>
                    <a:pt x="3578" y="5924"/>
                  </a:cubicBezTo>
                  <a:cubicBezTo>
                    <a:pt x="3623" y="5883"/>
                    <a:pt x="3716" y="5789"/>
                    <a:pt x="3951" y="5461"/>
                  </a:cubicBezTo>
                  <a:cubicBezTo>
                    <a:pt x="3996" y="5271"/>
                    <a:pt x="4044" y="5012"/>
                    <a:pt x="4086" y="4822"/>
                  </a:cubicBezTo>
                  <a:cubicBezTo>
                    <a:pt x="4400" y="4638"/>
                    <a:pt x="4746" y="4514"/>
                    <a:pt x="5047" y="4303"/>
                  </a:cubicBezTo>
                  <a:cubicBezTo>
                    <a:pt x="5212" y="4182"/>
                    <a:pt x="5278" y="3971"/>
                    <a:pt x="5441" y="3847"/>
                  </a:cubicBezTo>
                  <a:cubicBezTo>
                    <a:pt x="5468" y="3785"/>
                    <a:pt x="5486" y="3716"/>
                    <a:pt x="5492" y="3646"/>
                  </a:cubicBezTo>
                  <a:lnTo>
                    <a:pt x="5465" y="3622"/>
                  </a:lnTo>
                  <a:cubicBezTo>
                    <a:pt x="5437" y="3629"/>
                    <a:pt x="5396" y="3640"/>
                    <a:pt x="5136" y="3681"/>
                  </a:cubicBezTo>
                  <a:cubicBezTo>
                    <a:pt x="4794" y="3615"/>
                    <a:pt x="4794" y="3615"/>
                    <a:pt x="4635" y="2969"/>
                  </a:cubicBezTo>
                  <a:lnTo>
                    <a:pt x="4601" y="2727"/>
                  </a:lnTo>
                  <a:cubicBezTo>
                    <a:pt x="4573" y="2537"/>
                    <a:pt x="4535" y="2285"/>
                    <a:pt x="4507" y="2095"/>
                  </a:cubicBezTo>
                  <a:lnTo>
                    <a:pt x="4456" y="1891"/>
                  </a:lnTo>
                  <a:lnTo>
                    <a:pt x="4573" y="1867"/>
                  </a:lnTo>
                  <a:lnTo>
                    <a:pt x="4521" y="1552"/>
                  </a:lnTo>
                  <a:cubicBezTo>
                    <a:pt x="4495" y="1556"/>
                    <a:pt x="4471" y="1559"/>
                    <a:pt x="4445" y="1559"/>
                  </a:cubicBezTo>
                  <a:cubicBezTo>
                    <a:pt x="4330" y="1559"/>
                    <a:pt x="4171" y="1489"/>
                    <a:pt x="3585" y="1058"/>
                  </a:cubicBezTo>
                  <a:cubicBezTo>
                    <a:pt x="3550" y="1106"/>
                    <a:pt x="3505" y="1165"/>
                    <a:pt x="3471" y="1213"/>
                  </a:cubicBezTo>
                  <a:cubicBezTo>
                    <a:pt x="3464" y="1210"/>
                    <a:pt x="2762" y="888"/>
                    <a:pt x="2848" y="698"/>
                  </a:cubicBezTo>
                  <a:cubicBezTo>
                    <a:pt x="2969" y="432"/>
                    <a:pt x="2938" y="411"/>
                    <a:pt x="2814" y="325"/>
                  </a:cubicBezTo>
                  <a:lnTo>
                    <a:pt x="1794" y="135"/>
                  </a:lnTo>
                  <a:cubicBezTo>
                    <a:pt x="1777" y="97"/>
                    <a:pt x="1749" y="42"/>
                    <a:pt x="1729"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1" name="Google Shape;2262;p37">
              <a:extLst>
                <a:ext uri="{FF2B5EF4-FFF2-40B4-BE49-F238E27FC236}">
                  <a16:creationId xmlns:a16="http://schemas.microsoft.com/office/drawing/2014/main" id="{CDA84A0E-458F-4445-A16C-08EE5DEFF9ED}"/>
                </a:ext>
              </a:extLst>
            </p:cNvPr>
            <p:cNvSpPr/>
            <p:nvPr/>
          </p:nvSpPr>
          <p:spPr>
            <a:xfrm>
              <a:off x="6777625" y="3354625"/>
              <a:ext cx="112975" cy="197700"/>
            </a:xfrm>
            <a:custGeom>
              <a:avLst/>
              <a:gdLst/>
              <a:ahLst/>
              <a:cxnLst/>
              <a:rect l="l" t="t" r="r" b="b"/>
              <a:pathLst>
                <a:path w="4519" h="7908" extrusionOk="0">
                  <a:moveTo>
                    <a:pt x="1625" y="0"/>
                  </a:moveTo>
                  <a:lnTo>
                    <a:pt x="1608" y="10"/>
                  </a:lnTo>
                  <a:cubicBezTo>
                    <a:pt x="1608" y="52"/>
                    <a:pt x="1612" y="93"/>
                    <a:pt x="1625" y="135"/>
                  </a:cubicBezTo>
                  <a:lnTo>
                    <a:pt x="1805" y="380"/>
                  </a:lnTo>
                  <a:cubicBezTo>
                    <a:pt x="1802" y="429"/>
                    <a:pt x="1798" y="491"/>
                    <a:pt x="1795" y="539"/>
                  </a:cubicBezTo>
                  <a:cubicBezTo>
                    <a:pt x="1714" y="531"/>
                    <a:pt x="1642" y="469"/>
                    <a:pt x="1559" y="469"/>
                  </a:cubicBezTo>
                  <a:cubicBezTo>
                    <a:pt x="1535" y="469"/>
                    <a:pt x="1510" y="474"/>
                    <a:pt x="1484" y="487"/>
                  </a:cubicBezTo>
                  <a:cubicBezTo>
                    <a:pt x="1446" y="629"/>
                    <a:pt x="1473" y="677"/>
                    <a:pt x="1504" y="736"/>
                  </a:cubicBezTo>
                  <a:cubicBezTo>
                    <a:pt x="1608" y="919"/>
                    <a:pt x="1650" y="1002"/>
                    <a:pt x="1650" y="1507"/>
                  </a:cubicBezTo>
                  <a:cubicBezTo>
                    <a:pt x="1456" y="1618"/>
                    <a:pt x="1456" y="1618"/>
                    <a:pt x="1421" y="1676"/>
                  </a:cubicBezTo>
                  <a:cubicBezTo>
                    <a:pt x="1439" y="1742"/>
                    <a:pt x="1497" y="1780"/>
                    <a:pt x="1529" y="1839"/>
                  </a:cubicBezTo>
                  <a:cubicBezTo>
                    <a:pt x="1373" y="2409"/>
                    <a:pt x="889" y="3080"/>
                    <a:pt x="886" y="3083"/>
                  </a:cubicBezTo>
                  <a:lnTo>
                    <a:pt x="589" y="3062"/>
                  </a:lnTo>
                  <a:lnTo>
                    <a:pt x="357" y="2879"/>
                  </a:lnTo>
                  <a:cubicBezTo>
                    <a:pt x="336" y="3003"/>
                    <a:pt x="312" y="3124"/>
                    <a:pt x="284" y="3249"/>
                  </a:cubicBezTo>
                  <a:lnTo>
                    <a:pt x="194" y="3408"/>
                  </a:lnTo>
                  <a:lnTo>
                    <a:pt x="1" y="3664"/>
                  </a:lnTo>
                  <a:lnTo>
                    <a:pt x="15" y="3750"/>
                  </a:lnTo>
                  <a:lnTo>
                    <a:pt x="67" y="4061"/>
                  </a:lnTo>
                  <a:cubicBezTo>
                    <a:pt x="115" y="4355"/>
                    <a:pt x="174" y="4749"/>
                    <a:pt x="215" y="5043"/>
                  </a:cubicBezTo>
                  <a:lnTo>
                    <a:pt x="388" y="5212"/>
                  </a:lnTo>
                  <a:cubicBezTo>
                    <a:pt x="409" y="5464"/>
                    <a:pt x="423" y="5647"/>
                    <a:pt x="589" y="5720"/>
                  </a:cubicBezTo>
                  <a:lnTo>
                    <a:pt x="862" y="5758"/>
                  </a:lnTo>
                  <a:lnTo>
                    <a:pt x="969" y="5468"/>
                  </a:lnTo>
                  <a:lnTo>
                    <a:pt x="1304" y="5492"/>
                  </a:lnTo>
                  <a:lnTo>
                    <a:pt x="1715" y="5274"/>
                  </a:lnTo>
                  <a:cubicBezTo>
                    <a:pt x="1722" y="5094"/>
                    <a:pt x="1636" y="4915"/>
                    <a:pt x="1726" y="4738"/>
                  </a:cubicBezTo>
                  <a:cubicBezTo>
                    <a:pt x="1833" y="4711"/>
                    <a:pt x="1936" y="4673"/>
                    <a:pt x="2033" y="4624"/>
                  </a:cubicBezTo>
                  <a:cubicBezTo>
                    <a:pt x="2064" y="4645"/>
                    <a:pt x="2133" y="4694"/>
                    <a:pt x="2379" y="5091"/>
                  </a:cubicBezTo>
                  <a:cubicBezTo>
                    <a:pt x="2444" y="5533"/>
                    <a:pt x="2479" y="5755"/>
                    <a:pt x="2417" y="6149"/>
                  </a:cubicBezTo>
                  <a:cubicBezTo>
                    <a:pt x="2403" y="6245"/>
                    <a:pt x="2403" y="6245"/>
                    <a:pt x="2469" y="6318"/>
                  </a:cubicBezTo>
                  <a:cubicBezTo>
                    <a:pt x="2500" y="6477"/>
                    <a:pt x="2538" y="6688"/>
                    <a:pt x="2569" y="6847"/>
                  </a:cubicBezTo>
                  <a:cubicBezTo>
                    <a:pt x="2611" y="6858"/>
                    <a:pt x="2641" y="6865"/>
                    <a:pt x="2664" y="6865"/>
                  </a:cubicBezTo>
                  <a:cubicBezTo>
                    <a:pt x="2718" y="6865"/>
                    <a:pt x="2733" y="6830"/>
                    <a:pt x="2762" y="6743"/>
                  </a:cubicBezTo>
                  <a:lnTo>
                    <a:pt x="2776" y="6570"/>
                  </a:lnTo>
                  <a:cubicBezTo>
                    <a:pt x="2610" y="6052"/>
                    <a:pt x="3174" y="5447"/>
                    <a:pt x="3364" y="5333"/>
                  </a:cubicBezTo>
                  <a:lnTo>
                    <a:pt x="3523" y="5447"/>
                  </a:lnTo>
                  <a:lnTo>
                    <a:pt x="3561" y="5803"/>
                  </a:lnTo>
                  <a:lnTo>
                    <a:pt x="3599" y="5924"/>
                  </a:lnTo>
                  <a:lnTo>
                    <a:pt x="3519" y="6308"/>
                  </a:lnTo>
                  <a:lnTo>
                    <a:pt x="3474" y="6425"/>
                  </a:lnTo>
                  <a:lnTo>
                    <a:pt x="3305" y="6677"/>
                  </a:lnTo>
                  <a:lnTo>
                    <a:pt x="3329" y="6795"/>
                  </a:lnTo>
                  <a:cubicBezTo>
                    <a:pt x="3281" y="7096"/>
                    <a:pt x="3219" y="7393"/>
                    <a:pt x="3139" y="7687"/>
                  </a:cubicBezTo>
                  <a:cubicBezTo>
                    <a:pt x="3139" y="7759"/>
                    <a:pt x="3136" y="7835"/>
                    <a:pt x="3129" y="7908"/>
                  </a:cubicBezTo>
                  <a:lnTo>
                    <a:pt x="3281" y="7763"/>
                  </a:lnTo>
                  <a:lnTo>
                    <a:pt x="3353" y="7697"/>
                  </a:lnTo>
                  <a:lnTo>
                    <a:pt x="3360" y="7697"/>
                  </a:lnTo>
                  <a:lnTo>
                    <a:pt x="3478" y="7507"/>
                  </a:lnTo>
                  <a:cubicBezTo>
                    <a:pt x="3485" y="7493"/>
                    <a:pt x="3488" y="7479"/>
                    <a:pt x="3492" y="7462"/>
                  </a:cubicBezTo>
                  <a:lnTo>
                    <a:pt x="3492" y="7462"/>
                  </a:lnTo>
                  <a:cubicBezTo>
                    <a:pt x="3405" y="7552"/>
                    <a:pt x="3405" y="7552"/>
                    <a:pt x="3357" y="7566"/>
                  </a:cubicBezTo>
                  <a:cubicBezTo>
                    <a:pt x="3302" y="7227"/>
                    <a:pt x="3616" y="6961"/>
                    <a:pt x="3547" y="6615"/>
                  </a:cubicBezTo>
                  <a:cubicBezTo>
                    <a:pt x="3626" y="6391"/>
                    <a:pt x="3696" y="6166"/>
                    <a:pt x="3754" y="5938"/>
                  </a:cubicBezTo>
                  <a:lnTo>
                    <a:pt x="3754" y="5938"/>
                  </a:lnTo>
                  <a:cubicBezTo>
                    <a:pt x="3754" y="6062"/>
                    <a:pt x="3744" y="6232"/>
                    <a:pt x="3741" y="6359"/>
                  </a:cubicBezTo>
                  <a:lnTo>
                    <a:pt x="3844" y="6194"/>
                  </a:lnTo>
                  <a:lnTo>
                    <a:pt x="3944" y="5958"/>
                  </a:lnTo>
                  <a:lnTo>
                    <a:pt x="3958" y="5696"/>
                  </a:lnTo>
                  <a:lnTo>
                    <a:pt x="3969" y="5478"/>
                  </a:lnTo>
                  <a:lnTo>
                    <a:pt x="4121" y="5184"/>
                  </a:lnTo>
                  <a:lnTo>
                    <a:pt x="4224" y="5081"/>
                  </a:lnTo>
                  <a:cubicBezTo>
                    <a:pt x="4501" y="4497"/>
                    <a:pt x="4155" y="3885"/>
                    <a:pt x="4304" y="3294"/>
                  </a:cubicBezTo>
                  <a:lnTo>
                    <a:pt x="4304" y="3294"/>
                  </a:lnTo>
                  <a:cubicBezTo>
                    <a:pt x="4356" y="3404"/>
                    <a:pt x="4332" y="3539"/>
                    <a:pt x="4404" y="3646"/>
                  </a:cubicBezTo>
                  <a:cubicBezTo>
                    <a:pt x="4518" y="3363"/>
                    <a:pt x="4328" y="3107"/>
                    <a:pt x="4321" y="2834"/>
                  </a:cubicBezTo>
                  <a:cubicBezTo>
                    <a:pt x="4311" y="2506"/>
                    <a:pt x="4307" y="2357"/>
                    <a:pt x="4176" y="2060"/>
                  </a:cubicBezTo>
                  <a:cubicBezTo>
                    <a:pt x="4138" y="2046"/>
                    <a:pt x="4083" y="2029"/>
                    <a:pt x="4045" y="2015"/>
                  </a:cubicBezTo>
                  <a:cubicBezTo>
                    <a:pt x="3941" y="1683"/>
                    <a:pt x="3941" y="1683"/>
                    <a:pt x="3993" y="1580"/>
                  </a:cubicBezTo>
                  <a:lnTo>
                    <a:pt x="3993" y="1580"/>
                  </a:lnTo>
                  <a:cubicBezTo>
                    <a:pt x="4017" y="1583"/>
                    <a:pt x="4048" y="1590"/>
                    <a:pt x="4076" y="1590"/>
                  </a:cubicBezTo>
                  <a:cubicBezTo>
                    <a:pt x="4000" y="1362"/>
                    <a:pt x="4000" y="1362"/>
                    <a:pt x="4007" y="1331"/>
                  </a:cubicBezTo>
                  <a:lnTo>
                    <a:pt x="4007" y="1331"/>
                  </a:lnTo>
                  <a:cubicBezTo>
                    <a:pt x="4052" y="1424"/>
                    <a:pt x="4065" y="1448"/>
                    <a:pt x="4190" y="1783"/>
                  </a:cubicBezTo>
                  <a:lnTo>
                    <a:pt x="4228" y="1804"/>
                  </a:lnTo>
                  <a:lnTo>
                    <a:pt x="4283" y="1859"/>
                  </a:lnTo>
                  <a:lnTo>
                    <a:pt x="4076" y="1286"/>
                  </a:lnTo>
                  <a:lnTo>
                    <a:pt x="4059" y="1203"/>
                  </a:lnTo>
                  <a:lnTo>
                    <a:pt x="4062" y="1151"/>
                  </a:lnTo>
                  <a:lnTo>
                    <a:pt x="3969" y="881"/>
                  </a:lnTo>
                  <a:cubicBezTo>
                    <a:pt x="3931" y="816"/>
                    <a:pt x="3875" y="736"/>
                    <a:pt x="3834" y="674"/>
                  </a:cubicBezTo>
                  <a:lnTo>
                    <a:pt x="3703" y="525"/>
                  </a:lnTo>
                  <a:cubicBezTo>
                    <a:pt x="3661" y="525"/>
                    <a:pt x="3620" y="529"/>
                    <a:pt x="3578" y="539"/>
                  </a:cubicBezTo>
                  <a:cubicBezTo>
                    <a:pt x="3585" y="653"/>
                    <a:pt x="3585" y="653"/>
                    <a:pt x="3568" y="712"/>
                  </a:cubicBezTo>
                  <a:cubicBezTo>
                    <a:pt x="3459" y="699"/>
                    <a:pt x="3386" y="691"/>
                    <a:pt x="3330" y="691"/>
                  </a:cubicBezTo>
                  <a:cubicBezTo>
                    <a:pt x="3218" y="691"/>
                    <a:pt x="3169" y="724"/>
                    <a:pt x="3022" y="823"/>
                  </a:cubicBezTo>
                  <a:cubicBezTo>
                    <a:pt x="2984" y="792"/>
                    <a:pt x="2980" y="785"/>
                    <a:pt x="2890" y="650"/>
                  </a:cubicBezTo>
                  <a:cubicBezTo>
                    <a:pt x="2797" y="664"/>
                    <a:pt x="2676" y="677"/>
                    <a:pt x="2586" y="684"/>
                  </a:cubicBezTo>
                  <a:cubicBezTo>
                    <a:pt x="2254" y="470"/>
                    <a:pt x="2006" y="142"/>
                    <a:pt x="1625"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2" name="Google Shape;2263;p37">
              <a:extLst>
                <a:ext uri="{FF2B5EF4-FFF2-40B4-BE49-F238E27FC236}">
                  <a16:creationId xmlns:a16="http://schemas.microsoft.com/office/drawing/2014/main" id="{2163CD6D-63B5-42D7-BC3E-98CF98835E50}"/>
                </a:ext>
              </a:extLst>
            </p:cNvPr>
            <p:cNvSpPr/>
            <p:nvPr/>
          </p:nvSpPr>
          <p:spPr>
            <a:xfrm>
              <a:off x="6728475" y="3362300"/>
              <a:ext cx="10225" cy="16275"/>
            </a:xfrm>
            <a:custGeom>
              <a:avLst/>
              <a:gdLst/>
              <a:ahLst/>
              <a:cxnLst/>
              <a:rect l="l" t="t" r="r" b="b"/>
              <a:pathLst>
                <a:path w="409" h="651" extrusionOk="0">
                  <a:moveTo>
                    <a:pt x="287" y="1"/>
                  </a:moveTo>
                  <a:lnTo>
                    <a:pt x="173" y="25"/>
                  </a:lnTo>
                  <a:lnTo>
                    <a:pt x="104" y="274"/>
                  </a:lnTo>
                  <a:lnTo>
                    <a:pt x="180" y="426"/>
                  </a:lnTo>
                  <a:lnTo>
                    <a:pt x="76" y="460"/>
                  </a:lnTo>
                  <a:lnTo>
                    <a:pt x="0" y="612"/>
                  </a:lnTo>
                  <a:lnTo>
                    <a:pt x="31" y="650"/>
                  </a:lnTo>
                  <a:cubicBezTo>
                    <a:pt x="228" y="626"/>
                    <a:pt x="273" y="619"/>
                    <a:pt x="353" y="564"/>
                  </a:cubicBezTo>
                  <a:cubicBezTo>
                    <a:pt x="401" y="529"/>
                    <a:pt x="408" y="402"/>
                    <a:pt x="408" y="398"/>
                  </a:cubicBezTo>
                  <a:cubicBezTo>
                    <a:pt x="394" y="343"/>
                    <a:pt x="370" y="291"/>
                    <a:pt x="336" y="246"/>
                  </a:cubicBezTo>
                  <a:cubicBezTo>
                    <a:pt x="311" y="205"/>
                    <a:pt x="291" y="160"/>
                    <a:pt x="273" y="111"/>
                  </a:cubicBezTo>
                  <a:lnTo>
                    <a:pt x="287"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3" name="Google Shape;2264;p37">
              <a:extLst>
                <a:ext uri="{FF2B5EF4-FFF2-40B4-BE49-F238E27FC236}">
                  <a16:creationId xmlns:a16="http://schemas.microsoft.com/office/drawing/2014/main" id="{F9D507E1-9945-4D13-B3A5-DD7F5163A3C9}"/>
                </a:ext>
              </a:extLst>
            </p:cNvPr>
            <p:cNvSpPr/>
            <p:nvPr/>
          </p:nvSpPr>
          <p:spPr>
            <a:xfrm>
              <a:off x="6706000" y="3359025"/>
              <a:ext cx="113050" cy="74325"/>
            </a:xfrm>
            <a:custGeom>
              <a:avLst/>
              <a:gdLst/>
              <a:ahLst/>
              <a:cxnLst/>
              <a:rect l="l" t="t" r="r" b="b"/>
              <a:pathLst>
                <a:path w="4522" h="2973" extrusionOk="0">
                  <a:moveTo>
                    <a:pt x="2417" y="0"/>
                  </a:moveTo>
                  <a:cubicBezTo>
                    <a:pt x="2349" y="0"/>
                    <a:pt x="2292" y="12"/>
                    <a:pt x="2220" y="35"/>
                  </a:cubicBezTo>
                  <a:cubicBezTo>
                    <a:pt x="2119" y="66"/>
                    <a:pt x="2123" y="194"/>
                    <a:pt x="2030" y="232"/>
                  </a:cubicBezTo>
                  <a:cubicBezTo>
                    <a:pt x="2008" y="242"/>
                    <a:pt x="1985" y="247"/>
                    <a:pt x="1960" y="247"/>
                  </a:cubicBezTo>
                  <a:cubicBezTo>
                    <a:pt x="1952" y="247"/>
                    <a:pt x="1944" y="247"/>
                    <a:pt x="1936" y="246"/>
                  </a:cubicBezTo>
                  <a:cubicBezTo>
                    <a:pt x="1839" y="249"/>
                    <a:pt x="1743" y="260"/>
                    <a:pt x="1646" y="273"/>
                  </a:cubicBezTo>
                  <a:cubicBezTo>
                    <a:pt x="1618" y="298"/>
                    <a:pt x="1604" y="498"/>
                    <a:pt x="1604" y="560"/>
                  </a:cubicBezTo>
                  <a:lnTo>
                    <a:pt x="1660" y="636"/>
                  </a:lnTo>
                  <a:lnTo>
                    <a:pt x="1795" y="574"/>
                  </a:lnTo>
                  <a:cubicBezTo>
                    <a:pt x="1887" y="644"/>
                    <a:pt x="1885" y="848"/>
                    <a:pt x="2021" y="848"/>
                  </a:cubicBezTo>
                  <a:cubicBezTo>
                    <a:pt x="2032" y="848"/>
                    <a:pt x="2044" y="846"/>
                    <a:pt x="2057" y="844"/>
                  </a:cubicBezTo>
                  <a:lnTo>
                    <a:pt x="2199" y="743"/>
                  </a:lnTo>
                  <a:cubicBezTo>
                    <a:pt x="2140" y="584"/>
                    <a:pt x="2140" y="584"/>
                    <a:pt x="2240" y="443"/>
                  </a:cubicBezTo>
                  <a:lnTo>
                    <a:pt x="2527" y="422"/>
                  </a:lnTo>
                  <a:lnTo>
                    <a:pt x="2527" y="422"/>
                  </a:lnTo>
                  <a:cubicBezTo>
                    <a:pt x="2361" y="643"/>
                    <a:pt x="2320" y="730"/>
                    <a:pt x="2652" y="906"/>
                  </a:cubicBezTo>
                  <a:lnTo>
                    <a:pt x="2500" y="1003"/>
                  </a:lnTo>
                  <a:cubicBezTo>
                    <a:pt x="2462" y="989"/>
                    <a:pt x="2420" y="978"/>
                    <a:pt x="2382" y="968"/>
                  </a:cubicBezTo>
                  <a:lnTo>
                    <a:pt x="2382" y="968"/>
                  </a:lnTo>
                  <a:cubicBezTo>
                    <a:pt x="2379" y="996"/>
                    <a:pt x="2375" y="1023"/>
                    <a:pt x="2396" y="1169"/>
                  </a:cubicBezTo>
                  <a:lnTo>
                    <a:pt x="2206" y="1220"/>
                  </a:lnTo>
                  <a:lnTo>
                    <a:pt x="2151" y="1079"/>
                  </a:lnTo>
                  <a:lnTo>
                    <a:pt x="2033" y="1155"/>
                  </a:lnTo>
                  <a:cubicBezTo>
                    <a:pt x="1936" y="1103"/>
                    <a:pt x="1846" y="1041"/>
                    <a:pt x="1750" y="996"/>
                  </a:cubicBezTo>
                  <a:cubicBezTo>
                    <a:pt x="1774" y="940"/>
                    <a:pt x="1795" y="882"/>
                    <a:pt x="1808" y="826"/>
                  </a:cubicBezTo>
                  <a:cubicBezTo>
                    <a:pt x="1795" y="820"/>
                    <a:pt x="1776" y="818"/>
                    <a:pt x="1756" y="818"/>
                  </a:cubicBezTo>
                  <a:cubicBezTo>
                    <a:pt x="1711" y="818"/>
                    <a:pt x="1660" y="830"/>
                    <a:pt x="1660" y="830"/>
                  </a:cubicBezTo>
                  <a:cubicBezTo>
                    <a:pt x="1646" y="857"/>
                    <a:pt x="1632" y="885"/>
                    <a:pt x="1622" y="1020"/>
                  </a:cubicBezTo>
                  <a:lnTo>
                    <a:pt x="1556" y="985"/>
                  </a:lnTo>
                  <a:lnTo>
                    <a:pt x="1473" y="920"/>
                  </a:lnTo>
                  <a:lnTo>
                    <a:pt x="1369" y="1041"/>
                  </a:lnTo>
                  <a:lnTo>
                    <a:pt x="1193" y="992"/>
                  </a:lnTo>
                  <a:cubicBezTo>
                    <a:pt x="1197" y="978"/>
                    <a:pt x="1200" y="961"/>
                    <a:pt x="1204" y="947"/>
                  </a:cubicBezTo>
                  <a:lnTo>
                    <a:pt x="1204" y="947"/>
                  </a:lnTo>
                  <a:cubicBezTo>
                    <a:pt x="1100" y="1020"/>
                    <a:pt x="1062" y="1023"/>
                    <a:pt x="854" y="1051"/>
                  </a:cubicBezTo>
                  <a:lnTo>
                    <a:pt x="934" y="1151"/>
                  </a:lnTo>
                  <a:cubicBezTo>
                    <a:pt x="875" y="1169"/>
                    <a:pt x="813" y="1179"/>
                    <a:pt x="751" y="1186"/>
                  </a:cubicBezTo>
                  <a:lnTo>
                    <a:pt x="827" y="1307"/>
                  </a:lnTo>
                  <a:lnTo>
                    <a:pt x="861" y="1448"/>
                  </a:lnTo>
                  <a:cubicBezTo>
                    <a:pt x="730" y="1546"/>
                    <a:pt x="691" y="1575"/>
                    <a:pt x="649" y="1575"/>
                  </a:cubicBezTo>
                  <a:cubicBezTo>
                    <a:pt x="632" y="1575"/>
                    <a:pt x="614" y="1570"/>
                    <a:pt x="588" y="1563"/>
                  </a:cubicBezTo>
                  <a:cubicBezTo>
                    <a:pt x="481" y="1531"/>
                    <a:pt x="547" y="1410"/>
                    <a:pt x="488" y="1348"/>
                  </a:cubicBezTo>
                  <a:cubicBezTo>
                    <a:pt x="464" y="1322"/>
                    <a:pt x="434" y="1309"/>
                    <a:pt x="399" y="1309"/>
                  </a:cubicBezTo>
                  <a:cubicBezTo>
                    <a:pt x="276" y="1309"/>
                    <a:pt x="103" y="1474"/>
                    <a:pt x="1" y="1842"/>
                  </a:cubicBezTo>
                  <a:lnTo>
                    <a:pt x="250" y="2043"/>
                  </a:lnTo>
                  <a:cubicBezTo>
                    <a:pt x="315" y="2071"/>
                    <a:pt x="384" y="2098"/>
                    <a:pt x="454" y="2116"/>
                  </a:cubicBezTo>
                  <a:lnTo>
                    <a:pt x="575" y="2026"/>
                  </a:lnTo>
                  <a:lnTo>
                    <a:pt x="892" y="1798"/>
                  </a:lnTo>
                  <a:lnTo>
                    <a:pt x="965" y="1722"/>
                  </a:lnTo>
                  <a:cubicBezTo>
                    <a:pt x="1007" y="1773"/>
                    <a:pt x="1062" y="1839"/>
                    <a:pt x="1103" y="1891"/>
                  </a:cubicBezTo>
                  <a:cubicBezTo>
                    <a:pt x="1134" y="1863"/>
                    <a:pt x="1159" y="1829"/>
                    <a:pt x="1179" y="1791"/>
                  </a:cubicBezTo>
                  <a:cubicBezTo>
                    <a:pt x="1188" y="1789"/>
                    <a:pt x="1195" y="1787"/>
                    <a:pt x="1202" y="1787"/>
                  </a:cubicBezTo>
                  <a:cubicBezTo>
                    <a:pt x="1219" y="1787"/>
                    <a:pt x="1241" y="1796"/>
                    <a:pt x="1293" y="1832"/>
                  </a:cubicBezTo>
                  <a:lnTo>
                    <a:pt x="1380" y="1887"/>
                  </a:lnTo>
                  <a:lnTo>
                    <a:pt x="1442" y="2143"/>
                  </a:lnTo>
                  <a:lnTo>
                    <a:pt x="1549" y="2181"/>
                  </a:lnTo>
                  <a:lnTo>
                    <a:pt x="1608" y="2295"/>
                  </a:lnTo>
                  <a:lnTo>
                    <a:pt x="1504" y="2409"/>
                  </a:lnTo>
                  <a:lnTo>
                    <a:pt x="1560" y="2475"/>
                  </a:lnTo>
                  <a:lnTo>
                    <a:pt x="1663" y="2492"/>
                  </a:lnTo>
                  <a:lnTo>
                    <a:pt x="1698" y="2319"/>
                  </a:lnTo>
                  <a:lnTo>
                    <a:pt x="1774" y="2427"/>
                  </a:lnTo>
                  <a:lnTo>
                    <a:pt x="1846" y="2395"/>
                  </a:lnTo>
                  <a:cubicBezTo>
                    <a:pt x="1812" y="2326"/>
                    <a:pt x="1767" y="2230"/>
                    <a:pt x="1732" y="2160"/>
                  </a:cubicBezTo>
                  <a:cubicBezTo>
                    <a:pt x="1497" y="2095"/>
                    <a:pt x="1587" y="1794"/>
                    <a:pt x="1615" y="1763"/>
                  </a:cubicBezTo>
                  <a:lnTo>
                    <a:pt x="1615" y="1763"/>
                  </a:lnTo>
                  <a:lnTo>
                    <a:pt x="1725" y="1839"/>
                  </a:lnTo>
                  <a:lnTo>
                    <a:pt x="1860" y="1943"/>
                  </a:lnTo>
                  <a:lnTo>
                    <a:pt x="1891" y="2216"/>
                  </a:lnTo>
                  <a:lnTo>
                    <a:pt x="2061" y="2516"/>
                  </a:lnTo>
                  <a:lnTo>
                    <a:pt x="2151" y="2800"/>
                  </a:lnTo>
                  <a:lnTo>
                    <a:pt x="2206" y="2693"/>
                  </a:lnTo>
                  <a:cubicBezTo>
                    <a:pt x="2233" y="2613"/>
                    <a:pt x="2275" y="2506"/>
                    <a:pt x="2303" y="2430"/>
                  </a:cubicBezTo>
                  <a:cubicBezTo>
                    <a:pt x="2710" y="2592"/>
                    <a:pt x="2710" y="2592"/>
                    <a:pt x="2780" y="2717"/>
                  </a:cubicBezTo>
                  <a:cubicBezTo>
                    <a:pt x="2774" y="2717"/>
                    <a:pt x="2768" y="2717"/>
                    <a:pt x="2763" y="2717"/>
                  </a:cubicBezTo>
                  <a:cubicBezTo>
                    <a:pt x="2696" y="2717"/>
                    <a:pt x="2630" y="2706"/>
                    <a:pt x="2564" y="2706"/>
                  </a:cubicBezTo>
                  <a:cubicBezTo>
                    <a:pt x="2524" y="2706"/>
                    <a:pt x="2484" y="2710"/>
                    <a:pt x="2444" y="2724"/>
                  </a:cubicBezTo>
                  <a:cubicBezTo>
                    <a:pt x="2417" y="2955"/>
                    <a:pt x="2973" y="2973"/>
                    <a:pt x="2980" y="2973"/>
                  </a:cubicBezTo>
                  <a:cubicBezTo>
                    <a:pt x="3170" y="2720"/>
                    <a:pt x="3170" y="2720"/>
                    <a:pt x="3218" y="2700"/>
                  </a:cubicBezTo>
                  <a:lnTo>
                    <a:pt x="3225" y="2703"/>
                  </a:lnTo>
                  <a:lnTo>
                    <a:pt x="3454" y="2886"/>
                  </a:lnTo>
                  <a:lnTo>
                    <a:pt x="3758" y="2904"/>
                  </a:lnTo>
                  <a:cubicBezTo>
                    <a:pt x="3962" y="2696"/>
                    <a:pt x="4034" y="2413"/>
                    <a:pt x="4186" y="2178"/>
                  </a:cubicBezTo>
                  <a:cubicBezTo>
                    <a:pt x="4186" y="2171"/>
                    <a:pt x="4463" y="1694"/>
                    <a:pt x="4369" y="1621"/>
                  </a:cubicBezTo>
                  <a:cubicBezTo>
                    <a:pt x="4259" y="1535"/>
                    <a:pt x="4293" y="1466"/>
                    <a:pt x="4293" y="1466"/>
                  </a:cubicBezTo>
                  <a:cubicBezTo>
                    <a:pt x="4342" y="1372"/>
                    <a:pt x="4452" y="1383"/>
                    <a:pt x="4521" y="1321"/>
                  </a:cubicBezTo>
                  <a:cubicBezTo>
                    <a:pt x="4521" y="1165"/>
                    <a:pt x="4497" y="1010"/>
                    <a:pt x="4487" y="854"/>
                  </a:cubicBezTo>
                  <a:cubicBezTo>
                    <a:pt x="4480" y="740"/>
                    <a:pt x="4273" y="353"/>
                    <a:pt x="4221" y="322"/>
                  </a:cubicBezTo>
                  <a:cubicBezTo>
                    <a:pt x="4197" y="325"/>
                    <a:pt x="4193" y="325"/>
                    <a:pt x="4165" y="346"/>
                  </a:cubicBezTo>
                  <a:lnTo>
                    <a:pt x="4127" y="453"/>
                  </a:lnTo>
                  <a:lnTo>
                    <a:pt x="4252" y="616"/>
                  </a:lnTo>
                  <a:lnTo>
                    <a:pt x="4280" y="719"/>
                  </a:lnTo>
                  <a:lnTo>
                    <a:pt x="4238" y="750"/>
                  </a:lnTo>
                  <a:lnTo>
                    <a:pt x="4138" y="591"/>
                  </a:lnTo>
                  <a:lnTo>
                    <a:pt x="4051" y="602"/>
                  </a:lnTo>
                  <a:lnTo>
                    <a:pt x="3889" y="595"/>
                  </a:lnTo>
                  <a:lnTo>
                    <a:pt x="3664" y="515"/>
                  </a:lnTo>
                  <a:lnTo>
                    <a:pt x="3447" y="633"/>
                  </a:lnTo>
                  <a:lnTo>
                    <a:pt x="3371" y="622"/>
                  </a:lnTo>
                  <a:cubicBezTo>
                    <a:pt x="3343" y="657"/>
                    <a:pt x="3308" y="688"/>
                    <a:pt x="3267" y="709"/>
                  </a:cubicBezTo>
                  <a:cubicBezTo>
                    <a:pt x="3265" y="709"/>
                    <a:pt x="3261" y="710"/>
                    <a:pt x="3255" y="710"/>
                  </a:cubicBezTo>
                  <a:cubicBezTo>
                    <a:pt x="3190" y="710"/>
                    <a:pt x="2899" y="669"/>
                    <a:pt x="3001" y="453"/>
                  </a:cubicBezTo>
                  <a:lnTo>
                    <a:pt x="3001" y="453"/>
                  </a:lnTo>
                  <a:lnTo>
                    <a:pt x="3246" y="626"/>
                  </a:lnTo>
                  <a:cubicBezTo>
                    <a:pt x="3357" y="477"/>
                    <a:pt x="3295" y="419"/>
                    <a:pt x="3218" y="374"/>
                  </a:cubicBezTo>
                  <a:cubicBezTo>
                    <a:pt x="3094" y="308"/>
                    <a:pt x="3094" y="308"/>
                    <a:pt x="3015" y="121"/>
                  </a:cubicBezTo>
                  <a:cubicBezTo>
                    <a:pt x="2686" y="38"/>
                    <a:pt x="2535" y="0"/>
                    <a:pt x="2417"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4" name="Google Shape;2265;p37">
              <a:extLst>
                <a:ext uri="{FF2B5EF4-FFF2-40B4-BE49-F238E27FC236}">
                  <a16:creationId xmlns:a16="http://schemas.microsoft.com/office/drawing/2014/main" id="{C1079B90-9630-4C79-B59E-9CED43C73BD0}"/>
                </a:ext>
              </a:extLst>
            </p:cNvPr>
            <p:cNvSpPr/>
            <p:nvPr/>
          </p:nvSpPr>
          <p:spPr>
            <a:xfrm>
              <a:off x="6715675" y="3366700"/>
              <a:ext cx="11000" cy="11000"/>
            </a:xfrm>
            <a:custGeom>
              <a:avLst/>
              <a:gdLst/>
              <a:ahLst/>
              <a:cxnLst/>
              <a:rect l="l" t="t" r="r" b="b"/>
              <a:pathLst>
                <a:path w="440" h="440" extrusionOk="0">
                  <a:moveTo>
                    <a:pt x="405" y="1"/>
                  </a:moveTo>
                  <a:lnTo>
                    <a:pt x="281" y="80"/>
                  </a:lnTo>
                  <a:lnTo>
                    <a:pt x="226" y="80"/>
                  </a:lnTo>
                  <a:lnTo>
                    <a:pt x="84" y="94"/>
                  </a:lnTo>
                  <a:cubicBezTo>
                    <a:pt x="60" y="132"/>
                    <a:pt x="15" y="177"/>
                    <a:pt x="1" y="222"/>
                  </a:cubicBezTo>
                  <a:cubicBezTo>
                    <a:pt x="4" y="260"/>
                    <a:pt x="8" y="302"/>
                    <a:pt x="18" y="340"/>
                  </a:cubicBezTo>
                  <a:cubicBezTo>
                    <a:pt x="22" y="360"/>
                    <a:pt x="22" y="360"/>
                    <a:pt x="170" y="440"/>
                  </a:cubicBezTo>
                  <a:lnTo>
                    <a:pt x="398" y="315"/>
                  </a:lnTo>
                  <a:lnTo>
                    <a:pt x="440" y="170"/>
                  </a:lnTo>
                  <a:lnTo>
                    <a:pt x="405"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5" name="Google Shape;2266;p37">
              <a:extLst>
                <a:ext uri="{FF2B5EF4-FFF2-40B4-BE49-F238E27FC236}">
                  <a16:creationId xmlns:a16="http://schemas.microsoft.com/office/drawing/2014/main" id="{8A8253F6-749C-45B7-9EB1-3B91B1959F3B}"/>
                </a:ext>
              </a:extLst>
            </p:cNvPr>
            <p:cNvSpPr/>
            <p:nvPr/>
          </p:nvSpPr>
          <p:spPr>
            <a:xfrm>
              <a:off x="6864050" y="3509375"/>
              <a:ext cx="14350" cy="29475"/>
            </a:xfrm>
            <a:custGeom>
              <a:avLst/>
              <a:gdLst/>
              <a:ahLst/>
              <a:cxnLst/>
              <a:rect l="l" t="t" r="r" b="b"/>
              <a:pathLst>
                <a:path w="574" h="1179" extrusionOk="0">
                  <a:moveTo>
                    <a:pt x="570" y="0"/>
                  </a:moveTo>
                  <a:cubicBezTo>
                    <a:pt x="550" y="17"/>
                    <a:pt x="532" y="38"/>
                    <a:pt x="519" y="62"/>
                  </a:cubicBezTo>
                  <a:cubicBezTo>
                    <a:pt x="443" y="187"/>
                    <a:pt x="401" y="328"/>
                    <a:pt x="335" y="456"/>
                  </a:cubicBezTo>
                  <a:cubicBezTo>
                    <a:pt x="297" y="525"/>
                    <a:pt x="225" y="563"/>
                    <a:pt x="187" y="629"/>
                  </a:cubicBezTo>
                  <a:cubicBezTo>
                    <a:pt x="49" y="951"/>
                    <a:pt x="0" y="1058"/>
                    <a:pt x="21" y="1141"/>
                  </a:cubicBezTo>
                  <a:lnTo>
                    <a:pt x="76" y="1179"/>
                  </a:lnTo>
                  <a:lnTo>
                    <a:pt x="128" y="1085"/>
                  </a:lnTo>
                  <a:lnTo>
                    <a:pt x="128" y="1085"/>
                  </a:lnTo>
                  <a:cubicBezTo>
                    <a:pt x="97" y="1165"/>
                    <a:pt x="97" y="1165"/>
                    <a:pt x="104" y="1172"/>
                  </a:cubicBezTo>
                  <a:cubicBezTo>
                    <a:pt x="128" y="1134"/>
                    <a:pt x="149" y="1099"/>
                    <a:pt x="169" y="1058"/>
                  </a:cubicBezTo>
                  <a:lnTo>
                    <a:pt x="277" y="854"/>
                  </a:lnTo>
                  <a:cubicBezTo>
                    <a:pt x="366" y="667"/>
                    <a:pt x="394" y="615"/>
                    <a:pt x="443" y="508"/>
                  </a:cubicBezTo>
                  <a:cubicBezTo>
                    <a:pt x="453" y="484"/>
                    <a:pt x="460" y="460"/>
                    <a:pt x="470" y="436"/>
                  </a:cubicBezTo>
                  <a:cubicBezTo>
                    <a:pt x="494" y="287"/>
                    <a:pt x="574" y="156"/>
                    <a:pt x="570"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6" name="Google Shape;2267;p37">
              <a:extLst>
                <a:ext uri="{FF2B5EF4-FFF2-40B4-BE49-F238E27FC236}">
                  <a16:creationId xmlns:a16="http://schemas.microsoft.com/office/drawing/2014/main" id="{DAEFE9B2-3F74-4CA2-A700-B7417E040999}"/>
                </a:ext>
              </a:extLst>
            </p:cNvPr>
            <p:cNvSpPr/>
            <p:nvPr/>
          </p:nvSpPr>
          <p:spPr>
            <a:xfrm>
              <a:off x="6879850" y="3478950"/>
              <a:ext cx="6775" cy="30875"/>
            </a:xfrm>
            <a:custGeom>
              <a:avLst/>
              <a:gdLst/>
              <a:ahLst/>
              <a:cxnLst/>
              <a:rect l="l" t="t" r="r" b="b"/>
              <a:pathLst>
                <a:path w="271" h="1235" extrusionOk="0">
                  <a:moveTo>
                    <a:pt x="253" y="0"/>
                  </a:moveTo>
                  <a:cubicBezTo>
                    <a:pt x="187" y="101"/>
                    <a:pt x="225" y="222"/>
                    <a:pt x="177" y="325"/>
                  </a:cubicBezTo>
                  <a:cubicBezTo>
                    <a:pt x="177" y="315"/>
                    <a:pt x="173" y="308"/>
                    <a:pt x="173" y="301"/>
                  </a:cubicBezTo>
                  <a:cubicBezTo>
                    <a:pt x="163" y="339"/>
                    <a:pt x="156" y="377"/>
                    <a:pt x="149" y="419"/>
                  </a:cubicBezTo>
                  <a:cubicBezTo>
                    <a:pt x="132" y="519"/>
                    <a:pt x="132" y="623"/>
                    <a:pt x="115" y="719"/>
                  </a:cubicBezTo>
                  <a:lnTo>
                    <a:pt x="1" y="1234"/>
                  </a:lnTo>
                  <a:cubicBezTo>
                    <a:pt x="46" y="1103"/>
                    <a:pt x="77" y="1006"/>
                    <a:pt x="87" y="982"/>
                  </a:cubicBezTo>
                  <a:lnTo>
                    <a:pt x="87" y="979"/>
                  </a:lnTo>
                  <a:cubicBezTo>
                    <a:pt x="270" y="398"/>
                    <a:pt x="253" y="4"/>
                    <a:pt x="253"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7" name="Google Shape;2268;p37">
              <a:extLst>
                <a:ext uri="{FF2B5EF4-FFF2-40B4-BE49-F238E27FC236}">
                  <a16:creationId xmlns:a16="http://schemas.microsoft.com/office/drawing/2014/main" id="{7C6344C5-E4FB-4D2D-AEDE-44D40790E615}"/>
                </a:ext>
              </a:extLst>
            </p:cNvPr>
            <p:cNvSpPr/>
            <p:nvPr/>
          </p:nvSpPr>
          <p:spPr>
            <a:xfrm>
              <a:off x="6748075" y="3554350"/>
              <a:ext cx="30625" cy="23650"/>
            </a:xfrm>
            <a:custGeom>
              <a:avLst/>
              <a:gdLst/>
              <a:ahLst/>
              <a:cxnLst/>
              <a:rect l="l" t="t" r="r" b="b"/>
              <a:pathLst>
                <a:path w="1225" h="946" extrusionOk="0">
                  <a:moveTo>
                    <a:pt x="1102" y="0"/>
                  </a:moveTo>
                  <a:cubicBezTo>
                    <a:pt x="1085" y="0"/>
                    <a:pt x="1069" y="4"/>
                    <a:pt x="1052" y="9"/>
                  </a:cubicBezTo>
                  <a:cubicBezTo>
                    <a:pt x="748" y="207"/>
                    <a:pt x="670" y="257"/>
                    <a:pt x="628" y="257"/>
                  </a:cubicBezTo>
                  <a:cubicBezTo>
                    <a:pt x="613" y="257"/>
                    <a:pt x="603" y="252"/>
                    <a:pt x="588" y="244"/>
                  </a:cubicBezTo>
                  <a:cubicBezTo>
                    <a:pt x="588" y="244"/>
                    <a:pt x="530" y="215"/>
                    <a:pt x="474" y="215"/>
                  </a:cubicBezTo>
                  <a:cubicBezTo>
                    <a:pt x="418" y="215"/>
                    <a:pt x="366" y="243"/>
                    <a:pt x="374" y="354"/>
                  </a:cubicBezTo>
                  <a:cubicBezTo>
                    <a:pt x="374" y="375"/>
                    <a:pt x="378" y="389"/>
                    <a:pt x="302" y="486"/>
                  </a:cubicBezTo>
                  <a:lnTo>
                    <a:pt x="98" y="676"/>
                  </a:lnTo>
                  <a:lnTo>
                    <a:pt x="1" y="755"/>
                  </a:lnTo>
                  <a:lnTo>
                    <a:pt x="67" y="945"/>
                  </a:lnTo>
                  <a:cubicBezTo>
                    <a:pt x="143" y="945"/>
                    <a:pt x="219" y="918"/>
                    <a:pt x="281" y="869"/>
                  </a:cubicBezTo>
                  <a:cubicBezTo>
                    <a:pt x="419" y="772"/>
                    <a:pt x="423" y="769"/>
                    <a:pt x="533" y="617"/>
                  </a:cubicBezTo>
                  <a:cubicBezTo>
                    <a:pt x="588" y="537"/>
                    <a:pt x="588" y="537"/>
                    <a:pt x="627" y="513"/>
                  </a:cubicBezTo>
                  <a:cubicBezTo>
                    <a:pt x="747" y="423"/>
                    <a:pt x="910" y="427"/>
                    <a:pt x="1027" y="330"/>
                  </a:cubicBezTo>
                  <a:cubicBezTo>
                    <a:pt x="1069" y="285"/>
                    <a:pt x="1107" y="237"/>
                    <a:pt x="1141" y="181"/>
                  </a:cubicBezTo>
                  <a:lnTo>
                    <a:pt x="1138" y="181"/>
                  </a:lnTo>
                  <a:cubicBezTo>
                    <a:pt x="1224" y="40"/>
                    <a:pt x="1121" y="2"/>
                    <a:pt x="1121" y="2"/>
                  </a:cubicBezTo>
                  <a:cubicBezTo>
                    <a:pt x="1114" y="1"/>
                    <a:pt x="1108" y="0"/>
                    <a:pt x="1102"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8" name="Google Shape;2269;p37">
              <a:extLst>
                <a:ext uri="{FF2B5EF4-FFF2-40B4-BE49-F238E27FC236}">
                  <a16:creationId xmlns:a16="http://schemas.microsoft.com/office/drawing/2014/main" id="{508CC8AE-991A-462F-9D16-75FEA0455198}"/>
                </a:ext>
              </a:extLst>
            </p:cNvPr>
            <p:cNvSpPr/>
            <p:nvPr/>
          </p:nvSpPr>
          <p:spPr>
            <a:xfrm>
              <a:off x="6820150" y="3555250"/>
              <a:ext cx="35875" cy="37175"/>
            </a:xfrm>
            <a:custGeom>
              <a:avLst/>
              <a:gdLst/>
              <a:ahLst/>
              <a:cxnLst/>
              <a:rect l="l" t="t" r="r" b="b"/>
              <a:pathLst>
                <a:path w="1435" h="1487" extrusionOk="0">
                  <a:moveTo>
                    <a:pt x="1435" y="0"/>
                  </a:moveTo>
                  <a:cubicBezTo>
                    <a:pt x="1368" y="86"/>
                    <a:pt x="1294" y="182"/>
                    <a:pt x="1218" y="280"/>
                  </a:cubicBezTo>
                  <a:lnTo>
                    <a:pt x="1218" y="280"/>
                  </a:lnTo>
                  <a:cubicBezTo>
                    <a:pt x="1253" y="242"/>
                    <a:pt x="1269" y="223"/>
                    <a:pt x="1293" y="194"/>
                  </a:cubicBezTo>
                  <a:lnTo>
                    <a:pt x="1417" y="28"/>
                  </a:lnTo>
                  <a:lnTo>
                    <a:pt x="1435" y="0"/>
                  </a:lnTo>
                  <a:close/>
                  <a:moveTo>
                    <a:pt x="1218" y="280"/>
                  </a:moveTo>
                  <a:lnTo>
                    <a:pt x="1218" y="280"/>
                  </a:lnTo>
                  <a:cubicBezTo>
                    <a:pt x="1157" y="345"/>
                    <a:pt x="1036" y="469"/>
                    <a:pt x="709" y="802"/>
                  </a:cubicBezTo>
                  <a:cubicBezTo>
                    <a:pt x="709" y="816"/>
                    <a:pt x="709" y="830"/>
                    <a:pt x="709" y="840"/>
                  </a:cubicBezTo>
                  <a:cubicBezTo>
                    <a:pt x="533" y="1030"/>
                    <a:pt x="343" y="1206"/>
                    <a:pt x="139" y="1365"/>
                  </a:cubicBezTo>
                  <a:cubicBezTo>
                    <a:pt x="11" y="1469"/>
                    <a:pt x="7" y="1469"/>
                    <a:pt x="0" y="1486"/>
                  </a:cubicBezTo>
                  <a:lnTo>
                    <a:pt x="70" y="1445"/>
                  </a:lnTo>
                  <a:lnTo>
                    <a:pt x="156" y="1379"/>
                  </a:lnTo>
                  <a:lnTo>
                    <a:pt x="215" y="1331"/>
                  </a:lnTo>
                  <a:cubicBezTo>
                    <a:pt x="412" y="1155"/>
                    <a:pt x="664" y="909"/>
                    <a:pt x="851" y="719"/>
                  </a:cubicBezTo>
                  <a:lnTo>
                    <a:pt x="847" y="719"/>
                  </a:lnTo>
                  <a:cubicBezTo>
                    <a:pt x="966" y="596"/>
                    <a:pt x="1096" y="436"/>
                    <a:pt x="1218" y="28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9" name="Google Shape;2270;p37">
              <a:extLst>
                <a:ext uri="{FF2B5EF4-FFF2-40B4-BE49-F238E27FC236}">
                  <a16:creationId xmlns:a16="http://schemas.microsoft.com/office/drawing/2014/main" id="{E2A9ADEF-C15E-49E9-9B7A-E44D874AF695}"/>
                </a:ext>
              </a:extLst>
            </p:cNvPr>
            <p:cNvSpPr/>
            <p:nvPr/>
          </p:nvSpPr>
          <p:spPr>
            <a:xfrm>
              <a:off x="6090200" y="2832225"/>
              <a:ext cx="719000" cy="646575"/>
            </a:xfrm>
            <a:custGeom>
              <a:avLst/>
              <a:gdLst/>
              <a:ahLst/>
              <a:cxnLst/>
              <a:rect l="l" t="t" r="r" b="b"/>
              <a:pathLst>
                <a:path w="28760" h="25863" extrusionOk="0">
                  <a:moveTo>
                    <a:pt x="24577" y="0"/>
                  </a:moveTo>
                  <a:cubicBezTo>
                    <a:pt x="11002" y="0"/>
                    <a:pt x="1" y="11001"/>
                    <a:pt x="1" y="24577"/>
                  </a:cubicBezTo>
                  <a:cubicBezTo>
                    <a:pt x="1" y="25009"/>
                    <a:pt x="11" y="25437"/>
                    <a:pt x="32" y="25863"/>
                  </a:cubicBezTo>
                  <a:lnTo>
                    <a:pt x="5378" y="21480"/>
                  </a:lnTo>
                  <a:lnTo>
                    <a:pt x="9996" y="25455"/>
                  </a:lnTo>
                  <a:cubicBezTo>
                    <a:pt x="9979" y="25164"/>
                    <a:pt x="9965" y="24871"/>
                    <a:pt x="9965" y="24573"/>
                  </a:cubicBezTo>
                  <a:cubicBezTo>
                    <a:pt x="9965" y="16507"/>
                    <a:pt x="16507" y="9964"/>
                    <a:pt x="24577" y="9964"/>
                  </a:cubicBezTo>
                  <a:lnTo>
                    <a:pt x="28759" y="5108"/>
                  </a:lnTo>
                  <a:lnTo>
                    <a:pt x="24577" y="0"/>
                  </a:lnTo>
                  <a:close/>
                </a:path>
              </a:pathLst>
            </a:custGeom>
            <a:solidFill>
              <a:srgbClr val="7ECC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0" name="Google Shape;2271;p37">
              <a:extLst>
                <a:ext uri="{FF2B5EF4-FFF2-40B4-BE49-F238E27FC236}">
                  <a16:creationId xmlns:a16="http://schemas.microsoft.com/office/drawing/2014/main" id="{B8126A36-914F-4A2A-B26E-5F6E6280C7A6}"/>
                </a:ext>
              </a:extLst>
            </p:cNvPr>
            <p:cNvSpPr/>
            <p:nvPr/>
          </p:nvSpPr>
          <p:spPr>
            <a:xfrm>
              <a:off x="6704625" y="2832225"/>
              <a:ext cx="613750" cy="691425"/>
            </a:xfrm>
            <a:custGeom>
              <a:avLst/>
              <a:gdLst/>
              <a:ahLst/>
              <a:cxnLst/>
              <a:rect l="l" t="t" r="r" b="b"/>
              <a:pathLst>
                <a:path w="24550" h="27657" extrusionOk="0">
                  <a:moveTo>
                    <a:pt x="0" y="0"/>
                  </a:moveTo>
                  <a:lnTo>
                    <a:pt x="4182" y="5108"/>
                  </a:lnTo>
                  <a:lnTo>
                    <a:pt x="0" y="9964"/>
                  </a:lnTo>
                  <a:cubicBezTo>
                    <a:pt x="7673" y="9964"/>
                    <a:pt x="13960" y="15885"/>
                    <a:pt x="14558" y="23402"/>
                  </a:cubicBezTo>
                  <a:lnTo>
                    <a:pt x="14637" y="23471"/>
                  </a:lnTo>
                  <a:lnTo>
                    <a:pt x="19493" y="27656"/>
                  </a:lnTo>
                  <a:lnTo>
                    <a:pt x="24550" y="23516"/>
                  </a:lnTo>
                  <a:cubicBezTo>
                    <a:pt x="23993" y="10438"/>
                    <a:pt x="13217" y="0"/>
                    <a:pt x="0" y="0"/>
                  </a:cubicBezTo>
                  <a:close/>
                </a:path>
              </a:pathLst>
            </a:custGeom>
            <a:solidFill>
              <a:srgbClr val="5B1C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1" name="Google Shape;2272;p37">
              <a:extLst>
                <a:ext uri="{FF2B5EF4-FFF2-40B4-BE49-F238E27FC236}">
                  <a16:creationId xmlns:a16="http://schemas.microsoft.com/office/drawing/2014/main" id="{CB94BBB7-E5C4-488E-9757-4F1DFDC39613}"/>
                </a:ext>
              </a:extLst>
            </p:cNvPr>
            <p:cNvSpPr/>
            <p:nvPr/>
          </p:nvSpPr>
          <p:spPr>
            <a:xfrm>
              <a:off x="6584275" y="3392975"/>
              <a:ext cx="734800" cy="668100"/>
            </a:xfrm>
            <a:custGeom>
              <a:avLst/>
              <a:gdLst/>
              <a:ahLst/>
              <a:cxnLst/>
              <a:rect l="l" t="t" r="r" b="b"/>
              <a:pathLst>
                <a:path w="29392" h="26724" extrusionOk="0">
                  <a:moveTo>
                    <a:pt x="29291" y="1"/>
                  </a:moveTo>
                  <a:cubicBezTo>
                    <a:pt x="29321" y="362"/>
                    <a:pt x="29346" y="725"/>
                    <a:pt x="29363" y="1090"/>
                  </a:cubicBezTo>
                  <a:lnTo>
                    <a:pt x="29363" y="1090"/>
                  </a:lnTo>
                  <a:lnTo>
                    <a:pt x="29364" y="1089"/>
                  </a:lnTo>
                  <a:cubicBezTo>
                    <a:pt x="29346" y="723"/>
                    <a:pt x="29322" y="360"/>
                    <a:pt x="29291" y="1"/>
                  </a:cubicBezTo>
                  <a:close/>
                  <a:moveTo>
                    <a:pt x="19451" y="1044"/>
                  </a:moveTo>
                  <a:lnTo>
                    <a:pt x="19386" y="1110"/>
                  </a:lnTo>
                  <a:cubicBezTo>
                    <a:pt x="19410" y="1452"/>
                    <a:pt x="19424" y="1798"/>
                    <a:pt x="19424" y="2147"/>
                  </a:cubicBezTo>
                  <a:cubicBezTo>
                    <a:pt x="19424" y="10214"/>
                    <a:pt x="12885" y="16756"/>
                    <a:pt x="4814" y="16756"/>
                  </a:cubicBezTo>
                  <a:cubicBezTo>
                    <a:pt x="4607" y="16756"/>
                    <a:pt x="4400" y="16749"/>
                    <a:pt x="4192" y="16739"/>
                  </a:cubicBezTo>
                  <a:lnTo>
                    <a:pt x="4185" y="16746"/>
                  </a:lnTo>
                  <a:lnTo>
                    <a:pt x="0" y="21605"/>
                  </a:lnTo>
                  <a:lnTo>
                    <a:pt x="4182" y="26706"/>
                  </a:lnTo>
                  <a:cubicBezTo>
                    <a:pt x="4393" y="26710"/>
                    <a:pt x="4604" y="26724"/>
                    <a:pt x="4814" y="26724"/>
                  </a:cubicBezTo>
                  <a:cubicBezTo>
                    <a:pt x="18387" y="26724"/>
                    <a:pt x="29391" y="15719"/>
                    <a:pt x="29391" y="2147"/>
                  </a:cubicBezTo>
                  <a:cubicBezTo>
                    <a:pt x="29390" y="1792"/>
                    <a:pt x="29380" y="1440"/>
                    <a:pt x="29363" y="1090"/>
                  </a:cubicBezTo>
                  <a:lnTo>
                    <a:pt x="29363" y="1090"/>
                  </a:lnTo>
                  <a:lnTo>
                    <a:pt x="24307" y="5230"/>
                  </a:lnTo>
                  <a:lnTo>
                    <a:pt x="19451" y="1044"/>
                  </a:lnTo>
                  <a:close/>
                </a:path>
              </a:pathLst>
            </a:custGeom>
            <a:solidFill>
              <a:srgbClr val="F4C8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2" name="Google Shape;2273;p37">
              <a:extLst>
                <a:ext uri="{FF2B5EF4-FFF2-40B4-BE49-F238E27FC236}">
                  <a16:creationId xmlns:a16="http://schemas.microsoft.com/office/drawing/2014/main" id="{53C9A5F8-EF8A-4C27-A39D-8858FF7BC495}"/>
                </a:ext>
              </a:extLst>
            </p:cNvPr>
            <p:cNvSpPr/>
            <p:nvPr/>
          </p:nvSpPr>
          <p:spPr>
            <a:xfrm>
              <a:off x="6090975" y="3369225"/>
              <a:ext cx="598025" cy="691425"/>
            </a:xfrm>
            <a:custGeom>
              <a:avLst/>
              <a:gdLst/>
              <a:ahLst/>
              <a:cxnLst/>
              <a:rect l="l" t="t" r="r" b="b"/>
              <a:pathLst>
                <a:path w="23921" h="27657" extrusionOk="0">
                  <a:moveTo>
                    <a:pt x="5347" y="0"/>
                  </a:moveTo>
                  <a:lnTo>
                    <a:pt x="1" y="4383"/>
                  </a:lnTo>
                  <a:cubicBezTo>
                    <a:pt x="8" y="4483"/>
                    <a:pt x="18" y="4580"/>
                    <a:pt x="25" y="4676"/>
                  </a:cubicBezTo>
                  <a:cubicBezTo>
                    <a:pt x="315" y="9308"/>
                    <a:pt x="1922" y="13763"/>
                    <a:pt x="4649" y="17516"/>
                  </a:cubicBezTo>
                  <a:cubicBezTo>
                    <a:pt x="4673" y="17547"/>
                    <a:pt x="4694" y="17582"/>
                    <a:pt x="4718" y="17613"/>
                  </a:cubicBezTo>
                  <a:cubicBezTo>
                    <a:pt x="4905" y="17872"/>
                    <a:pt x="5102" y="18121"/>
                    <a:pt x="5299" y="18370"/>
                  </a:cubicBezTo>
                  <a:cubicBezTo>
                    <a:pt x="5344" y="18425"/>
                    <a:pt x="5382" y="18477"/>
                    <a:pt x="5427" y="18532"/>
                  </a:cubicBezTo>
                  <a:cubicBezTo>
                    <a:pt x="5614" y="18764"/>
                    <a:pt x="5804" y="18988"/>
                    <a:pt x="6001" y="19213"/>
                  </a:cubicBezTo>
                  <a:cubicBezTo>
                    <a:pt x="6059" y="19279"/>
                    <a:pt x="6118" y="19348"/>
                    <a:pt x="6177" y="19417"/>
                  </a:cubicBezTo>
                  <a:cubicBezTo>
                    <a:pt x="6364" y="19624"/>
                    <a:pt x="6554" y="19828"/>
                    <a:pt x="6747" y="20032"/>
                  </a:cubicBezTo>
                  <a:cubicBezTo>
                    <a:pt x="6820" y="20112"/>
                    <a:pt x="6896" y="20188"/>
                    <a:pt x="6968" y="20267"/>
                  </a:cubicBezTo>
                  <a:cubicBezTo>
                    <a:pt x="7155" y="20457"/>
                    <a:pt x="7345" y="20640"/>
                    <a:pt x="7535" y="20824"/>
                  </a:cubicBezTo>
                  <a:cubicBezTo>
                    <a:pt x="7625" y="20910"/>
                    <a:pt x="7711" y="20996"/>
                    <a:pt x="7801" y="21079"/>
                  </a:cubicBezTo>
                  <a:cubicBezTo>
                    <a:pt x="7988" y="21252"/>
                    <a:pt x="8175" y="21418"/>
                    <a:pt x="8365" y="21584"/>
                  </a:cubicBezTo>
                  <a:cubicBezTo>
                    <a:pt x="8465" y="21674"/>
                    <a:pt x="8569" y="21764"/>
                    <a:pt x="8672" y="21850"/>
                  </a:cubicBezTo>
                  <a:cubicBezTo>
                    <a:pt x="8855" y="22009"/>
                    <a:pt x="9042" y="22161"/>
                    <a:pt x="9232" y="22313"/>
                  </a:cubicBezTo>
                  <a:cubicBezTo>
                    <a:pt x="9346" y="22403"/>
                    <a:pt x="9460" y="22493"/>
                    <a:pt x="9578" y="22583"/>
                  </a:cubicBezTo>
                  <a:cubicBezTo>
                    <a:pt x="9764" y="22724"/>
                    <a:pt x="9951" y="22863"/>
                    <a:pt x="10141" y="23001"/>
                  </a:cubicBezTo>
                  <a:cubicBezTo>
                    <a:pt x="10266" y="23091"/>
                    <a:pt x="10393" y="23184"/>
                    <a:pt x="10521" y="23271"/>
                  </a:cubicBezTo>
                  <a:cubicBezTo>
                    <a:pt x="10704" y="23402"/>
                    <a:pt x="10891" y="23526"/>
                    <a:pt x="11081" y="23651"/>
                  </a:cubicBezTo>
                  <a:cubicBezTo>
                    <a:pt x="11219" y="23741"/>
                    <a:pt x="11358" y="23830"/>
                    <a:pt x="11496" y="23917"/>
                  </a:cubicBezTo>
                  <a:cubicBezTo>
                    <a:pt x="11683" y="24034"/>
                    <a:pt x="11869" y="24148"/>
                    <a:pt x="12056" y="24259"/>
                  </a:cubicBezTo>
                  <a:cubicBezTo>
                    <a:pt x="12204" y="24345"/>
                    <a:pt x="12353" y="24432"/>
                    <a:pt x="12502" y="24515"/>
                  </a:cubicBezTo>
                  <a:cubicBezTo>
                    <a:pt x="12688" y="24618"/>
                    <a:pt x="12875" y="24722"/>
                    <a:pt x="13065" y="24822"/>
                  </a:cubicBezTo>
                  <a:cubicBezTo>
                    <a:pt x="13224" y="24905"/>
                    <a:pt x="13383" y="24988"/>
                    <a:pt x="13542" y="25068"/>
                  </a:cubicBezTo>
                  <a:cubicBezTo>
                    <a:pt x="13729" y="25161"/>
                    <a:pt x="13915" y="25254"/>
                    <a:pt x="14102" y="25341"/>
                  </a:cubicBezTo>
                  <a:cubicBezTo>
                    <a:pt x="14271" y="25420"/>
                    <a:pt x="14441" y="25496"/>
                    <a:pt x="14610" y="25572"/>
                  </a:cubicBezTo>
                  <a:cubicBezTo>
                    <a:pt x="14797" y="25652"/>
                    <a:pt x="14980" y="25735"/>
                    <a:pt x="15170" y="25814"/>
                  </a:cubicBezTo>
                  <a:cubicBezTo>
                    <a:pt x="15346" y="25887"/>
                    <a:pt x="15526" y="25956"/>
                    <a:pt x="15706" y="26025"/>
                  </a:cubicBezTo>
                  <a:cubicBezTo>
                    <a:pt x="15885" y="26094"/>
                    <a:pt x="16075" y="26167"/>
                    <a:pt x="16262" y="26236"/>
                  </a:cubicBezTo>
                  <a:cubicBezTo>
                    <a:pt x="16449" y="26302"/>
                    <a:pt x="16639" y="26364"/>
                    <a:pt x="16825" y="26426"/>
                  </a:cubicBezTo>
                  <a:cubicBezTo>
                    <a:pt x="17015" y="26488"/>
                    <a:pt x="17195" y="26550"/>
                    <a:pt x="17382" y="26606"/>
                  </a:cubicBezTo>
                  <a:cubicBezTo>
                    <a:pt x="17579" y="26664"/>
                    <a:pt x="17776" y="26720"/>
                    <a:pt x="17976" y="26775"/>
                  </a:cubicBezTo>
                  <a:cubicBezTo>
                    <a:pt x="18159" y="26827"/>
                    <a:pt x="18339" y="26879"/>
                    <a:pt x="18522" y="26924"/>
                  </a:cubicBezTo>
                  <a:cubicBezTo>
                    <a:pt x="18730" y="26976"/>
                    <a:pt x="18941" y="27020"/>
                    <a:pt x="19151" y="27069"/>
                  </a:cubicBezTo>
                  <a:cubicBezTo>
                    <a:pt x="19331" y="27110"/>
                    <a:pt x="19507" y="27152"/>
                    <a:pt x="19691" y="27190"/>
                  </a:cubicBezTo>
                  <a:cubicBezTo>
                    <a:pt x="19908" y="27231"/>
                    <a:pt x="20133" y="27269"/>
                    <a:pt x="20354" y="27307"/>
                  </a:cubicBezTo>
                  <a:cubicBezTo>
                    <a:pt x="20527" y="27338"/>
                    <a:pt x="20700" y="27370"/>
                    <a:pt x="20876" y="27397"/>
                  </a:cubicBezTo>
                  <a:cubicBezTo>
                    <a:pt x="21114" y="27432"/>
                    <a:pt x="21353" y="27459"/>
                    <a:pt x="21591" y="27487"/>
                  </a:cubicBezTo>
                  <a:cubicBezTo>
                    <a:pt x="21757" y="27508"/>
                    <a:pt x="21920" y="27532"/>
                    <a:pt x="22082" y="27546"/>
                  </a:cubicBezTo>
                  <a:cubicBezTo>
                    <a:pt x="22352" y="27573"/>
                    <a:pt x="22625" y="27591"/>
                    <a:pt x="22894" y="27608"/>
                  </a:cubicBezTo>
                  <a:cubicBezTo>
                    <a:pt x="23033" y="27618"/>
                    <a:pt x="23167" y="27632"/>
                    <a:pt x="23306" y="27639"/>
                  </a:cubicBezTo>
                  <a:cubicBezTo>
                    <a:pt x="23510" y="27649"/>
                    <a:pt x="23714" y="27649"/>
                    <a:pt x="23914" y="27656"/>
                  </a:cubicBezTo>
                  <a:lnTo>
                    <a:pt x="19732" y="22552"/>
                  </a:lnTo>
                  <a:lnTo>
                    <a:pt x="23917" y="17696"/>
                  </a:lnTo>
                  <a:lnTo>
                    <a:pt x="23921" y="17689"/>
                  </a:lnTo>
                  <a:cubicBezTo>
                    <a:pt x="23710" y="17682"/>
                    <a:pt x="23499" y="17665"/>
                    <a:pt x="23288" y="17647"/>
                  </a:cubicBezTo>
                  <a:lnTo>
                    <a:pt x="23209" y="17640"/>
                  </a:lnTo>
                  <a:cubicBezTo>
                    <a:pt x="23012" y="17623"/>
                    <a:pt x="22815" y="17599"/>
                    <a:pt x="22621" y="17575"/>
                  </a:cubicBezTo>
                  <a:cubicBezTo>
                    <a:pt x="22583" y="17568"/>
                    <a:pt x="22542" y="17564"/>
                    <a:pt x="22504" y="17557"/>
                  </a:cubicBezTo>
                  <a:cubicBezTo>
                    <a:pt x="22317" y="17533"/>
                    <a:pt x="22134" y="17502"/>
                    <a:pt x="21947" y="17468"/>
                  </a:cubicBezTo>
                  <a:cubicBezTo>
                    <a:pt x="21903" y="17461"/>
                    <a:pt x="21858" y="17454"/>
                    <a:pt x="21809" y="17443"/>
                  </a:cubicBezTo>
                  <a:cubicBezTo>
                    <a:pt x="21629" y="17409"/>
                    <a:pt x="21453" y="17371"/>
                    <a:pt x="21277" y="17333"/>
                  </a:cubicBezTo>
                  <a:lnTo>
                    <a:pt x="21128" y="17298"/>
                  </a:lnTo>
                  <a:cubicBezTo>
                    <a:pt x="20956" y="17257"/>
                    <a:pt x="20783" y="17212"/>
                    <a:pt x="20610" y="17163"/>
                  </a:cubicBezTo>
                  <a:lnTo>
                    <a:pt x="20461" y="17122"/>
                  </a:lnTo>
                  <a:cubicBezTo>
                    <a:pt x="20292" y="17070"/>
                    <a:pt x="20123" y="17018"/>
                    <a:pt x="19957" y="16963"/>
                  </a:cubicBezTo>
                  <a:lnTo>
                    <a:pt x="19812" y="16915"/>
                  </a:lnTo>
                  <a:cubicBezTo>
                    <a:pt x="19642" y="16856"/>
                    <a:pt x="19476" y="16797"/>
                    <a:pt x="19310" y="16735"/>
                  </a:cubicBezTo>
                  <a:lnTo>
                    <a:pt x="19179" y="16683"/>
                  </a:lnTo>
                  <a:cubicBezTo>
                    <a:pt x="19010" y="16617"/>
                    <a:pt x="18844" y="16548"/>
                    <a:pt x="18681" y="16476"/>
                  </a:cubicBezTo>
                  <a:cubicBezTo>
                    <a:pt x="18643" y="16458"/>
                    <a:pt x="18602" y="16441"/>
                    <a:pt x="18564" y="16424"/>
                  </a:cubicBezTo>
                  <a:cubicBezTo>
                    <a:pt x="18394" y="16348"/>
                    <a:pt x="18229" y="16268"/>
                    <a:pt x="18063" y="16189"/>
                  </a:cubicBezTo>
                  <a:cubicBezTo>
                    <a:pt x="18035" y="16175"/>
                    <a:pt x="18007" y="16158"/>
                    <a:pt x="17976" y="16144"/>
                  </a:cubicBezTo>
                  <a:cubicBezTo>
                    <a:pt x="17803" y="16058"/>
                    <a:pt x="17631" y="15968"/>
                    <a:pt x="17461" y="15874"/>
                  </a:cubicBezTo>
                  <a:cubicBezTo>
                    <a:pt x="17451" y="15867"/>
                    <a:pt x="17441" y="15861"/>
                    <a:pt x="17430" y="15854"/>
                  </a:cubicBezTo>
                  <a:cubicBezTo>
                    <a:pt x="16286" y="15214"/>
                    <a:pt x="15236" y="14426"/>
                    <a:pt x="14302" y="13510"/>
                  </a:cubicBezTo>
                  <a:cubicBezTo>
                    <a:pt x="14161" y="13372"/>
                    <a:pt x="14022" y="13227"/>
                    <a:pt x="13888" y="13085"/>
                  </a:cubicBezTo>
                  <a:cubicBezTo>
                    <a:pt x="13870" y="13064"/>
                    <a:pt x="13850" y="13044"/>
                    <a:pt x="13832" y="13023"/>
                  </a:cubicBezTo>
                  <a:cubicBezTo>
                    <a:pt x="13704" y="12888"/>
                    <a:pt x="13583" y="12750"/>
                    <a:pt x="13466" y="12612"/>
                  </a:cubicBezTo>
                  <a:cubicBezTo>
                    <a:pt x="13438" y="12581"/>
                    <a:pt x="13411" y="12550"/>
                    <a:pt x="13383" y="12518"/>
                  </a:cubicBezTo>
                  <a:cubicBezTo>
                    <a:pt x="13269" y="12384"/>
                    <a:pt x="13158" y="12245"/>
                    <a:pt x="13051" y="12107"/>
                  </a:cubicBezTo>
                  <a:cubicBezTo>
                    <a:pt x="13020" y="12069"/>
                    <a:pt x="12992" y="12031"/>
                    <a:pt x="12961" y="11997"/>
                  </a:cubicBezTo>
                  <a:cubicBezTo>
                    <a:pt x="12858" y="11858"/>
                    <a:pt x="12754" y="11720"/>
                    <a:pt x="12654" y="11578"/>
                  </a:cubicBezTo>
                  <a:cubicBezTo>
                    <a:pt x="12623" y="11537"/>
                    <a:pt x="12595" y="11495"/>
                    <a:pt x="12564" y="11454"/>
                  </a:cubicBezTo>
                  <a:cubicBezTo>
                    <a:pt x="12467" y="11312"/>
                    <a:pt x="12370" y="11170"/>
                    <a:pt x="12277" y="11025"/>
                  </a:cubicBezTo>
                  <a:cubicBezTo>
                    <a:pt x="12249" y="10984"/>
                    <a:pt x="12222" y="10939"/>
                    <a:pt x="12191" y="10897"/>
                  </a:cubicBezTo>
                  <a:cubicBezTo>
                    <a:pt x="12101" y="10752"/>
                    <a:pt x="12011" y="10607"/>
                    <a:pt x="11925" y="10455"/>
                  </a:cubicBezTo>
                  <a:cubicBezTo>
                    <a:pt x="11897" y="10414"/>
                    <a:pt x="11873" y="10369"/>
                    <a:pt x="11845" y="10324"/>
                  </a:cubicBezTo>
                  <a:cubicBezTo>
                    <a:pt x="11759" y="10172"/>
                    <a:pt x="11676" y="10020"/>
                    <a:pt x="11596" y="9864"/>
                  </a:cubicBezTo>
                  <a:cubicBezTo>
                    <a:pt x="11572" y="9823"/>
                    <a:pt x="11551" y="9778"/>
                    <a:pt x="11531" y="9736"/>
                  </a:cubicBezTo>
                  <a:cubicBezTo>
                    <a:pt x="11448" y="9577"/>
                    <a:pt x="11368" y="9415"/>
                    <a:pt x="11295" y="9252"/>
                  </a:cubicBezTo>
                  <a:cubicBezTo>
                    <a:pt x="11275" y="9218"/>
                    <a:pt x="11261" y="9176"/>
                    <a:pt x="11244" y="9138"/>
                  </a:cubicBezTo>
                  <a:cubicBezTo>
                    <a:pt x="11164" y="8972"/>
                    <a:pt x="11092" y="8800"/>
                    <a:pt x="11019" y="8627"/>
                  </a:cubicBezTo>
                  <a:cubicBezTo>
                    <a:pt x="11009" y="8599"/>
                    <a:pt x="10998" y="8571"/>
                    <a:pt x="10988" y="8540"/>
                  </a:cubicBezTo>
                  <a:cubicBezTo>
                    <a:pt x="10912" y="8357"/>
                    <a:pt x="10843" y="8174"/>
                    <a:pt x="10774" y="7987"/>
                  </a:cubicBezTo>
                  <a:lnTo>
                    <a:pt x="10763" y="7956"/>
                  </a:lnTo>
                  <a:cubicBezTo>
                    <a:pt x="10310" y="6674"/>
                    <a:pt x="10041" y="5333"/>
                    <a:pt x="9961" y="3975"/>
                  </a:cubicBezTo>
                  <a:lnTo>
                    <a:pt x="5347" y="0"/>
                  </a:lnTo>
                  <a:close/>
                </a:path>
              </a:pathLst>
            </a:custGeom>
            <a:solidFill>
              <a:srgbClr val="FE79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3" name="Google Shape;2274;p37">
              <a:extLst>
                <a:ext uri="{FF2B5EF4-FFF2-40B4-BE49-F238E27FC236}">
                  <a16:creationId xmlns:a16="http://schemas.microsoft.com/office/drawing/2014/main" id="{FFA49301-3D5A-418C-A5DA-4A5F5D238AFE}"/>
                </a:ext>
              </a:extLst>
            </p:cNvPr>
            <p:cNvSpPr/>
            <p:nvPr/>
          </p:nvSpPr>
          <p:spPr>
            <a:xfrm>
              <a:off x="6704625" y="4060375"/>
              <a:ext cx="25250" cy="625"/>
            </a:xfrm>
            <a:custGeom>
              <a:avLst/>
              <a:gdLst/>
              <a:ahLst/>
              <a:cxnLst/>
              <a:rect l="l" t="t" r="r" b="b"/>
              <a:pathLst>
                <a:path w="1010" h="25" extrusionOk="0">
                  <a:moveTo>
                    <a:pt x="0" y="24"/>
                  </a:moveTo>
                  <a:cubicBezTo>
                    <a:pt x="339" y="24"/>
                    <a:pt x="674" y="14"/>
                    <a:pt x="1010" y="0"/>
                  </a:cubicBezTo>
                  <a:lnTo>
                    <a:pt x="1010" y="0"/>
                  </a:lnTo>
                  <a:cubicBezTo>
                    <a:pt x="674" y="14"/>
                    <a:pt x="339" y="24"/>
                    <a:pt x="0" y="24"/>
                  </a:cubicBezTo>
                  <a:close/>
                </a:path>
              </a:pathLst>
            </a:custGeom>
            <a:solidFill>
              <a:srgbClr val="8D54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sp>
        <p:nvSpPr>
          <p:cNvPr id="34" name="Google Shape;2276;p37">
            <a:extLst>
              <a:ext uri="{FF2B5EF4-FFF2-40B4-BE49-F238E27FC236}">
                <a16:creationId xmlns:a16="http://schemas.microsoft.com/office/drawing/2014/main" id="{B862F1B3-79F2-4C33-B732-28B30C405A8B}"/>
              </a:ext>
            </a:extLst>
          </p:cNvPr>
          <p:cNvSpPr txBox="1">
            <a:spLocks/>
          </p:cNvSpPr>
          <p:nvPr/>
        </p:nvSpPr>
        <p:spPr>
          <a:xfrm>
            <a:off x="8314044" y="181715"/>
            <a:ext cx="3949008" cy="80601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r>
              <a:rPr lang="vi-VN" b="0">
                <a:solidFill>
                  <a:srgbClr val="0000FF"/>
                </a:solidFill>
                <a:latin typeface="#9Slide05 Fourth" panose="00000500000000000000" pitchFamily="2" charset="0"/>
              </a:rPr>
              <a:t>Củng cố và hoàn thiện các hệ thống đê ven biển, công trình thủy lợi</a:t>
            </a:r>
          </a:p>
        </p:txBody>
      </p:sp>
      <p:sp>
        <p:nvSpPr>
          <p:cNvPr id="36" name="Google Shape;2280;p37">
            <a:extLst>
              <a:ext uri="{FF2B5EF4-FFF2-40B4-BE49-F238E27FC236}">
                <a16:creationId xmlns:a16="http://schemas.microsoft.com/office/drawing/2014/main" id="{C0B764C1-AE9A-4D51-A73C-48893B27ACB3}"/>
              </a:ext>
            </a:extLst>
          </p:cNvPr>
          <p:cNvSpPr txBox="1">
            <a:spLocks/>
          </p:cNvSpPr>
          <p:nvPr/>
        </p:nvSpPr>
        <p:spPr>
          <a:xfrm>
            <a:off x="46817" y="426678"/>
            <a:ext cx="4083394"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algn="just">
              <a:buFont typeface="Arial" panose="020B0604020202020204" pitchFamily="34" charset="0"/>
              <a:buChar char="•"/>
            </a:pPr>
            <a:r>
              <a:rPr lang="vi-VN" b="0">
                <a:solidFill>
                  <a:srgbClr val="0000FF"/>
                </a:solidFill>
                <a:latin typeface="#9Slide05 Fourth Medium" panose="00000600000000000000" pitchFamily="2" charset="0"/>
                <a:cs typeface="Arial" panose="020B0604020202020204" pitchFamily="34" charset="0"/>
              </a:rPr>
              <a:t>Bảo vệ rừng và trồng rừng</a:t>
            </a:r>
          </a:p>
        </p:txBody>
      </p:sp>
      <p:sp>
        <p:nvSpPr>
          <p:cNvPr id="37" name="Google Shape;2282;p37">
            <a:extLst>
              <a:ext uri="{FF2B5EF4-FFF2-40B4-BE49-F238E27FC236}">
                <a16:creationId xmlns:a16="http://schemas.microsoft.com/office/drawing/2014/main" id="{98691099-A75B-4462-9296-B3C3963B263F}"/>
              </a:ext>
            </a:extLst>
          </p:cNvPr>
          <p:cNvSpPr txBox="1">
            <a:spLocks/>
          </p:cNvSpPr>
          <p:nvPr/>
        </p:nvSpPr>
        <p:spPr>
          <a:xfrm>
            <a:off x="121016" y="3330917"/>
            <a:ext cx="4083394" cy="48319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r>
              <a:rPr lang="vi-VN" b="0">
                <a:solidFill>
                  <a:srgbClr val="0000FF"/>
                </a:solidFill>
                <a:latin typeface="#9Slide05 Fourth" panose="00000500000000000000" pitchFamily="2" charset="0"/>
              </a:rPr>
              <a:t>Bảo vệ rừng phòng hộ</a:t>
            </a:r>
          </a:p>
          <a:p>
            <a:r>
              <a:rPr lang="vi-VN" b="0">
                <a:solidFill>
                  <a:srgbClr val="0000FF"/>
                </a:solidFill>
                <a:latin typeface="#9Slide05 Fourth" panose="00000500000000000000" pitchFamily="2" charset="0"/>
              </a:rPr>
              <a:t> đầu nguồn, ven biển</a:t>
            </a:r>
          </a:p>
        </p:txBody>
      </p:sp>
      <p:cxnSp>
        <p:nvCxnSpPr>
          <p:cNvPr id="38" name="Google Shape;2283;p37">
            <a:extLst>
              <a:ext uri="{FF2B5EF4-FFF2-40B4-BE49-F238E27FC236}">
                <a16:creationId xmlns:a16="http://schemas.microsoft.com/office/drawing/2014/main" id="{EDB06B2C-1835-434D-ACE4-24930F298239}"/>
              </a:ext>
            </a:extLst>
          </p:cNvPr>
          <p:cNvCxnSpPr>
            <a:cxnSpLocks/>
            <a:stCxn id="36" idx="3"/>
          </p:cNvCxnSpPr>
          <p:nvPr/>
        </p:nvCxnSpPr>
        <p:spPr>
          <a:xfrm>
            <a:off x="4130211" y="726878"/>
            <a:ext cx="1314691" cy="646000"/>
          </a:xfrm>
          <a:prstGeom prst="bentConnector3">
            <a:avLst>
              <a:gd name="adj1" fmla="val 50000"/>
            </a:avLst>
          </a:prstGeom>
          <a:noFill/>
          <a:ln w="19050" cap="flat" cmpd="sng">
            <a:solidFill>
              <a:srgbClr val="7ECCC6"/>
            </a:solidFill>
            <a:prstDash val="solid"/>
            <a:round/>
            <a:headEnd type="none" w="med" len="med"/>
            <a:tailEnd type="none" w="med" len="med"/>
          </a:ln>
        </p:spPr>
      </p:cxnSp>
      <p:cxnSp>
        <p:nvCxnSpPr>
          <p:cNvPr id="39" name="Google Shape;2284;p37">
            <a:extLst>
              <a:ext uri="{FF2B5EF4-FFF2-40B4-BE49-F238E27FC236}">
                <a16:creationId xmlns:a16="http://schemas.microsoft.com/office/drawing/2014/main" id="{D5AB4DFF-B73F-4AAD-B04F-33E43BE928A6}"/>
              </a:ext>
            </a:extLst>
          </p:cNvPr>
          <p:cNvCxnSpPr>
            <a:cxnSpLocks/>
            <a:stCxn id="34" idx="1"/>
          </p:cNvCxnSpPr>
          <p:nvPr/>
        </p:nvCxnSpPr>
        <p:spPr>
          <a:xfrm rot="10800000" flipV="1">
            <a:off x="7011254" y="584722"/>
            <a:ext cx="1302790" cy="739606"/>
          </a:xfrm>
          <a:prstGeom prst="bentConnector3">
            <a:avLst>
              <a:gd name="adj1" fmla="val 50000"/>
            </a:avLst>
          </a:prstGeom>
          <a:noFill/>
          <a:ln w="19050" cap="flat" cmpd="sng">
            <a:solidFill>
              <a:srgbClr val="00B050"/>
            </a:solidFill>
            <a:prstDash val="solid"/>
            <a:round/>
            <a:headEnd type="none" w="med" len="med"/>
            <a:tailEnd type="none" w="med" len="med"/>
          </a:ln>
        </p:spPr>
      </p:cxnSp>
      <p:cxnSp>
        <p:nvCxnSpPr>
          <p:cNvPr id="40" name="Google Shape;2285;p37">
            <a:extLst>
              <a:ext uri="{FF2B5EF4-FFF2-40B4-BE49-F238E27FC236}">
                <a16:creationId xmlns:a16="http://schemas.microsoft.com/office/drawing/2014/main" id="{9744C52A-C58A-4416-A182-0DB4FD76D03F}"/>
              </a:ext>
            </a:extLst>
          </p:cNvPr>
          <p:cNvCxnSpPr>
            <a:cxnSpLocks/>
          </p:cNvCxnSpPr>
          <p:nvPr/>
        </p:nvCxnSpPr>
        <p:spPr>
          <a:xfrm flipV="1">
            <a:off x="3278743" y="2906339"/>
            <a:ext cx="1947460" cy="820162"/>
          </a:xfrm>
          <a:prstGeom prst="bentConnector3">
            <a:avLst>
              <a:gd name="adj1" fmla="val 50000"/>
            </a:avLst>
          </a:prstGeom>
          <a:noFill/>
          <a:ln w="19050" cap="flat" cmpd="sng">
            <a:solidFill>
              <a:srgbClr val="FE7950"/>
            </a:solidFill>
            <a:prstDash val="solid"/>
            <a:round/>
            <a:headEnd type="none" w="med" len="med"/>
            <a:tailEnd type="none" w="med" len="med"/>
          </a:ln>
        </p:spPr>
      </p:cxnSp>
      <p:pic>
        <p:nvPicPr>
          <p:cNvPr id="5122" name="Picture 2" descr="3 nguyên nhân chính khiến đất trồng bị suy thoái">
            <a:extLst>
              <a:ext uri="{FF2B5EF4-FFF2-40B4-BE49-F238E27FC236}">
                <a16:creationId xmlns:a16="http://schemas.microsoft.com/office/drawing/2014/main" id="{63035EB9-E2ED-FA6B-BD4D-DDE0973F2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830" y="1220908"/>
            <a:ext cx="3057780" cy="305159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BD65C218-4382-E46D-9475-8D9EDE7B8620}"/>
              </a:ext>
            </a:extLst>
          </p:cNvPr>
          <p:cNvSpPr txBox="1"/>
          <p:nvPr/>
        </p:nvSpPr>
        <p:spPr>
          <a:xfrm>
            <a:off x="5085790" y="187754"/>
            <a:ext cx="2538245" cy="954107"/>
          </a:xfrm>
          <a:prstGeom prst="rect">
            <a:avLst/>
          </a:prstGeom>
          <a:solidFill>
            <a:schemeClr val="bg1">
              <a:alpha val="24000"/>
            </a:schemeClr>
          </a:solidFill>
        </p:spPr>
        <p:txBody>
          <a:bodyPr wrap="square">
            <a:spAutoFit/>
          </a:bodyPr>
          <a:lstStyle/>
          <a:p>
            <a:pPr algn="ctr"/>
            <a:r>
              <a:rPr lang="vi-VN" sz="2800">
                <a:solidFill>
                  <a:srgbClr val="FF0000"/>
                </a:solidFill>
                <a:latin typeface="#9Slide05 Fourth Medium" panose="00000600000000000000" pitchFamily="2" charset="0"/>
                <a:cs typeface="Times New Roman" panose="02020603050405020304" pitchFamily="18" charset="0"/>
              </a:rPr>
              <a:t>Giải pháp chống</a:t>
            </a:r>
          </a:p>
          <a:p>
            <a:pPr algn="ctr"/>
            <a:r>
              <a:rPr lang="vi-VN" sz="2800">
                <a:solidFill>
                  <a:srgbClr val="FF0000"/>
                </a:solidFill>
                <a:latin typeface="#9Slide05 Fourth Medium" panose="00000600000000000000" pitchFamily="2" charset="0"/>
                <a:cs typeface="Times New Roman" panose="02020603050405020304" pitchFamily="18" charset="0"/>
              </a:rPr>
              <a:t> thoái hóa đất</a:t>
            </a:r>
            <a:endParaRPr lang="en-US" sz="2800">
              <a:solidFill>
                <a:srgbClr val="FF0000"/>
              </a:solidFill>
            </a:endParaRPr>
          </a:p>
        </p:txBody>
      </p:sp>
      <p:sp>
        <p:nvSpPr>
          <p:cNvPr id="45" name="Google Shape;2282;p37">
            <a:extLst>
              <a:ext uri="{FF2B5EF4-FFF2-40B4-BE49-F238E27FC236}">
                <a16:creationId xmlns:a16="http://schemas.microsoft.com/office/drawing/2014/main" id="{034A8686-A076-85BD-A1E7-B80EF795AF0A}"/>
              </a:ext>
            </a:extLst>
          </p:cNvPr>
          <p:cNvSpPr txBox="1">
            <a:spLocks/>
          </p:cNvSpPr>
          <p:nvPr/>
        </p:nvSpPr>
        <p:spPr>
          <a:xfrm>
            <a:off x="8237" y="4598024"/>
            <a:ext cx="3788807" cy="14679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algn="ctr">
              <a:buFont typeface="Arial" panose="020B0604020202020204" pitchFamily="34" charset="0"/>
              <a:buChar char="•"/>
            </a:pPr>
            <a:r>
              <a:rPr lang="vi-VN" b="0">
                <a:solidFill>
                  <a:srgbClr val="0000FF"/>
                </a:solidFill>
                <a:latin typeface="#9Slide05 Fourth Medium" panose="00000600000000000000" pitchFamily="2" charset="0"/>
                <a:cs typeface="Arial" panose="020B0604020202020204" pitchFamily="34" charset="0"/>
              </a:rPr>
              <a:t>Canh tác hợp lí trên đất dốc, mô hình nông lâm kết hợp</a:t>
            </a:r>
          </a:p>
        </p:txBody>
      </p:sp>
      <p:cxnSp>
        <p:nvCxnSpPr>
          <p:cNvPr id="46" name="Google Shape;2285;p37">
            <a:extLst>
              <a:ext uri="{FF2B5EF4-FFF2-40B4-BE49-F238E27FC236}">
                <a16:creationId xmlns:a16="http://schemas.microsoft.com/office/drawing/2014/main" id="{E843C9A0-9CF6-681C-8F45-1496CA17B430}"/>
              </a:ext>
            </a:extLst>
          </p:cNvPr>
          <p:cNvCxnSpPr>
            <a:cxnSpLocks/>
          </p:cNvCxnSpPr>
          <p:nvPr/>
        </p:nvCxnSpPr>
        <p:spPr>
          <a:xfrm flipV="1">
            <a:off x="3636263" y="4273433"/>
            <a:ext cx="1390579" cy="918953"/>
          </a:xfrm>
          <a:prstGeom prst="bentConnector3">
            <a:avLst>
              <a:gd name="adj1" fmla="val 50000"/>
            </a:avLst>
          </a:prstGeom>
          <a:noFill/>
          <a:ln w="19050" cap="flat" cmpd="sng">
            <a:solidFill>
              <a:srgbClr val="FE7950"/>
            </a:solidFill>
            <a:prstDash val="solid"/>
            <a:round/>
            <a:headEnd type="none" w="med" len="med"/>
            <a:tailEnd type="none" w="med" len="med"/>
          </a:ln>
        </p:spPr>
      </p:cxnSp>
      <p:sp>
        <p:nvSpPr>
          <p:cNvPr id="49" name="Google Shape;2276;p37">
            <a:extLst>
              <a:ext uri="{FF2B5EF4-FFF2-40B4-BE49-F238E27FC236}">
                <a16:creationId xmlns:a16="http://schemas.microsoft.com/office/drawing/2014/main" id="{39049B8F-521D-FA59-DDCC-466E901470BD}"/>
              </a:ext>
            </a:extLst>
          </p:cNvPr>
          <p:cNvSpPr txBox="1">
            <a:spLocks/>
          </p:cNvSpPr>
          <p:nvPr/>
        </p:nvSpPr>
        <p:spPr>
          <a:xfrm>
            <a:off x="8582345" y="2656806"/>
            <a:ext cx="3604921"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algn="ctr">
              <a:buFont typeface="Arial" panose="020B0604020202020204" pitchFamily="34" charset="0"/>
              <a:buChar char="•"/>
            </a:pPr>
            <a:r>
              <a:rPr lang="vi-VN" b="0">
                <a:solidFill>
                  <a:srgbClr val="0000FF"/>
                </a:solidFill>
                <a:latin typeface="#9Slide05 Fourth Medium" panose="00000600000000000000" pitchFamily="2" charset="0"/>
                <a:cs typeface="Arial" panose="020B0604020202020204" pitchFamily="34" charset="0"/>
              </a:rPr>
              <a:t>Bổ sung các chất hữu cơ cho đất</a:t>
            </a:r>
          </a:p>
        </p:txBody>
      </p:sp>
      <p:cxnSp>
        <p:nvCxnSpPr>
          <p:cNvPr id="50" name="Google Shape;2284;p37">
            <a:extLst>
              <a:ext uri="{FF2B5EF4-FFF2-40B4-BE49-F238E27FC236}">
                <a16:creationId xmlns:a16="http://schemas.microsoft.com/office/drawing/2014/main" id="{2CC5D751-9F21-AF69-C979-57754E40DB66}"/>
              </a:ext>
            </a:extLst>
          </p:cNvPr>
          <p:cNvCxnSpPr>
            <a:cxnSpLocks/>
          </p:cNvCxnSpPr>
          <p:nvPr/>
        </p:nvCxnSpPr>
        <p:spPr>
          <a:xfrm rot="10800000" flipV="1">
            <a:off x="7704103" y="2941567"/>
            <a:ext cx="1098726" cy="595896"/>
          </a:xfrm>
          <a:prstGeom prst="bentConnector3">
            <a:avLst>
              <a:gd name="adj1" fmla="val 50000"/>
            </a:avLst>
          </a:prstGeom>
          <a:noFill/>
          <a:ln w="19050" cap="flat" cmpd="sng">
            <a:solidFill>
              <a:srgbClr val="00B050"/>
            </a:solidFill>
            <a:prstDash val="solid"/>
            <a:round/>
            <a:headEnd type="none" w="med" len="med"/>
            <a:tailEnd type="none" w="med" len="med"/>
          </a:ln>
        </p:spPr>
      </p:cxnSp>
      <p:pic>
        <p:nvPicPr>
          <p:cNvPr id="51" name="Picture 50">
            <a:extLst>
              <a:ext uri="{FF2B5EF4-FFF2-40B4-BE49-F238E27FC236}">
                <a16:creationId xmlns:a16="http://schemas.microsoft.com/office/drawing/2014/main" id="{C808E852-4396-4FD9-917F-663F6A070733}"/>
              </a:ext>
            </a:extLst>
          </p:cNvPr>
          <p:cNvPicPr>
            <a:picLocks noChangeAspect="1"/>
          </p:cNvPicPr>
          <p:nvPr/>
        </p:nvPicPr>
        <p:blipFill>
          <a:blip r:embed="rId4"/>
          <a:stretch>
            <a:fillRect/>
          </a:stretch>
        </p:blipFill>
        <p:spPr>
          <a:xfrm>
            <a:off x="4405289" y="4489898"/>
            <a:ext cx="3606016" cy="2339387"/>
          </a:xfrm>
          <a:prstGeom prst="roundRect">
            <a:avLst/>
          </a:prstGeom>
        </p:spPr>
      </p:pic>
      <p:pic>
        <p:nvPicPr>
          <p:cNvPr id="52" name="Picture 51">
            <a:extLst>
              <a:ext uri="{FF2B5EF4-FFF2-40B4-BE49-F238E27FC236}">
                <a16:creationId xmlns:a16="http://schemas.microsoft.com/office/drawing/2014/main" id="{333AFA2D-9DD6-4813-9CE3-0061AC95A0A0}"/>
              </a:ext>
            </a:extLst>
          </p:cNvPr>
          <p:cNvPicPr>
            <a:picLocks noChangeAspect="1"/>
          </p:cNvPicPr>
          <p:nvPr/>
        </p:nvPicPr>
        <p:blipFill>
          <a:blip r:embed="rId5"/>
          <a:stretch>
            <a:fillRect/>
          </a:stretch>
        </p:blipFill>
        <p:spPr>
          <a:xfrm>
            <a:off x="341155" y="1011233"/>
            <a:ext cx="3228738" cy="2441484"/>
          </a:xfrm>
          <a:prstGeom prst="hexagon">
            <a:avLst/>
          </a:prstGeom>
        </p:spPr>
      </p:pic>
      <p:pic>
        <p:nvPicPr>
          <p:cNvPr id="5124" name="Picture 4" descr="Xây dựng công trình thủy lợi gắn với giải pháp công nghệ phù hợp |  baotintuc.vn">
            <a:extLst>
              <a:ext uri="{FF2B5EF4-FFF2-40B4-BE49-F238E27FC236}">
                <a16:creationId xmlns:a16="http://schemas.microsoft.com/office/drawing/2014/main" id="{8006E869-FE64-3613-6FC4-8EE243FAEF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9508" y="1220908"/>
            <a:ext cx="1883197" cy="1430097"/>
          </a:xfrm>
          <a:prstGeom prst="roundRect">
            <a:avLst/>
          </a:prstGeom>
          <a:noFill/>
          <a:extLst>
            <a:ext uri="{909E8E84-426E-40DD-AFC4-6F175D3DCCD1}">
              <a14:hiddenFill xmlns:a14="http://schemas.microsoft.com/office/drawing/2010/main">
                <a:solidFill>
                  <a:srgbClr val="FFFFFF"/>
                </a:solidFill>
              </a14:hiddenFill>
            </a:ext>
          </a:extLst>
        </p:spPr>
      </p:pic>
      <p:pic>
        <p:nvPicPr>
          <p:cNvPr id="5126" name="Picture 6" descr="COMBO vi sinh Thuốc Trừ Sâu sinh học - Trừ Nấm Bệnh gây hại cây trồng">
            <a:extLst>
              <a:ext uri="{FF2B5EF4-FFF2-40B4-BE49-F238E27FC236}">
                <a16:creationId xmlns:a16="http://schemas.microsoft.com/office/drawing/2014/main" id="{87D1F080-6E12-CA03-FF65-36C6498219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8673" y="3692102"/>
            <a:ext cx="3279749" cy="3279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2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righ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right)">
                                      <p:cBhvr>
                                        <p:cTn id="15" dur="500"/>
                                        <p:tgtEl>
                                          <p:spTgt spid="37"/>
                                        </p:tgtEl>
                                      </p:cBhvr>
                                    </p:animEffect>
                                  </p:childTnLst>
                                </p:cTn>
                              </p:par>
                              <p:par>
                                <p:cTn id="16" presetID="22" presetClass="entr" presetSubtype="2"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right)">
                                      <p:cBhvr>
                                        <p:cTn id="18" dur="500"/>
                                        <p:tgtEl>
                                          <p:spTgt spid="40"/>
                                        </p:tgtEl>
                                      </p:cBhvr>
                                    </p:animEffect>
                                  </p:childTnLst>
                                </p:cTn>
                              </p:par>
                              <p:par>
                                <p:cTn id="19" presetID="16" presetClass="entr" presetSubtype="21"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barn(inVertical)">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right)">
                                      <p:cBhvr>
                                        <p:cTn id="26" dur="500"/>
                                        <p:tgtEl>
                                          <p:spTgt spid="46"/>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right)">
                                      <p:cBhvr>
                                        <p:cTn id="29" dur="500"/>
                                        <p:tgtEl>
                                          <p:spTgt spid="4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5124"/>
                                        </p:tgtEl>
                                        <p:attrNameLst>
                                          <p:attrName>style.visibility</p:attrName>
                                        </p:attrNameLst>
                                      </p:cBhvr>
                                      <p:to>
                                        <p:strVal val="visible"/>
                                      </p:to>
                                    </p:set>
                                    <p:animEffect transition="in" filter="barn(inVertical)">
                                      <p:cBhvr>
                                        <p:cTn id="45" dur="500"/>
                                        <p:tgtEl>
                                          <p:spTgt spid="51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left)">
                                      <p:cBhvr>
                                        <p:cTn id="50" dur="500"/>
                                        <p:tgtEl>
                                          <p:spTgt spid="50"/>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left)">
                                      <p:cBhvr>
                                        <p:cTn id="53" dur="500"/>
                                        <p:tgtEl>
                                          <p:spTgt spid="49"/>
                                        </p:tgtEl>
                                      </p:cBhvr>
                                    </p:animEffect>
                                  </p:childTnLst>
                                </p:cTn>
                              </p:par>
                            </p:childTnLst>
                          </p:cTn>
                        </p:par>
                        <p:par>
                          <p:cTn id="54" fill="hold">
                            <p:stCondLst>
                              <p:cond delay="500"/>
                            </p:stCondLst>
                            <p:childTnLst>
                              <p:par>
                                <p:cTn id="55" presetID="16" presetClass="entr" presetSubtype="21" fill="hold" nodeType="afterEffect">
                                  <p:stCondLst>
                                    <p:cond delay="0"/>
                                  </p:stCondLst>
                                  <p:childTnLst>
                                    <p:set>
                                      <p:cBhvr>
                                        <p:cTn id="56" dur="1" fill="hold">
                                          <p:stCondLst>
                                            <p:cond delay="0"/>
                                          </p:stCondLst>
                                        </p:cTn>
                                        <p:tgtEl>
                                          <p:spTgt spid="5126"/>
                                        </p:tgtEl>
                                        <p:attrNameLst>
                                          <p:attrName>style.visibility</p:attrName>
                                        </p:attrNameLst>
                                      </p:cBhvr>
                                      <p:to>
                                        <p:strVal val="visible"/>
                                      </p:to>
                                    </p:set>
                                    <p:animEffect transition="in" filter="barn(inVertical)">
                                      <p:cBhvr>
                                        <p:cTn id="57" dur="500"/>
                                        <p:tgtEl>
                                          <p:spTgt spid="51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26"/>
                                        </p:tgtEl>
                                      </p:cBhvr>
                                    </p:animEffect>
                                    <p:set>
                                      <p:cBhvr>
                                        <p:cTn id="62" dur="1" fill="hold">
                                          <p:stCondLst>
                                            <p:cond delay="4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P spid="45"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252;p19">
            <a:extLst>
              <a:ext uri="{FF2B5EF4-FFF2-40B4-BE49-F238E27FC236}">
                <a16:creationId xmlns:a16="http://schemas.microsoft.com/office/drawing/2014/main" id="{663728E6-D1BE-2D9D-8F07-6F0077F144DD}"/>
              </a:ext>
            </a:extLst>
          </p:cNvPr>
          <p:cNvGrpSpPr/>
          <p:nvPr/>
        </p:nvGrpSpPr>
        <p:grpSpPr>
          <a:xfrm>
            <a:off x="10274" y="10274"/>
            <a:ext cx="8320937" cy="1166300"/>
            <a:chOff x="4660694" y="1859063"/>
            <a:chExt cx="6240702" cy="874725"/>
          </a:xfrm>
        </p:grpSpPr>
        <p:sp>
          <p:nvSpPr>
            <p:cNvPr id="7" name="Google Shape;253;p19">
              <a:extLst>
                <a:ext uri="{FF2B5EF4-FFF2-40B4-BE49-F238E27FC236}">
                  <a16:creationId xmlns:a16="http://schemas.microsoft.com/office/drawing/2014/main" id="{7F0E16B5-F559-F60D-DC6E-4C89E988F922}"/>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0070C0"/>
            </a:solidFill>
            <a:ln>
              <a:noFill/>
            </a:ln>
          </p:spPr>
          <p:txBody>
            <a:bodyPr spcFirstLastPara="1" wrap="square" lIns="121900" tIns="121900" rIns="121900" bIns="121900" anchor="ctr" anchorCtr="0">
              <a:noAutofit/>
            </a:bodyPr>
            <a:lstStyle/>
            <a:p>
              <a:endParaRPr sz="2400"/>
            </a:p>
          </p:txBody>
        </p:sp>
        <p:sp>
          <p:nvSpPr>
            <p:cNvPr id="8" name="Google Shape;254;p19">
              <a:extLst>
                <a:ext uri="{FF2B5EF4-FFF2-40B4-BE49-F238E27FC236}">
                  <a16:creationId xmlns:a16="http://schemas.microsoft.com/office/drawing/2014/main" id="{F23682F4-0E4D-B972-CDF5-CA6AA392AFBE}"/>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9" name="Google Shape;255;p19">
              <a:extLst>
                <a:ext uri="{FF2B5EF4-FFF2-40B4-BE49-F238E27FC236}">
                  <a16:creationId xmlns:a16="http://schemas.microsoft.com/office/drawing/2014/main" id="{F674E232-31F6-9511-42DB-C604F82B9C15}"/>
                </a:ext>
              </a:extLst>
            </p:cNvPr>
            <p:cNvSpPr/>
            <p:nvPr/>
          </p:nvSpPr>
          <p:spPr>
            <a:xfrm>
              <a:off x="5062823" y="1878288"/>
              <a:ext cx="5838573"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FAFAB0"/>
            </a:solidFill>
            <a:ln>
              <a:noFill/>
            </a:ln>
          </p:spPr>
          <p:txBody>
            <a:bodyPr spcFirstLastPara="1" wrap="square" lIns="121900" tIns="121900" rIns="121900" bIns="121900" anchor="ctr" anchorCtr="0">
              <a:noAutofit/>
            </a:bodyPr>
            <a:lstStyle/>
            <a:p>
              <a:endParaRPr sz="2400"/>
            </a:p>
          </p:txBody>
        </p:sp>
        <p:sp>
          <p:nvSpPr>
            <p:cNvPr id="10" name="Google Shape;256;p19">
              <a:extLst>
                <a:ext uri="{FF2B5EF4-FFF2-40B4-BE49-F238E27FC236}">
                  <a16:creationId xmlns:a16="http://schemas.microsoft.com/office/drawing/2014/main" id="{FC83F09C-FFE2-005E-4FE2-8186B1E4347E}"/>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0000FF"/>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1" name="Google Shape;258;p19">
              <a:extLst>
                <a:ext uri="{FF2B5EF4-FFF2-40B4-BE49-F238E27FC236}">
                  <a16:creationId xmlns:a16="http://schemas.microsoft.com/office/drawing/2014/main" id="{BAE1F348-A4AD-923B-24F2-F82F3627C4C9}"/>
                </a:ext>
              </a:extLst>
            </p:cNvPr>
            <p:cNvSpPr txBox="1"/>
            <p:nvPr/>
          </p:nvSpPr>
          <p:spPr>
            <a:xfrm>
              <a:off x="5531990" y="2256901"/>
              <a:ext cx="5267654"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en-US" sz="2400" b="1">
                  <a:solidFill>
                    <a:srgbClr val="0000FF"/>
                  </a:solidFill>
                  <a:latin typeface="Arial" panose="020B0604020202020204" pitchFamily="34" charset="0"/>
                  <a:cs typeface="Arial" panose="020B0604020202020204" pitchFamily="34" charset="0"/>
                </a:rPr>
                <a:t>Tính cấp thiết của vấn đề chống thoái hóa đất</a:t>
              </a:r>
              <a:endParaRPr lang="en-US" sz="2400">
                <a:solidFill>
                  <a:srgbClr val="0000FF"/>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
        <p:nvSpPr>
          <p:cNvPr id="15" name="Thought Bubble: Cloud 14">
            <a:extLst>
              <a:ext uri="{FF2B5EF4-FFF2-40B4-BE49-F238E27FC236}">
                <a16:creationId xmlns:a16="http://schemas.microsoft.com/office/drawing/2014/main" id="{C52F0B77-1471-16FC-369F-22F735C6F2FC}"/>
              </a:ext>
            </a:extLst>
          </p:cNvPr>
          <p:cNvSpPr/>
          <p:nvPr/>
        </p:nvSpPr>
        <p:spPr>
          <a:xfrm>
            <a:off x="3024028" y="1595307"/>
            <a:ext cx="6089150" cy="3125147"/>
          </a:xfrm>
          <a:prstGeom prst="cloudCallout">
            <a:avLst>
              <a:gd name="adj1" fmla="val -62114"/>
              <a:gd name="adj2" fmla="val 8480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27D6A01-09B9-391F-30FB-B0755BDAC74D}"/>
              </a:ext>
            </a:extLst>
          </p:cNvPr>
          <p:cNvSpPr txBox="1"/>
          <p:nvPr/>
        </p:nvSpPr>
        <p:spPr>
          <a:xfrm>
            <a:off x="3436040" y="2554638"/>
            <a:ext cx="4759502" cy="1206484"/>
          </a:xfrm>
          <a:prstGeom prst="rect">
            <a:avLst/>
          </a:prstGeom>
          <a:noFill/>
        </p:spPr>
        <p:txBody>
          <a:bodyPr wrap="square">
            <a:spAutoFit/>
          </a:bodyPr>
          <a:lstStyle/>
          <a:p>
            <a:pPr marL="217170" indent="180340" algn="ctr">
              <a:lnSpc>
                <a:spcPct val="115000"/>
              </a:lnSpc>
              <a:spcAft>
                <a:spcPts val="600"/>
              </a:spcAft>
              <a:tabLst>
                <a:tab pos="180340" algn="l"/>
                <a:tab pos="450215" algn="l"/>
              </a:tabLst>
            </a:pPr>
            <a:r>
              <a:rPr lang="en-US" sz="3200" b="1">
                <a:solidFill>
                  <a:srgbClr val="FF0000"/>
                </a:solidFill>
                <a:effectLst/>
                <a:latin typeface="#9Slide05 Fourth" panose="00000500000000000000" pitchFamily="2" charset="0"/>
                <a:ea typeface="Cambria" panose="02040503050406030204" pitchFamily="18" charset="0"/>
              </a:rPr>
              <a:t>Là HS </a:t>
            </a:r>
            <a:r>
              <a:rPr lang="vi-VN" sz="3200" b="1">
                <a:solidFill>
                  <a:srgbClr val="FF0000"/>
                </a:solidFill>
                <a:effectLst/>
                <a:latin typeface="#9Slide05 Fourth" panose="00000500000000000000" pitchFamily="2" charset="0"/>
                <a:ea typeface="Cambria" panose="02040503050406030204" pitchFamily="18" charset="0"/>
              </a:rPr>
              <a:t>em</a:t>
            </a:r>
            <a:r>
              <a:rPr lang="en-US" sz="3200" b="1">
                <a:solidFill>
                  <a:srgbClr val="FF0000"/>
                </a:solidFill>
                <a:effectLst/>
                <a:latin typeface="#9Slide05 Fourth" panose="00000500000000000000" pitchFamily="2" charset="0"/>
                <a:ea typeface="Cambria" panose="02040503050406030204" pitchFamily="18" charset="0"/>
              </a:rPr>
              <a:t> sẽ làm gì để bảo vệ tài nguyên đất?</a:t>
            </a:r>
            <a:endParaRPr lang="en-US" sz="3200" b="1">
              <a:solidFill>
                <a:srgbClr val="FF0000"/>
              </a:solidFill>
              <a:effectLst/>
              <a:latin typeface="#9Slide05 Fourth" panose="00000500000000000000" pitchFamily="2" charset="0"/>
              <a:ea typeface="Times New Roman" panose="02020603050405020304" pitchFamily="18" charset="0"/>
            </a:endParaRPr>
          </a:p>
        </p:txBody>
      </p:sp>
      <p:pic>
        <p:nvPicPr>
          <p:cNvPr id="3074" name="Picture 2" descr="Nên sửa máy tính ở đâu">
            <a:extLst>
              <a:ext uri="{FF2B5EF4-FFF2-40B4-BE49-F238E27FC236}">
                <a16:creationId xmlns:a16="http://schemas.microsoft.com/office/drawing/2014/main" id="{870AA73C-7F45-6FA4-B771-C756AB2D4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4" y="4313755"/>
            <a:ext cx="19145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301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2;p19">
            <a:extLst>
              <a:ext uri="{FF2B5EF4-FFF2-40B4-BE49-F238E27FC236}">
                <a16:creationId xmlns:a16="http://schemas.microsoft.com/office/drawing/2014/main" id="{307D503E-91B9-240D-F314-FD671586DE92}"/>
              </a:ext>
            </a:extLst>
          </p:cNvPr>
          <p:cNvGrpSpPr/>
          <p:nvPr/>
        </p:nvGrpSpPr>
        <p:grpSpPr>
          <a:xfrm>
            <a:off x="10274" y="10274"/>
            <a:ext cx="8320937" cy="1166300"/>
            <a:chOff x="4660694" y="1859063"/>
            <a:chExt cx="6240702" cy="874725"/>
          </a:xfrm>
        </p:grpSpPr>
        <p:sp>
          <p:nvSpPr>
            <p:cNvPr id="3" name="Google Shape;253;p19">
              <a:extLst>
                <a:ext uri="{FF2B5EF4-FFF2-40B4-BE49-F238E27FC236}">
                  <a16:creationId xmlns:a16="http://schemas.microsoft.com/office/drawing/2014/main" id="{44691A57-9229-2E5E-F3D0-3E0A41CBC95D}"/>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0070C0"/>
            </a:solidFill>
            <a:ln>
              <a:noFill/>
            </a:ln>
          </p:spPr>
          <p:txBody>
            <a:bodyPr spcFirstLastPara="1" wrap="square" lIns="121900" tIns="121900" rIns="121900" bIns="121900" anchor="ctr" anchorCtr="0">
              <a:noAutofit/>
            </a:bodyPr>
            <a:lstStyle/>
            <a:p>
              <a:endParaRPr sz="2400"/>
            </a:p>
          </p:txBody>
        </p:sp>
        <p:sp>
          <p:nvSpPr>
            <p:cNvPr id="4" name="Google Shape;254;p19">
              <a:extLst>
                <a:ext uri="{FF2B5EF4-FFF2-40B4-BE49-F238E27FC236}">
                  <a16:creationId xmlns:a16="http://schemas.microsoft.com/office/drawing/2014/main" id="{913B0CEC-322C-E299-749C-521A0F81C979}"/>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5" name="Google Shape;255;p19">
              <a:extLst>
                <a:ext uri="{FF2B5EF4-FFF2-40B4-BE49-F238E27FC236}">
                  <a16:creationId xmlns:a16="http://schemas.microsoft.com/office/drawing/2014/main" id="{8572BE78-74C6-F326-1545-5DD0FDD812A4}"/>
                </a:ext>
              </a:extLst>
            </p:cNvPr>
            <p:cNvSpPr/>
            <p:nvPr/>
          </p:nvSpPr>
          <p:spPr>
            <a:xfrm>
              <a:off x="5062823" y="1878288"/>
              <a:ext cx="5838573"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FAFAB0"/>
            </a:solidFill>
            <a:ln>
              <a:noFill/>
            </a:ln>
          </p:spPr>
          <p:txBody>
            <a:bodyPr spcFirstLastPara="1" wrap="square" lIns="121900" tIns="121900" rIns="121900" bIns="121900" anchor="ctr" anchorCtr="0">
              <a:noAutofit/>
            </a:bodyPr>
            <a:lstStyle/>
            <a:p>
              <a:endParaRPr sz="2400"/>
            </a:p>
          </p:txBody>
        </p:sp>
        <p:sp>
          <p:nvSpPr>
            <p:cNvPr id="6" name="Google Shape;256;p19">
              <a:extLst>
                <a:ext uri="{FF2B5EF4-FFF2-40B4-BE49-F238E27FC236}">
                  <a16:creationId xmlns:a16="http://schemas.microsoft.com/office/drawing/2014/main" id="{62F7C096-6F1E-A40F-EED9-A74E738FC453}"/>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0000FF"/>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7" name="Google Shape;258;p19">
              <a:extLst>
                <a:ext uri="{FF2B5EF4-FFF2-40B4-BE49-F238E27FC236}">
                  <a16:creationId xmlns:a16="http://schemas.microsoft.com/office/drawing/2014/main" id="{0E64CE2E-1F09-3B8B-F579-C781E35BFB8B}"/>
                </a:ext>
              </a:extLst>
            </p:cNvPr>
            <p:cNvSpPr txBox="1"/>
            <p:nvPr/>
          </p:nvSpPr>
          <p:spPr>
            <a:xfrm>
              <a:off x="5531990" y="2256901"/>
              <a:ext cx="5267654"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en-US" sz="2400" b="1">
                  <a:solidFill>
                    <a:srgbClr val="0000FF"/>
                  </a:solidFill>
                  <a:latin typeface="Arial" panose="020B0604020202020204" pitchFamily="34" charset="0"/>
                  <a:cs typeface="Arial" panose="020B0604020202020204" pitchFamily="34" charset="0"/>
                </a:rPr>
                <a:t>Tính cấp thiết của vấn đề chống thoái hóa đất</a:t>
              </a:r>
              <a:endParaRPr lang="en-US" sz="2400">
                <a:solidFill>
                  <a:srgbClr val="0000FF"/>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pic>
        <p:nvPicPr>
          <p:cNvPr id="10" name="Picture 9" descr="book9">
            <a:extLst>
              <a:ext uri="{FF2B5EF4-FFF2-40B4-BE49-F238E27FC236}">
                <a16:creationId xmlns:a16="http://schemas.microsoft.com/office/drawing/2014/main" id="{BD532340-5262-5D19-1654-C249443F366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04634" y="149047"/>
            <a:ext cx="1444103" cy="102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2CB988E-2A2D-450E-BF40-7F363DE3F26A}"/>
              </a:ext>
            </a:extLst>
          </p:cNvPr>
          <p:cNvPicPr>
            <a:picLocks noChangeAspect="1"/>
          </p:cNvPicPr>
          <p:nvPr/>
        </p:nvPicPr>
        <p:blipFill rotWithShape="1">
          <a:blip r:embed="rId4"/>
          <a:srcRect l="10269" r="929" b="13330"/>
          <a:stretch/>
        </p:blipFill>
        <p:spPr>
          <a:xfrm>
            <a:off x="0" y="5958042"/>
            <a:ext cx="12191999" cy="899958"/>
          </a:xfrm>
          <a:prstGeom prst="rect">
            <a:avLst/>
          </a:prstGeom>
        </p:spPr>
      </p:pic>
      <p:sp>
        <p:nvSpPr>
          <p:cNvPr id="11" name="TextBox 10">
            <a:extLst>
              <a:ext uri="{FF2B5EF4-FFF2-40B4-BE49-F238E27FC236}">
                <a16:creationId xmlns:a16="http://schemas.microsoft.com/office/drawing/2014/main" id="{A3BD54B7-87B6-9BD2-0E84-6C679A378784}"/>
              </a:ext>
            </a:extLst>
          </p:cNvPr>
          <p:cNvSpPr txBox="1"/>
          <p:nvPr/>
        </p:nvSpPr>
        <p:spPr>
          <a:xfrm>
            <a:off x="460061" y="1440043"/>
            <a:ext cx="10366624" cy="4524315"/>
          </a:xfrm>
          <a:prstGeom prst="rect">
            <a:avLst/>
          </a:prstGeom>
          <a:noFill/>
        </p:spPr>
        <p:txBody>
          <a:bodyPr wrap="square">
            <a:spAutoFit/>
          </a:bodyPr>
          <a:lstStyle/>
          <a:p>
            <a:pPr algn="just"/>
            <a:r>
              <a:rPr lang="vi-VN" sz="3600" b="1" i="0">
                <a:solidFill>
                  <a:srgbClr val="0000FF"/>
                </a:solidFill>
                <a:effectLst/>
                <a:latin typeface="#9Slide05 Fourth" panose="00000500000000000000" pitchFamily="2" charset="0"/>
              </a:rPr>
              <a:t>- Thực trạng: </a:t>
            </a:r>
            <a:r>
              <a:rPr lang="vi-VN" sz="3600" b="0" i="0">
                <a:solidFill>
                  <a:srgbClr val="0000FF"/>
                </a:solidFill>
                <a:effectLst/>
                <a:latin typeface="#9Slide05 Fourth" panose="00000500000000000000" pitchFamily="2" charset="0"/>
              </a:rPr>
              <a:t>Diện tích đất bị thoái hoá ở Việt Nam khoảng 10 triệu h (30% diện tích cả nước).</a:t>
            </a:r>
          </a:p>
          <a:p>
            <a:pPr algn="just"/>
            <a:r>
              <a:rPr lang="vi-VN" sz="3600" b="1" i="0">
                <a:solidFill>
                  <a:srgbClr val="0000FF"/>
                </a:solidFill>
                <a:effectLst/>
                <a:latin typeface="#9Slide05 Fourth" panose="00000500000000000000" pitchFamily="2" charset="0"/>
              </a:rPr>
              <a:t>- Hậu quả : </a:t>
            </a:r>
            <a:r>
              <a:rPr lang="vi-VN" sz="3600" b="0" i="0">
                <a:solidFill>
                  <a:srgbClr val="0000FF"/>
                </a:solidFill>
                <a:effectLst/>
                <a:latin typeface="#9Slide05 Fourth" panose="00000500000000000000" pitchFamily="2" charset="0"/>
              </a:rPr>
              <a:t>Thoái hoá đất dẫn đến độ phì của đất giảm khiến năng suất cây trồng bị ảnh hưởng, thậm chí nhiều nơi đất bị thoái hoá nặng không thể sử dụng cho trồng trọt.</a:t>
            </a:r>
          </a:p>
          <a:p>
            <a:pPr algn="just"/>
            <a:r>
              <a:rPr lang="vi-VN" sz="3600" b="0" i="0">
                <a:solidFill>
                  <a:srgbClr val="0000FF"/>
                </a:solidFill>
                <a:effectLst/>
                <a:latin typeface="#9Slide05 Fourth" panose="00000500000000000000" pitchFamily="2" charset="0"/>
              </a:rPr>
              <a:t>=&gt; Vì vậy, việc ngăn chặn sự thoái hoá đất, nâng cao chất lượng đất có ý nghĩa vô cùng quan trọng trong việc đảm bảo tài nguyên đất cho sản xuất nông, lâm nghiệp.</a:t>
            </a:r>
          </a:p>
        </p:txBody>
      </p:sp>
    </p:spTree>
    <p:extLst>
      <p:ext uri="{BB962C8B-B14F-4D97-AF65-F5344CB8AC3E}">
        <p14:creationId xmlns:p14="http://schemas.microsoft.com/office/powerpoint/2010/main" val="335183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1C94DB-AE50-4FD5-BCA7-EA4FA32F4EA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C09909-D76B-4414-BFB9-464193DC4EDA}"/>
              </a:ext>
            </a:extLst>
          </p:cNvPr>
          <p:cNvSpPr/>
          <p:nvPr/>
        </p:nvSpPr>
        <p:spPr>
          <a:xfrm>
            <a:off x="1447800" y="116840"/>
            <a:ext cx="9296400" cy="2514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6" name="TextBox 5">
            <a:extLst>
              <a:ext uri="{FF2B5EF4-FFF2-40B4-BE49-F238E27FC236}">
                <a16:creationId xmlns:a16="http://schemas.microsoft.com/office/drawing/2014/main" id="{23FDE90A-BAB4-4D05-A422-E05EFCFAE2EC}"/>
              </a:ext>
            </a:extLst>
          </p:cNvPr>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3333FF"/>
                </a:solidFill>
                <a:latin typeface="Arial" pitchFamily="34" charset="0"/>
                <a:cs typeface="Arial" pitchFamily="34" charset="0"/>
              </a:rPr>
              <a:t>Người soạn	: Lê Thị Chinh</a:t>
            </a:r>
          </a:p>
          <a:p>
            <a:r>
              <a:rPr lang="en-US" sz="2000">
                <a:solidFill>
                  <a:srgbClr val="3333FF"/>
                </a:solidFill>
                <a:latin typeface="Arial" pitchFamily="34" charset="0"/>
                <a:cs typeface="Arial" pitchFamily="34" charset="0"/>
              </a:rPr>
              <a:t>Năm sinh           : 1990</a:t>
            </a:r>
          </a:p>
          <a:p>
            <a:r>
              <a:rPr lang="en-US" sz="2000">
                <a:solidFill>
                  <a:srgbClr val="3333FF"/>
                </a:solidFill>
                <a:latin typeface="Arial" pitchFamily="34" charset="0"/>
                <a:cs typeface="Arial" pitchFamily="34" charset="0"/>
              </a:rPr>
              <a:t>Đơn vị công tác	: Trường THCS LÝ TỰ TRỌNG</a:t>
            </a:r>
          </a:p>
          <a:p>
            <a:r>
              <a:rPr lang="en-US" sz="2000">
                <a:solidFill>
                  <a:srgbClr val="3333FF"/>
                </a:solidFill>
                <a:latin typeface="Arial" pitchFamily="34" charset="0"/>
                <a:cs typeface="Arial" pitchFamily="34" charset="0"/>
              </a:rPr>
              <a:t>SĐT		: 0982276629</a:t>
            </a:r>
          </a:p>
          <a:p>
            <a:r>
              <a:rPr lang="en-US" sz="2000">
                <a:solidFill>
                  <a:srgbClr val="3333FF"/>
                </a:solidFill>
                <a:latin typeface="Arial" pitchFamily="34" charset="0"/>
                <a:cs typeface="Arial" pitchFamily="34" charset="0"/>
              </a:rPr>
              <a:t>Mail		: lethichinh09sdl@gmail.com</a:t>
            </a:r>
          </a:p>
        </p:txBody>
      </p:sp>
      <p:pic>
        <p:nvPicPr>
          <p:cNvPr id="7" name="Picture 2" descr="Có thể là hình ảnh về Chinh Lê và đang cười">
            <a:extLst>
              <a:ext uri="{FF2B5EF4-FFF2-40B4-BE49-F238E27FC236}">
                <a16:creationId xmlns:a16="http://schemas.microsoft.com/office/drawing/2014/main" id="{6F4152F9-DA89-4749-B93B-9AA3AB1606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94D781-FBBA-41B7-ADDA-0D4D2BF707A9}"/>
              </a:ext>
            </a:extLst>
          </p:cNvPr>
          <p:cNvSpPr txBox="1"/>
          <p:nvPr/>
        </p:nvSpPr>
        <p:spPr>
          <a:xfrm>
            <a:off x="1380275" y="2631439"/>
            <a:ext cx="9431447" cy="830997"/>
          </a:xfrm>
          <a:prstGeom prst="rect">
            <a:avLst/>
          </a:prstGeom>
          <a:solidFill>
            <a:schemeClr val="accent5">
              <a:lumMod val="20000"/>
              <a:lumOff val="80000"/>
            </a:schemeClr>
          </a:solidFill>
        </p:spPr>
        <p:txBody>
          <a:bodyPr wrap="square" rtlCol="0">
            <a:spAutoFit/>
          </a:bodyPr>
          <a:lstStyle/>
          <a:p>
            <a:pPr algn="ctr"/>
            <a:r>
              <a:rPr lang="en-US" sz="2400" b="1">
                <a:solidFill>
                  <a:srgbClr val="3333FF"/>
                </a:solidFill>
                <a:latin typeface="Arial" panose="020B0604020202020204" pitchFamily="34" charset="0"/>
                <a:cs typeface="Arial" panose="020B0604020202020204" pitchFamily="34" charset="0"/>
              </a:rPr>
              <a:t>TÀI LIỆU TỰ MÌNH BIÊN SOẠN CÓ ĐỦ BỘ POWERPOINT 6789</a:t>
            </a:r>
          </a:p>
          <a:p>
            <a:pPr algn="ctr"/>
            <a:r>
              <a:rPr lang="en-US" sz="2400" b="1">
                <a:solidFill>
                  <a:srgbClr val="3333FF"/>
                </a:solidFill>
                <a:latin typeface="Arial" panose="020B0604020202020204" pitchFamily="34" charset="0"/>
                <a:cs typeface="Arial" panose="020B0604020202020204" pitchFamily="34" charset="0"/>
              </a:rPr>
              <a:t> THẦY CÔ CẦN IB NHẬN BÀI THAM KHẢO NHÉ! CẢM </a:t>
            </a:r>
            <a:r>
              <a:rPr lang="vi-VN" sz="2400" b="1">
                <a:solidFill>
                  <a:srgbClr val="3333FF"/>
                </a:solidFill>
                <a:latin typeface="Arial" panose="020B0604020202020204" pitchFamily="34" charset="0"/>
                <a:cs typeface="Arial" panose="020B0604020202020204" pitchFamily="34" charset="0"/>
              </a:rPr>
              <a:t>Ơ</a:t>
            </a:r>
            <a:r>
              <a:rPr lang="en-US" sz="2400" b="1">
                <a:solidFill>
                  <a:srgbClr val="3333FF"/>
                </a:solidFill>
                <a:latin typeface="Arial" panose="020B0604020202020204" pitchFamily="34" charset="0"/>
                <a:cs typeface="Arial" panose="020B0604020202020204" pitchFamily="34" charset="0"/>
              </a:rPr>
              <a:t>N!</a:t>
            </a:r>
          </a:p>
        </p:txBody>
      </p:sp>
      <p:sp>
        <p:nvSpPr>
          <p:cNvPr id="9" name="Rectangle 8">
            <a:extLst>
              <a:ext uri="{FF2B5EF4-FFF2-40B4-BE49-F238E27FC236}">
                <a16:creationId xmlns:a16="http://schemas.microsoft.com/office/drawing/2014/main" id="{D0B5C502-45C6-4E42-A8F6-7219F7D2DBCF}"/>
              </a:ext>
            </a:extLst>
          </p:cNvPr>
          <p:cNvSpPr/>
          <p:nvPr/>
        </p:nvSpPr>
        <p:spPr>
          <a:xfrm>
            <a:off x="176773" y="3493164"/>
            <a:ext cx="11838450" cy="3539430"/>
          </a:xfrm>
          <a:prstGeom prst="rect">
            <a:avLst/>
          </a:prstGeom>
        </p:spPr>
        <p:txBody>
          <a:bodyPr wrap="square">
            <a:spAutoFit/>
          </a:bodyPr>
          <a:lstStyle/>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Tác giả bộ ppt Địa Lí (6-7,8 ch</a:t>
            </a:r>
            <a:r>
              <a:rPr lang="vi-VN" sz="2800">
                <a:solidFill>
                  <a:srgbClr val="7030A0"/>
                </a:solidFill>
                <a:latin typeface="Arial" panose="020B0604020202020204" pitchFamily="34" charset="0"/>
                <a:cs typeface="Arial" panose="020B0604020202020204" pitchFamily="34" charset="0"/>
              </a:rPr>
              <a:t>ư</a:t>
            </a:r>
            <a:r>
              <a:rPr lang="en-US" sz="28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 Facebook cá nhân: </a:t>
            </a:r>
            <a:r>
              <a:rPr lang="en-US" sz="28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28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2800">
                <a:latin typeface="Arial" panose="020B0604020202020204" pitchFamily="34" charset="0"/>
                <a:cs typeface="Arial" panose="020B0604020202020204" pitchFamily="34" charset="0"/>
              </a:rPr>
              <a:t> </a:t>
            </a:r>
            <a:r>
              <a:rPr lang="en-US" sz="2800">
                <a:solidFill>
                  <a:srgbClr val="7030A0"/>
                </a:solidFill>
                <a:latin typeface="Arial" panose="020B0604020202020204" pitchFamily="34" charset="0"/>
                <a:cs typeface="Arial" panose="020B0604020202020204" pitchFamily="34" charset="0"/>
              </a:rPr>
              <a:t>Nhóm chia sẻ tài liệu: </a:t>
            </a:r>
            <a:r>
              <a:rPr lang="en-US" sz="28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p:txBody>
      </p:sp>
    </p:spTree>
    <p:extLst>
      <p:ext uri="{BB962C8B-B14F-4D97-AF65-F5344CB8AC3E}">
        <p14:creationId xmlns:p14="http://schemas.microsoft.com/office/powerpoint/2010/main" val="1754814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1424287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FB2678-712A-E9DF-2E8C-2FDE2E65A502}"/>
              </a:ext>
            </a:extLst>
          </p:cNvPr>
          <p:cNvPicPr>
            <a:picLocks noChangeAspect="1"/>
          </p:cNvPicPr>
          <p:nvPr/>
        </p:nvPicPr>
        <p:blipFill rotWithShape="1">
          <a:blip r:embed="rId5"/>
          <a:srcRect l="10269" r="929" b="13330"/>
          <a:stretch/>
        </p:blipFill>
        <p:spPr>
          <a:xfrm>
            <a:off x="0" y="5958042"/>
            <a:ext cx="12191999" cy="899958"/>
          </a:xfrm>
          <a:prstGeom prst="rect">
            <a:avLst/>
          </a:prstGeom>
        </p:spPr>
      </p:pic>
      <p:sp>
        <p:nvSpPr>
          <p:cNvPr id="3" name="Snip Diagonal Corner Rectangle 3">
            <a:extLst>
              <a:ext uri="{FF2B5EF4-FFF2-40B4-BE49-F238E27FC236}">
                <a16:creationId xmlns:a16="http://schemas.microsoft.com/office/drawing/2014/main" id="{3734A94B-B96B-717C-BE88-751FF65A6C1A}"/>
              </a:ext>
            </a:extLst>
          </p:cNvPr>
          <p:cNvSpPr/>
          <p:nvPr/>
        </p:nvSpPr>
        <p:spPr>
          <a:xfrm>
            <a:off x="897505" y="1483028"/>
            <a:ext cx="10456062" cy="13892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a:solidFill>
                <a:srgbClr val="FF0000"/>
              </a:solidFill>
              <a:latin typeface="Arial" panose="020B0604020202020204" pitchFamily="34" charset="0"/>
              <a:cs typeface="Arial" panose="020B0604020202020204" pitchFamily="34" charset="0"/>
            </a:endParaRPr>
          </a:p>
          <a:p>
            <a:pPr algn="ctr"/>
            <a:r>
              <a:rPr lang="en-US" sz="4000" b="1">
                <a:solidFill>
                  <a:srgbClr val="FF0000"/>
                </a:solidFill>
                <a:latin typeface="Arial" panose="020B0604020202020204" pitchFamily="34" charset="0"/>
                <a:cs typeface="Arial" panose="020B0604020202020204" pitchFamily="34" charset="0"/>
              </a:rPr>
              <a:t>Câu 1. </a:t>
            </a:r>
            <a:r>
              <a:rPr lang="vi-VN" sz="4000" b="1">
                <a:solidFill>
                  <a:srgbClr val="FF0000"/>
                </a:solidFill>
                <a:latin typeface="Arial" panose="020B0604020202020204" pitchFamily="34" charset="0"/>
                <a:cs typeface="Arial" panose="020B0604020202020204" pitchFamily="34" charset="0"/>
              </a:rPr>
              <a:t>Giá trị sử dụng trong nông nghiệp của</a:t>
            </a:r>
            <a:r>
              <a:rPr lang="en-US" sz="4000" b="1">
                <a:solidFill>
                  <a:srgbClr val="FF0000"/>
                </a:solidFill>
                <a:latin typeface="Arial" panose="020B0604020202020204" pitchFamily="34" charset="0"/>
                <a:cs typeface="Arial" panose="020B0604020202020204" pitchFamily="34" charset="0"/>
              </a:rPr>
              <a:t> </a:t>
            </a:r>
            <a:r>
              <a:rPr lang="vi-VN" sz="4000" b="1">
                <a:solidFill>
                  <a:srgbClr val="FF0000"/>
                </a:solidFill>
                <a:latin typeface="Arial" panose="020B0604020202020204" pitchFamily="34" charset="0"/>
                <a:cs typeface="Arial" panose="020B0604020202020204" pitchFamily="34" charset="0"/>
              </a:rPr>
              <a:t>nhóm đất feralit là:</a:t>
            </a:r>
            <a:endParaRPr lang="vi-VN" sz="4000">
              <a:solidFill>
                <a:srgbClr val="FF0000"/>
              </a:solidFill>
              <a:latin typeface="Arial" panose="020B0604020202020204" pitchFamily="34" charset="0"/>
              <a:cs typeface="Arial" panose="020B0604020202020204" pitchFamily="34" charset="0"/>
            </a:endParaRPr>
          </a:p>
          <a:p>
            <a:pPr algn="ctr"/>
            <a:endParaRPr lang="vi-VN" sz="4000" b="1">
              <a:solidFill>
                <a:srgbClr val="FF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326E73A-D5E0-990B-55FC-4A83EA42B39D}"/>
              </a:ext>
            </a:extLst>
          </p:cNvPr>
          <p:cNvSpPr/>
          <p:nvPr/>
        </p:nvSpPr>
        <p:spPr>
          <a:xfrm>
            <a:off x="65653" y="3300908"/>
            <a:ext cx="5786840" cy="899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Tx/>
              <a:buAutoNum type="alphaUcPeriod"/>
              <a:defRPr/>
            </a:pPr>
            <a:r>
              <a:rPr lang="en-US" sz="3200" b="1">
                <a:solidFill>
                  <a:srgbClr val="3333FF"/>
                </a:solidFill>
                <a:latin typeface="Arial" panose="020B0604020202020204" pitchFamily="34" charset="0"/>
                <a:cs typeface="Arial" panose="020B0604020202020204" pitchFamily="34" charset="0"/>
              </a:rPr>
              <a:t>Trồng cây công nghiệp lâu năm: chè,cao su</a:t>
            </a:r>
          </a:p>
        </p:txBody>
      </p:sp>
      <p:sp>
        <p:nvSpPr>
          <p:cNvPr id="5" name="Rectangle 4">
            <a:extLst>
              <a:ext uri="{FF2B5EF4-FFF2-40B4-BE49-F238E27FC236}">
                <a16:creationId xmlns:a16="http://schemas.microsoft.com/office/drawing/2014/main" id="{4968BC6A-C91B-4502-71F7-7416329A37D1}"/>
              </a:ext>
            </a:extLst>
          </p:cNvPr>
          <p:cNvSpPr/>
          <p:nvPr/>
        </p:nvSpPr>
        <p:spPr>
          <a:xfrm>
            <a:off x="6096000" y="3300907"/>
            <a:ext cx="5786840" cy="8999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1"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endParaRPr>
          </a:p>
          <a:p>
            <a:pPr>
              <a:defRPr/>
            </a:pPr>
            <a:r>
              <a:rPr kumimoji="0" lang="vi-VN" sz="3200" b="1"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rPr>
              <a:t>B. </a:t>
            </a:r>
            <a:r>
              <a:rPr lang="en-US" sz="3200" b="1" noProof="0">
                <a:solidFill>
                  <a:srgbClr val="3333FF"/>
                </a:solidFill>
                <a:latin typeface="Arial" panose="020B0604020202020204" pitchFamily="34" charset="0"/>
                <a:cs typeface="Arial" panose="020B0604020202020204" pitchFamily="34" charset="0"/>
              </a:rPr>
              <a:t>Trồng cây lương thực</a:t>
            </a:r>
            <a:endParaRPr lang="en-US" sz="3200" b="1">
              <a:solidFill>
                <a:srgbClr val="3333FF"/>
              </a:solidFill>
              <a:latin typeface="Arial" panose="020B0604020202020204" pitchFamily="34" charset="0"/>
              <a:cs typeface="Arial" panose="020B0604020202020204" pitchFamily="34" charset="0"/>
            </a:endParaRPr>
          </a:p>
          <a:p>
            <a:pPr lvl="0">
              <a:defRPr/>
            </a:pPr>
            <a:endParaRPr kumimoji="0" lang="vi-VN" sz="3200" b="1"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39244BA-BCCD-0159-CBD6-15D8B78A6019}"/>
              </a:ext>
            </a:extLst>
          </p:cNvPr>
          <p:cNvSpPr/>
          <p:nvPr/>
        </p:nvSpPr>
        <p:spPr>
          <a:xfrm>
            <a:off x="78204" y="4457470"/>
            <a:ext cx="5786839" cy="10002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1" i="0" u="none" strike="noStrike" kern="1200" cap="none" spc="0" normalizeH="0" baseline="0" noProof="0">
              <a:ln>
                <a:noFill/>
              </a:ln>
              <a:solidFill>
                <a:srgbClr val="2214DE"/>
              </a:solidFill>
              <a:effectLst/>
              <a:uLnTx/>
              <a:uFillTx/>
              <a:latin typeface="Arial" panose="020B0604020202020204" pitchFamily="34" charset="0"/>
              <a:cs typeface="Arial" panose="020B0604020202020204" pitchFamily="34" charset="0"/>
            </a:endParaRPr>
          </a:p>
          <a:p>
            <a:pPr>
              <a:defRPr/>
            </a:pPr>
            <a:r>
              <a:rPr kumimoji="0" lang="vi-VN" sz="3200" b="1"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rPr>
              <a:t>C.</a:t>
            </a:r>
            <a:r>
              <a:rPr lang="en-US" sz="3200" b="1">
                <a:solidFill>
                  <a:srgbClr val="3333FF"/>
                </a:solidFill>
                <a:latin typeface="Arial" panose="020B0604020202020204" pitchFamily="34" charset="0"/>
                <a:cs typeface="Arial" panose="020B0604020202020204" pitchFamily="34" charset="0"/>
              </a:rPr>
              <a:t>Trồng rừng phòng hộ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2214DE"/>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FB8572E-F365-BAA6-B8FF-F5C804E79D04}"/>
              </a:ext>
            </a:extLst>
          </p:cNvPr>
          <p:cNvSpPr/>
          <p:nvPr/>
        </p:nvSpPr>
        <p:spPr>
          <a:xfrm>
            <a:off x="6140367" y="4489619"/>
            <a:ext cx="5973429" cy="9680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1" i="0" u="none" strike="noStrike" kern="1200" cap="none" spc="0" normalizeH="0" baseline="0" noProof="0">
              <a:ln>
                <a:noFill/>
              </a:ln>
              <a:solidFill>
                <a:srgbClr val="2214DE"/>
              </a:solidFill>
              <a:effectLst/>
              <a:uLnTx/>
              <a:uFillTx/>
              <a:latin typeface="Arial" panose="020B0604020202020204" pitchFamily="34" charset="0"/>
              <a:cs typeface="Arial" panose="020B0604020202020204" pitchFamily="34" charset="0"/>
            </a:endParaRPr>
          </a:p>
          <a:p>
            <a:pPr>
              <a:defRPr/>
            </a:pPr>
            <a:r>
              <a:rPr kumimoji="0" lang="vi-VN" sz="3200" b="1"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rPr>
              <a:t>D. </a:t>
            </a:r>
            <a:r>
              <a:rPr lang="en-US" sz="3200" b="1" noProof="0">
                <a:solidFill>
                  <a:srgbClr val="3333FF"/>
                </a:solidFill>
                <a:latin typeface="Arial" panose="020B0604020202020204" pitchFamily="34" charset="0"/>
                <a:cs typeface="Arial" panose="020B0604020202020204" pitchFamily="34" charset="0"/>
              </a:rPr>
              <a:t>Trồng cây công nghiệp hàng năm:dâu tằm, thuốc lá</a:t>
            </a:r>
            <a:endParaRPr lang="en-US" sz="3200" b="1">
              <a:solidFill>
                <a:srgbClr val="3333FF"/>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2214DE"/>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C83E835-0B03-DE1F-4F69-083B699521D2}"/>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33601" y="3476249"/>
            <a:ext cx="750771" cy="600574"/>
          </a:xfrm>
          <a:prstGeom prst="rect">
            <a:avLst/>
          </a:prstGeom>
        </p:spPr>
      </p:pic>
      <p:pic>
        <p:nvPicPr>
          <p:cNvPr id="9" name="Picture 8">
            <a:extLst>
              <a:ext uri="{FF2B5EF4-FFF2-40B4-BE49-F238E27FC236}">
                <a16:creationId xmlns:a16="http://schemas.microsoft.com/office/drawing/2014/main" id="{321FCD70-D217-2466-8CA9-90451EAE96D8}"/>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04176" y="4583286"/>
            <a:ext cx="760209" cy="665296"/>
          </a:xfrm>
          <a:prstGeom prst="rect">
            <a:avLst/>
          </a:prstGeom>
        </p:spPr>
      </p:pic>
      <p:pic>
        <p:nvPicPr>
          <p:cNvPr id="10" name="Picture 9">
            <a:extLst>
              <a:ext uri="{FF2B5EF4-FFF2-40B4-BE49-F238E27FC236}">
                <a16:creationId xmlns:a16="http://schemas.microsoft.com/office/drawing/2014/main" id="{C1360B44-6155-261E-E4AA-63475C5942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80469" y="4489619"/>
            <a:ext cx="804741" cy="707196"/>
          </a:xfrm>
          <a:prstGeom prst="rect">
            <a:avLst/>
          </a:prstGeom>
        </p:spPr>
      </p:pic>
      <p:pic>
        <p:nvPicPr>
          <p:cNvPr id="11" name="Picture 10">
            <a:extLst>
              <a:ext uri="{FF2B5EF4-FFF2-40B4-BE49-F238E27FC236}">
                <a16:creationId xmlns:a16="http://schemas.microsoft.com/office/drawing/2014/main" id="{4222D2F1-5851-618F-E8C0-1DBAC56233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2320" y="3397287"/>
            <a:ext cx="804742" cy="707197"/>
          </a:xfrm>
          <a:prstGeom prst="rect">
            <a:avLst/>
          </a:prstGeom>
        </p:spPr>
      </p:pic>
      <p:pic>
        <p:nvPicPr>
          <p:cNvPr id="12" name="Picture 11">
            <a:extLst>
              <a:ext uri="{FF2B5EF4-FFF2-40B4-BE49-F238E27FC236}">
                <a16:creationId xmlns:a16="http://schemas.microsoft.com/office/drawing/2014/main" id="{7E0EDB9A-4222-E0E0-399A-11291A4024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62410" y="4297397"/>
            <a:ext cx="495300" cy="438150"/>
          </a:xfrm>
          <a:prstGeom prst="rect">
            <a:avLst/>
          </a:prstGeom>
        </p:spPr>
      </p:pic>
      <p:grpSp>
        <p:nvGrpSpPr>
          <p:cNvPr id="13" name="Group 12">
            <a:extLst>
              <a:ext uri="{FF2B5EF4-FFF2-40B4-BE49-F238E27FC236}">
                <a16:creationId xmlns:a16="http://schemas.microsoft.com/office/drawing/2014/main" id="{85BC903C-85CA-F0CD-5BAE-42334233B434}"/>
              </a:ext>
            </a:extLst>
          </p:cNvPr>
          <p:cNvGrpSpPr/>
          <p:nvPr/>
        </p:nvGrpSpPr>
        <p:grpSpPr>
          <a:xfrm>
            <a:off x="9088654" y="109712"/>
            <a:ext cx="2923120" cy="1332666"/>
            <a:chOff x="9088654" y="109712"/>
            <a:chExt cx="2923120" cy="1332666"/>
          </a:xfrm>
        </p:grpSpPr>
        <p:sp>
          <p:nvSpPr>
            <p:cNvPr id="18" name="Cloud 17">
              <a:extLst>
                <a:ext uri="{FF2B5EF4-FFF2-40B4-BE49-F238E27FC236}">
                  <a16:creationId xmlns:a16="http://schemas.microsoft.com/office/drawing/2014/main" id="{B0B0A191-505B-9F84-D09F-7F12B7826B77}"/>
                </a:ext>
              </a:extLst>
            </p:cNvPr>
            <p:cNvSpPr/>
            <p:nvPr/>
          </p:nvSpPr>
          <p:spPr>
            <a:xfrm>
              <a:off x="9108440" y="755936"/>
              <a:ext cx="2309267" cy="686442"/>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Oval 19">
              <a:extLst>
                <a:ext uri="{FF2B5EF4-FFF2-40B4-BE49-F238E27FC236}">
                  <a16:creationId xmlns:a16="http://schemas.microsoft.com/office/drawing/2014/main" id="{0E7683E3-12DB-025B-2A19-6D195927A052}"/>
                </a:ext>
              </a:extLst>
            </p:cNvPr>
            <p:cNvSpPr/>
            <p:nvPr/>
          </p:nvSpPr>
          <p:spPr>
            <a:xfrm>
              <a:off x="9088654" y="269908"/>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1" name="Speech Bubble: Oval 20">
              <a:extLst>
                <a:ext uri="{FF2B5EF4-FFF2-40B4-BE49-F238E27FC236}">
                  <a16:creationId xmlns:a16="http://schemas.microsoft.com/office/drawing/2014/main" id="{A6C9E13A-DA4E-645D-4D46-10EC4BEC7CB1}"/>
                </a:ext>
              </a:extLst>
            </p:cNvPr>
            <p:cNvSpPr/>
            <p:nvPr/>
          </p:nvSpPr>
          <p:spPr>
            <a:xfrm>
              <a:off x="9843503" y="205759"/>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2" name="Speech Bubble: Oval 21">
              <a:extLst>
                <a:ext uri="{FF2B5EF4-FFF2-40B4-BE49-F238E27FC236}">
                  <a16:creationId xmlns:a16="http://schemas.microsoft.com/office/drawing/2014/main" id="{142537E9-8E4E-F315-6B56-DDE34737B71D}"/>
                </a:ext>
              </a:extLst>
            </p:cNvPr>
            <p:cNvSpPr/>
            <p:nvPr/>
          </p:nvSpPr>
          <p:spPr>
            <a:xfrm>
              <a:off x="10546667" y="109712"/>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B9AA3077-864E-7483-3C44-4118D8314CDF}"/>
                </a:ext>
              </a:extLst>
            </p:cNvPr>
            <p:cNvSpPr/>
            <p:nvPr/>
          </p:nvSpPr>
          <p:spPr>
            <a:xfrm>
              <a:off x="11305063" y="154489"/>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pic>
          <p:nvPicPr>
            <p:cNvPr id="25" name="Picture 24">
              <a:hlinkClick r:id="" action="ppaction://noaction"/>
              <a:extLst>
                <a:ext uri="{FF2B5EF4-FFF2-40B4-BE49-F238E27FC236}">
                  <a16:creationId xmlns:a16="http://schemas.microsoft.com/office/drawing/2014/main" id="{2A38AAE1-FE12-374E-C71B-09B1CD8968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0188" y="807206"/>
              <a:ext cx="446239" cy="570932"/>
            </a:xfrm>
            <a:prstGeom prst="rect">
              <a:avLst/>
            </a:prstGeom>
          </p:spPr>
        </p:pic>
      </p:grpSp>
      <p:sp>
        <p:nvSpPr>
          <p:cNvPr id="26" name="TextBox 25">
            <a:extLst>
              <a:ext uri="{FF2B5EF4-FFF2-40B4-BE49-F238E27FC236}">
                <a16:creationId xmlns:a16="http://schemas.microsoft.com/office/drawing/2014/main" id="{BE416CB4-DF07-FDF7-FB06-27ABC102E599}"/>
              </a:ext>
            </a:extLst>
          </p:cNvPr>
          <p:cNvSpPr txBox="1"/>
          <p:nvPr/>
        </p:nvSpPr>
        <p:spPr>
          <a:xfrm>
            <a:off x="2789097" y="174980"/>
            <a:ext cx="6411074" cy="830997"/>
          </a:xfrm>
          <a:prstGeom prst="rect">
            <a:avLst/>
          </a:prstGeom>
          <a:noFill/>
        </p:spPr>
        <p:txBody>
          <a:bodyPr wrap="square" rtlCol="0">
            <a:spAutoFit/>
          </a:bodyPr>
          <a:lstStyle/>
          <a:p>
            <a:pPr algn="ctr"/>
            <a:r>
              <a:rPr lang="en-US" sz="4800">
                <a:solidFill>
                  <a:srgbClr val="3108C8"/>
                </a:solidFill>
                <a:latin typeface="#9Slide07 IcielCrocante" panose="02000000000000000000" pitchFamily="2" charset="0"/>
              </a:rPr>
              <a:t>L</a:t>
            </a:r>
            <a:r>
              <a:rPr lang="vi-VN" sz="4800">
                <a:solidFill>
                  <a:srgbClr val="3108C8"/>
                </a:solidFill>
                <a:latin typeface="#9Slide07 IcielCrocante" panose="02000000000000000000" pitchFamily="2" charset="0"/>
              </a:rPr>
              <a:t>uyện</a:t>
            </a:r>
            <a:r>
              <a:rPr lang="en-US" sz="4800">
                <a:solidFill>
                  <a:srgbClr val="3108C8"/>
                </a:solidFill>
                <a:latin typeface="#9Slide07 IcielCrocante" panose="02000000000000000000" pitchFamily="2" charset="0"/>
              </a:rPr>
              <a:t> </a:t>
            </a:r>
            <a:r>
              <a:rPr lang="vi-VN" sz="4800">
                <a:solidFill>
                  <a:srgbClr val="3108C8"/>
                </a:solidFill>
                <a:latin typeface="#9Slide07 IcielCrocante" panose="02000000000000000000" pitchFamily="2" charset="0"/>
              </a:rPr>
              <a:t>tập</a:t>
            </a:r>
            <a:endParaRPr lang="en-US" sz="4800">
              <a:solidFill>
                <a:srgbClr val="3108C8"/>
              </a:solidFill>
              <a:latin typeface="#9Slide07 IcielCrocante" panose="02000000000000000000" pitchFamily="2" charset="0"/>
            </a:endParaRPr>
          </a:p>
        </p:txBody>
      </p:sp>
    </p:spTree>
    <p:extLst>
      <p:ext uri="{BB962C8B-B14F-4D97-AF65-F5344CB8AC3E}">
        <p14:creationId xmlns:p14="http://schemas.microsoft.com/office/powerpoint/2010/main" val="266020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4"/>
                                        </p:tgtEl>
                                        <p:attrNameLst>
                                          <p:attrName>fillcolor</p:attrName>
                                        </p:attrNameLst>
                                      </p:cBhvr>
                                      <p:to>
                                        <a:srgbClr val="FFF2CC"/>
                                      </p:to>
                                    </p:animClr>
                                    <p:set>
                                      <p:cBhvr>
                                        <p:cTn id="38" dur="250" fill="hold"/>
                                        <p:tgtEl>
                                          <p:spTgt spid="4"/>
                                        </p:tgtEl>
                                        <p:attrNameLst>
                                          <p:attrName>fill.type</p:attrName>
                                        </p:attrNameLst>
                                      </p:cBhvr>
                                      <p:to>
                                        <p:strVal val="solid"/>
                                      </p:to>
                                    </p:set>
                                    <p:set>
                                      <p:cBhvr>
                                        <p:cTn id="39" dur="250" fill="hold"/>
                                        <p:tgtEl>
                                          <p:spTgt spid="4"/>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8"/>
                                        </p:tgtEl>
                                        <p:attrNameLst>
                                          <p:attrName>style.visibility</p:attrName>
                                        </p:attrNameLst>
                                      </p:cBhvr>
                                      <p:to>
                                        <p:strVal val="visible"/>
                                      </p:to>
                                    </p:set>
                                    <p:anim calcmode="lin" valueType="num">
                                      <p:cBhvr>
                                        <p:cTn id="42" dur="250" fill="hold"/>
                                        <p:tgtEl>
                                          <p:spTgt spid="8"/>
                                        </p:tgtEl>
                                        <p:attrNameLst>
                                          <p:attrName>ppt_w</p:attrName>
                                        </p:attrNameLst>
                                      </p:cBhvr>
                                      <p:tavLst>
                                        <p:tav tm="0">
                                          <p:val>
                                            <p:strVal val="4*#ppt_w"/>
                                          </p:val>
                                        </p:tav>
                                        <p:tav tm="100000">
                                          <p:val>
                                            <p:strVal val="#ppt_w"/>
                                          </p:val>
                                        </p:tav>
                                      </p:tavLst>
                                    </p:anim>
                                    <p:anim calcmode="lin" valueType="num">
                                      <p:cBhvr>
                                        <p:cTn id="43"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1" presetClass="emph" presetSubtype="2" fill="hold" nodeType="withEffect">
                                  <p:stCondLst>
                                    <p:cond delay="1000"/>
                                  </p:stCondLst>
                                  <p:childTnLst>
                                    <p:animClr clrSpc="rgb" dir="cw">
                                      <p:cBhvr>
                                        <p:cTn id="45" dur="250" fill="hold"/>
                                        <p:tgtEl>
                                          <p:spTgt spid="4"/>
                                        </p:tgtEl>
                                        <p:attrNameLst>
                                          <p:attrName>fillcolor</p:attrName>
                                        </p:attrNameLst>
                                      </p:cBhvr>
                                      <p:to>
                                        <a:srgbClr val="00B050"/>
                                      </p:to>
                                    </p:animClr>
                                    <p:set>
                                      <p:cBhvr>
                                        <p:cTn id="46" dur="250" fill="hold"/>
                                        <p:tgtEl>
                                          <p:spTgt spid="4"/>
                                        </p:tgtEl>
                                        <p:attrNameLst>
                                          <p:attrName>fill.type</p:attrName>
                                        </p:attrNameLst>
                                      </p:cBhvr>
                                      <p:to>
                                        <p:strVal val="solid"/>
                                      </p:to>
                                    </p:set>
                                    <p:set>
                                      <p:cBhvr>
                                        <p:cTn id="47"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5"/>
                                        </p:tgtEl>
                                        <p:attrNameLst>
                                          <p:attrName>fillcolor</p:attrName>
                                        </p:attrNameLst>
                                      </p:cBhvr>
                                      <p:to>
                                        <a:srgbClr val="FFF2CC"/>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1"/>
                                        </p:tgtEl>
                                        <p:attrNameLst>
                                          <p:attrName>style.visibility</p:attrName>
                                        </p:attrNameLst>
                                      </p:cBhvr>
                                      <p:to>
                                        <p:strVal val="visible"/>
                                      </p:to>
                                    </p:set>
                                    <p:anim calcmode="lin" valueType="num">
                                      <p:cBhvr>
                                        <p:cTn id="57" dur="250" fill="hold"/>
                                        <p:tgtEl>
                                          <p:spTgt spid="11"/>
                                        </p:tgtEl>
                                        <p:attrNameLst>
                                          <p:attrName>ppt_w</p:attrName>
                                        </p:attrNameLst>
                                      </p:cBhvr>
                                      <p:tavLst>
                                        <p:tav tm="0">
                                          <p:val>
                                            <p:strVal val="4*#ppt_w"/>
                                          </p:val>
                                        </p:tav>
                                        <p:tav tm="100000">
                                          <p:val>
                                            <p:strVal val="#ppt_w"/>
                                          </p:val>
                                        </p:tav>
                                      </p:tavLst>
                                    </p:anim>
                                    <p:anim calcmode="lin" valueType="num">
                                      <p:cBhvr>
                                        <p:cTn id="5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5"/>
                                        </p:tgtEl>
                                        <p:attrNameLst>
                                          <p:attrName>fillcolor</p:attrName>
                                        </p:attrNameLst>
                                      </p:cBhvr>
                                      <p:to>
                                        <a:srgbClr val="FFFF00"/>
                                      </p:to>
                                    </p:animClr>
                                    <p:set>
                                      <p:cBhvr>
                                        <p:cTn id="61" dur="250" fill="hold"/>
                                        <p:tgtEl>
                                          <p:spTgt spid="5"/>
                                        </p:tgtEl>
                                        <p:attrNameLst>
                                          <p:attrName>fill.type</p:attrName>
                                        </p:attrNameLst>
                                      </p:cBhvr>
                                      <p:to>
                                        <p:strVal val="solid"/>
                                      </p:to>
                                    </p:set>
                                    <p:set>
                                      <p:cBhvr>
                                        <p:cTn id="62"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6"/>
                                        </p:tgtEl>
                                        <p:attrNameLst>
                                          <p:attrName>fillcolor</p:attrName>
                                        </p:attrNameLst>
                                      </p:cBhvr>
                                      <p:to>
                                        <a:srgbClr val="FFF2CC"/>
                                      </p:to>
                                    </p:animClr>
                                    <p:set>
                                      <p:cBhvr>
                                        <p:cTn id="68" dur="250" fill="hold"/>
                                        <p:tgtEl>
                                          <p:spTgt spid="6"/>
                                        </p:tgtEl>
                                        <p:attrNameLst>
                                          <p:attrName>fill.type</p:attrName>
                                        </p:attrNameLst>
                                      </p:cBhvr>
                                      <p:to>
                                        <p:strVal val="solid"/>
                                      </p:to>
                                    </p:set>
                                    <p:set>
                                      <p:cBhvr>
                                        <p:cTn id="69" dur="250" fill="hold"/>
                                        <p:tgtEl>
                                          <p:spTgt spid="6"/>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9"/>
                                        </p:tgtEl>
                                        <p:attrNameLst>
                                          <p:attrName>style.visibility</p:attrName>
                                        </p:attrNameLst>
                                      </p:cBhvr>
                                      <p:to>
                                        <p:strVal val="visible"/>
                                      </p:to>
                                    </p:set>
                                    <p:anim calcmode="lin" valueType="num">
                                      <p:cBhvr>
                                        <p:cTn id="72" dur="250" fill="hold"/>
                                        <p:tgtEl>
                                          <p:spTgt spid="9"/>
                                        </p:tgtEl>
                                        <p:attrNameLst>
                                          <p:attrName>ppt_w</p:attrName>
                                        </p:attrNameLst>
                                      </p:cBhvr>
                                      <p:tavLst>
                                        <p:tav tm="0">
                                          <p:val>
                                            <p:strVal val="4*#ppt_w"/>
                                          </p:val>
                                        </p:tav>
                                        <p:tav tm="100000">
                                          <p:val>
                                            <p:strVal val="#ppt_w"/>
                                          </p:val>
                                        </p:tav>
                                      </p:tavLst>
                                    </p:anim>
                                    <p:anim calcmode="lin" valueType="num">
                                      <p:cBhvr>
                                        <p:cTn id="7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6"/>
                                        </p:tgtEl>
                                        <p:attrNameLst>
                                          <p:attrName>fillcolor</p:attrName>
                                        </p:attrNameLst>
                                      </p:cBhvr>
                                      <p:to>
                                        <a:srgbClr val="FFFF00"/>
                                      </p:to>
                                    </p:animClr>
                                    <p:set>
                                      <p:cBhvr>
                                        <p:cTn id="76" dur="250" fill="hold"/>
                                        <p:tgtEl>
                                          <p:spTgt spid="6"/>
                                        </p:tgtEl>
                                        <p:attrNameLst>
                                          <p:attrName>fill.type</p:attrName>
                                        </p:attrNameLst>
                                      </p:cBhvr>
                                      <p:to>
                                        <p:strVal val="solid"/>
                                      </p:to>
                                    </p:set>
                                    <p:set>
                                      <p:cBhvr>
                                        <p:cTn id="77"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7"/>
                                        </p:tgtEl>
                                        <p:attrNameLst>
                                          <p:attrName>fillcolor</p:attrName>
                                        </p:attrNameLst>
                                      </p:cBhvr>
                                      <p:to>
                                        <a:srgbClr val="FFF2CC"/>
                                      </p:to>
                                    </p:animClr>
                                    <p:set>
                                      <p:cBhvr>
                                        <p:cTn id="83" dur="250" fill="hold"/>
                                        <p:tgtEl>
                                          <p:spTgt spid="7"/>
                                        </p:tgtEl>
                                        <p:attrNameLst>
                                          <p:attrName>fill.type</p:attrName>
                                        </p:attrNameLst>
                                      </p:cBhvr>
                                      <p:to>
                                        <p:strVal val="solid"/>
                                      </p:to>
                                    </p:set>
                                    <p:set>
                                      <p:cBhvr>
                                        <p:cTn id="84" dur="250" fill="hold"/>
                                        <p:tgtEl>
                                          <p:spTgt spid="7"/>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0"/>
                                        </p:tgtEl>
                                        <p:attrNameLst>
                                          <p:attrName>style.visibility</p:attrName>
                                        </p:attrNameLst>
                                      </p:cBhvr>
                                      <p:to>
                                        <p:strVal val="visible"/>
                                      </p:to>
                                    </p:set>
                                    <p:anim calcmode="lin" valueType="num">
                                      <p:cBhvr>
                                        <p:cTn id="87" dur="250" fill="hold"/>
                                        <p:tgtEl>
                                          <p:spTgt spid="10"/>
                                        </p:tgtEl>
                                        <p:attrNameLst>
                                          <p:attrName>ppt_w</p:attrName>
                                        </p:attrNameLst>
                                      </p:cBhvr>
                                      <p:tavLst>
                                        <p:tav tm="0">
                                          <p:val>
                                            <p:strVal val="4*#ppt_w"/>
                                          </p:val>
                                        </p:tav>
                                        <p:tav tm="100000">
                                          <p:val>
                                            <p:strVal val="#ppt_w"/>
                                          </p:val>
                                        </p:tav>
                                      </p:tavLst>
                                    </p:anim>
                                    <p:anim calcmode="lin" valueType="num">
                                      <p:cBhvr>
                                        <p:cTn id="8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7"/>
                                        </p:tgtEl>
                                        <p:attrNameLst>
                                          <p:attrName>fillcolor</p:attrName>
                                        </p:attrNameLst>
                                      </p:cBhvr>
                                      <p:to>
                                        <a:srgbClr val="FFFF00"/>
                                      </p:to>
                                    </p:animClr>
                                    <p:set>
                                      <p:cBhvr>
                                        <p:cTn id="91" dur="250" fill="hold"/>
                                        <p:tgtEl>
                                          <p:spTgt spid="7"/>
                                        </p:tgtEl>
                                        <p:attrNameLst>
                                          <p:attrName>fill.type</p:attrName>
                                        </p:attrNameLst>
                                      </p:cBhvr>
                                      <p:to>
                                        <p:strVal val="solid"/>
                                      </p:to>
                                    </p:set>
                                    <p:set>
                                      <p:cBhvr>
                                        <p:cTn id="92"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FB2678-712A-E9DF-2E8C-2FDE2E65A502}"/>
              </a:ext>
            </a:extLst>
          </p:cNvPr>
          <p:cNvPicPr>
            <a:picLocks noChangeAspect="1"/>
          </p:cNvPicPr>
          <p:nvPr/>
        </p:nvPicPr>
        <p:blipFill rotWithShape="1">
          <a:blip r:embed="rId5"/>
          <a:srcRect l="10269" r="929" b="13330"/>
          <a:stretch/>
        </p:blipFill>
        <p:spPr>
          <a:xfrm>
            <a:off x="0" y="5958042"/>
            <a:ext cx="12191999" cy="899958"/>
          </a:xfrm>
          <a:prstGeom prst="rect">
            <a:avLst/>
          </a:prstGeom>
        </p:spPr>
      </p:pic>
      <p:grpSp>
        <p:nvGrpSpPr>
          <p:cNvPr id="34" name="Group 33">
            <a:extLst>
              <a:ext uri="{FF2B5EF4-FFF2-40B4-BE49-F238E27FC236}">
                <a16:creationId xmlns:a16="http://schemas.microsoft.com/office/drawing/2014/main" id="{DB59CEB8-5F34-67B5-8FCC-E8DCFD3A89BB}"/>
              </a:ext>
            </a:extLst>
          </p:cNvPr>
          <p:cNvGrpSpPr/>
          <p:nvPr/>
        </p:nvGrpSpPr>
        <p:grpSpPr>
          <a:xfrm>
            <a:off x="9088654" y="109712"/>
            <a:ext cx="2923120" cy="1332666"/>
            <a:chOff x="9088654" y="109712"/>
            <a:chExt cx="2923120" cy="1332666"/>
          </a:xfrm>
        </p:grpSpPr>
        <p:sp>
          <p:nvSpPr>
            <p:cNvPr id="16" name="Cloud 15">
              <a:extLst>
                <a:ext uri="{FF2B5EF4-FFF2-40B4-BE49-F238E27FC236}">
                  <a16:creationId xmlns:a16="http://schemas.microsoft.com/office/drawing/2014/main" id="{36CEEF72-F0E6-8820-ED7C-90106BB86137}"/>
                </a:ext>
              </a:extLst>
            </p:cNvPr>
            <p:cNvSpPr/>
            <p:nvPr/>
          </p:nvSpPr>
          <p:spPr>
            <a:xfrm>
              <a:off x="9108440" y="755936"/>
              <a:ext cx="2309267" cy="686442"/>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Oval 16">
              <a:extLst>
                <a:ext uri="{FF2B5EF4-FFF2-40B4-BE49-F238E27FC236}">
                  <a16:creationId xmlns:a16="http://schemas.microsoft.com/office/drawing/2014/main" id="{BD1B586A-45C3-E6F7-A74B-E45BB4FCAC1B}"/>
                </a:ext>
              </a:extLst>
            </p:cNvPr>
            <p:cNvSpPr/>
            <p:nvPr/>
          </p:nvSpPr>
          <p:spPr>
            <a:xfrm>
              <a:off x="9088654" y="269908"/>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18" name="Speech Bubble: Oval 17">
              <a:extLst>
                <a:ext uri="{FF2B5EF4-FFF2-40B4-BE49-F238E27FC236}">
                  <a16:creationId xmlns:a16="http://schemas.microsoft.com/office/drawing/2014/main" id="{E77ED63C-0E47-BFA7-4804-D396FA71D4EF}"/>
                </a:ext>
              </a:extLst>
            </p:cNvPr>
            <p:cNvSpPr/>
            <p:nvPr/>
          </p:nvSpPr>
          <p:spPr>
            <a:xfrm>
              <a:off x="9843503" y="205759"/>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19" name="Speech Bubble: Oval 18">
              <a:extLst>
                <a:ext uri="{FF2B5EF4-FFF2-40B4-BE49-F238E27FC236}">
                  <a16:creationId xmlns:a16="http://schemas.microsoft.com/office/drawing/2014/main" id="{994D51D5-632F-B7EF-B70E-EBAAE6F12085}"/>
                </a:ext>
              </a:extLst>
            </p:cNvPr>
            <p:cNvSpPr/>
            <p:nvPr/>
          </p:nvSpPr>
          <p:spPr>
            <a:xfrm>
              <a:off x="10546667" y="109712"/>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0" name="Speech Bubble: Oval 19">
              <a:extLst>
                <a:ext uri="{FF2B5EF4-FFF2-40B4-BE49-F238E27FC236}">
                  <a16:creationId xmlns:a16="http://schemas.microsoft.com/office/drawing/2014/main" id="{8A8B8222-2C34-10C5-E6D4-54C45185CE77}"/>
                </a:ext>
              </a:extLst>
            </p:cNvPr>
            <p:cNvSpPr/>
            <p:nvPr/>
          </p:nvSpPr>
          <p:spPr>
            <a:xfrm>
              <a:off x="11305063" y="154489"/>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pic>
          <p:nvPicPr>
            <p:cNvPr id="21" name="Picture 20">
              <a:hlinkClick r:id="" action="ppaction://noaction"/>
              <a:extLst>
                <a:ext uri="{FF2B5EF4-FFF2-40B4-BE49-F238E27FC236}">
                  <a16:creationId xmlns:a16="http://schemas.microsoft.com/office/drawing/2014/main" id="{90FBC2F3-874D-2507-13E4-8B301080B7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0188" y="807206"/>
              <a:ext cx="446239" cy="570932"/>
            </a:xfrm>
            <a:prstGeom prst="rect">
              <a:avLst/>
            </a:prstGeom>
          </p:spPr>
        </p:pic>
      </p:grpSp>
      <p:sp>
        <p:nvSpPr>
          <p:cNvPr id="22" name="Snip Diagonal Corner Rectangle 3">
            <a:extLst>
              <a:ext uri="{FF2B5EF4-FFF2-40B4-BE49-F238E27FC236}">
                <a16:creationId xmlns:a16="http://schemas.microsoft.com/office/drawing/2014/main" id="{199EFAFD-4B35-8DE8-5446-E449838FD7A5}"/>
              </a:ext>
            </a:extLst>
          </p:cNvPr>
          <p:cNvSpPr/>
          <p:nvPr/>
        </p:nvSpPr>
        <p:spPr>
          <a:xfrm>
            <a:off x="921551" y="1516674"/>
            <a:ext cx="9907063" cy="12844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Arial" panose="020B0604020202020204" pitchFamily="34" charset="0"/>
                <a:cs typeface="Arial" panose="020B0604020202020204" pitchFamily="34" charset="0"/>
              </a:rPr>
              <a:t>Câu 2. </a:t>
            </a:r>
            <a:r>
              <a:rPr lang="vi-VN" sz="3200" b="1">
                <a:solidFill>
                  <a:srgbClr val="FF0000"/>
                </a:solidFill>
                <a:latin typeface="Open Sans" panose="020B0606030504020204" pitchFamily="34" charset="0"/>
              </a:rPr>
              <a:t>Đặc điểm của nhóm đất phù sa là</a:t>
            </a:r>
            <a:endParaRPr lang="vi-VN" sz="4000" b="1" dirty="0">
              <a:solidFill>
                <a:srgbClr val="FF0000"/>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6A21BB71-4AA1-6251-66C6-77FFB5D75E69}"/>
              </a:ext>
            </a:extLst>
          </p:cNvPr>
          <p:cNvSpPr/>
          <p:nvPr/>
        </p:nvSpPr>
        <p:spPr>
          <a:xfrm>
            <a:off x="6311876" y="4391184"/>
            <a:ext cx="4363424" cy="942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endParaRPr>
          </a:p>
          <a:p>
            <a:pPr>
              <a:defRPr/>
            </a:pPr>
            <a:r>
              <a:rPr kumimoji="0" lang="en-US" sz="3200"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rPr>
              <a:t>D</a:t>
            </a:r>
            <a:r>
              <a:rPr kumimoji="0" lang="vi-VN" sz="3200"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rPr>
              <a:t>. </a:t>
            </a:r>
            <a:r>
              <a:rPr lang="en-US" sz="3200">
                <a:solidFill>
                  <a:srgbClr val="3333FF"/>
                </a:solidFill>
                <a:latin typeface="Arial" panose="020B0604020202020204" pitchFamily="34" charset="0"/>
                <a:cs typeface="Arial" panose="020B0604020202020204" pitchFamily="34" charset="0"/>
              </a:rPr>
              <a:t>Độ phì cao, giàu chất dinh dưỡng</a:t>
            </a:r>
          </a:p>
          <a:p>
            <a:pPr lvl="0">
              <a:defRPr/>
            </a:pPr>
            <a:endParaRPr kumimoji="0" lang="vi-VN" sz="3200"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4B956061-7E28-690B-C6F1-A72614E0CBF0}"/>
              </a:ext>
            </a:extLst>
          </p:cNvPr>
          <p:cNvSpPr/>
          <p:nvPr/>
        </p:nvSpPr>
        <p:spPr>
          <a:xfrm>
            <a:off x="6326121" y="3113948"/>
            <a:ext cx="4220306" cy="942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endParaRPr>
          </a:p>
          <a:p>
            <a:pPr>
              <a:defRPr/>
            </a:pPr>
            <a:r>
              <a:rPr kumimoji="0" lang="vi-VN" sz="3200"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rPr>
              <a:t>B. </a:t>
            </a:r>
            <a:r>
              <a:rPr lang="en-US" sz="3200">
                <a:solidFill>
                  <a:srgbClr val="3333FF"/>
                </a:solidFill>
                <a:latin typeface="Arial" panose="020B0604020202020204" pitchFamily="34" charset="0"/>
                <a:cs typeface="Arial" panose="020B0604020202020204" pitchFamily="34" charset="0"/>
              </a:rPr>
              <a:t>Đất chua, nhiều mùn</a:t>
            </a:r>
          </a:p>
          <a:p>
            <a:pPr lvl="0">
              <a:defRPr/>
            </a:pPr>
            <a:endParaRPr kumimoji="0" lang="vi-VN" sz="3200"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397703E1-1C88-C7A7-054F-B8F043B8A631}"/>
              </a:ext>
            </a:extLst>
          </p:cNvPr>
          <p:cNvSpPr/>
          <p:nvPr/>
        </p:nvSpPr>
        <p:spPr>
          <a:xfrm>
            <a:off x="1193648" y="4429001"/>
            <a:ext cx="4274150" cy="8584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0"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endParaRPr>
          </a:p>
          <a:p>
            <a:pPr>
              <a:defRPr/>
            </a:pPr>
            <a:r>
              <a:rPr kumimoji="0" lang="vi-VN" sz="3200" b="0"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rPr>
              <a:t>C</a:t>
            </a:r>
            <a:r>
              <a:rPr kumimoji="0" lang="en-US" sz="3200" b="0"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rPr>
              <a:t>.</a:t>
            </a:r>
            <a:r>
              <a:rPr lang="en-US" sz="3200" noProof="0">
                <a:solidFill>
                  <a:srgbClr val="3333FF"/>
                </a:solidFill>
                <a:latin typeface="Arial" panose="020B0604020202020204" pitchFamily="34" charset="0"/>
                <a:cs typeface="Arial" panose="020B0604020202020204" pitchFamily="34" charset="0"/>
              </a:rPr>
              <a:t>Tầng đất mỏng, thoáng khí</a:t>
            </a:r>
            <a:endParaRPr lang="en-US" sz="3200">
              <a:solidFill>
                <a:srgbClr val="3333FF"/>
              </a:solidFill>
              <a:latin typeface="Arial" panose="020B0604020202020204" pitchFamily="34" charset="0"/>
              <a:cs typeface="Arial" panose="020B0604020202020204" pitchFamily="34" charset="0"/>
            </a:endParaRPr>
          </a:p>
          <a:p>
            <a:pPr lvl="0">
              <a:defRPr/>
            </a:pPr>
            <a:endParaRPr kumimoji="0" lang="vi-VN" sz="3200" b="0"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A043886F-17D8-EFE5-43D7-3D794176500C}"/>
              </a:ext>
            </a:extLst>
          </p:cNvPr>
          <p:cNvSpPr/>
          <p:nvPr/>
        </p:nvSpPr>
        <p:spPr>
          <a:xfrm>
            <a:off x="1247491" y="3128959"/>
            <a:ext cx="4220307" cy="9683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buFontTx/>
              <a:buAutoNum type="alphaUcPeriod"/>
              <a:defRPr/>
            </a:pPr>
            <a:r>
              <a:rPr lang="en-US" sz="3200" noProof="0">
                <a:solidFill>
                  <a:srgbClr val="3333FF"/>
                </a:solidFill>
                <a:latin typeface="Arial" panose="020B0604020202020204" pitchFamily="34" charset="0"/>
                <a:cs typeface="Arial" panose="020B0604020202020204" pitchFamily="34" charset="0"/>
              </a:rPr>
              <a:t>Có màu đỏ vàng</a:t>
            </a:r>
            <a:endParaRPr kumimoji="0" lang="vi-VN" sz="3200"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76982259-441D-B011-CCE5-E1136BD6FE8A}"/>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890264" y="4633267"/>
            <a:ext cx="885137" cy="708059"/>
          </a:xfrm>
          <a:prstGeom prst="rect">
            <a:avLst/>
          </a:prstGeom>
        </p:spPr>
      </p:pic>
      <p:pic>
        <p:nvPicPr>
          <p:cNvPr id="28" name="Picture 27">
            <a:extLst>
              <a:ext uri="{FF2B5EF4-FFF2-40B4-BE49-F238E27FC236}">
                <a16:creationId xmlns:a16="http://schemas.microsoft.com/office/drawing/2014/main" id="{630A15FD-C64D-6F7F-9334-40945D58757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55021" y="4571021"/>
            <a:ext cx="804536" cy="704088"/>
          </a:xfrm>
          <a:prstGeom prst="rect">
            <a:avLst/>
          </a:prstGeom>
        </p:spPr>
      </p:pic>
      <p:pic>
        <p:nvPicPr>
          <p:cNvPr id="29" name="Picture 28">
            <a:extLst>
              <a:ext uri="{FF2B5EF4-FFF2-40B4-BE49-F238E27FC236}">
                <a16:creationId xmlns:a16="http://schemas.microsoft.com/office/drawing/2014/main" id="{98029398-FC9A-0D38-F5DA-635AA4DBE2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9648" y="3273184"/>
            <a:ext cx="804742" cy="707197"/>
          </a:xfrm>
          <a:prstGeom prst="rect">
            <a:avLst/>
          </a:prstGeom>
        </p:spPr>
      </p:pic>
      <p:pic>
        <p:nvPicPr>
          <p:cNvPr id="30" name="Picture 29">
            <a:extLst>
              <a:ext uri="{FF2B5EF4-FFF2-40B4-BE49-F238E27FC236}">
                <a16:creationId xmlns:a16="http://schemas.microsoft.com/office/drawing/2014/main" id="{6642D3EB-BC3F-0DE7-9CC4-C9E00DD426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78011" y="3259529"/>
            <a:ext cx="804742" cy="707197"/>
          </a:xfrm>
          <a:prstGeom prst="rect">
            <a:avLst/>
          </a:prstGeom>
        </p:spPr>
      </p:pic>
      <p:pic>
        <p:nvPicPr>
          <p:cNvPr id="31" name="Picture 30">
            <a:extLst>
              <a:ext uri="{FF2B5EF4-FFF2-40B4-BE49-F238E27FC236}">
                <a16:creationId xmlns:a16="http://schemas.microsoft.com/office/drawing/2014/main" id="{1D1E25D1-E99A-A622-F3D6-C1152D4132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16668" y="4214622"/>
            <a:ext cx="495300" cy="438150"/>
          </a:xfrm>
          <a:prstGeom prst="rect">
            <a:avLst/>
          </a:prstGeom>
        </p:spPr>
      </p:pic>
      <p:pic>
        <p:nvPicPr>
          <p:cNvPr id="32" name="Picture 31">
            <a:extLst>
              <a:ext uri="{FF2B5EF4-FFF2-40B4-BE49-F238E27FC236}">
                <a16:creationId xmlns:a16="http://schemas.microsoft.com/office/drawing/2014/main" id="{466112D2-D67C-FC4C-64A9-B67C2B5C75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00486" y="4094159"/>
            <a:ext cx="714375" cy="1190625"/>
          </a:xfrm>
          <a:prstGeom prst="rect">
            <a:avLst/>
          </a:prstGeom>
        </p:spPr>
      </p:pic>
      <p:sp>
        <p:nvSpPr>
          <p:cNvPr id="35" name="TextBox 34">
            <a:extLst>
              <a:ext uri="{FF2B5EF4-FFF2-40B4-BE49-F238E27FC236}">
                <a16:creationId xmlns:a16="http://schemas.microsoft.com/office/drawing/2014/main" id="{9F9A97C7-7BEF-C115-F4AC-7BD0800B45CE}"/>
              </a:ext>
            </a:extLst>
          </p:cNvPr>
          <p:cNvSpPr txBox="1"/>
          <p:nvPr/>
        </p:nvSpPr>
        <p:spPr>
          <a:xfrm>
            <a:off x="2789097" y="174980"/>
            <a:ext cx="6411074" cy="830997"/>
          </a:xfrm>
          <a:prstGeom prst="rect">
            <a:avLst/>
          </a:prstGeom>
          <a:noFill/>
        </p:spPr>
        <p:txBody>
          <a:bodyPr wrap="square" rtlCol="0">
            <a:spAutoFit/>
          </a:bodyPr>
          <a:lstStyle/>
          <a:p>
            <a:pPr algn="ctr"/>
            <a:r>
              <a:rPr lang="en-US" sz="4800">
                <a:solidFill>
                  <a:srgbClr val="3108C8"/>
                </a:solidFill>
                <a:latin typeface="#9Slide07 IcielCrocante" panose="02000000000000000000" pitchFamily="2" charset="0"/>
              </a:rPr>
              <a:t>L</a:t>
            </a:r>
            <a:r>
              <a:rPr lang="vi-VN" sz="4800">
                <a:solidFill>
                  <a:srgbClr val="3108C8"/>
                </a:solidFill>
                <a:latin typeface="#9Slide07 IcielCrocante" panose="02000000000000000000" pitchFamily="2" charset="0"/>
              </a:rPr>
              <a:t>uyện</a:t>
            </a:r>
            <a:r>
              <a:rPr lang="en-US" sz="4800">
                <a:solidFill>
                  <a:srgbClr val="3108C8"/>
                </a:solidFill>
                <a:latin typeface="#9Slide07 IcielCrocante" panose="02000000000000000000" pitchFamily="2" charset="0"/>
              </a:rPr>
              <a:t> </a:t>
            </a:r>
            <a:r>
              <a:rPr lang="vi-VN" sz="4800">
                <a:solidFill>
                  <a:srgbClr val="3108C8"/>
                </a:solidFill>
                <a:latin typeface="#9Slide07 IcielCrocante" panose="02000000000000000000" pitchFamily="2" charset="0"/>
              </a:rPr>
              <a:t>tập</a:t>
            </a:r>
            <a:endParaRPr lang="en-US" sz="4800">
              <a:solidFill>
                <a:srgbClr val="3108C8"/>
              </a:solidFill>
              <a:latin typeface="#9Slide07 IcielCrocante" panose="02000000000000000000" pitchFamily="2" charset="0"/>
            </a:endParaRPr>
          </a:p>
        </p:txBody>
      </p:sp>
    </p:spTree>
    <p:extLst>
      <p:ext uri="{BB962C8B-B14F-4D97-AF65-F5344CB8AC3E}">
        <p14:creationId xmlns:p14="http://schemas.microsoft.com/office/powerpoint/2010/main" val="39501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3"/>
                                        </p:tgtEl>
                                        <p:attrNameLst>
                                          <p:attrName>fillcolor</p:attrName>
                                        </p:attrNameLst>
                                      </p:cBhvr>
                                      <p:to>
                                        <a:srgbClr val="FFF2CC"/>
                                      </p:to>
                                    </p:animClr>
                                    <p:set>
                                      <p:cBhvr>
                                        <p:cTn id="41" dur="250" fill="hold"/>
                                        <p:tgtEl>
                                          <p:spTgt spid="23"/>
                                        </p:tgtEl>
                                        <p:attrNameLst>
                                          <p:attrName>fill.type</p:attrName>
                                        </p:attrNameLst>
                                      </p:cBhvr>
                                      <p:to>
                                        <p:strVal val="solid"/>
                                      </p:to>
                                    </p:set>
                                    <p:set>
                                      <p:cBhvr>
                                        <p:cTn id="42" dur="250" fill="hold"/>
                                        <p:tgtEl>
                                          <p:spTgt spid="23"/>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27"/>
                                        </p:tgtEl>
                                        <p:attrNameLst>
                                          <p:attrName>style.visibility</p:attrName>
                                        </p:attrNameLst>
                                      </p:cBhvr>
                                      <p:to>
                                        <p:strVal val="visible"/>
                                      </p:to>
                                    </p:set>
                                    <p:anim calcmode="lin" valueType="num">
                                      <p:cBhvr>
                                        <p:cTn id="45" dur="250" fill="hold"/>
                                        <p:tgtEl>
                                          <p:spTgt spid="27"/>
                                        </p:tgtEl>
                                        <p:attrNameLst>
                                          <p:attrName>ppt_w</p:attrName>
                                        </p:attrNameLst>
                                      </p:cBhvr>
                                      <p:tavLst>
                                        <p:tav tm="0">
                                          <p:val>
                                            <p:strVal val="4*#ppt_w"/>
                                          </p:val>
                                        </p:tav>
                                        <p:tav tm="100000">
                                          <p:val>
                                            <p:strVal val="#ppt_w"/>
                                          </p:val>
                                        </p:tav>
                                      </p:tavLst>
                                    </p:anim>
                                    <p:anim calcmode="lin" valueType="num">
                                      <p:cBhvr>
                                        <p:cTn id="46"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7" presetID="1" presetClass="emph" presetSubtype="2" fill="hold" nodeType="withEffect">
                                  <p:stCondLst>
                                    <p:cond delay="1000"/>
                                  </p:stCondLst>
                                  <p:childTnLst>
                                    <p:animClr clrSpc="rgb" dir="cw">
                                      <p:cBhvr>
                                        <p:cTn id="48" dur="250" fill="hold"/>
                                        <p:tgtEl>
                                          <p:spTgt spid="23"/>
                                        </p:tgtEl>
                                        <p:attrNameLst>
                                          <p:attrName>fillcolor</p:attrName>
                                        </p:attrNameLst>
                                      </p:cBhvr>
                                      <p:to>
                                        <a:srgbClr val="00B050"/>
                                      </p:to>
                                    </p:animClr>
                                    <p:set>
                                      <p:cBhvr>
                                        <p:cTn id="49" dur="250" fill="hold"/>
                                        <p:tgtEl>
                                          <p:spTgt spid="23"/>
                                        </p:tgtEl>
                                        <p:attrNameLst>
                                          <p:attrName>fill.type</p:attrName>
                                        </p:attrNameLst>
                                      </p:cBhvr>
                                      <p:to>
                                        <p:strVal val="solid"/>
                                      </p:to>
                                    </p:set>
                                    <p:set>
                                      <p:cBhvr>
                                        <p:cTn id="50"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4"/>
                                        </p:tgtEl>
                                        <p:attrNameLst>
                                          <p:attrName>fillcolor</p:attrName>
                                        </p:attrNameLst>
                                      </p:cBhvr>
                                      <p:to>
                                        <a:srgbClr val="FFF2CC"/>
                                      </p:to>
                                    </p:animClr>
                                    <p:set>
                                      <p:cBhvr>
                                        <p:cTn id="56" dur="250" fill="hold"/>
                                        <p:tgtEl>
                                          <p:spTgt spid="24"/>
                                        </p:tgtEl>
                                        <p:attrNameLst>
                                          <p:attrName>fill.type</p:attrName>
                                        </p:attrNameLst>
                                      </p:cBhvr>
                                      <p:to>
                                        <p:strVal val="solid"/>
                                      </p:to>
                                    </p:set>
                                    <p:set>
                                      <p:cBhvr>
                                        <p:cTn id="57" dur="250" fill="hold"/>
                                        <p:tgtEl>
                                          <p:spTgt spid="24"/>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30"/>
                                        </p:tgtEl>
                                        <p:attrNameLst>
                                          <p:attrName>style.visibility</p:attrName>
                                        </p:attrNameLst>
                                      </p:cBhvr>
                                      <p:to>
                                        <p:strVal val="visible"/>
                                      </p:to>
                                    </p:set>
                                    <p:anim calcmode="lin" valueType="num">
                                      <p:cBhvr>
                                        <p:cTn id="60" dur="250" fill="hold"/>
                                        <p:tgtEl>
                                          <p:spTgt spid="30"/>
                                        </p:tgtEl>
                                        <p:attrNameLst>
                                          <p:attrName>ppt_w</p:attrName>
                                        </p:attrNameLst>
                                      </p:cBhvr>
                                      <p:tavLst>
                                        <p:tav tm="0">
                                          <p:val>
                                            <p:strVal val="4*#ppt_w"/>
                                          </p:val>
                                        </p:tav>
                                        <p:tav tm="100000">
                                          <p:val>
                                            <p:strVal val="#ppt_w"/>
                                          </p:val>
                                        </p:tav>
                                      </p:tavLst>
                                    </p:anim>
                                    <p:anim calcmode="lin" valueType="num">
                                      <p:cBhvr>
                                        <p:cTn id="61"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Wrong Buzzer.wav"/>
                                        </p:tgtEl>
                                      </p:cMediaNode>
                                    </p:audio>
                                  </p:subTnLst>
                                </p:cTn>
                              </p:par>
                              <p:par>
                                <p:cTn id="62" presetID="1" presetClass="emph" presetSubtype="2" fill="hold" nodeType="withEffect">
                                  <p:stCondLst>
                                    <p:cond delay="1000"/>
                                  </p:stCondLst>
                                  <p:childTnLst>
                                    <p:animClr clrSpc="rgb" dir="cw">
                                      <p:cBhvr>
                                        <p:cTn id="63" dur="250" fill="hold"/>
                                        <p:tgtEl>
                                          <p:spTgt spid="24"/>
                                        </p:tgtEl>
                                        <p:attrNameLst>
                                          <p:attrName>fillcolor</p:attrName>
                                        </p:attrNameLst>
                                      </p:cBhvr>
                                      <p:to>
                                        <a:srgbClr val="FFFF00"/>
                                      </p:to>
                                    </p:animClr>
                                    <p:set>
                                      <p:cBhvr>
                                        <p:cTn id="64" dur="250" fill="hold"/>
                                        <p:tgtEl>
                                          <p:spTgt spid="24"/>
                                        </p:tgtEl>
                                        <p:attrNameLst>
                                          <p:attrName>fill.type</p:attrName>
                                        </p:attrNameLst>
                                      </p:cBhvr>
                                      <p:to>
                                        <p:strVal val="solid"/>
                                      </p:to>
                                    </p:set>
                                    <p:set>
                                      <p:cBhvr>
                                        <p:cTn id="65"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6" restart="whenNotActive" fill="hold" evtFilter="cancelBubble" nodeType="interactiveSeq">
                <p:stCondLst>
                  <p:cond evt="onClick" delay="0">
                    <p:tgtEl>
                      <p:spTgt spid="2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25"/>
                                        </p:tgtEl>
                                        <p:attrNameLst>
                                          <p:attrName>fillcolor</p:attrName>
                                        </p:attrNameLst>
                                      </p:cBhvr>
                                      <p:to>
                                        <a:srgbClr val="FFF2CC"/>
                                      </p:to>
                                    </p:animClr>
                                    <p:set>
                                      <p:cBhvr>
                                        <p:cTn id="71" dur="250" fill="hold"/>
                                        <p:tgtEl>
                                          <p:spTgt spid="25"/>
                                        </p:tgtEl>
                                        <p:attrNameLst>
                                          <p:attrName>fill.type</p:attrName>
                                        </p:attrNameLst>
                                      </p:cBhvr>
                                      <p:to>
                                        <p:strVal val="solid"/>
                                      </p:to>
                                    </p:set>
                                    <p:set>
                                      <p:cBhvr>
                                        <p:cTn id="72" dur="250" fill="hold"/>
                                        <p:tgtEl>
                                          <p:spTgt spid="25"/>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28"/>
                                        </p:tgtEl>
                                        <p:attrNameLst>
                                          <p:attrName>style.visibility</p:attrName>
                                        </p:attrNameLst>
                                      </p:cBhvr>
                                      <p:to>
                                        <p:strVal val="visible"/>
                                      </p:to>
                                    </p:set>
                                    <p:anim calcmode="lin" valueType="num">
                                      <p:cBhvr>
                                        <p:cTn id="75" dur="250" fill="hold"/>
                                        <p:tgtEl>
                                          <p:spTgt spid="28"/>
                                        </p:tgtEl>
                                        <p:attrNameLst>
                                          <p:attrName>ppt_w</p:attrName>
                                        </p:attrNameLst>
                                      </p:cBhvr>
                                      <p:tavLst>
                                        <p:tav tm="0">
                                          <p:val>
                                            <p:strVal val="4*#ppt_w"/>
                                          </p:val>
                                        </p:tav>
                                        <p:tav tm="100000">
                                          <p:val>
                                            <p:strVal val="#ppt_w"/>
                                          </p:val>
                                        </p:tav>
                                      </p:tavLst>
                                    </p:anim>
                                    <p:anim calcmode="lin" valueType="num">
                                      <p:cBhvr>
                                        <p:cTn id="76"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25"/>
                                        </p:tgtEl>
                                        <p:attrNameLst>
                                          <p:attrName>fillcolor</p:attrName>
                                        </p:attrNameLst>
                                      </p:cBhvr>
                                      <p:to>
                                        <a:srgbClr val="FFFF00"/>
                                      </p:to>
                                    </p:animClr>
                                    <p:set>
                                      <p:cBhvr>
                                        <p:cTn id="79" dur="250" fill="hold"/>
                                        <p:tgtEl>
                                          <p:spTgt spid="25"/>
                                        </p:tgtEl>
                                        <p:attrNameLst>
                                          <p:attrName>fill.type</p:attrName>
                                        </p:attrNameLst>
                                      </p:cBhvr>
                                      <p:to>
                                        <p:strVal val="solid"/>
                                      </p:to>
                                    </p:set>
                                    <p:set>
                                      <p:cBhvr>
                                        <p:cTn id="80"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81" restart="whenNotActive" fill="hold" evtFilter="cancelBubble" nodeType="interactiveSeq">
                <p:stCondLst>
                  <p:cond evt="onClick" delay="0">
                    <p:tgtEl>
                      <p:spTgt spid="26"/>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26"/>
                                        </p:tgtEl>
                                        <p:attrNameLst>
                                          <p:attrName>fillcolor</p:attrName>
                                        </p:attrNameLst>
                                      </p:cBhvr>
                                      <p:to>
                                        <a:srgbClr val="FFF2CC"/>
                                      </p:to>
                                    </p:animClr>
                                    <p:set>
                                      <p:cBhvr>
                                        <p:cTn id="86" dur="250" fill="hold"/>
                                        <p:tgtEl>
                                          <p:spTgt spid="26"/>
                                        </p:tgtEl>
                                        <p:attrNameLst>
                                          <p:attrName>fill.type</p:attrName>
                                        </p:attrNameLst>
                                      </p:cBhvr>
                                      <p:to>
                                        <p:strVal val="solid"/>
                                      </p:to>
                                    </p:set>
                                    <p:set>
                                      <p:cBhvr>
                                        <p:cTn id="87" dur="250" fill="hold"/>
                                        <p:tgtEl>
                                          <p:spTgt spid="26"/>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29"/>
                                        </p:tgtEl>
                                        <p:attrNameLst>
                                          <p:attrName>style.visibility</p:attrName>
                                        </p:attrNameLst>
                                      </p:cBhvr>
                                      <p:to>
                                        <p:strVal val="visible"/>
                                      </p:to>
                                    </p:set>
                                    <p:anim calcmode="lin" valueType="num">
                                      <p:cBhvr>
                                        <p:cTn id="90" dur="250" fill="hold"/>
                                        <p:tgtEl>
                                          <p:spTgt spid="29"/>
                                        </p:tgtEl>
                                        <p:attrNameLst>
                                          <p:attrName>ppt_w</p:attrName>
                                        </p:attrNameLst>
                                      </p:cBhvr>
                                      <p:tavLst>
                                        <p:tav tm="0">
                                          <p:val>
                                            <p:strVal val="4*#ppt_w"/>
                                          </p:val>
                                        </p:tav>
                                        <p:tav tm="100000">
                                          <p:val>
                                            <p:strVal val="#ppt_w"/>
                                          </p:val>
                                        </p:tav>
                                      </p:tavLst>
                                    </p:anim>
                                    <p:anim calcmode="lin" valueType="num">
                                      <p:cBhvr>
                                        <p:cTn id="91"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26"/>
                                        </p:tgtEl>
                                        <p:attrNameLst>
                                          <p:attrName>fillcolor</p:attrName>
                                        </p:attrNameLst>
                                      </p:cBhvr>
                                      <p:to>
                                        <a:srgbClr val="FFFF00"/>
                                      </p:to>
                                    </p:animClr>
                                    <p:set>
                                      <p:cBhvr>
                                        <p:cTn id="94" dur="250" fill="hold"/>
                                        <p:tgtEl>
                                          <p:spTgt spid="26"/>
                                        </p:tgtEl>
                                        <p:attrNameLst>
                                          <p:attrName>fill.type</p:attrName>
                                        </p:attrNameLst>
                                      </p:cBhvr>
                                      <p:to>
                                        <p:strVal val="solid"/>
                                      </p:to>
                                    </p:set>
                                    <p:set>
                                      <p:cBhvr>
                                        <p:cTn id="9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2" grpId="0" animBg="1"/>
      <p:bldP spid="23" grpId="0" animBg="1"/>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FB2678-712A-E9DF-2E8C-2FDE2E65A502}"/>
              </a:ext>
            </a:extLst>
          </p:cNvPr>
          <p:cNvPicPr>
            <a:picLocks noChangeAspect="1"/>
          </p:cNvPicPr>
          <p:nvPr/>
        </p:nvPicPr>
        <p:blipFill rotWithShape="1">
          <a:blip r:embed="rId5"/>
          <a:srcRect l="10269" r="929" b="13330"/>
          <a:stretch/>
        </p:blipFill>
        <p:spPr>
          <a:xfrm>
            <a:off x="0" y="5958042"/>
            <a:ext cx="12191999" cy="899958"/>
          </a:xfrm>
          <a:prstGeom prst="rect">
            <a:avLst/>
          </a:prstGeom>
        </p:spPr>
      </p:pic>
      <p:sp>
        <p:nvSpPr>
          <p:cNvPr id="5" name="Cloud 4">
            <a:extLst>
              <a:ext uri="{FF2B5EF4-FFF2-40B4-BE49-F238E27FC236}">
                <a16:creationId xmlns:a16="http://schemas.microsoft.com/office/drawing/2014/main" id="{7736C376-0E72-2786-A6BA-1F2BE4615EBE}"/>
              </a:ext>
            </a:extLst>
          </p:cNvPr>
          <p:cNvSpPr/>
          <p:nvPr/>
        </p:nvSpPr>
        <p:spPr>
          <a:xfrm>
            <a:off x="9108440" y="755936"/>
            <a:ext cx="2526524" cy="926278"/>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Oval 5">
            <a:extLst>
              <a:ext uri="{FF2B5EF4-FFF2-40B4-BE49-F238E27FC236}">
                <a16:creationId xmlns:a16="http://schemas.microsoft.com/office/drawing/2014/main" id="{1357D142-16BC-4049-54FC-47A8865CCEF8}"/>
              </a:ext>
            </a:extLst>
          </p:cNvPr>
          <p:cNvSpPr/>
          <p:nvPr/>
        </p:nvSpPr>
        <p:spPr>
          <a:xfrm>
            <a:off x="9117006" y="267662"/>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7" name="Speech Bubble: Oval 6">
            <a:extLst>
              <a:ext uri="{FF2B5EF4-FFF2-40B4-BE49-F238E27FC236}">
                <a16:creationId xmlns:a16="http://schemas.microsoft.com/office/drawing/2014/main" id="{0483A1FA-A100-6075-976B-B33DBF05FBC4}"/>
              </a:ext>
            </a:extLst>
          </p:cNvPr>
          <p:cNvSpPr/>
          <p:nvPr/>
        </p:nvSpPr>
        <p:spPr>
          <a:xfrm>
            <a:off x="9843503" y="205759"/>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8" name="Speech Bubble: Oval 7">
            <a:extLst>
              <a:ext uri="{FF2B5EF4-FFF2-40B4-BE49-F238E27FC236}">
                <a16:creationId xmlns:a16="http://schemas.microsoft.com/office/drawing/2014/main" id="{71277522-D783-4C76-B079-171AD07A0204}"/>
              </a:ext>
            </a:extLst>
          </p:cNvPr>
          <p:cNvSpPr/>
          <p:nvPr/>
        </p:nvSpPr>
        <p:spPr>
          <a:xfrm>
            <a:off x="10546667" y="109712"/>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9" name="Speech Bubble: Oval 8">
            <a:extLst>
              <a:ext uri="{FF2B5EF4-FFF2-40B4-BE49-F238E27FC236}">
                <a16:creationId xmlns:a16="http://schemas.microsoft.com/office/drawing/2014/main" id="{80951038-9899-60E0-0669-2FE8395016FC}"/>
              </a:ext>
            </a:extLst>
          </p:cNvPr>
          <p:cNvSpPr/>
          <p:nvPr/>
        </p:nvSpPr>
        <p:spPr>
          <a:xfrm>
            <a:off x="11305063" y="154489"/>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pic>
        <p:nvPicPr>
          <p:cNvPr id="10" name="Picture 9">
            <a:hlinkClick r:id="" action="ppaction://noaction"/>
            <a:extLst>
              <a:ext uri="{FF2B5EF4-FFF2-40B4-BE49-F238E27FC236}">
                <a16:creationId xmlns:a16="http://schemas.microsoft.com/office/drawing/2014/main" id="{FDDA04E4-3224-BB20-8ECB-E6FD063CF4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3352" y="926418"/>
            <a:ext cx="495504" cy="633963"/>
          </a:xfrm>
          <a:prstGeom prst="rect">
            <a:avLst/>
          </a:prstGeom>
        </p:spPr>
      </p:pic>
      <p:sp>
        <p:nvSpPr>
          <p:cNvPr id="11" name="Snip Diagonal Corner Rectangle 3">
            <a:extLst>
              <a:ext uri="{FF2B5EF4-FFF2-40B4-BE49-F238E27FC236}">
                <a16:creationId xmlns:a16="http://schemas.microsoft.com/office/drawing/2014/main" id="{BFD809F4-FEA1-1406-221E-AE2537088C1F}"/>
              </a:ext>
            </a:extLst>
          </p:cNvPr>
          <p:cNvSpPr/>
          <p:nvPr/>
        </p:nvSpPr>
        <p:spPr>
          <a:xfrm>
            <a:off x="462337" y="1715579"/>
            <a:ext cx="11476234" cy="136556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a:solidFill>
                <a:srgbClr val="FF0000"/>
              </a:solidFill>
              <a:latin typeface="Arial" panose="020B0604020202020204" pitchFamily="34" charset="0"/>
              <a:cs typeface="Arial" panose="020B0604020202020204" pitchFamily="34" charset="0"/>
            </a:endParaRPr>
          </a:p>
          <a:p>
            <a:r>
              <a:rPr lang="en-US" sz="4000" b="1">
                <a:solidFill>
                  <a:srgbClr val="FF0000"/>
                </a:solidFill>
                <a:latin typeface="Arial" panose="020B0604020202020204" pitchFamily="34" charset="0"/>
                <a:cs typeface="Arial" panose="020B0604020202020204" pitchFamily="34" charset="0"/>
              </a:rPr>
              <a:t>Câu 3. </a:t>
            </a:r>
            <a:r>
              <a:rPr lang="vi-VN" sz="4000" b="1">
                <a:solidFill>
                  <a:srgbClr val="FF0000"/>
                </a:solidFill>
                <a:latin typeface="Arial" panose="020B0604020202020204" pitchFamily="34" charset="0"/>
                <a:cs typeface="Arial" panose="020B0604020202020204" pitchFamily="34" charset="0"/>
              </a:rPr>
              <a:t>Nguyên nhân tự nhiên khiến đất của nước ta</a:t>
            </a:r>
            <a:r>
              <a:rPr lang="en-US" sz="4000" b="1">
                <a:solidFill>
                  <a:srgbClr val="FF0000"/>
                </a:solidFill>
                <a:latin typeface="Arial" panose="020B0604020202020204" pitchFamily="34" charset="0"/>
                <a:cs typeface="Arial" panose="020B0604020202020204" pitchFamily="34" charset="0"/>
              </a:rPr>
              <a:t> </a:t>
            </a:r>
            <a:r>
              <a:rPr lang="vi-VN" sz="4000" b="1">
                <a:solidFill>
                  <a:srgbClr val="FF0000"/>
                </a:solidFill>
                <a:latin typeface="Arial" panose="020B0604020202020204" pitchFamily="34" charset="0"/>
                <a:cs typeface="Arial" panose="020B0604020202020204" pitchFamily="34" charset="0"/>
              </a:rPr>
              <a:t>bị thoái hóa là:</a:t>
            </a:r>
            <a:endParaRPr lang="vi-VN" sz="4000">
              <a:solidFill>
                <a:srgbClr val="FF0000"/>
              </a:solidFill>
              <a:latin typeface="Arial" panose="020B0604020202020204" pitchFamily="34" charset="0"/>
              <a:cs typeface="Arial" panose="020B0604020202020204" pitchFamily="34" charset="0"/>
            </a:endParaRPr>
          </a:p>
          <a:p>
            <a:pPr algn="ctr"/>
            <a:endParaRPr lang="vi-VN" sz="4000" b="1" dirty="0">
              <a:solidFill>
                <a:srgbClr val="FF00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825E7EC-6F9B-79E0-05F9-990DB32C48D8}"/>
              </a:ext>
            </a:extLst>
          </p:cNvPr>
          <p:cNvSpPr/>
          <p:nvPr/>
        </p:nvSpPr>
        <p:spPr>
          <a:xfrm>
            <a:off x="1090187" y="3277298"/>
            <a:ext cx="4727100" cy="9644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a:ln>
                  <a:noFill/>
                </a:ln>
                <a:solidFill>
                  <a:srgbClr val="3909E7"/>
                </a:solidFill>
                <a:effectLst/>
                <a:uLnTx/>
                <a:uFillTx/>
                <a:latin typeface="Arial" panose="020B0604020202020204" pitchFamily="34" charset="0"/>
                <a:cs typeface="Arial" panose="020B0604020202020204" pitchFamily="34" charset="0"/>
              </a:rPr>
              <a:t>A. </a:t>
            </a:r>
            <a:r>
              <a:rPr lang="en-US" sz="3200">
                <a:solidFill>
                  <a:srgbClr val="3909E7"/>
                </a:solidFill>
                <a:latin typeface="Arial" panose="020B0604020202020204" pitchFamily="34" charset="0"/>
                <a:cs typeface="Arial" panose="020B0604020202020204" pitchFamily="34" charset="0"/>
              </a:rPr>
              <a:t>Lạm dụng chất hóa học</a:t>
            </a:r>
            <a:endParaRPr kumimoji="0" lang="vi-VN" sz="3200" b="0" i="0" u="none" strike="noStrike" kern="1200" cap="none" spc="0" normalizeH="0" baseline="0" noProof="0" dirty="0">
              <a:ln>
                <a:noFill/>
              </a:ln>
              <a:solidFill>
                <a:srgbClr val="3909E7"/>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07BFAF4-B294-89F3-133C-AE2DBBB6CAB7}"/>
              </a:ext>
            </a:extLst>
          </p:cNvPr>
          <p:cNvSpPr/>
          <p:nvPr/>
        </p:nvSpPr>
        <p:spPr>
          <a:xfrm>
            <a:off x="6469156" y="3311197"/>
            <a:ext cx="4759798" cy="10296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rgbClr val="3909E7"/>
                </a:solidFill>
                <a:effectLst/>
                <a:uLnTx/>
                <a:uFillTx/>
                <a:latin typeface="Arial" panose="020B0604020202020204" pitchFamily="34" charset="0"/>
                <a:cs typeface="Arial" panose="020B0604020202020204" pitchFamily="34" charset="0"/>
              </a:rPr>
              <a:t>B</a:t>
            </a:r>
            <a:r>
              <a:rPr kumimoji="0" lang="vi-VN" sz="3200" b="0" i="0" u="none" strike="noStrike" kern="1200" cap="none" spc="0" normalizeH="0" baseline="0" noProof="0">
                <a:ln>
                  <a:noFill/>
                </a:ln>
                <a:solidFill>
                  <a:srgbClr val="3909E7"/>
                </a:solidFill>
                <a:effectLst/>
                <a:uLnTx/>
                <a:uFillTx/>
                <a:latin typeface="Arial" panose="020B0604020202020204" pitchFamily="34" charset="0"/>
                <a:cs typeface="Arial" panose="020B0604020202020204" pitchFamily="34" charset="0"/>
              </a:rPr>
              <a:t>. </a:t>
            </a:r>
            <a:r>
              <a:rPr lang="en-US" sz="3200" noProof="0">
                <a:solidFill>
                  <a:srgbClr val="3909E7"/>
                </a:solidFill>
                <a:latin typeface="Arial" panose="020B0604020202020204" pitchFamily="34" charset="0"/>
                <a:cs typeface="Arial" panose="020B0604020202020204" pitchFamily="34" charset="0"/>
              </a:rPr>
              <a:t>Lượng mưa lớn, địa hình dốc</a:t>
            </a:r>
            <a:r>
              <a:rPr lang="en-US" sz="3200">
                <a:solidFill>
                  <a:srgbClr val="3909E7"/>
                </a:solidFill>
                <a:latin typeface="Arial" panose="020B0604020202020204" pitchFamily="34" charset="0"/>
                <a:cs typeface="Arial" panose="020B0604020202020204" pitchFamily="34" charset="0"/>
              </a:rPr>
              <a:t> cao</a:t>
            </a:r>
            <a:endParaRPr kumimoji="0" lang="vi-VN" sz="3200" b="0" i="0" u="none" strike="noStrike" kern="1200" cap="none" spc="0" normalizeH="0" baseline="0" noProof="0" dirty="0">
              <a:ln>
                <a:noFill/>
              </a:ln>
              <a:solidFill>
                <a:srgbClr val="3909E7"/>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76D9F79-93C8-5831-8675-AE9CB6D73F00}"/>
              </a:ext>
            </a:extLst>
          </p:cNvPr>
          <p:cNvSpPr/>
          <p:nvPr/>
        </p:nvSpPr>
        <p:spPr>
          <a:xfrm>
            <a:off x="1090187" y="4476003"/>
            <a:ext cx="4727100" cy="9941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rgbClr val="3909E7"/>
                </a:solidFill>
                <a:effectLst/>
                <a:uLnTx/>
                <a:uFillTx/>
                <a:latin typeface="Arial" panose="020B0604020202020204" pitchFamily="34" charset="0"/>
                <a:cs typeface="Arial" panose="020B0604020202020204" pitchFamily="34" charset="0"/>
              </a:rPr>
              <a:t>C</a:t>
            </a:r>
            <a:r>
              <a:rPr kumimoji="0" lang="vi-VN" sz="3200" b="0" i="0" u="none" strike="noStrike" kern="1200" cap="none" spc="0" normalizeH="0" baseline="0" noProof="0">
                <a:ln>
                  <a:noFill/>
                </a:ln>
                <a:solidFill>
                  <a:srgbClr val="3909E7"/>
                </a:solidFill>
                <a:effectLst/>
                <a:uLnTx/>
                <a:uFillTx/>
                <a:latin typeface="Arial" panose="020B0604020202020204" pitchFamily="34" charset="0"/>
                <a:cs typeface="Arial" panose="020B0604020202020204" pitchFamily="34" charset="0"/>
              </a:rPr>
              <a:t>. </a:t>
            </a:r>
            <a:r>
              <a:rPr lang="en-US" sz="3200">
                <a:solidFill>
                  <a:srgbClr val="3909E7"/>
                </a:solidFill>
                <a:latin typeface="Arial" panose="020B0604020202020204" pitchFamily="34" charset="0"/>
                <a:cs typeface="Arial" panose="020B0604020202020204" pitchFamily="34" charset="0"/>
              </a:rPr>
              <a:t>Nạn phá rừng, đốt rừng	</a:t>
            </a:r>
            <a:endParaRPr kumimoji="0" lang="vi-VN" sz="3200" b="0" i="0" u="none" strike="noStrike" kern="1200" cap="none" spc="0" normalizeH="0" baseline="0" noProof="0" dirty="0">
              <a:ln>
                <a:noFill/>
              </a:ln>
              <a:solidFill>
                <a:srgbClr val="3909E7"/>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9E6BC6E-94E8-6E20-00D4-33F66A13991D}"/>
              </a:ext>
            </a:extLst>
          </p:cNvPr>
          <p:cNvSpPr/>
          <p:nvPr/>
        </p:nvSpPr>
        <p:spPr>
          <a:xfrm>
            <a:off x="6474796" y="4448448"/>
            <a:ext cx="4778582" cy="9759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rgbClr val="3909E7"/>
                </a:solidFill>
                <a:effectLst/>
                <a:uLnTx/>
                <a:uFillTx/>
                <a:latin typeface="Arial" panose="020B0604020202020204" pitchFamily="34" charset="0"/>
                <a:cs typeface="Arial" panose="020B0604020202020204" pitchFamily="34" charset="0"/>
              </a:rPr>
              <a:t>D</a:t>
            </a:r>
            <a:r>
              <a:rPr kumimoji="0" lang="vi-VN" sz="3200" b="0" i="0" u="none" strike="noStrike" kern="1200" cap="none" spc="0" normalizeH="0" baseline="0" noProof="0">
                <a:ln>
                  <a:noFill/>
                </a:ln>
                <a:solidFill>
                  <a:srgbClr val="3909E7"/>
                </a:solidFill>
                <a:effectLst/>
                <a:uLnTx/>
                <a:uFillTx/>
                <a:latin typeface="Arial" panose="020B0604020202020204" pitchFamily="34" charset="0"/>
                <a:cs typeface="Arial" panose="020B0604020202020204" pitchFamily="34" charset="0"/>
              </a:rPr>
              <a:t>. </a:t>
            </a:r>
            <a:r>
              <a:rPr lang="en-US" sz="3200">
                <a:solidFill>
                  <a:srgbClr val="3909E7"/>
                </a:solidFill>
                <a:latin typeface="Arial" panose="020B0604020202020204" pitchFamily="34" charset="0"/>
                <a:cs typeface="Arial" panose="020B0604020202020204" pitchFamily="34" charset="0"/>
              </a:rPr>
              <a:t>Chưa quan tâm cải tạo</a:t>
            </a:r>
            <a:endParaRPr kumimoji="0" lang="vi-VN" sz="3200" b="0" i="0" u="none" strike="noStrike" kern="1200" cap="none" spc="0" normalizeH="0" baseline="0" noProof="0" dirty="0">
              <a:ln>
                <a:noFill/>
              </a:ln>
              <a:solidFill>
                <a:srgbClr val="3909E7"/>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CAF2900-CE96-C92E-AFFA-B21FCDB21A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7511" y="3365611"/>
            <a:ext cx="805722" cy="708059"/>
          </a:xfrm>
          <a:prstGeom prst="rect">
            <a:avLst/>
          </a:prstGeom>
        </p:spPr>
      </p:pic>
      <p:pic>
        <p:nvPicPr>
          <p:cNvPr id="18" name="Picture 17">
            <a:extLst>
              <a:ext uri="{FF2B5EF4-FFF2-40B4-BE49-F238E27FC236}">
                <a16:creationId xmlns:a16="http://schemas.microsoft.com/office/drawing/2014/main" id="{AF3BD72A-075C-0101-D063-25EF7D0C7A7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95483" y="4572610"/>
            <a:ext cx="804536" cy="704088"/>
          </a:xfrm>
          <a:prstGeom prst="rect">
            <a:avLst/>
          </a:prstGeom>
        </p:spPr>
      </p:pic>
      <p:pic>
        <p:nvPicPr>
          <p:cNvPr id="19" name="Picture 18">
            <a:extLst>
              <a:ext uri="{FF2B5EF4-FFF2-40B4-BE49-F238E27FC236}">
                <a16:creationId xmlns:a16="http://schemas.microsoft.com/office/drawing/2014/main" id="{6C14A711-C445-2EDC-A3C7-96BC780CD0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0409" y="4739000"/>
            <a:ext cx="648545" cy="569933"/>
          </a:xfrm>
          <a:prstGeom prst="rect">
            <a:avLst/>
          </a:prstGeom>
        </p:spPr>
      </p:pic>
      <p:pic>
        <p:nvPicPr>
          <p:cNvPr id="20" name="Picture 19">
            <a:extLst>
              <a:ext uri="{FF2B5EF4-FFF2-40B4-BE49-F238E27FC236}">
                <a16:creationId xmlns:a16="http://schemas.microsoft.com/office/drawing/2014/main" id="{7F3EB56C-BD0E-88EB-7B96-99C301C045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6402" y="3696770"/>
            <a:ext cx="804742" cy="643793"/>
          </a:xfrm>
          <a:prstGeom prst="rect">
            <a:avLst/>
          </a:prstGeom>
        </p:spPr>
      </p:pic>
      <p:pic>
        <p:nvPicPr>
          <p:cNvPr id="21" name="Picture 20">
            <a:extLst>
              <a:ext uri="{FF2B5EF4-FFF2-40B4-BE49-F238E27FC236}">
                <a16:creationId xmlns:a16="http://schemas.microsoft.com/office/drawing/2014/main" id="{56A666A6-AFFE-08F5-3987-890DD6228F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7816" y="4148127"/>
            <a:ext cx="495300" cy="438150"/>
          </a:xfrm>
          <a:prstGeom prst="rect">
            <a:avLst/>
          </a:prstGeom>
        </p:spPr>
      </p:pic>
      <p:pic>
        <p:nvPicPr>
          <p:cNvPr id="23" name="Picture 22">
            <a:extLst>
              <a:ext uri="{FF2B5EF4-FFF2-40B4-BE49-F238E27FC236}">
                <a16:creationId xmlns:a16="http://schemas.microsoft.com/office/drawing/2014/main" id="{31EDD703-B197-F6DB-F284-9470FD631A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8078" y="4134460"/>
            <a:ext cx="495300" cy="438150"/>
          </a:xfrm>
          <a:prstGeom prst="rect">
            <a:avLst/>
          </a:prstGeom>
        </p:spPr>
      </p:pic>
      <p:pic>
        <p:nvPicPr>
          <p:cNvPr id="24" name="Picture 23">
            <a:extLst>
              <a:ext uri="{FF2B5EF4-FFF2-40B4-BE49-F238E27FC236}">
                <a16:creationId xmlns:a16="http://schemas.microsoft.com/office/drawing/2014/main" id="{E74CEEDC-6DF7-5D16-159D-23C6AD7542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46453" y="3941059"/>
            <a:ext cx="714375" cy="1190625"/>
          </a:xfrm>
          <a:prstGeom prst="rect">
            <a:avLst/>
          </a:prstGeom>
        </p:spPr>
      </p:pic>
      <p:sp>
        <p:nvSpPr>
          <p:cNvPr id="25" name="TextBox 24">
            <a:extLst>
              <a:ext uri="{FF2B5EF4-FFF2-40B4-BE49-F238E27FC236}">
                <a16:creationId xmlns:a16="http://schemas.microsoft.com/office/drawing/2014/main" id="{7D5F595D-A526-67CF-E96A-D47F7B7058AC}"/>
              </a:ext>
            </a:extLst>
          </p:cNvPr>
          <p:cNvSpPr txBox="1"/>
          <p:nvPr/>
        </p:nvSpPr>
        <p:spPr>
          <a:xfrm>
            <a:off x="2789097" y="174980"/>
            <a:ext cx="6411074" cy="830997"/>
          </a:xfrm>
          <a:prstGeom prst="rect">
            <a:avLst/>
          </a:prstGeom>
          <a:noFill/>
        </p:spPr>
        <p:txBody>
          <a:bodyPr wrap="square" rtlCol="0">
            <a:spAutoFit/>
          </a:bodyPr>
          <a:lstStyle/>
          <a:p>
            <a:pPr algn="ctr"/>
            <a:r>
              <a:rPr lang="en-US" sz="4800">
                <a:solidFill>
                  <a:srgbClr val="3108C8"/>
                </a:solidFill>
                <a:latin typeface="#9Slide07 IcielCrocante" panose="02000000000000000000" pitchFamily="2" charset="0"/>
              </a:rPr>
              <a:t>L</a:t>
            </a:r>
            <a:r>
              <a:rPr lang="vi-VN" sz="4800">
                <a:solidFill>
                  <a:srgbClr val="3108C8"/>
                </a:solidFill>
                <a:latin typeface="#9Slide07 IcielCrocante" panose="02000000000000000000" pitchFamily="2" charset="0"/>
              </a:rPr>
              <a:t>uyện</a:t>
            </a:r>
            <a:r>
              <a:rPr lang="en-US" sz="4800">
                <a:solidFill>
                  <a:srgbClr val="3108C8"/>
                </a:solidFill>
                <a:latin typeface="#9Slide07 IcielCrocante" panose="02000000000000000000" pitchFamily="2" charset="0"/>
              </a:rPr>
              <a:t> </a:t>
            </a:r>
            <a:r>
              <a:rPr lang="vi-VN" sz="4800">
                <a:solidFill>
                  <a:srgbClr val="3108C8"/>
                </a:solidFill>
                <a:latin typeface="#9Slide07 IcielCrocante" panose="02000000000000000000" pitchFamily="2" charset="0"/>
              </a:rPr>
              <a:t>tập</a:t>
            </a:r>
            <a:endParaRPr lang="en-US" sz="4800">
              <a:solidFill>
                <a:srgbClr val="3108C8"/>
              </a:solidFill>
              <a:latin typeface="#9Slide07 IcielCrocante" panose="02000000000000000000" pitchFamily="2" charset="0"/>
            </a:endParaRPr>
          </a:p>
        </p:txBody>
      </p:sp>
    </p:spTree>
    <p:extLst>
      <p:ext uri="{BB962C8B-B14F-4D97-AF65-F5344CB8AC3E}">
        <p14:creationId xmlns:p14="http://schemas.microsoft.com/office/powerpoint/2010/main" val="267301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12"/>
                                        </p:tgtEl>
                                        <p:attrNameLst>
                                          <p:attrName>fillcolor</p:attrName>
                                        </p:attrNameLst>
                                      </p:cBhvr>
                                      <p:to>
                                        <a:srgbClr val="FFF2CC"/>
                                      </p:to>
                                    </p:animClr>
                                    <p:set>
                                      <p:cBhvr>
                                        <p:cTn id="44" dur="250" fill="hold"/>
                                        <p:tgtEl>
                                          <p:spTgt spid="12"/>
                                        </p:tgtEl>
                                        <p:attrNameLst>
                                          <p:attrName>fill.type</p:attrName>
                                        </p:attrNameLst>
                                      </p:cBhvr>
                                      <p:to>
                                        <p:strVal val="solid"/>
                                      </p:to>
                                    </p:set>
                                    <p:set>
                                      <p:cBhvr>
                                        <p:cTn id="45" dur="250" fill="hold"/>
                                        <p:tgtEl>
                                          <p:spTgt spid="1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17"/>
                                        </p:tgtEl>
                                        <p:attrNameLst>
                                          <p:attrName>style.visibility</p:attrName>
                                        </p:attrNameLst>
                                      </p:cBhvr>
                                      <p:to>
                                        <p:strVal val="visible"/>
                                      </p:to>
                                    </p:set>
                                    <p:anim calcmode="lin" valueType="num">
                                      <p:cBhvr>
                                        <p:cTn id="48" dur="250" fill="hold"/>
                                        <p:tgtEl>
                                          <p:spTgt spid="17"/>
                                        </p:tgtEl>
                                        <p:attrNameLst>
                                          <p:attrName>ppt_w</p:attrName>
                                        </p:attrNameLst>
                                      </p:cBhvr>
                                      <p:tavLst>
                                        <p:tav tm="0">
                                          <p:val>
                                            <p:strVal val="4*#ppt_w"/>
                                          </p:val>
                                        </p:tav>
                                        <p:tav tm="100000">
                                          <p:val>
                                            <p:strVal val="#ppt_w"/>
                                          </p:val>
                                        </p:tav>
                                      </p:tavLst>
                                    </p:anim>
                                    <p:anim calcmode="lin" valueType="num">
                                      <p:cBhvr>
                                        <p:cTn id="49"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Wrong Buzzer.wav"/>
                                        </p:tgtEl>
                                      </p:cMediaNode>
                                    </p:audio>
                                  </p:subTnLst>
                                </p:cTn>
                              </p:par>
                              <p:par>
                                <p:cTn id="50" presetID="1" presetClass="emph" presetSubtype="2" fill="hold" nodeType="withEffect">
                                  <p:stCondLst>
                                    <p:cond delay="1000"/>
                                  </p:stCondLst>
                                  <p:childTnLst>
                                    <p:animClr clrSpc="rgb" dir="cw">
                                      <p:cBhvr>
                                        <p:cTn id="51" dur="250" fill="hold"/>
                                        <p:tgtEl>
                                          <p:spTgt spid="12"/>
                                        </p:tgtEl>
                                        <p:attrNameLst>
                                          <p:attrName>fillcolor</p:attrName>
                                        </p:attrNameLst>
                                      </p:cBhvr>
                                      <p:to>
                                        <a:srgbClr val="FFFF00"/>
                                      </p:to>
                                    </p:animClr>
                                    <p:set>
                                      <p:cBhvr>
                                        <p:cTn id="52" dur="250" fill="hold"/>
                                        <p:tgtEl>
                                          <p:spTgt spid="12"/>
                                        </p:tgtEl>
                                        <p:attrNameLst>
                                          <p:attrName>fill.type</p:attrName>
                                        </p:attrNameLst>
                                      </p:cBhvr>
                                      <p:to>
                                        <p:strVal val="solid"/>
                                      </p:to>
                                    </p:set>
                                    <p:set>
                                      <p:cBhvr>
                                        <p:cTn id="53"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13"/>
                                        </p:tgtEl>
                                        <p:attrNameLst>
                                          <p:attrName>fillcolor</p:attrName>
                                        </p:attrNameLst>
                                      </p:cBhvr>
                                      <p:to>
                                        <a:srgbClr val="FFF2CC"/>
                                      </p:to>
                                    </p:animClr>
                                    <p:set>
                                      <p:cBhvr>
                                        <p:cTn id="59" dur="250" fill="hold"/>
                                        <p:tgtEl>
                                          <p:spTgt spid="13"/>
                                        </p:tgtEl>
                                        <p:attrNameLst>
                                          <p:attrName>fill.type</p:attrName>
                                        </p:attrNameLst>
                                      </p:cBhvr>
                                      <p:to>
                                        <p:strVal val="solid"/>
                                      </p:to>
                                    </p:set>
                                    <p:set>
                                      <p:cBhvr>
                                        <p:cTn id="60" dur="250" fill="hold"/>
                                        <p:tgtEl>
                                          <p:spTgt spid="13"/>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20"/>
                                        </p:tgtEl>
                                        <p:attrNameLst>
                                          <p:attrName>style.visibility</p:attrName>
                                        </p:attrNameLst>
                                      </p:cBhvr>
                                      <p:to>
                                        <p:strVal val="visible"/>
                                      </p:to>
                                    </p:set>
                                    <p:anim calcmode="lin" valueType="num">
                                      <p:cBhvr>
                                        <p:cTn id="63" dur="250" fill="hold"/>
                                        <p:tgtEl>
                                          <p:spTgt spid="20"/>
                                        </p:tgtEl>
                                        <p:attrNameLst>
                                          <p:attrName>ppt_w</p:attrName>
                                        </p:attrNameLst>
                                      </p:cBhvr>
                                      <p:tavLst>
                                        <p:tav tm="0">
                                          <p:val>
                                            <p:strVal val="4*#ppt_w"/>
                                          </p:val>
                                        </p:tav>
                                        <p:tav tm="100000">
                                          <p:val>
                                            <p:strVal val="#ppt_w"/>
                                          </p:val>
                                        </p:tav>
                                      </p:tavLst>
                                    </p:anim>
                                    <p:anim calcmode="lin" valueType="num">
                                      <p:cBhvr>
                                        <p:cTn id="6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Check mark.wav"/>
                                        </p:tgtEl>
                                      </p:cMediaNode>
                                    </p:audio>
                                  </p:subTnLst>
                                </p:cTn>
                              </p:par>
                              <p:par>
                                <p:cTn id="65" presetID="1" presetClass="emph" presetSubtype="2" fill="hold" nodeType="withEffect">
                                  <p:stCondLst>
                                    <p:cond delay="1000"/>
                                  </p:stCondLst>
                                  <p:childTnLst>
                                    <p:animClr clrSpc="rgb" dir="cw">
                                      <p:cBhvr>
                                        <p:cTn id="66" dur="250" fill="hold"/>
                                        <p:tgtEl>
                                          <p:spTgt spid="13"/>
                                        </p:tgtEl>
                                        <p:attrNameLst>
                                          <p:attrName>fillcolor</p:attrName>
                                        </p:attrNameLst>
                                      </p:cBhvr>
                                      <p:to>
                                        <a:srgbClr val="00B050"/>
                                      </p:to>
                                    </p:animClr>
                                    <p:set>
                                      <p:cBhvr>
                                        <p:cTn id="67" dur="250" fill="hold"/>
                                        <p:tgtEl>
                                          <p:spTgt spid="13"/>
                                        </p:tgtEl>
                                        <p:attrNameLst>
                                          <p:attrName>fill.type</p:attrName>
                                        </p:attrNameLst>
                                      </p:cBhvr>
                                      <p:to>
                                        <p:strVal val="solid"/>
                                      </p:to>
                                    </p:set>
                                    <p:set>
                                      <p:cBhvr>
                                        <p:cTn id="6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15"/>
                                        </p:tgtEl>
                                        <p:attrNameLst>
                                          <p:attrName>fillcolor</p:attrName>
                                        </p:attrNameLst>
                                      </p:cBhvr>
                                      <p:to>
                                        <a:srgbClr val="FFF2CC"/>
                                      </p:to>
                                    </p:animClr>
                                    <p:set>
                                      <p:cBhvr>
                                        <p:cTn id="74" dur="250" fill="hold"/>
                                        <p:tgtEl>
                                          <p:spTgt spid="15"/>
                                        </p:tgtEl>
                                        <p:attrNameLst>
                                          <p:attrName>fill.type</p:attrName>
                                        </p:attrNameLst>
                                      </p:cBhvr>
                                      <p:to>
                                        <p:strVal val="solid"/>
                                      </p:to>
                                    </p:set>
                                    <p:set>
                                      <p:cBhvr>
                                        <p:cTn id="75" dur="250" fill="hold"/>
                                        <p:tgtEl>
                                          <p:spTgt spid="15"/>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18"/>
                                        </p:tgtEl>
                                        <p:attrNameLst>
                                          <p:attrName>style.visibility</p:attrName>
                                        </p:attrNameLst>
                                      </p:cBhvr>
                                      <p:to>
                                        <p:strVal val="visible"/>
                                      </p:to>
                                    </p:set>
                                    <p:anim calcmode="lin" valueType="num">
                                      <p:cBhvr>
                                        <p:cTn id="78" dur="250" fill="hold"/>
                                        <p:tgtEl>
                                          <p:spTgt spid="18"/>
                                        </p:tgtEl>
                                        <p:attrNameLst>
                                          <p:attrName>ppt_w</p:attrName>
                                        </p:attrNameLst>
                                      </p:cBhvr>
                                      <p:tavLst>
                                        <p:tav tm="0">
                                          <p:val>
                                            <p:strVal val="4*#ppt_w"/>
                                          </p:val>
                                        </p:tav>
                                        <p:tav tm="100000">
                                          <p:val>
                                            <p:strVal val="#ppt_w"/>
                                          </p:val>
                                        </p:tav>
                                      </p:tavLst>
                                    </p:anim>
                                    <p:anim calcmode="lin" valueType="num">
                                      <p:cBhvr>
                                        <p:cTn id="7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par>
                                <p:cTn id="80" presetID="1" presetClass="emph" presetSubtype="2" fill="hold" nodeType="withEffect">
                                  <p:stCondLst>
                                    <p:cond delay="1000"/>
                                  </p:stCondLst>
                                  <p:childTnLst>
                                    <p:animClr clrSpc="rgb" dir="cw">
                                      <p:cBhvr>
                                        <p:cTn id="81" dur="250" fill="hold"/>
                                        <p:tgtEl>
                                          <p:spTgt spid="15"/>
                                        </p:tgtEl>
                                        <p:attrNameLst>
                                          <p:attrName>fillcolor</p:attrName>
                                        </p:attrNameLst>
                                      </p:cBhvr>
                                      <p:to>
                                        <a:srgbClr val="FFFF00"/>
                                      </p:to>
                                    </p:animClr>
                                    <p:set>
                                      <p:cBhvr>
                                        <p:cTn id="82" dur="250" fill="hold"/>
                                        <p:tgtEl>
                                          <p:spTgt spid="15"/>
                                        </p:tgtEl>
                                        <p:attrNameLst>
                                          <p:attrName>fill.type</p:attrName>
                                        </p:attrNameLst>
                                      </p:cBhvr>
                                      <p:to>
                                        <p:strVal val="solid"/>
                                      </p:to>
                                    </p:set>
                                    <p:set>
                                      <p:cBhvr>
                                        <p:cTn id="83"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4" restart="whenNotActive" fill="hold" evtFilter="cancelBubble" nodeType="interactiveSeq">
                <p:stCondLst>
                  <p:cond evt="onClick" delay="0">
                    <p:tgtEl>
                      <p:spTgt spid="16"/>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16"/>
                                        </p:tgtEl>
                                        <p:attrNameLst>
                                          <p:attrName>fillcolor</p:attrName>
                                        </p:attrNameLst>
                                      </p:cBhvr>
                                      <p:to>
                                        <a:srgbClr val="FFF2CC"/>
                                      </p:to>
                                    </p:animClr>
                                    <p:set>
                                      <p:cBhvr>
                                        <p:cTn id="89" dur="250" fill="hold"/>
                                        <p:tgtEl>
                                          <p:spTgt spid="16"/>
                                        </p:tgtEl>
                                        <p:attrNameLst>
                                          <p:attrName>fill.type</p:attrName>
                                        </p:attrNameLst>
                                      </p:cBhvr>
                                      <p:to>
                                        <p:strVal val="solid"/>
                                      </p:to>
                                    </p:set>
                                    <p:set>
                                      <p:cBhvr>
                                        <p:cTn id="90" dur="250" fill="hold"/>
                                        <p:tgtEl>
                                          <p:spTgt spid="16"/>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2"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19"/>
                                        </p:tgtEl>
                                        <p:attrNameLst>
                                          <p:attrName>style.visibility</p:attrName>
                                        </p:attrNameLst>
                                      </p:cBhvr>
                                      <p:to>
                                        <p:strVal val="visible"/>
                                      </p:to>
                                    </p:set>
                                    <p:anim calcmode="lin" valueType="num">
                                      <p:cBhvr>
                                        <p:cTn id="93" dur="250" fill="hold"/>
                                        <p:tgtEl>
                                          <p:spTgt spid="19"/>
                                        </p:tgtEl>
                                        <p:attrNameLst>
                                          <p:attrName>ppt_w</p:attrName>
                                        </p:attrNameLst>
                                      </p:cBhvr>
                                      <p:tavLst>
                                        <p:tav tm="0">
                                          <p:val>
                                            <p:strVal val="4*#ppt_w"/>
                                          </p:val>
                                        </p:tav>
                                        <p:tav tm="100000">
                                          <p:val>
                                            <p:strVal val="#ppt_w"/>
                                          </p:val>
                                        </p:tav>
                                      </p:tavLst>
                                    </p:anim>
                                    <p:anim calcmode="lin" valueType="num">
                                      <p:cBhvr>
                                        <p:cTn id="9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3" name="Wrong Buzzer.wav"/>
                                        </p:tgtEl>
                                      </p:cMediaNode>
                                    </p:audio>
                                  </p:subTnLst>
                                </p:cTn>
                              </p:par>
                              <p:par>
                                <p:cTn id="95" presetID="1" presetClass="emph" presetSubtype="2" fill="hold" nodeType="withEffect">
                                  <p:stCondLst>
                                    <p:cond delay="1000"/>
                                  </p:stCondLst>
                                  <p:childTnLst>
                                    <p:animClr clrSpc="rgb" dir="cw">
                                      <p:cBhvr>
                                        <p:cTn id="96" dur="250" fill="hold"/>
                                        <p:tgtEl>
                                          <p:spTgt spid="16"/>
                                        </p:tgtEl>
                                        <p:attrNameLst>
                                          <p:attrName>fillcolor</p:attrName>
                                        </p:attrNameLst>
                                      </p:cBhvr>
                                      <p:to>
                                        <a:srgbClr val="FFFF00"/>
                                      </p:to>
                                    </p:animClr>
                                    <p:set>
                                      <p:cBhvr>
                                        <p:cTn id="97" dur="250" fill="hold"/>
                                        <p:tgtEl>
                                          <p:spTgt spid="16"/>
                                        </p:tgtEl>
                                        <p:attrNameLst>
                                          <p:attrName>fill.type</p:attrName>
                                        </p:attrNameLst>
                                      </p:cBhvr>
                                      <p:to>
                                        <p:strVal val="solid"/>
                                      </p:to>
                                    </p:set>
                                    <p:set>
                                      <p:cBhvr>
                                        <p:cTn id="98"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1" grpId="0" animBg="1"/>
      <p:bldP spid="12" grpId="0" animBg="1"/>
      <p:bldP spid="13"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7F18CA-5EE6-46F4-9B51-3C4C00AA4DE6}"/>
              </a:ext>
            </a:extLst>
          </p:cNvPr>
          <p:cNvSpPr txBox="1"/>
          <p:nvPr/>
        </p:nvSpPr>
        <p:spPr>
          <a:xfrm>
            <a:off x="3401746" y="315236"/>
            <a:ext cx="5573891" cy="1061873"/>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 name="Hình ảnh 9">
            <a:extLst>
              <a:ext uri="{FF2B5EF4-FFF2-40B4-BE49-F238E27FC236}">
                <a16:creationId xmlns:a16="http://schemas.microsoft.com/office/drawing/2014/main" id="{FE20B30D-D927-4F14-92AA-DA73E9AE2C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120208" y="-25044"/>
            <a:ext cx="1639789" cy="1714325"/>
          </a:xfrm>
          <a:prstGeom prst="rect">
            <a:avLst/>
          </a:prstGeom>
        </p:spPr>
      </p:pic>
      <p:grpSp>
        <p:nvGrpSpPr>
          <p:cNvPr id="11" name="Google Shape;252;p19">
            <a:extLst>
              <a:ext uri="{FF2B5EF4-FFF2-40B4-BE49-F238E27FC236}">
                <a16:creationId xmlns:a16="http://schemas.microsoft.com/office/drawing/2014/main" id="{E7727878-2088-478E-907B-F452D8598CEE}"/>
              </a:ext>
            </a:extLst>
          </p:cNvPr>
          <p:cNvGrpSpPr/>
          <p:nvPr/>
        </p:nvGrpSpPr>
        <p:grpSpPr>
          <a:xfrm>
            <a:off x="370153" y="2280680"/>
            <a:ext cx="7466240" cy="1166300"/>
            <a:chOff x="4219513" y="1859063"/>
            <a:chExt cx="5599679" cy="874725"/>
          </a:xfrm>
        </p:grpSpPr>
        <p:sp>
          <p:nvSpPr>
            <p:cNvPr id="12" name="Google Shape;253;p19">
              <a:extLst>
                <a:ext uri="{FF2B5EF4-FFF2-40B4-BE49-F238E27FC236}">
                  <a16:creationId xmlns:a16="http://schemas.microsoft.com/office/drawing/2014/main" id="{E48C6642-C423-4F14-B108-D5F0B4C91685}"/>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3" name="Google Shape;254;p19">
              <a:extLst>
                <a:ext uri="{FF2B5EF4-FFF2-40B4-BE49-F238E27FC236}">
                  <a16:creationId xmlns:a16="http://schemas.microsoft.com/office/drawing/2014/main" id="{5D6ED52D-6842-432B-8331-0662D353CF48}"/>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14" name="Google Shape;255;p19">
              <a:extLst>
                <a:ext uri="{FF2B5EF4-FFF2-40B4-BE49-F238E27FC236}">
                  <a16:creationId xmlns:a16="http://schemas.microsoft.com/office/drawing/2014/main" id="{4E39128E-BA8A-427C-8056-3EAA6C368C55}"/>
                </a:ext>
              </a:extLst>
            </p:cNvPr>
            <p:cNvSpPr/>
            <p:nvPr/>
          </p:nvSpPr>
          <p:spPr>
            <a:xfrm>
              <a:off x="5062823" y="1878288"/>
              <a:ext cx="3451075"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15" name="Google Shape;256;p19">
              <a:extLst>
                <a:ext uri="{FF2B5EF4-FFF2-40B4-BE49-F238E27FC236}">
                  <a16:creationId xmlns:a16="http://schemas.microsoft.com/office/drawing/2014/main" id="{804BC9C0-5748-4761-9531-B10755B10F0B}"/>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6" name="Google Shape;258;p19">
              <a:extLst>
                <a:ext uri="{FF2B5EF4-FFF2-40B4-BE49-F238E27FC236}">
                  <a16:creationId xmlns:a16="http://schemas.microsoft.com/office/drawing/2014/main" id="{21E6D35D-AA1F-4CF9-9029-5C508201D86F}"/>
                </a:ext>
              </a:extLst>
            </p:cNvPr>
            <p:cNvSpPr txBox="1"/>
            <p:nvPr/>
          </p:nvSpPr>
          <p:spPr>
            <a:xfrm>
              <a:off x="4219513" y="2267386"/>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en-US" sz="2400" b="1">
                  <a:solidFill>
                    <a:srgbClr val="0000FF"/>
                  </a:solidFill>
                  <a:latin typeface="Arial" panose="020B0604020202020204" pitchFamily="34" charset="0"/>
                  <a:cs typeface="Arial" panose="020B0604020202020204" pitchFamily="34" charset="0"/>
                </a:rPr>
                <a:t>Ba nhóm đất chính</a:t>
              </a:r>
              <a:endParaRPr lang="en-US" sz="2400">
                <a:solidFill>
                  <a:srgbClr val="0000FF"/>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grpSp>
        <p:nvGrpSpPr>
          <p:cNvPr id="17" name="Google Shape;252;p19">
            <a:extLst>
              <a:ext uri="{FF2B5EF4-FFF2-40B4-BE49-F238E27FC236}">
                <a16:creationId xmlns:a16="http://schemas.microsoft.com/office/drawing/2014/main" id="{71FC91D9-36BF-BAE9-C103-CF9087C5B375}"/>
              </a:ext>
            </a:extLst>
          </p:cNvPr>
          <p:cNvGrpSpPr/>
          <p:nvPr/>
        </p:nvGrpSpPr>
        <p:grpSpPr>
          <a:xfrm>
            <a:off x="2120208" y="4243717"/>
            <a:ext cx="8320937" cy="1166300"/>
            <a:chOff x="4660694" y="1859063"/>
            <a:chExt cx="6240702" cy="874725"/>
          </a:xfrm>
        </p:grpSpPr>
        <p:sp>
          <p:nvSpPr>
            <p:cNvPr id="18" name="Google Shape;253;p19">
              <a:extLst>
                <a:ext uri="{FF2B5EF4-FFF2-40B4-BE49-F238E27FC236}">
                  <a16:creationId xmlns:a16="http://schemas.microsoft.com/office/drawing/2014/main" id="{0E41DD8A-D1DB-D3A6-9C0A-B7A5E1ABD0FC}"/>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0070C0"/>
            </a:solidFill>
            <a:ln>
              <a:noFill/>
            </a:ln>
          </p:spPr>
          <p:txBody>
            <a:bodyPr spcFirstLastPara="1" wrap="square" lIns="121900" tIns="121900" rIns="121900" bIns="121900" anchor="ctr" anchorCtr="0">
              <a:noAutofit/>
            </a:bodyPr>
            <a:lstStyle/>
            <a:p>
              <a:endParaRPr sz="2400"/>
            </a:p>
          </p:txBody>
        </p:sp>
        <p:sp>
          <p:nvSpPr>
            <p:cNvPr id="19" name="Google Shape;254;p19">
              <a:extLst>
                <a:ext uri="{FF2B5EF4-FFF2-40B4-BE49-F238E27FC236}">
                  <a16:creationId xmlns:a16="http://schemas.microsoft.com/office/drawing/2014/main" id="{11D9DACE-648B-985C-8276-689C3EA7031A}"/>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20" name="Google Shape;255;p19">
              <a:extLst>
                <a:ext uri="{FF2B5EF4-FFF2-40B4-BE49-F238E27FC236}">
                  <a16:creationId xmlns:a16="http://schemas.microsoft.com/office/drawing/2014/main" id="{7F92345F-BC87-56C0-493E-EDDE93B0F3E3}"/>
                </a:ext>
              </a:extLst>
            </p:cNvPr>
            <p:cNvSpPr/>
            <p:nvPr/>
          </p:nvSpPr>
          <p:spPr>
            <a:xfrm>
              <a:off x="5062823" y="1878288"/>
              <a:ext cx="5838573"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FAFAB0"/>
            </a:solidFill>
            <a:ln>
              <a:noFill/>
            </a:ln>
          </p:spPr>
          <p:txBody>
            <a:bodyPr spcFirstLastPara="1" wrap="square" lIns="121900" tIns="121900" rIns="121900" bIns="121900" anchor="ctr" anchorCtr="0">
              <a:noAutofit/>
            </a:bodyPr>
            <a:lstStyle/>
            <a:p>
              <a:endParaRPr sz="2400"/>
            </a:p>
          </p:txBody>
        </p:sp>
        <p:sp>
          <p:nvSpPr>
            <p:cNvPr id="21" name="Google Shape;256;p19">
              <a:extLst>
                <a:ext uri="{FF2B5EF4-FFF2-40B4-BE49-F238E27FC236}">
                  <a16:creationId xmlns:a16="http://schemas.microsoft.com/office/drawing/2014/main" id="{F30FC5C4-77A0-01EF-EA97-E7F2B126D630}"/>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0000FF"/>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22" name="Google Shape;258;p19">
              <a:extLst>
                <a:ext uri="{FF2B5EF4-FFF2-40B4-BE49-F238E27FC236}">
                  <a16:creationId xmlns:a16="http://schemas.microsoft.com/office/drawing/2014/main" id="{DEF281D7-326E-0510-6356-BD22F4BD2F8B}"/>
                </a:ext>
              </a:extLst>
            </p:cNvPr>
            <p:cNvSpPr txBox="1"/>
            <p:nvPr/>
          </p:nvSpPr>
          <p:spPr>
            <a:xfrm>
              <a:off x="5531083" y="2148972"/>
              <a:ext cx="5267654"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en-US" sz="2400" b="1">
                  <a:solidFill>
                    <a:srgbClr val="0000FF"/>
                  </a:solidFill>
                  <a:latin typeface="Arial" panose="020B0604020202020204" pitchFamily="34" charset="0"/>
                  <a:cs typeface="Arial" panose="020B0604020202020204" pitchFamily="34" charset="0"/>
                </a:rPr>
                <a:t>Tính cấp thiết của vấn đề chống thoái hóa đất</a:t>
              </a:r>
              <a:endParaRPr lang="en-US" sz="24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8576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3"/>
                                        </p:tgtEl>
                                        <p:attrNameLst>
                                          <p:attrName>style.color</p:attrName>
                                        </p:attrNameLst>
                                      </p:cBhvr>
                                      <p:by>
                                        <p:hsl h="7200000" s="0" l="0"/>
                                      </p:by>
                                    </p:animClr>
                                    <p:animClr clrSpc="hsl" dir="cw">
                                      <p:cBhvr>
                                        <p:cTn id="12" dur="500" fill="hold"/>
                                        <p:tgtEl>
                                          <p:spTgt spid="3"/>
                                        </p:tgtEl>
                                        <p:attrNameLst>
                                          <p:attrName>fillcolor</p:attrName>
                                        </p:attrNameLst>
                                      </p:cBhvr>
                                      <p:by>
                                        <p:hsl h="7200000" s="0" l="0"/>
                                      </p:by>
                                    </p:animClr>
                                    <p:animClr clrSpc="hsl" dir="cw">
                                      <p:cBhvr>
                                        <p:cTn id="13" dur="500" fill="hold"/>
                                        <p:tgtEl>
                                          <p:spTgt spid="3"/>
                                        </p:tgtEl>
                                        <p:attrNameLst>
                                          <p:attrName>stroke.color</p:attrName>
                                        </p:attrNameLst>
                                      </p:cBhvr>
                                      <p:by>
                                        <p:hsl h="7200000" s="0" l="0"/>
                                      </p:by>
                                    </p:animClr>
                                    <p:set>
                                      <p:cBhvr>
                                        <p:cTn id="14" dur="500" fill="hold"/>
                                        <p:tgtEl>
                                          <p:spTgt spid="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FB2678-712A-E9DF-2E8C-2FDE2E65A502}"/>
              </a:ext>
            </a:extLst>
          </p:cNvPr>
          <p:cNvPicPr>
            <a:picLocks noChangeAspect="1"/>
          </p:cNvPicPr>
          <p:nvPr/>
        </p:nvPicPr>
        <p:blipFill rotWithShape="1">
          <a:blip r:embed="rId5"/>
          <a:srcRect l="10269" r="929" b="13330"/>
          <a:stretch/>
        </p:blipFill>
        <p:spPr>
          <a:xfrm>
            <a:off x="0" y="5958042"/>
            <a:ext cx="12191999" cy="899958"/>
          </a:xfrm>
          <a:prstGeom prst="rect">
            <a:avLst/>
          </a:prstGeom>
        </p:spPr>
      </p:pic>
      <p:sp>
        <p:nvSpPr>
          <p:cNvPr id="2" name="TextBox 1">
            <a:extLst>
              <a:ext uri="{FF2B5EF4-FFF2-40B4-BE49-F238E27FC236}">
                <a16:creationId xmlns:a16="http://schemas.microsoft.com/office/drawing/2014/main" id="{98FFD7C5-098C-593A-052C-2FCB8F3C56F4}"/>
              </a:ext>
            </a:extLst>
          </p:cNvPr>
          <p:cNvSpPr txBox="1"/>
          <p:nvPr/>
        </p:nvSpPr>
        <p:spPr>
          <a:xfrm>
            <a:off x="2789097" y="174980"/>
            <a:ext cx="6411074" cy="830997"/>
          </a:xfrm>
          <a:prstGeom prst="rect">
            <a:avLst/>
          </a:prstGeom>
          <a:noFill/>
        </p:spPr>
        <p:txBody>
          <a:bodyPr wrap="square" rtlCol="0">
            <a:spAutoFit/>
          </a:bodyPr>
          <a:lstStyle/>
          <a:p>
            <a:pPr algn="ctr"/>
            <a:r>
              <a:rPr lang="en-US" sz="4800">
                <a:solidFill>
                  <a:srgbClr val="3108C8"/>
                </a:solidFill>
                <a:latin typeface="#9Slide07 IcielCrocante" panose="02000000000000000000" pitchFamily="2" charset="0"/>
              </a:rPr>
              <a:t>L</a:t>
            </a:r>
            <a:r>
              <a:rPr lang="vi-VN" sz="4800">
                <a:solidFill>
                  <a:srgbClr val="3108C8"/>
                </a:solidFill>
                <a:latin typeface="#9Slide07 IcielCrocante" panose="02000000000000000000" pitchFamily="2" charset="0"/>
              </a:rPr>
              <a:t>uyện</a:t>
            </a:r>
            <a:r>
              <a:rPr lang="en-US" sz="4800">
                <a:solidFill>
                  <a:srgbClr val="3108C8"/>
                </a:solidFill>
                <a:latin typeface="#9Slide07 IcielCrocante" panose="02000000000000000000" pitchFamily="2" charset="0"/>
              </a:rPr>
              <a:t> </a:t>
            </a:r>
            <a:r>
              <a:rPr lang="vi-VN" sz="4800">
                <a:solidFill>
                  <a:srgbClr val="3108C8"/>
                </a:solidFill>
                <a:latin typeface="#9Slide07 IcielCrocante" panose="02000000000000000000" pitchFamily="2" charset="0"/>
              </a:rPr>
              <a:t>tập</a:t>
            </a:r>
            <a:endParaRPr lang="en-US" sz="4800">
              <a:solidFill>
                <a:srgbClr val="3108C8"/>
              </a:solidFill>
              <a:latin typeface="#9Slide07 IcielCrocante" panose="02000000000000000000" pitchFamily="2" charset="0"/>
            </a:endParaRPr>
          </a:p>
        </p:txBody>
      </p:sp>
      <p:sp>
        <p:nvSpPr>
          <p:cNvPr id="3" name="Snip Diagonal Corner Rectangle 3">
            <a:extLst>
              <a:ext uri="{FF2B5EF4-FFF2-40B4-BE49-F238E27FC236}">
                <a16:creationId xmlns:a16="http://schemas.microsoft.com/office/drawing/2014/main" id="{068B4A89-7FBF-48F7-F86D-CFC856F44C79}"/>
              </a:ext>
            </a:extLst>
          </p:cNvPr>
          <p:cNvSpPr/>
          <p:nvPr/>
        </p:nvSpPr>
        <p:spPr>
          <a:xfrm>
            <a:off x="686143" y="1569223"/>
            <a:ext cx="10690316" cy="107278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a:solidFill>
                  <a:srgbClr val="FF0000"/>
                </a:solidFill>
                <a:latin typeface="Arial" panose="020B0604020202020204" pitchFamily="34" charset="0"/>
                <a:cs typeface="Arial" panose="020B0604020202020204" pitchFamily="34" charset="0"/>
              </a:rPr>
              <a:t>Câu 4. </a:t>
            </a:r>
            <a:r>
              <a:rPr lang="en-US" sz="4000" b="1">
                <a:solidFill>
                  <a:srgbClr val="FF0000"/>
                </a:solidFill>
              </a:rPr>
              <a:t> Đặc điểm của nhóm đất mùn núi cao là:</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B2A3D95-CF31-01AC-72C0-45405203AA79}"/>
              </a:ext>
            </a:extLst>
          </p:cNvPr>
          <p:cNvSpPr/>
          <p:nvPr/>
        </p:nvSpPr>
        <p:spPr>
          <a:xfrm>
            <a:off x="834254" y="2918278"/>
            <a:ext cx="5243791" cy="10295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0" i="0" u="none" strike="noStrike" kern="1200" cap="none" spc="0" normalizeH="0" baseline="0" noProof="0" dirty="0">
                <a:ln>
                  <a:noFill/>
                </a:ln>
                <a:solidFill>
                  <a:srgbClr val="3333FF"/>
                </a:solidFill>
                <a:effectLst/>
                <a:uLnTx/>
                <a:uFillTx/>
                <a:latin typeface="Arial" panose="020B0604020202020204" pitchFamily="34" charset="0"/>
              </a:rPr>
              <a:t>A</a:t>
            </a:r>
            <a:r>
              <a:rPr kumimoji="0" lang="vi-VN" sz="4000" b="0" i="0" u="none" strike="noStrike" kern="1200" cap="none" spc="0" normalizeH="0" baseline="0" noProof="0">
                <a:ln>
                  <a:noFill/>
                </a:ln>
                <a:solidFill>
                  <a:srgbClr val="3333FF"/>
                </a:solidFill>
                <a:effectLst/>
                <a:uLnTx/>
                <a:uFillTx/>
                <a:latin typeface="Arial" panose="020B0604020202020204" pitchFamily="34" charset="0"/>
              </a:rPr>
              <a:t>. </a:t>
            </a:r>
            <a:r>
              <a:rPr lang="en-US" sz="4000" noProof="0">
                <a:solidFill>
                  <a:srgbClr val="3333FF"/>
                </a:solidFill>
                <a:latin typeface="Arial" panose="020B0604020202020204" pitchFamily="34" charset="0"/>
                <a:cs typeface="Arial" panose="020B0604020202020204" pitchFamily="34" charset="0"/>
              </a:rPr>
              <a:t>Đất cát</a:t>
            </a:r>
            <a:endParaRPr kumimoji="0" lang="vi-VN" sz="4000" b="0"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D52732B-E58F-83C8-AAC6-34730A28F517}"/>
              </a:ext>
            </a:extLst>
          </p:cNvPr>
          <p:cNvSpPr/>
          <p:nvPr/>
        </p:nvSpPr>
        <p:spPr>
          <a:xfrm>
            <a:off x="6323251" y="2912276"/>
            <a:ext cx="5065224" cy="10355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0"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rPr>
              <a:t>B</a:t>
            </a:r>
            <a:r>
              <a:rPr kumimoji="0" lang="vi-VN" sz="4000" b="0"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rPr>
              <a:t>. </a:t>
            </a:r>
            <a:r>
              <a:rPr lang="en-US" sz="4000" noProof="0">
                <a:solidFill>
                  <a:srgbClr val="3333FF"/>
                </a:solidFill>
                <a:latin typeface="Arial" panose="020B0604020202020204" pitchFamily="34" charset="0"/>
                <a:cs typeface="Arial" panose="020B0604020202020204" pitchFamily="34" charset="0"/>
              </a:rPr>
              <a:t>Tơi xốp, ít chua</a:t>
            </a:r>
            <a:endParaRPr kumimoji="0" lang="vi-VN" sz="4000" b="0"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6548255-265A-A8F3-6D69-945E1DE62080}"/>
              </a:ext>
            </a:extLst>
          </p:cNvPr>
          <p:cNvSpPr/>
          <p:nvPr/>
        </p:nvSpPr>
        <p:spPr>
          <a:xfrm>
            <a:off x="834254" y="4359542"/>
            <a:ext cx="5197047" cy="10727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3333FF"/>
                </a:solidFill>
                <a:effectLst/>
                <a:uLnTx/>
                <a:uFillTx/>
                <a:latin typeface="Arial" panose="020B0604020202020204" pitchFamily="34" charset="0"/>
                <a:ea typeface="+mn-ea"/>
                <a:cs typeface="+mn-cs"/>
              </a:rPr>
              <a:t>C. </a:t>
            </a:r>
            <a:r>
              <a:rPr lang="en-US" sz="4000">
                <a:solidFill>
                  <a:srgbClr val="3333FF"/>
                </a:solidFill>
                <a:latin typeface="Arial" panose="020B0604020202020204" pitchFamily="34" charset="0"/>
              </a:rPr>
              <a:t>Thoáng khí, nhiều chất dinh dưỡng</a:t>
            </a:r>
            <a:endParaRPr kumimoji="0" lang="vi-VN" sz="4000" b="0" i="0" u="none" strike="noStrike" kern="1200" cap="none" spc="0" normalizeH="0" baseline="0" noProof="0" dirty="0">
              <a:ln>
                <a:noFill/>
              </a:ln>
              <a:solidFill>
                <a:srgbClr val="3333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3DE1D9C3-7D71-47A6-FB34-1BFEEC43CC29}"/>
              </a:ext>
            </a:extLst>
          </p:cNvPr>
          <p:cNvSpPr/>
          <p:nvPr/>
        </p:nvSpPr>
        <p:spPr>
          <a:xfrm>
            <a:off x="6323250" y="4323054"/>
            <a:ext cx="5065224" cy="11092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0" i="0" u="none" strike="noStrike" kern="1200" cap="none" spc="0" normalizeH="0" baseline="0" noProof="0">
                <a:ln>
                  <a:noFill/>
                </a:ln>
                <a:solidFill>
                  <a:srgbClr val="3333FF"/>
                </a:solidFill>
                <a:effectLst/>
                <a:uLnTx/>
                <a:uFillTx/>
                <a:latin typeface="Arial" panose="020B0604020202020204" pitchFamily="34" charset="0"/>
                <a:cs typeface="Arial" panose="020B0604020202020204" pitchFamily="34" charset="0"/>
              </a:rPr>
              <a:t>D.</a:t>
            </a:r>
            <a:r>
              <a:rPr lang="vi-VN" sz="4000">
                <a:solidFill>
                  <a:srgbClr val="3333FF"/>
                </a:solidFill>
                <a:latin typeface="Arial" panose="020B0604020202020204" pitchFamily="34" charset="0"/>
                <a:cs typeface="Arial" panose="020B0604020202020204" pitchFamily="34" charset="0"/>
              </a:rPr>
              <a:t> </a:t>
            </a:r>
            <a:r>
              <a:rPr lang="en-US" sz="4000">
                <a:solidFill>
                  <a:srgbClr val="3333FF"/>
                </a:solidFill>
                <a:latin typeface="Arial" panose="020B0604020202020204" pitchFamily="34" charset="0"/>
                <a:cs typeface="Arial" panose="020B0604020202020204" pitchFamily="34" charset="0"/>
              </a:rPr>
              <a:t>Cả A,B,C đều đúng</a:t>
            </a:r>
            <a:endParaRPr kumimoji="0" lang="vi-VN" sz="4000" b="0"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6976665-100E-C030-7C70-7760049B3F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9344" y="3187843"/>
            <a:ext cx="805722" cy="708059"/>
          </a:xfrm>
          <a:prstGeom prst="rect">
            <a:avLst/>
          </a:prstGeom>
        </p:spPr>
      </p:pic>
      <p:pic>
        <p:nvPicPr>
          <p:cNvPr id="9" name="Picture 8">
            <a:extLst>
              <a:ext uri="{FF2B5EF4-FFF2-40B4-BE49-F238E27FC236}">
                <a16:creationId xmlns:a16="http://schemas.microsoft.com/office/drawing/2014/main" id="{AC1D2947-4D11-8545-5E4A-DE9D3C42DD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3510" y="4699349"/>
            <a:ext cx="804536" cy="643628"/>
          </a:xfrm>
          <a:prstGeom prst="rect">
            <a:avLst/>
          </a:prstGeom>
        </p:spPr>
      </p:pic>
      <p:pic>
        <p:nvPicPr>
          <p:cNvPr id="10" name="Picture 9">
            <a:extLst>
              <a:ext uri="{FF2B5EF4-FFF2-40B4-BE49-F238E27FC236}">
                <a16:creationId xmlns:a16="http://schemas.microsoft.com/office/drawing/2014/main" id="{2A791DA0-1D30-670B-1832-45EB3438F7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8547" y="4449287"/>
            <a:ext cx="804742" cy="707197"/>
          </a:xfrm>
          <a:prstGeom prst="rect">
            <a:avLst/>
          </a:prstGeom>
        </p:spPr>
      </p:pic>
      <p:pic>
        <p:nvPicPr>
          <p:cNvPr id="11" name="Picture 10">
            <a:extLst>
              <a:ext uri="{FF2B5EF4-FFF2-40B4-BE49-F238E27FC236}">
                <a16:creationId xmlns:a16="http://schemas.microsoft.com/office/drawing/2014/main" id="{2DFD9445-2E99-321A-2E34-D69CA4973C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0189" y="3108159"/>
            <a:ext cx="732592" cy="643793"/>
          </a:xfrm>
          <a:prstGeom prst="rect">
            <a:avLst/>
          </a:prstGeom>
        </p:spPr>
      </p:pic>
      <p:pic>
        <p:nvPicPr>
          <p:cNvPr id="12" name="Picture 11">
            <a:extLst>
              <a:ext uri="{FF2B5EF4-FFF2-40B4-BE49-F238E27FC236}">
                <a16:creationId xmlns:a16="http://schemas.microsoft.com/office/drawing/2014/main" id="{C59D7162-1358-AE81-6D49-F975F112D1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9193" y="4583811"/>
            <a:ext cx="495300" cy="438150"/>
          </a:xfrm>
          <a:prstGeom prst="rect">
            <a:avLst/>
          </a:prstGeom>
        </p:spPr>
      </p:pic>
      <p:grpSp>
        <p:nvGrpSpPr>
          <p:cNvPr id="13" name="Group 12">
            <a:extLst>
              <a:ext uri="{FF2B5EF4-FFF2-40B4-BE49-F238E27FC236}">
                <a16:creationId xmlns:a16="http://schemas.microsoft.com/office/drawing/2014/main" id="{997CB798-7B05-7D3F-6BD5-7C0323132C93}"/>
              </a:ext>
            </a:extLst>
          </p:cNvPr>
          <p:cNvGrpSpPr/>
          <p:nvPr/>
        </p:nvGrpSpPr>
        <p:grpSpPr>
          <a:xfrm>
            <a:off x="9088654" y="109712"/>
            <a:ext cx="2923120" cy="1332666"/>
            <a:chOff x="9088654" y="109712"/>
            <a:chExt cx="2923120" cy="1332666"/>
          </a:xfrm>
        </p:grpSpPr>
        <p:sp>
          <p:nvSpPr>
            <p:cNvPr id="15" name="Cloud 14">
              <a:extLst>
                <a:ext uri="{FF2B5EF4-FFF2-40B4-BE49-F238E27FC236}">
                  <a16:creationId xmlns:a16="http://schemas.microsoft.com/office/drawing/2014/main" id="{FA83310A-C0E8-0F90-7CDC-7CE0EC43941C}"/>
                </a:ext>
              </a:extLst>
            </p:cNvPr>
            <p:cNvSpPr/>
            <p:nvPr/>
          </p:nvSpPr>
          <p:spPr>
            <a:xfrm>
              <a:off x="9108440" y="755936"/>
              <a:ext cx="2309267" cy="686442"/>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Oval 15">
              <a:extLst>
                <a:ext uri="{FF2B5EF4-FFF2-40B4-BE49-F238E27FC236}">
                  <a16:creationId xmlns:a16="http://schemas.microsoft.com/office/drawing/2014/main" id="{1F423772-BC70-DCD7-E764-A097949E8152}"/>
                </a:ext>
              </a:extLst>
            </p:cNvPr>
            <p:cNvSpPr/>
            <p:nvPr/>
          </p:nvSpPr>
          <p:spPr>
            <a:xfrm>
              <a:off x="9088654" y="269908"/>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17" name="Speech Bubble: Oval 16">
              <a:extLst>
                <a:ext uri="{FF2B5EF4-FFF2-40B4-BE49-F238E27FC236}">
                  <a16:creationId xmlns:a16="http://schemas.microsoft.com/office/drawing/2014/main" id="{C1BB9F3D-14D9-8178-15DC-A425A163BC0A}"/>
                </a:ext>
              </a:extLst>
            </p:cNvPr>
            <p:cNvSpPr/>
            <p:nvPr/>
          </p:nvSpPr>
          <p:spPr>
            <a:xfrm>
              <a:off x="9843503" y="205759"/>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18" name="Speech Bubble: Oval 17">
              <a:extLst>
                <a:ext uri="{FF2B5EF4-FFF2-40B4-BE49-F238E27FC236}">
                  <a16:creationId xmlns:a16="http://schemas.microsoft.com/office/drawing/2014/main" id="{76F6D84E-D89F-5C54-8E83-3A1374B541A8}"/>
                </a:ext>
              </a:extLst>
            </p:cNvPr>
            <p:cNvSpPr/>
            <p:nvPr/>
          </p:nvSpPr>
          <p:spPr>
            <a:xfrm>
              <a:off x="10546667" y="109712"/>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19" name="Speech Bubble: Oval 18">
              <a:extLst>
                <a:ext uri="{FF2B5EF4-FFF2-40B4-BE49-F238E27FC236}">
                  <a16:creationId xmlns:a16="http://schemas.microsoft.com/office/drawing/2014/main" id="{7ED47314-E526-D0C2-6DCF-19F880DC0335}"/>
                </a:ext>
              </a:extLst>
            </p:cNvPr>
            <p:cNvSpPr/>
            <p:nvPr/>
          </p:nvSpPr>
          <p:spPr>
            <a:xfrm>
              <a:off x="11305063" y="154489"/>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pic>
          <p:nvPicPr>
            <p:cNvPr id="20" name="Picture 19">
              <a:hlinkClick r:id="" action="ppaction://noaction"/>
              <a:extLst>
                <a:ext uri="{FF2B5EF4-FFF2-40B4-BE49-F238E27FC236}">
                  <a16:creationId xmlns:a16="http://schemas.microsoft.com/office/drawing/2014/main" id="{C8DC31EB-2089-0AFE-8EE9-B98091448C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0188" y="807206"/>
              <a:ext cx="446239" cy="570932"/>
            </a:xfrm>
            <a:prstGeom prst="rect">
              <a:avLst/>
            </a:prstGeom>
          </p:spPr>
        </p:pic>
      </p:grpSp>
    </p:spTree>
    <p:extLst>
      <p:ext uri="{BB962C8B-B14F-4D97-AF65-F5344CB8AC3E}">
        <p14:creationId xmlns:p14="http://schemas.microsoft.com/office/powerpoint/2010/main" val="332581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4"/>
                                        </p:tgtEl>
                                        <p:attrNameLst>
                                          <p:attrName>fillcolor</p:attrName>
                                        </p:attrNameLst>
                                      </p:cBhvr>
                                      <p:to>
                                        <a:srgbClr val="FFF2CC"/>
                                      </p:to>
                                    </p:animClr>
                                    <p:set>
                                      <p:cBhvr>
                                        <p:cTn id="38" dur="250" fill="hold"/>
                                        <p:tgtEl>
                                          <p:spTgt spid="4"/>
                                        </p:tgtEl>
                                        <p:attrNameLst>
                                          <p:attrName>fill.type</p:attrName>
                                        </p:attrNameLst>
                                      </p:cBhvr>
                                      <p:to>
                                        <p:strVal val="solid"/>
                                      </p:to>
                                    </p:set>
                                    <p:set>
                                      <p:cBhvr>
                                        <p:cTn id="39" dur="250" fill="hold"/>
                                        <p:tgtEl>
                                          <p:spTgt spid="4"/>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8"/>
                                        </p:tgtEl>
                                        <p:attrNameLst>
                                          <p:attrName>style.visibility</p:attrName>
                                        </p:attrNameLst>
                                      </p:cBhvr>
                                      <p:to>
                                        <p:strVal val="visible"/>
                                      </p:to>
                                    </p:set>
                                    <p:anim calcmode="lin" valueType="num">
                                      <p:cBhvr>
                                        <p:cTn id="42" dur="250" fill="hold"/>
                                        <p:tgtEl>
                                          <p:spTgt spid="8"/>
                                        </p:tgtEl>
                                        <p:attrNameLst>
                                          <p:attrName>ppt_w</p:attrName>
                                        </p:attrNameLst>
                                      </p:cBhvr>
                                      <p:tavLst>
                                        <p:tav tm="0">
                                          <p:val>
                                            <p:strVal val="4*#ppt_w"/>
                                          </p:val>
                                        </p:tav>
                                        <p:tav tm="100000">
                                          <p:val>
                                            <p:strVal val="#ppt_w"/>
                                          </p:val>
                                        </p:tav>
                                      </p:tavLst>
                                    </p:anim>
                                    <p:anim calcmode="lin" valueType="num">
                                      <p:cBhvr>
                                        <p:cTn id="43"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4"/>
                                        </p:tgtEl>
                                        <p:attrNameLst>
                                          <p:attrName>fillcolor</p:attrName>
                                        </p:attrNameLst>
                                      </p:cBhvr>
                                      <p:to>
                                        <a:srgbClr val="FFFF00"/>
                                      </p:to>
                                    </p:animClr>
                                    <p:set>
                                      <p:cBhvr>
                                        <p:cTn id="46" dur="250" fill="hold"/>
                                        <p:tgtEl>
                                          <p:spTgt spid="4"/>
                                        </p:tgtEl>
                                        <p:attrNameLst>
                                          <p:attrName>fill.type</p:attrName>
                                        </p:attrNameLst>
                                      </p:cBhvr>
                                      <p:to>
                                        <p:strVal val="solid"/>
                                      </p:to>
                                    </p:set>
                                    <p:set>
                                      <p:cBhvr>
                                        <p:cTn id="47"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5"/>
                                        </p:tgtEl>
                                        <p:attrNameLst>
                                          <p:attrName>fillcolor</p:attrName>
                                        </p:attrNameLst>
                                      </p:cBhvr>
                                      <p:to>
                                        <a:srgbClr val="FFF2CC"/>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1"/>
                                        </p:tgtEl>
                                        <p:attrNameLst>
                                          <p:attrName>style.visibility</p:attrName>
                                        </p:attrNameLst>
                                      </p:cBhvr>
                                      <p:to>
                                        <p:strVal val="visible"/>
                                      </p:to>
                                    </p:set>
                                    <p:anim calcmode="lin" valueType="num">
                                      <p:cBhvr>
                                        <p:cTn id="57" dur="250" fill="hold"/>
                                        <p:tgtEl>
                                          <p:spTgt spid="11"/>
                                        </p:tgtEl>
                                        <p:attrNameLst>
                                          <p:attrName>ppt_w</p:attrName>
                                        </p:attrNameLst>
                                      </p:cBhvr>
                                      <p:tavLst>
                                        <p:tav tm="0">
                                          <p:val>
                                            <p:strVal val="4*#ppt_w"/>
                                          </p:val>
                                        </p:tav>
                                        <p:tav tm="100000">
                                          <p:val>
                                            <p:strVal val="#ppt_w"/>
                                          </p:val>
                                        </p:tav>
                                      </p:tavLst>
                                    </p:anim>
                                    <p:anim calcmode="lin" valueType="num">
                                      <p:cBhvr>
                                        <p:cTn id="5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Wrong Buzzer.wav"/>
                                        </p:tgtEl>
                                      </p:cMediaNode>
                                    </p:audio>
                                  </p:subTnLst>
                                </p:cTn>
                              </p:par>
                              <p:par>
                                <p:cTn id="59" presetID="1" presetClass="emph" presetSubtype="2" fill="hold" nodeType="withEffect">
                                  <p:stCondLst>
                                    <p:cond delay="1000"/>
                                  </p:stCondLst>
                                  <p:childTnLst>
                                    <p:animClr clrSpc="rgb" dir="cw">
                                      <p:cBhvr>
                                        <p:cTn id="60" dur="250" fill="hold"/>
                                        <p:tgtEl>
                                          <p:spTgt spid="5"/>
                                        </p:tgtEl>
                                        <p:attrNameLst>
                                          <p:attrName>fillcolor</p:attrName>
                                        </p:attrNameLst>
                                      </p:cBhvr>
                                      <p:to>
                                        <a:srgbClr val="FFFF00"/>
                                      </p:to>
                                    </p:animClr>
                                    <p:set>
                                      <p:cBhvr>
                                        <p:cTn id="61" dur="250" fill="hold"/>
                                        <p:tgtEl>
                                          <p:spTgt spid="5"/>
                                        </p:tgtEl>
                                        <p:attrNameLst>
                                          <p:attrName>fill.type</p:attrName>
                                        </p:attrNameLst>
                                      </p:cBhvr>
                                      <p:to>
                                        <p:strVal val="solid"/>
                                      </p:to>
                                    </p:set>
                                    <p:set>
                                      <p:cBhvr>
                                        <p:cTn id="62"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6"/>
                                        </p:tgtEl>
                                        <p:attrNameLst>
                                          <p:attrName>fillcolor</p:attrName>
                                        </p:attrNameLst>
                                      </p:cBhvr>
                                      <p:to>
                                        <a:srgbClr val="FFF2CC"/>
                                      </p:to>
                                    </p:animClr>
                                    <p:set>
                                      <p:cBhvr>
                                        <p:cTn id="68" dur="250" fill="hold"/>
                                        <p:tgtEl>
                                          <p:spTgt spid="6"/>
                                        </p:tgtEl>
                                        <p:attrNameLst>
                                          <p:attrName>fill.type</p:attrName>
                                        </p:attrNameLst>
                                      </p:cBhvr>
                                      <p:to>
                                        <p:strVal val="solid"/>
                                      </p:to>
                                    </p:set>
                                    <p:set>
                                      <p:cBhvr>
                                        <p:cTn id="69" dur="250" fill="hold"/>
                                        <p:tgtEl>
                                          <p:spTgt spid="6"/>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9"/>
                                        </p:tgtEl>
                                        <p:attrNameLst>
                                          <p:attrName>style.visibility</p:attrName>
                                        </p:attrNameLst>
                                      </p:cBhvr>
                                      <p:to>
                                        <p:strVal val="visible"/>
                                      </p:to>
                                    </p:set>
                                    <p:anim calcmode="lin" valueType="num">
                                      <p:cBhvr>
                                        <p:cTn id="72" dur="250" fill="hold"/>
                                        <p:tgtEl>
                                          <p:spTgt spid="9"/>
                                        </p:tgtEl>
                                        <p:attrNameLst>
                                          <p:attrName>ppt_w</p:attrName>
                                        </p:attrNameLst>
                                      </p:cBhvr>
                                      <p:tavLst>
                                        <p:tav tm="0">
                                          <p:val>
                                            <p:strVal val="4*#ppt_w"/>
                                          </p:val>
                                        </p:tav>
                                        <p:tav tm="100000">
                                          <p:val>
                                            <p:strVal val="#ppt_w"/>
                                          </p:val>
                                        </p:tav>
                                      </p:tavLst>
                                    </p:anim>
                                    <p:anim calcmode="lin" valueType="num">
                                      <p:cBhvr>
                                        <p:cTn id="7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Check mark.wav"/>
                                        </p:tgtEl>
                                      </p:cMediaNode>
                                    </p:audio>
                                  </p:subTnLst>
                                </p:cTn>
                              </p:par>
                              <p:par>
                                <p:cTn id="74" presetID="1" presetClass="emph" presetSubtype="2" fill="hold" nodeType="withEffect">
                                  <p:stCondLst>
                                    <p:cond delay="1000"/>
                                  </p:stCondLst>
                                  <p:childTnLst>
                                    <p:animClr clrSpc="rgb" dir="cw">
                                      <p:cBhvr>
                                        <p:cTn id="75" dur="250" fill="hold"/>
                                        <p:tgtEl>
                                          <p:spTgt spid="6"/>
                                        </p:tgtEl>
                                        <p:attrNameLst>
                                          <p:attrName>fillcolor</p:attrName>
                                        </p:attrNameLst>
                                      </p:cBhvr>
                                      <p:to>
                                        <a:srgbClr val="00B050"/>
                                      </p:to>
                                    </p:animClr>
                                    <p:set>
                                      <p:cBhvr>
                                        <p:cTn id="76" dur="250" fill="hold"/>
                                        <p:tgtEl>
                                          <p:spTgt spid="6"/>
                                        </p:tgtEl>
                                        <p:attrNameLst>
                                          <p:attrName>fill.type</p:attrName>
                                        </p:attrNameLst>
                                      </p:cBhvr>
                                      <p:to>
                                        <p:strVal val="solid"/>
                                      </p:to>
                                    </p:set>
                                    <p:set>
                                      <p:cBhvr>
                                        <p:cTn id="77"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7"/>
                                        </p:tgtEl>
                                        <p:attrNameLst>
                                          <p:attrName>fillcolor</p:attrName>
                                        </p:attrNameLst>
                                      </p:cBhvr>
                                      <p:to>
                                        <a:srgbClr val="FFF2CC"/>
                                      </p:to>
                                    </p:animClr>
                                    <p:set>
                                      <p:cBhvr>
                                        <p:cTn id="83" dur="250" fill="hold"/>
                                        <p:tgtEl>
                                          <p:spTgt spid="7"/>
                                        </p:tgtEl>
                                        <p:attrNameLst>
                                          <p:attrName>fill.type</p:attrName>
                                        </p:attrNameLst>
                                      </p:cBhvr>
                                      <p:to>
                                        <p:strVal val="solid"/>
                                      </p:to>
                                    </p:set>
                                    <p:set>
                                      <p:cBhvr>
                                        <p:cTn id="84" dur="250" fill="hold"/>
                                        <p:tgtEl>
                                          <p:spTgt spid="7"/>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0"/>
                                        </p:tgtEl>
                                        <p:attrNameLst>
                                          <p:attrName>style.visibility</p:attrName>
                                        </p:attrNameLst>
                                      </p:cBhvr>
                                      <p:to>
                                        <p:strVal val="visible"/>
                                      </p:to>
                                    </p:set>
                                    <p:anim calcmode="lin" valueType="num">
                                      <p:cBhvr>
                                        <p:cTn id="87" dur="250" fill="hold"/>
                                        <p:tgtEl>
                                          <p:spTgt spid="10"/>
                                        </p:tgtEl>
                                        <p:attrNameLst>
                                          <p:attrName>ppt_w</p:attrName>
                                        </p:attrNameLst>
                                      </p:cBhvr>
                                      <p:tavLst>
                                        <p:tav tm="0">
                                          <p:val>
                                            <p:strVal val="4*#ppt_w"/>
                                          </p:val>
                                        </p:tav>
                                        <p:tav tm="100000">
                                          <p:val>
                                            <p:strVal val="#ppt_w"/>
                                          </p:val>
                                        </p:tav>
                                      </p:tavLst>
                                    </p:anim>
                                    <p:anim calcmode="lin" valueType="num">
                                      <p:cBhvr>
                                        <p:cTn id="8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7"/>
                                        </p:tgtEl>
                                        <p:attrNameLst>
                                          <p:attrName>fillcolor</p:attrName>
                                        </p:attrNameLst>
                                      </p:cBhvr>
                                      <p:to>
                                        <a:srgbClr val="FFFF00"/>
                                      </p:to>
                                    </p:animClr>
                                    <p:set>
                                      <p:cBhvr>
                                        <p:cTn id="91" dur="250" fill="hold"/>
                                        <p:tgtEl>
                                          <p:spTgt spid="7"/>
                                        </p:tgtEl>
                                        <p:attrNameLst>
                                          <p:attrName>fill.type</p:attrName>
                                        </p:attrNameLst>
                                      </p:cBhvr>
                                      <p:to>
                                        <p:strVal val="solid"/>
                                      </p:to>
                                    </p:set>
                                    <p:set>
                                      <p:cBhvr>
                                        <p:cTn id="92"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0178A4B-26E1-4479-B98C-5191F479A6C4}"/>
              </a:ext>
            </a:extLst>
          </p:cNvPr>
          <p:cNvSpPr txBox="1"/>
          <p:nvPr/>
        </p:nvSpPr>
        <p:spPr>
          <a:xfrm>
            <a:off x="1900977" y="212369"/>
            <a:ext cx="10414569" cy="1200329"/>
          </a:xfrm>
          <a:prstGeom prst="rect">
            <a:avLst/>
          </a:prstGeom>
          <a:noFill/>
        </p:spPr>
        <p:txBody>
          <a:bodyPr wrap="square" rtlCol="0">
            <a:spAutoFit/>
          </a:bodyPr>
          <a:lstStyle/>
          <a:p>
            <a:pPr marL="285750" indent="-285750" algn="ctr">
              <a:buFont typeface="Wingdings" panose="05000000000000000000" pitchFamily="2" charset="2"/>
              <a:buChar char="ü"/>
            </a:pPr>
            <a:r>
              <a:rPr lang="en-US" sz="3600">
                <a:solidFill>
                  <a:srgbClr val="FF0000"/>
                </a:solidFill>
                <a:latin typeface="#9Slide05 Fourth Medium" panose="00000600000000000000" pitchFamily="2" charset="0"/>
              </a:rPr>
              <a:t>Dựa vào kiến thức đã học, em hãy hoàn thành bảng theo mẫu sau:</a:t>
            </a:r>
          </a:p>
        </p:txBody>
      </p:sp>
      <p:pic>
        <p:nvPicPr>
          <p:cNvPr id="14" name="Picture 13">
            <a:extLst>
              <a:ext uri="{FF2B5EF4-FFF2-40B4-BE49-F238E27FC236}">
                <a16:creationId xmlns:a16="http://schemas.microsoft.com/office/drawing/2014/main" id="{9CFB2678-712A-E9DF-2E8C-2FDE2E65A502}"/>
              </a:ext>
            </a:extLst>
          </p:cNvPr>
          <p:cNvPicPr>
            <a:picLocks noChangeAspect="1"/>
          </p:cNvPicPr>
          <p:nvPr/>
        </p:nvPicPr>
        <p:blipFill rotWithShape="1">
          <a:blip r:embed="rId2"/>
          <a:srcRect l="10269" r="929" b="13330"/>
          <a:stretch/>
        </p:blipFill>
        <p:spPr>
          <a:xfrm>
            <a:off x="0" y="5958042"/>
            <a:ext cx="12191999" cy="899958"/>
          </a:xfrm>
          <a:prstGeom prst="rect">
            <a:avLst/>
          </a:prstGeom>
        </p:spPr>
      </p:pic>
      <p:grpSp>
        <p:nvGrpSpPr>
          <p:cNvPr id="15" name="Group 14">
            <a:extLst>
              <a:ext uri="{FF2B5EF4-FFF2-40B4-BE49-F238E27FC236}">
                <a16:creationId xmlns:a16="http://schemas.microsoft.com/office/drawing/2014/main" id="{E8CA5A94-034C-D719-BFA2-961A85CF61F1}"/>
              </a:ext>
            </a:extLst>
          </p:cNvPr>
          <p:cNvGrpSpPr/>
          <p:nvPr/>
        </p:nvGrpSpPr>
        <p:grpSpPr>
          <a:xfrm>
            <a:off x="0" y="0"/>
            <a:ext cx="2270590" cy="6858000"/>
            <a:chOff x="0" y="0"/>
            <a:chExt cx="2270590" cy="6858000"/>
          </a:xfrm>
        </p:grpSpPr>
        <p:sp>
          <p:nvSpPr>
            <p:cNvPr id="16" name="Rectangle 15">
              <a:extLst>
                <a:ext uri="{FF2B5EF4-FFF2-40B4-BE49-F238E27FC236}">
                  <a16:creationId xmlns:a16="http://schemas.microsoft.com/office/drawing/2014/main" id="{EB64A4E7-879C-CDC8-FF47-CBD4F58C47CB}"/>
                </a:ext>
              </a:extLst>
            </p:cNvPr>
            <p:cNvSpPr/>
            <p:nvPr/>
          </p:nvSpPr>
          <p:spPr>
            <a:xfrm>
              <a:off x="0" y="0"/>
              <a:ext cx="1551398" cy="6858000"/>
            </a:xfrm>
            <a:prstGeom prst="rect">
              <a:avLst/>
            </a:prstGeom>
            <a:solidFill>
              <a:srgbClr val="0672BD"/>
            </a:solid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AD5926F9-4237-D811-292B-C1A4D0F00A7E}"/>
                </a:ext>
              </a:extLst>
            </p:cNvPr>
            <p:cNvSpPr/>
            <p:nvPr/>
          </p:nvSpPr>
          <p:spPr>
            <a:xfrm>
              <a:off x="27342" y="2445251"/>
              <a:ext cx="2243248" cy="22808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BA83B47-963D-F1F9-53F3-18A6FFE06A37}"/>
                </a:ext>
              </a:extLst>
            </p:cNvPr>
            <p:cNvSpPr txBox="1"/>
            <p:nvPr/>
          </p:nvSpPr>
          <p:spPr>
            <a:xfrm rot="16200000">
              <a:off x="-1965844" y="2800852"/>
              <a:ext cx="6411074" cy="1569660"/>
            </a:xfrm>
            <a:prstGeom prst="rect">
              <a:avLst/>
            </a:prstGeom>
            <a:noFill/>
          </p:spPr>
          <p:txBody>
            <a:bodyPr wrap="square" rtlCol="0">
              <a:spAutoFit/>
            </a:bodyPr>
            <a:lstStyle/>
            <a:p>
              <a:pPr algn="ctr"/>
              <a:r>
                <a:rPr lang="en-US" sz="4800">
                  <a:solidFill>
                    <a:srgbClr val="3108C8"/>
                  </a:solidFill>
                  <a:latin typeface="#9Slide07 IcielCrocante" panose="02000000000000000000" pitchFamily="2" charset="0"/>
                </a:rPr>
                <a:t>L</a:t>
              </a:r>
              <a:r>
                <a:rPr lang="vi-VN" sz="4800">
                  <a:solidFill>
                    <a:srgbClr val="3108C8"/>
                  </a:solidFill>
                  <a:latin typeface="#9Slide07 IcielCrocante" panose="02000000000000000000" pitchFamily="2" charset="0"/>
                </a:rPr>
                <a:t>uyện </a:t>
              </a:r>
            </a:p>
            <a:p>
              <a:pPr algn="ctr"/>
              <a:r>
                <a:rPr lang="vi-VN" sz="4800">
                  <a:solidFill>
                    <a:srgbClr val="3108C8"/>
                  </a:solidFill>
                  <a:latin typeface="#9Slide07 IcielCrocante" panose="02000000000000000000" pitchFamily="2" charset="0"/>
                </a:rPr>
                <a:t>tập</a:t>
              </a:r>
              <a:endParaRPr lang="en-US" sz="4800">
                <a:solidFill>
                  <a:srgbClr val="3108C8"/>
                </a:solidFill>
                <a:latin typeface="#9Slide07 IcielCrocante" panose="02000000000000000000" pitchFamily="2" charset="0"/>
              </a:endParaRPr>
            </a:p>
          </p:txBody>
        </p:sp>
      </p:grpSp>
      <p:graphicFrame>
        <p:nvGraphicFramePr>
          <p:cNvPr id="2" name="Table 4">
            <a:extLst>
              <a:ext uri="{FF2B5EF4-FFF2-40B4-BE49-F238E27FC236}">
                <a16:creationId xmlns:a16="http://schemas.microsoft.com/office/drawing/2014/main" id="{F2A91621-256A-A70C-61FF-1DE38E81F2E0}"/>
              </a:ext>
            </a:extLst>
          </p:cNvPr>
          <p:cNvGraphicFramePr>
            <a:graphicFrameLocks noGrp="1"/>
          </p:cNvGraphicFramePr>
          <p:nvPr>
            <p:extLst>
              <p:ext uri="{D42A27DB-BD31-4B8C-83A1-F6EECF244321}">
                <p14:modId xmlns:p14="http://schemas.microsoft.com/office/powerpoint/2010/main" val="2100920129"/>
              </p:ext>
            </p:extLst>
          </p:nvPr>
        </p:nvGraphicFramePr>
        <p:xfrm>
          <a:off x="2359632" y="1633592"/>
          <a:ext cx="9719351" cy="3798047"/>
        </p:xfrm>
        <a:graphic>
          <a:graphicData uri="http://schemas.openxmlformats.org/drawingml/2006/table">
            <a:tbl>
              <a:tblPr firstRow="1" bandRow="1">
                <a:tableStyleId>{5C22544A-7EE6-4342-B048-85BDC9FD1C3A}</a:tableStyleId>
              </a:tblPr>
              <a:tblGrid>
                <a:gridCol w="2206069">
                  <a:extLst>
                    <a:ext uri="{9D8B030D-6E8A-4147-A177-3AD203B41FA5}">
                      <a16:colId xmlns:a16="http://schemas.microsoft.com/office/drawing/2014/main" val="3837630430"/>
                    </a:ext>
                  </a:extLst>
                </a:gridCol>
                <a:gridCol w="3383071">
                  <a:extLst>
                    <a:ext uri="{9D8B030D-6E8A-4147-A177-3AD203B41FA5}">
                      <a16:colId xmlns:a16="http://schemas.microsoft.com/office/drawing/2014/main" val="2695695048"/>
                    </a:ext>
                  </a:extLst>
                </a:gridCol>
                <a:gridCol w="4130211">
                  <a:extLst>
                    <a:ext uri="{9D8B030D-6E8A-4147-A177-3AD203B41FA5}">
                      <a16:colId xmlns:a16="http://schemas.microsoft.com/office/drawing/2014/main" val="2896497875"/>
                    </a:ext>
                  </a:extLst>
                </a:gridCol>
              </a:tblGrid>
              <a:tr h="464681">
                <a:tc>
                  <a:txBody>
                    <a:bodyPr/>
                    <a:lstStyle/>
                    <a:p>
                      <a:pPr algn="ctr"/>
                      <a:endParaRPr lang="en-US" sz="2800">
                        <a:solidFill>
                          <a:srgbClr val="FFFF00"/>
                        </a:solidFill>
                        <a:latin typeface="Arial" panose="020B0604020202020204" pitchFamily="34" charset="0"/>
                        <a:cs typeface="Arial" panose="020B0604020202020204" pitchFamily="34" charset="0"/>
                      </a:endParaRPr>
                    </a:p>
                  </a:txBody>
                  <a:tcPr>
                    <a:solidFill>
                      <a:srgbClr val="00B050"/>
                    </a:solidFill>
                  </a:tcPr>
                </a:tc>
                <a:tc>
                  <a:txBody>
                    <a:bodyPr/>
                    <a:lstStyle/>
                    <a:p>
                      <a:pPr algn="ctr"/>
                      <a:r>
                        <a:rPr lang="en-US" sz="280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Đất feralit</a:t>
                      </a:r>
                    </a:p>
                  </a:txBody>
                  <a:tcPr>
                    <a:solidFill>
                      <a:srgbClr val="00B050"/>
                    </a:solidFill>
                  </a:tcPr>
                </a:tc>
                <a:tc>
                  <a:txBody>
                    <a:bodyPr/>
                    <a:lstStyle/>
                    <a:p>
                      <a:pPr algn="ctr"/>
                      <a:r>
                        <a:rPr lang="en-US" sz="280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Đất phù sa</a:t>
                      </a:r>
                    </a:p>
                  </a:txBody>
                  <a:tcPr>
                    <a:solidFill>
                      <a:srgbClr val="00B050"/>
                    </a:solidFill>
                  </a:tcPr>
                </a:tc>
                <a:extLst>
                  <a:ext uri="{0D108BD9-81ED-4DB2-BD59-A6C34878D82A}">
                    <a16:rowId xmlns:a16="http://schemas.microsoft.com/office/drawing/2014/main" val="3014359805"/>
                  </a:ext>
                </a:extLst>
              </a:tr>
              <a:tr h="1481567">
                <a:tc>
                  <a:txBody>
                    <a:bodyPr/>
                    <a:lstStyle/>
                    <a:p>
                      <a:pPr algn="ctr"/>
                      <a:endParaRPr lang="en-US" sz="2800">
                        <a:solidFill>
                          <a:srgbClr val="00B050"/>
                        </a:solidFill>
                        <a:latin typeface="#9Slide05 Fourth Medium" panose="00000600000000000000" pitchFamily="2" charset="0"/>
                        <a:cs typeface="Arial" panose="020B0604020202020204" pitchFamily="34" charset="0"/>
                      </a:endParaRPr>
                    </a:p>
                    <a:p>
                      <a:pPr algn="ctr"/>
                      <a:r>
                        <a:rPr lang="en-US" sz="2800">
                          <a:solidFill>
                            <a:srgbClr val="00B050"/>
                          </a:solidFill>
                          <a:latin typeface="#9Slide05 Fourth Medium" panose="00000600000000000000" pitchFamily="2" charset="0"/>
                          <a:cs typeface="Arial" panose="020B0604020202020204" pitchFamily="34" charset="0"/>
                        </a:rPr>
                        <a:t>Đặc điểm</a:t>
                      </a:r>
                    </a:p>
                    <a:p>
                      <a:pPr algn="ctr"/>
                      <a:endParaRPr lang="en-US" sz="2800">
                        <a:solidFill>
                          <a:srgbClr val="00B050"/>
                        </a:solidFill>
                        <a:latin typeface="#9Slide05 Fourth Medium" panose="00000600000000000000" pitchFamily="2" charset="0"/>
                        <a:cs typeface="Arial" panose="020B0604020202020204" pitchFamily="34" charset="0"/>
                      </a:endParaRPr>
                    </a:p>
                  </a:txBody>
                  <a:tcPr>
                    <a:solidFill>
                      <a:schemeClr val="accent4">
                        <a:lumMod val="40000"/>
                        <a:lumOff val="60000"/>
                      </a:schemeClr>
                    </a:solidFill>
                  </a:tcPr>
                </a:tc>
                <a:tc>
                  <a:txBody>
                    <a:bodyPr/>
                    <a:lstStyle/>
                    <a:p>
                      <a:pPr algn="ctr"/>
                      <a:endParaRPr lang="en-US" sz="2800"/>
                    </a:p>
                  </a:txBody>
                  <a:tcPr>
                    <a:solidFill>
                      <a:schemeClr val="accent4">
                        <a:lumMod val="40000"/>
                        <a:lumOff val="60000"/>
                      </a:schemeClr>
                    </a:solidFill>
                  </a:tcPr>
                </a:tc>
                <a:tc>
                  <a:txBody>
                    <a:bodyPr/>
                    <a:lstStyle/>
                    <a:p>
                      <a:pPr algn="ctr"/>
                      <a:endParaRPr lang="en-US" sz="2800"/>
                    </a:p>
                  </a:txBody>
                  <a:tcPr>
                    <a:solidFill>
                      <a:schemeClr val="accent4">
                        <a:lumMod val="40000"/>
                        <a:lumOff val="60000"/>
                      </a:schemeClr>
                    </a:solidFill>
                  </a:tcPr>
                </a:tc>
                <a:extLst>
                  <a:ext uri="{0D108BD9-81ED-4DB2-BD59-A6C34878D82A}">
                    <a16:rowId xmlns:a16="http://schemas.microsoft.com/office/drawing/2014/main" val="4257382445"/>
                  </a:ext>
                </a:extLst>
              </a:tr>
              <a:tr h="1362031">
                <a:tc>
                  <a:txBody>
                    <a:bodyPr/>
                    <a:lstStyle/>
                    <a:p>
                      <a:pPr algn="ctr"/>
                      <a:endParaRPr lang="en-US" sz="2800">
                        <a:solidFill>
                          <a:srgbClr val="00B050"/>
                        </a:solidFill>
                        <a:latin typeface="#9Slide05 Fourth Medium" panose="00000600000000000000" pitchFamily="2" charset="0"/>
                        <a:cs typeface="Arial" panose="020B0604020202020204" pitchFamily="34" charset="0"/>
                      </a:endParaRPr>
                    </a:p>
                    <a:p>
                      <a:pPr algn="ctr"/>
                      <a:r>
                        <a:rPr lang="en-US" sz="2800">
                          <a:solidFill>
                            <a:srgbClr val="00B050"/>
                          </a:solidFill>
                          <a:latin typeface="#9Slide05 Fourth Medium" panose="00000600000000000000" pitchFamily="2" charset="0"/>
                          <a:cs typeface="Arial" panose="020B0604020202020204" pitchFamily="34" charset="0"/>
                        </a:rPr>
                        <a:t>Giá trị sử dụng</a:t>
                      </a:r>
                    </a:p>
                    <a:p>
                      <a:pPr algn="ctr"/>
                      <a:endParaRPr lang="en-US" sz="2800">
                        <a:solidFill>
                          <a:srgbClr val="00B050"/>
                        </a:solidFill>
                        <a:latin typeface="#9Slide05 Fourth Medium" panose="00000600000000000000" pitchFamily="2" charset="0"/>
                        <a:cs typeface="Arial" panose="020B0604020202020204" pitchFamily="34" charset="0"/>
                      </a:endParaRPr>
                    </a:p>
                  </a:txBody>
                  <a:tcPr>
                    <a:solidFill>
                      <a:schemeClr val="accent6">
                        <a:lumMod val="60000"/>
                        <a:lumOff val="40000"/>
                      </a:schemeClr>
                    </a:solidFill>
                  </a:tcPr>
                </a:tc>
                <a:tc>
                  <a:txBody>
                    <a:bodyPr/>
                    <a:lstStyle/>
                    <a:p>
                      <a:pPr algn="ctr"/>
                      <a:endParaRPr lang="en-US" sz="2800"/>
                    </a:p>
                  </a:txBody>
                  <a:tcPr>
                    <a:solidFill>
                      <a:schemeClr val="accent6">
                        <a:lumMod val="60000"/>
                        <a:lumOff val="40000"/>
                      </a:schemeClr>
                    </a:solidFill>
                  </a:tcPr>
                </a:tc>
                <a:tc>
                  <a:txBody>
                    <a:bodyPr/>
                    <a:lstStyle/>
                    <a:p>
                      <a:pPr algn="ctr"/>
                      <a:endParaRPr lang="en-US" sz="2800"/>
                    </a:p>
                  </a:txBody>
                  <a:tcPr>
                    <a:solidFill>
                      <a:schemeClr val="accent6">
                        <a:lumMod val="60000"/>
                        <a:lumOff val="40000"/>
                      </a:schemeClr>
                    </a:solidFill>
                  </a:tcPr>
                </a:tc>
                <a:extLst>
                  <a:ext uri="{0D108BD9-81ED-4DB2-BD59-A6C34878D82A}">
                    <a16:rowId xmlns:a16="http://schemas.microsoft.com/office/drawing/2014/main" val="2698994243"/>
                  </a:ext>
                </a:extLst>
              </a:tr>
            </a:tbl>
          </a:graphicData>
        </a:graphic>
      </p:graphicFrame>
    </p:spTree>
    <p:extLst>
      <p:ext uri="{BB962C8B-B14F-4D97-AF65-F5344CB8AC3E}">
        <p14:creationId xmlns:p14="http://schemas.microsoft.com/office/powerpoint/2010/main" val="36736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0178A4B-26E1-4479-B98C-5191F479A6C4}"/>
              </a:ext>
            </a:extLst>
          </p:cNvPr>
          <p:cNvSpPr txBox="1"/>
          <p:nvPr/>
        </p:nvSpPr>
        <p:spPr>
          <a:xfrm>
            <a:off x="1664414" y="66781"/>
            <a:ext cx="10414569" cy="1200329"/>
          </a:xfrm>
          <a:prstGeom prst="rect">
            <a:avLst/>
          </a:prstGeom>
          <a:noFill/>
        </p:spPr>
        <p:txBody>
          <a:bodyPr wrap="square" rtlCol="0">
            <a:spAutoFit/>
          </a:bodyPr>
          <a:lstStyle/>
          <a:p>
            <a:pPr marL="285750" indent="-285750" algn="ctr">
              <a:buFont typeface="Wingdings" panose="05000000000000000000" pitchFamily="2" charset="2"/>
              <a:buChar char="ü"/>
            </a:pPr>
            <a:r>
              <a:rPr lang="vi-VN" sz="3600">
                <a:solidFill>
                  <a:srgbClr val="FF0000"/>
                </a:solidFill>
                <a:latin typeface="#9Slide05 Fourth Medium" panose="00000600000000000000" pitchFamily="2" charset="0"/>
              </a:rPr>
              <a:t>Lấy ví dụ cụ thể chứng minh một số loại đất của nước ta đang bị thoái hóa.</a:t>
            </a:r>
            <a:endParaRPr lang="en-US" sz="3600">
              <a:solidFill>
                <a:srgbClr val="FF0000"/>
              </a:solidFill>
              <a:latin typeface="#9Slide05 Fourth Medium" panose="00000600000000000000" pitchFamily="2" charset="0"/>
            </a:endParaRPr>
          </a:p>
        </p:txBody>
      </p:sp>
      <p:pic>
        <p:nvPicPr>
          <p:cNvPr id="14" name="Picture 13">
            <a:extLst>
              <a:ext uri="{FF2B5EF4-FFF2-40B4-BE49-F238E27FC236}">
                <a16:creationId xmlns:a16="http://schemas.microsoft.com/office/drawing/2014/main" id="{9CFB2678-712A-E9DF-2E8C-2FDE2E65A502}"/>
              </a:ext>
            </a:extLst>
          </p:cNvPr>
          <p:cNvPicPr>
            <a:picLocks noChangeAspect="1"/>
          </p:cNvPicPr>
          <p:nvPr/>
        </p:nvPicPr>
        <p:blipFill rotWithShape="1">
          <a:blip r:embed="rId3"/>
          <a:srcRect l="10269" r="929" b="13330"/>
          <a:stretch/>
        </p:blipFill>
        <p:spPr>
          <a:xfrm>
            <a:off x="0" y="5958042"/>
            <a:ext cx="12191999" cy="899958"/>
          </a:xfrm>
          <a:prstGeom prst="rect">
            <a:avLst/>
          </a:prstGeom>
        </p:spPr>
      </p:pic>
      <p:grpSp>
        <p:nvGrpSpPr>
          <p:cNvPr id="15" name="Group 14">
            <a:extLst>
              <a:ext uri="{FF2B5EF4-FFF2-40B4-BE49-F238E27FC236}">
                <a16:creationId xmlns:a16="http://schemas.microsoft.com/office/drawing/2014/main" id="{E8CA5A94-034C-D719-BFA2-961A85CF61F1}"/>
              </a:ext>
            </a:extLst>
          </p:cNvPr>
          <p:cNvGrpSpPr/>
          <p:nvPr/>
        </p:nvGrpSpPr>
        <p:grpSpPr>
          <a:xfrm>
            <a:off x="0" y="0"/>
            <a:ext cx="2270590" cy="6858000"/>
            <a:chOff x="0" y="0"/>
            <a:chExt cx="2270590" cy="6858000"/>
          </a:xfrm>
        </p:grpSpPr>
        <p:sp>
          <p:nvSpPr>
            <p:cNvPr id="16" name="Rectangle 15">
              <a:extLst>
                <a:ext uri="{FF2B5EF4-FFF2-40B4-BE49-F238E27FC236}">
                  <a16:creationId xmlns:a16="http://schemas.microsoft.com/office/drawing/2014/main" id="{EB64A4E7-879C-CDC8-FF47-CBD4F58C47CB}"/>
                </a:ext>
              </a:extLst>
            </p:cNvPr>
            <p:cNvSpPr/>
            <p:nvPr/>
          </p:nvSpPr>
          <p:spPr>
            <a:xfrm>
              <a:off x="0" y="0"/>
              <a:ext cx="1551398" cy="6858000"/>
            </a:xfrm>
            <a:prstGeom prst="rect">
              <a:avLst/>
            </a:prstGeom>
            <a:solidFill>
              <a:srgbClr val="0672BD"/>
            </a:solid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AD5926F9-4237-D811-292B-C1A4D0F00A7E}"/>
                </a:ext>
              </a:extLst>
            </p:cNvPr>
            <p:cNvSpPr/>
            <p:nvPr/>
          </p:nvSpPr>
          <p:spPr>
            <a:xfrm>
              <a:off x="27342" y="2445251"/>
              <a:ext cx="2243248" cy="22808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BA83B47-963D-F1F9-53F3-18A6FFE06A37}"/>
                </a:ext>
              </a:extLst>
            </p:cNvPr>
            <p:cNvSpPr txBox="1"/>
            <p:nvPr/>
          </p:nvSpPr>
          <p:spPr>
            <a:xfrm rot="16200000">
              <a:off x="-1965844" y="2800852"/>
              <a:ext cx="6411074" cy="1569660"/>
            </a:xfrm>
            <a:prstGeom prst="rect">
              <a:avLst/>
            </a:prstGeom>
            <a:noFill/>
          </p:spPr>
          <p:txBody>
            <a:bodyPr wrap="square" rtlCol="0">
              <a:spAutoFit/>
            </a:bodyPr>
            <a:lstStyle/>
            <a:p>
              <a:pPr algn="ctr"/>
              <a:r>
                <a:rPr lang="en-US" sz="4800">
                  <a:solidFill>
                    <a:srgbClr val="3108C8"/>
                  </a:solidFill>
                  <a:latin typeface="#9Slide07 IcielCrocante" panose="02000000000000000000" pitchFamily="2" charset="0"/>
                </a:rPr>
                <a:t>L</a:t>
              </a:r>
              <a:r>
                <a:rPr lang="vi-VN" sz="4800">
                  <a:solidFill>
                    <a:srgbClr val="3108C8"/>
                  </a:solidFill>
                  <a:latin typeface="#9Slide07 IcielCrocante" panose="02000000000000000000" pitchFamily="2" charset="0"/>
                </a:rPr>
                <a:t>uyện </a:t>
              </a:r>
            </a:p>
            <a:p>
              <a:pPr algn="ctr"/>
              <a:r>
                <a:rPr lang="vi-VN" sz="4800">
                  <a:solidFill>
                    <a:srgbClr val="3108C8"/>
                  </a:solidFill>
                  <a:latin typeface="#9Slide07 IcielCrocante" panose="02000000000000000000" pitchFamily="2" charset="0"/>
                </a:rPr>
                <a:t>tập</a:t>
              </a:r>
              <a:endParaRPr lang="en-US" sz="4800">
                <a:solidFill>
                  <a:srgbClr val="3108C8"/>
                </a:solidFill>
                <a:latin typeface="#9Slide07 IcielCrocante" panose="02000000000000000000" pitchFamily="2" charset="0"/>
              </a:endParaRPr>
            </a:p>
          </p:txBody>
        </p:sp>
      </p:grpSp>
      <p:grpSp>
        <p:nvGrpSpPr>
          <p:cNvPr id="5" name="Group 4">
            <a:extLst>
              <a:ext uri="{FF2B5EF4-FFF2-40B4-BE49-F238E27FC236}">
                <a16:creationId xmlns:a16="http://schemas.microsoft.com/office/drawing/2014/main" id="{4EF6F37E-8CB8-9889-A33C-3CC031D63EBD}"/>
              </a:ext>
            </a:extLst>
          </p:cNvPr>
          <p:cNvGrpSpPr/>
          <p:nvPr/>
        </p:nvGrpSpPr>
        <p:grpSpPr>
          <a:xfrm>
            <a:off x="3732457" y="1231251"/>
            <a:ext cx="6291111" cy="5118177"/>
            <a:chOff x="3732457" y="1231251"/>
            <a:chExt cx="6291111" cy="5118177"/>
          </a:xfrm>
        </p:grpSpPr>
        <p:pic>
          <p:nvPicPr>
            <p:cNvPr id="6146" name="Picture 2" descr="Tài nguyên đất ở Tây Nguyên ngày càng bị thoái hóa - ThienNhien.Net | Con  người và Thiên nhiên">
              <a:extLst>
                <a:ext uri="{FF2B5EF4-FFF2-40B4-BE49-F238E27FC236}">
                  <a16:creationId xmlns:a16="http://schemas.microsoft.com/office/drawing/2014/main" id="{AD15A690-0C51-A594-3DCB-967BBFD92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457" y="1231251"/>
              <a:ext cx="3139241" cy="23544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Điện Biên: Trên 740.000 ha đất bị thoái hóa">
              <a:extLst>
                <a:ext uri="{FF2B5EF4-FFF2-40B4-BE49-F238E27FC236}">
                  <a16:creationId xmlns:a16="http://schemas.microsoft.com/office/drawing/2014/main" id="{17005D3F-57CE-A957-E44C-F008AA2853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1698" y="1267110"/>
              <a:ext cx="3151870" cy="231857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ĐBSCL với thách thức xâm nhập mặn">
              <a:extLst>
                <a:ext uri="{FF2B5EF4-FFF2-40B4-BE49-F238E27FC236}">
                  <a16:creationId xmlns:a16="http://schemas.microsoft.com/office/drawing/2014/main" id="{50958E01-7276-839B-2B67-26A21A4A3A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457" y="3585681"/>
              <a:ext cx="6291111" cy="27637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686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9E19F36-707C-47DA-A230-828115875707}"/>
              </a:ext>
            </a:extLst>
          </p:cNvPr>
          <p:cNvPicPr>
            <a:picLocks noChangeAspect="1"/>
          </p:cNvPicPr>
          <p:nvPr/>
        </p:nvPicPr>
        <p:blipFill>
          <a:blip r:embed="rId3"/>
          <a:stretch>
            <a:fillRect/>
          </a:stretch>
        </p:blipFill>
        <p:spPr>
          <a:xfrm>
            <a:off x="2684116" y="-362393"/>
            <a:ext cx="6251846" cy="1965411"/>
          </a:xfrm>
          <a:prstGeom prst="rect">
            <a:avLst/>
          </a:prstGeom>
        </p:spPr>
      </p:pic>
      <p:grpSp>
        <p:nvGrpSpPr>
          <p:cNvPr id="3" name="Group 2">
            <a:extLst>
              <a:ext uri="{FF2B5EF4-FFF2-40B4-BE49-F238E27FC236}">
                <a16:creationId xmlns:a16="http://schemas.microsoft.com/office/drawing/2014/main" id="{ED087C6B-98CD-408D-905B-0593D59CB7C7}"/>
              </a:ext>
            </a:extLst>
          </p:cNvPr>
          <p:cNvGrpSpPr/>
          <p:nvPr/>
        </p:nvGrpSpPr>
        <p:grpSpPr>
          <a:xfrm>
            <a:off x="-48938" y="2467959"/>
            <a:ext cx="6318560" cy="2654223"/>
            <a:chOff x="649341" y="1532047"/>
            <a:chExt cx="6318560" cy="2654223"/>
          </a:xfrm>
        </p:grpSpPr>
        <p:grpSp>
          <p:nvGrpSpPr>
            <p:cNvPr id="13" name="Google Shape;289;p20">
              <a:extLst>
                <a:ext uri="{FF2B5EF4-FFF2-40B4-BE49-F238E27FC236}">
                  <a16:creationId xmlns:a16="http://schemas.microsoft.com/office/drawing/2014/main" id="{8472BBF6-32D5-45CB-BCD7-9D28FAB64356}"/>
                </a:ext>
              </a:extLst>
            </p:cNvPr>
            <p:cNvGrpSpPr/>
            <p:nvPr/>
          </p:nvGrpSpPr>
          <p:grpSpPr>
            <a:xfrm>
              <a:off x="649341" y="1532047"/>
              <a:ext cx="6318560" cy="2654223"/>
              <a:chOff x="3603128" y="1206550"/>
              <a:chExt cx="5530230" cy="2654223"/>
            </a:xfrm>
          </p:grpSpPr>
          <p:sp>
            <p:nvSpPr>
              <p:cNvPr id="14" name="Google Shape;290;p20">
                <a:extLst>
                  <a:ext uri="{FF2B5EF4-FFF2-40B4-BE49-F238E27FC236}">
                    <a16:creationId xmlns:a16="http://schemas.microsoft.com/office/drawing/2014/main" id="{6BA38407-B1D8-4162-A959-03509D6A13C7}"/>
                  </a:ext>
                </a:extLst>
              </p:cNvPr>
              <p:cNvSpPr/>
              <p:nvPr/>
            </p:nvSpPr>
            <p:spPr>
              <a:xfrm>
                <a:off x="4913119" y="2583065"/>
                <a:ext cx="627640" cy="254656"/>
              </a:xfrm>
              <a:custGeom>
                <a:avLst/>
                <a:gdLst/>
                <a:ahLst/>
                <a:cxnLst/>
                <a:rect l="l" t="t" r="r" b="b"/>
                <a:pathLst>
                  <a:path w="20575" h="8348" extrusionOk="0">
                    <a:moveTo>
                      <a:pt x="1" y="1"/>
                    </a:moveTo>
                    <a:lnTo>
                      <a:pt x="1" y="8347"/>
                    </a:lnTo>
                    <a:lnTo>
                      <a:pt x="16598" y="1608"/>
                    </a:lnTo>
                    <a:lnTo>
                      <a:pt x="20575" y="1"/>
                    </a:ln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1;p20">
                <a:extLst>
                  <a:ext uri="{FF2B5EF4-FFF2-40B4-BE49-F238E27FC236}">
                    <a16:creationId xmlns:a16="http://schemas.microsoft.com/office/drawing/2014/main" id="{01C7E35C-1487-4B0D-815C-F38D7845AC37}"/>
                  </a:ext>
                </a:extLst>
              </p:cNvPr>
              <p:cNvSpPr/>
              <p:nvPr/>
            </p:nvSpPr>
            <p:spPr>
              <a:xfrm>
                <a:off x="3861881" y="1373661"/>
                <a:ext cx="4649780" cy="2391965"/>
              </a:xfrm>
              <a:custGeom>
                <a:avLst/>
                <a:gdLst/>
                <a:ahLst/>
                <a:cxnLst/>
                <a:rect l="l" t="t" r="r" b="b"/>
                <a:pathLst>
                  <a:path w="62330" h="32969" extrusionOk="0">
                    <a:moveTo>
                      <a:pt x="0" y="1"/>
                    </a:moveTo>
                    <a:lnTo>
                      <a:pt x="0" y="29159"/>
                    </a:lnTo>
                    <a:cubicBezTo>
                      <a:pt x="0" y="31254"/>
                      <a:pt x="1703" y="32969"/>
                      <a:pt x="3810" y="32969"/>
                    </a:cubicBezTo>
                    <a:lnTo>
                      <a:pt x="62330" y="32969"/>
                    </a:lnTo>
                    <a:lnTo>
                      <a:pt x="62330" y="3811"/>
                    </a:lnTo>
                    <a:cubicBezTo>
                      <a:pt x="62330" y="1715"/>
                      <a:pt x="60627" y="1"/>
                      <a:pt x="58532"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2;p20">
                <a:extLst>
                  <a:ext uri="{FF2B5EF4-FFF2-40B4-BE49-F238E27FC236}">
                    <a16:creationId xmlns:a16="http://schemas.microsoft.com/office/drawing/2014/main" id="{976A2BFC-7B07-456F-9E78-18F6D6891D97}"/>
                  </a:ext>
                </a:extLst>
              </p:cNvPr>
              <p:cNvSpPr/>
              <p:nvPr/>
            </p:nvSpPr>
            <p:spPr>
              <a:xfrm>
                <a:off x="5060574" y="3811690"/>
                <a:ext cx="627640" cy="49083"/>
              </a:xfrm>
              <a:custGeom>
                <a:avLst/>
                <a:gdLst/>
                <a:ahLst/>
                <a:cxnLst/>
                <a:rect l="l" t="t" r="r" b="b"/>
                <a:pathLst>
                  <a:path w="20575" h="1609" extrusionOk="0">
                    <a:moveTo>
                      <a:pt x="1" y="1"/>
                    </a:moveTo>
                    <a:lnTo>
                      <a:pt x="1" y="1608"/>
                    </a:lnTo>
                    <a:lnTo>
                      <a:pt x="20575" y="1"/>
                    </a:lnTo>
                    <a:close/>
                  </a:path>
                </a:pathLst>
              </a:custGeom>
              <a:solidFill>
                <a:srgbClr val="468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3;p20">
                <a:extLst>
                  <a:ext uri="{FF2B5EF4-FFF2-40B4-BE49-F238E27FC236}">
                    <a16:creationId xmlns:a16="http://schemas.microsoft.com/office/drawing/2014/main" id="{F92296C6-96DD-43E0-AFD3-5CBC85364735}"/>
                  </a:ext>
                </a:extLst>
              </p:cNvPr>
              <p:cNvSpPr/>
              <p:nvPr/>
            </p:nvSpPr>
            <p:spPr>
              <a:xfrm>
                <a:off x="3639456" y="1577438"/>
                <a:ext cx="787456" cy="416607"/>
              </a:xfrm>
              <a:custGeom>
                <a:avLst/>
                <a:gdLst/>
                <a:ahLst/>
                <a:cxnLst/>
                <a:rect l="l" t="t" r="r" b="b"/>
                <a:pathLst>
                  <a:path w="25814" h="13657" extrusionOk="0">
                    <a:moveTo>
                      <a:pt x="0" y="1"/>
                    </a:moveTo>
                    <a:lnTo>
                      <a:pt x="0" y="6227"/>
                    </a:lnTo>
                    <a:cubicBezTo>
                      <a:pt x="643" y="7478"/>
                      <a:pt x="1477" y="8633"/>
                      <a:pt x="2513" y="9656"/>
                    </a:cubicBezTo>
                    <a:cubicBezTo>
                      <a:pt x="5084" y="12240"/>
                      <a:pt x="8513" y="13657"/>
                      <a:pt x="12157" y="13657"/>
                    </a:cubicBezTo>
                    <a:cubicBezTo>
                      <a:pt x="15800" y="13657"/>
                      <a:pt x="19241" y="12240"/>
                      <a:pt x="21813"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4;p20">
                <a:extLst>
                  <a:ext uri="{FF2B5EF4-FFF2-40B4-BE49-F238E27FC236}">
                    <a16:creationId xmlns:a16="http://schemas.microsoft.com/office/drawing/2014/main" id="{474BD58F-EFD2-463C-AF95-62B8F13D71FA}"/>
                  </a:ext>
                </a:extLst>
              </p:cNvPr>
              <p:cNvSpPr/>
              <p:nvPr/>
            </p:nvSpPr>
            <p:spPr>
              <a:xfrm>
                <a:off x="3603128" y="1206550"/>
                <a:ext cx="814331" cy="741851"/>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5;p20">
                <a:extLst>
                  <a:ext uri="{FF2B5EF4-FFF2-40B4-BE49-F238E27FC236}">
                    <a16:creationId xmlns:a16="http://schemas.microsoft.com/office/drawing/2014/main" id="{7777F2E5-8BEE-43E3-8B47-9C9367A7C3D2}"/>
                  </a:ext>
                </a:extLst>
              </p:cNvPr>
              <p:cNvSpPr/>
              <p:nvPr/>
            </p:nvSpPr>
            <p:spPr>
              <a:xfrm>
                <a:off x="3653884" y="1246647"/>
                <a:ext cx="669966" cy="667785"/>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01</a:t>
                </a:r>
                <a:endParaRPr sz="3000"/>
              </a:p>
            </p:txBody>
          </p:sp>
          <p:sp>
            <p:nvSpPr>
              <p:cNvPr id="20" name="Google Shape;296;p20">
                <a:extLst>
                  <a:ext uri="{FF2B5EF4-FFF2-40B4-BE49-F238E27FC236}">
                    <a16:creationId xmlns:a16="http://schemas.microsoft.com/office/drawing/2014/main" id="{A90EDE96-440C-4032-BBEA-23027EA94942}"/>
                  </a:ext>
                </a:extLst>
              </p:cNvPr>
              <p:cNvSpPr/>
              <p:nvPr/>
            </p:nvSpPr>
            <p:spPr>
              <a:xfrm>
                <a:off x="4048767" y="3664481"/>
                <a:ext cx="4355208" cy="167232"/>
              </a:xfrm>
              <a:custGeom>
                <a:avLst/>
                <a:gdLst/>
                <a:ahLst/>
                <a:cxnLst/>
                <a:rect l="l" t="t" r="r" b="b"/>
                <a:pathLst>
                  <a:path w="62330" h="5763" extrusionOk="0">
                    <a:moveTo>
                      <a:pt x="0" y="0"/>
                    </a:moveTo>
                    <a:lnTo>
                      <a:pt x="0" y="1953"/>
                    </a:lnTo>
                    <a:cubicBezTo>
                      <a:pt x="0" y="4048"/>
                      <a:pt x="1703" y="5763"/>
                      <a:pt x="3810" y="5763"/>
                    </a:cubicBezTo>
                    <a:lnTo>
                      <a:pt x="62330" y="5763"/>
                    </a:lnTo>
                    <a:lnTo>
                      <a:pt x="62330"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7;p20">
                <a:extLst>
                  <a:ext uri="{FF2B5EF4-FFF2-40B4-BE49-F238E27FC236}">
                    <a16:creationId xmlns:a16="http://schemas.microsoft.com/office/drawing/2014/main" id="{0D9E284F-A7C6-45B8-A730-9F63A26B0719}"/>
                  </a:ext>
                </a:extLst>
              </p:cNvPr>
              <p:cNvSpPr/>
              <p:nvPr/>
            </p:nvSpPr>
            <p:spPr>
              <a:xfrm flipV="1">
                <a:off x="4161637" y="3729655"/>
                <a:ext cx="3723701" cy="118007"/>
              </a:xfrm>
              <a:custGeom>
                <a:avLst/>
                <a:gdLst/>
                <a:ahLst/>
                <a:cxnLst/>
                <a:rect l="l" t="t" r="r" b="b"/>
                <a:pathLst>
                  <a:path w="17801" h="1799" extrusionOk="0">
                    <a:moveTo>
                      <a:pt x="906" y="0"/>
                    </a:moveTo>
                    <a:cubicBezTo>
                      <a:pt x="406" y="0"/>
                      <a:pt x="1" y="405"/>
                      <a:pt x="1" y="905"/>
                    </a:cubicBezTo>
                    <a:cubicBezTo>
                      <a:pt x="1" y="1393"/>
                      <a:pt x="406" y="1798"/>
                      <a:pt x="906" y="1798"/>
                    </a:cubicBezTo>
                    <a:lnTo>
                      <a:pt x="16896" y="1798"/>
                    </a:lnTo>
                    <a:cubicBezTo>
                      <a:pt x="17396" y="1798"/>
                      <a:pt x="17801" y="1393"/>
                      <a:pt x="17801" y="905"/>
                    </a:cubicBezTo>
                    <a:cubicBezTo>
                      <a:pt x="17801" y="405"/>
                      <a:pt x="17396" y="0"/>
                      <a:pt x="1689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9;p20">
                <a:extLst>
                  <a:ext uri="{FF2B5EF4-FFF2-40B4-BE49-F238E27FC236}">
                    <a16:creationId xmlns:a16="http://schemas.microsoft.com/office/drawing/2014/main" id="{4B6476F9-78A4-4996-874E-82D88C2D5F42}"/>
                  </a:ext>
                </a:extLst>
              </p:cNvPr>
              <p:cNvSpPr txBox="1"/>
              <p:nvPr/>
            </p:nvSpPr>
            <p:spPr>
              <a:xfrm>
                <a:off x="4386857" y="2025397"/>
                <a:ext cx="4746501" cy="1007733"/>
              </a:xfrm>
              <a:prstGeom prst="rect">
                <a:avLst/>
              </a:prstGeom>
              <a:noFill/>
              <a:ln>
                <a:noFill/>
              </a:ln>
            </p:spPr>
            <p:txBody>
              <a:bodyPr spcFirstLastPara="1" wrap="square" lIns="91425" tIns="91425" rIns="91425" bIns="91425" anchor="ctr" anchorCtr="0">
                <a:noAutofit/>
              </a:bodyPr>
              <a:lstStyle/>
              <a:p>
                <a:endParaRPr lang="en-US" sz="2800">
                  <a:solidFill>
                    <a:srgbClr val="3366FF"/>
                  </a:solid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21A70E86-D02A-47CF-B210-A6CC8FF46AA8}"/>
                </a:ext>
              </a:extLst>
            </p:cNvPr>
            <p:cNvSpPr/>
            <p:nvPr/>
          </p:nvSpPr>
          <p:spPr>
            <a:xfrm>
              <a:off x="1268902" y="2206815"/>
              <a:ext cx="4847079" cy="1569660"/>
            </a:xfrm>
            <a:prstGeom prst="rect">
              <a:avLst/>
            </a:prstGeom>
          </p:spPr>
          <p:txBody>
            <a:bodyPr wrap="square">
              <a:spAutoFit/>
            </a:bodyPr>
            <a:lstStyle/>
            <a:p>
              <a:pPr algn="just"/>
              <a:r>
                <a:rPr lang="vi-VN" sz="3200" b="0" i="0">
                  <a:solidFill>
                    <a:srgbClr val="0000FF"/>
                  </a:solidFill>
                  <a:effectLst/>
                  <a:latin typeface="#9Slide05 Fourth Medium" panose="00000600000000000000" pitchFamily="2" charset="0"/>
                </a:rPr>
                <a:t>Hãy liệt kê các hành động mà em có thể làm được để góp phần bảo vệ tài nguyên đất.</a:t>
              </a:r>
              <a:endParaRPr lang="en-US" sz="3200">
                <a:solidFill>
                  <a:srgbClr val="0000FF"/>
                </a:solidFill>
                <a:latin typeface="#9Slide05 Fourth Medium" panose="00000600000000000000" pitchFamily="2" charset="0"/>
                <a:cs typeface="Arial" panose="020B0604020202020204" pitchFamily="34" charset="0"/>
              </a:endParaRPr>
            </a:p>
          </p:txBody>
        </p:sp>
      </p:grpSp>
      <p:grpSp>
        <p:nvGrpSpPr>
          <p:cNvPr id="22" name="Google Shape;300;p20">
            <a:extLst>
              <a:ext uri="{FF2B5EF4-FFF2-40B4-BE49-F238E27FC236}">
                <a16:creationId xmlns:a16="http://schemas.microsoft.com/office/drawing/2014/main" id="{EAADAFED-3622-4719-B65C-86C06C8DF886}"/>
              </a:ext>
            </a:extLst>
          </p:cNvPr>
          <p:cNvGrpSpPr/>
          <p:nvPr/>
        </p:nvGrpSpPr>
        <p:grpSpPr>
          <a:xfrm>
            <a:off x="5911717" y="2240856"/>
            <a:ext cx="6124800" cy="2768650"/>
            <a:chOff x="6135271" y="1206550"/>
            <a:chExt cx="5617551" cy="2481791"/>
          </a:xfrm>
        </p:grpSpPr>
        <p:sp>
          <p:nvSpPr>
            <p:cNvPr id="24" name="Google Shape;301;p20">
              <a:extLst>
                <a:ext uri="{FF2B5EF4-FFF2-40B4-BE49-F238E27FC236}">
                  <a16:creationId xmlns:a16="http://schemas.microsoft.com/office/drawing/2014/main" id="{407A66F6-B84D-426F-8CC6-EC26E840245B}"/>
                </a:ext>
              </a:extLst>
            </p:cNvPr>
            <p:cNvSpPr/>
            <p:nvPr/>
          </p:nvSpPr>
          <p:spPr>
            <a:xfrm>
              <a:off x="7445264" y="2583065"/>
              <a:ext cx="627640" cy="254656"/>
            </a:xfrm>
            <a:custGeom>
              <a:avLst/>
              <a:gdLst/>
              <a:ahLst/>
              <a:cxnLst/>
              <a:rect l="l" t="t" r="r" b="b"/>
              <a:pathLst>
                <a:path w="20575" h="8348" extrusionOk="0">
                  <a:moveTo>
                    <a:pt x="0" y="1"/>
                  </a:moveTo>
                  <a:lnTo>
                    <a:pt x="0" y="8347"/>
                  </a:lnTo>
                  <a:lnTo>
                    <a:pt x="16598" y="1608"/>
                  </a:lnTo>
                  <a:lnTo>
                    <a:pt x="20574" y="1"/>
                  </a:ln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2;p20">
              <a:extLst>
                <a:ext uri="{FF2B5EF4-FFF2-40B4-BE49-F238E27FC236}">
                  <a16:creationId xmlns:a16="http://schemas.microsoft.com/office/drawing/2014/main" id="{CA8840EA-C701-4D4B-9C4E-BD2E49CAF2F1}"/>
                </a:ext>
              </a:extLst>
            </p:cNvPr>
            <p:cNvSpPr/>
            <p:nvPr/>
          </p:nvSpPr>
          <p:spPr>
            <a:xfrm>
              <a:off x="6411663" y="1540086"/>
              <a:ext cx="5341159" cy="2059856"/>
            </a:xfrm>
            <a:custGeom>
              <a:avLst/>
              <a:gdLst/>
              <a:ahLst/>
              <a:cxnLst/>
              <a:rect l="l" t="t" r="r" b="b"/>
              <a:pathLst>
                <a:path w="62330" h="32969" extrusionOk="0">
                  <a:moveTo>
                    <a:pt x="0" y="1"/>
                  </a:moveTo>
                  <a:lnTo>
                    <a:pt x="0" y="29159"/>
                  </a:lnTo>
                  <a:cubicBezTo>
                    <a:pt x="0" y="31254"/>
                    <a:pt x="1703" y="32969"/>
                    <a:pt x="3810" y="32969"/>
                  </a:cubicBezTo>
                  <a:lnTo>
                    <a:pt x="62329" y="32969"/>
                  </a:lnTo>
                  <a:lnTo>
                    <a:pt x="62329" y="3811"/>
                  </a:lnTo>
                  <a:cubicBezTo>
                    <a:pt x="62329" y="1715"/>
                    <a:pt x="60627" y="1"/>
                    <a:pt x="5853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3;p20">
              <a:extLst>
                <a:ext uri="{FF2B5EF4-FFF2-40B4-BE49-F238E27FC236}">
                  <a16:creationId xmlns:a16="http://schemas.microsoft.com/office/drawing/2014/main" id="{6E66911B-DE7B-4EF7-9124-A539072658DD}"/>
                </a:ext>
              </a:extLst>
            </p:cNvPr>
            <p:cNvSpPr/>
            <p:nvPr/>
          </p:nvSpPr>
          <p:spPr>
            <a:xfrm>
              <a:off x="8220824" y="3639258"/>
              <a:ext cx="627640" cy="49083"/>
            </a:xfrm>
            <a:custGeom>
              <a:avLst/>
              <a:gdLst/>
              <a:ahLst/>
              <a:cxnLst/>
              <a:rect l="l" t="t" r="r" b="b"/>
              <a:pathLst>
                <a:path w="20575" h="1609" extrusionOk="0">
                  <a:moveTo>
                    <a:pt x="0" y="1"/>
                  </a:moveTo>
                  <a:lnTo>
                    <a:pt x="0" y="1608"/>
                  </a:lnTo>
                  <a:lnTo>
                    <a:pt x="20574" y="1"/>
                  </a:lnTo>
                  <a:close/>
                </a:path>
              </a:pathLst>
            </a:custGeom>
            <a:solidFill>
              <a:srgbClr val="2FC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p20">
              <a:extLst>
                <a:ext uri="{FF2B5EF4-FFF2-40B4-BE49-F238E27FC236}">
                  <a16:creationId xmlns:a16="http://schemas.microsoft.com/office/drawing/2014/main" id="{974D5DF6-57D1-4A5A-A29F-953DEF8B2282}"/>
                </a:ext>
              </a:extLst>
            </p:cNvPr>
            <p:cNvSpPr/>
            <p:nvPr/>
          </p:nvSpPr>
          <p:spPr>
            <a:xfrm>
              <a:off x="6171600" y="1577438"/>
              <a:ext cx="787426" cy="416607"/>
            </a:xfrm>
            <a:custGeom>
              <a:avLst/>
              <a:gdLst/>
              <a:ahLst/>
              <a:cxnLst/>
              <a:rect l="l" t="t" r="r" b="b"/>
              <a:pathLst>
                <a:path w="25813" h="13657" extrusionOk="0">
                  <a:moveTo>
                    <a:pt x="0" y="1"/>
                  </a:moveTo>
                  <a:lnTo>
                    <a:pt x="0" y="6227"/>
                  </a:lnTo>
                  <a:cubicBezTo>
                    <a:pt x="643" y="7478"/>
                    <a:pt x="1477" y="8633"/>
                    <a:pt x="2500" y="9656"/>
                  </a:cubicBezTo>
                  <a:cubicBezTo>
                    <a:pt x="5084" y="12240"/>
                    <a:pt x="8513" y="13657"/>
                    <a:pt x="12156" y="13657"/>
                  </a:cubicBezTo>
                  <a:cubicBezTo>
                    <a:pt x="15800" y="13657"/>
                    <a:pt x="19229" y="12240"/>
                    <a:pt x="21812"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5;p20">
              <a:extLst>
                <a:ext uri="{FF2B5EF4-FFF2-40B4-BE49-F238E27FC236}">
                  <a16:creationId xmlns:a16="http://schemas.microsoft.com/office/drawing/2014/main" id="{827C2646-3183-4565-A299-981E31360E10}"/>
                </a:ext>
              </a:extLst>
            </p:cNvPr>
            <p:cNvSpPr/>
            <p:nvPr/>
          </p:nvSpPr>
          <p:spPr>
            <a:xfrm>
              <a:off x="6135271" y="1206550"/>
              <a:ext cx="814331" cy="741851"/>
            </a:xfrm>
            <a:custGeom>
              <a:avLst/>
              <a:gdLst/>
              <a:ahLst/>
              <a:cxnLst/>
              <a:rect l="l" t="t" r="r" b="b"/>
              <a:pathLst>
                <a:path w="26695" h="24319" extrusionOk="0">
                  <a:moveTo>
                    <a:pt x="13347" y="0"/>
                  </a:moveTo>
                  <a:cubicBezTo>
                    <a:pt x="10237" y="0"/>
                    <a:pt x="7126" y="1188"/>
                    <a:pt x="4751" y="3563"/>
                  </a:cubicBezTo>
                  <a:cubicBezTo>
                    <a:pt x="1" y="8314"/>
                    <a:pt x="1" y="16017"/>
                    <a:pt x="4751" y="20756"/>
                  </a:cubicBezTo>
                  <a:cubicBezTo>
                    <a:pt x="7126" y="23131"/>
                    <a:pt x="10237" y="24319"/>
                    <a:pt x="13347" y="24319"/>
                  </a:cubicBezTo>
                  <a:cubicBezTo>
                    <a:pt x="16458" y="24319"/>
                    <a:pt x="19568" y="23131"/>
                    <a:pt x="21944" y="20756"/>
                  </a:cubicBezTo>
                  <a:cubicBezTo>
                    <a:pt x="26694" y="16017"/>
                    <a:pt x="26694" y="8314"/>
                    <a:pt x="21944" y="3563"/>
                  </a:cubicBezTo>
                  <a:cubicBezTo>
                    <a:pt x="19568" y="1188"/>
                    <a:pt x="16458" y="0"/>
                    <a:pt x="13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6;p20">
              <a:extLst>
                <a:ext uri="{FF2B5EF4-FFF2-40B4-BE49-F238E27FC236}">
                  <a16:creationId xmlns:a16="http://schemas.microsoft.com/office/drawing/2014/main" id="{405BBACF-8C97-4994-A604-CE1E9845359D}"/>
                </a:ext>
              </a:extLst>
            </p:cNvPr>
            <p:cNvSpPr/>
            <p:nvPr/>
          </p:nvSpPr>
          <p:spPr>
            <a:xfrm>
              <a:off x="6175962" y="1243581"/>
              <a:ext cx="732944" cy="667785"/>
            </a:xfrm>
            <a:custGeom>
              <a:avLst/>
              <a:gdLst/>
              <a:ahLst/>
              <a:cxnLst/>
              <a:rect l="l" t="t" r="r" b="b"/>
              <a:pathLst>
                <a:path w="24027" h="21891" extrusionOk="0">
                  <a:moveTo>
                    <a:pt x="12013" y="1"/>
                  </a:moveTo>
                  <a:cubicBezTo>
                    <a:pt x="9212" y="1"/>
                    <a:pt x="6412" y="1069"/>
                    <a:pt x="4274" y="3206"/>
                  </a:cubicBezTo>
                  <a:cubicBezTo>
                    <a:pt x="0" y="7481"/>
                    <a:pt x="0" y="14410"/>
                    <a:pt x="4274" y="18685"/>
                  </a:cubicBezTo>
                  <a:cubicBezTo>
                    <a:pt x="6412" y="20822"/>
                    <a:pt x="9212" y="21890"/>
                    <a:pt x="12013" y="21890"/>
                  </a:cubicBezTo>
                  <a:cubicBezTo>
                    <a:pt x="14814" y="21890"/>
                    <a:pt x="17615" y="20822"/>
                    <a:pt x="19752" y="18685"/>
                  </a:cubicBezTo>
                  <a:cubicBezTo>
                    <a:pt x="24027" y="14410"/>
                    <a:pt x="24027" y="7481"/>
                    <a:pt x="19752" y="3206"/>
                  </a:cubicBezTo>
                  <a:cubicBezTo>
                    <a:pt x="17615" y="1069"/>
                    <a:pt x="14814" y="1"/>
                    <a:pt x="12013" y="1"/>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02</a:t>
              </a:r>
              <a:endParaRPr sz="3000"/>
            </a:p>
          </p:txBody>
        </p:sp>
        <p:sp>
          <p:nvSpPr>
            <p:cNvPr id="30" name="Google Shape;307;p20">
              <a:extLst>
                <a:ext uri="{FF2B5EF4-FFF2-40B4-BE49-F238E27FC236}">
                  <a16:creationId xmlns:a16="http://schemas.microsoft.com/office/drawing/2014/main" id="{8028B1E9-6D5E-474F-B558-CB87EBCCF31E}"/>
                </a:ext>
              </a:extLst>
            </p:cNvPr>
            <p:cNvSpPr/>
            <p:nvPr/>
          </p:nvSpPr>
          <p:spPr>
            <a:xfrm>
              <a:off x="6483412" y="3452162"/>
              <a:ext cx="4105011" cy="224330"/>
            </a:xfrm>
            <a:custGeom>
              <a:avLst/>
              <a:gdLst/>
              <a:ahLst/>
              <a:cxnLst/>
              <a:rect l="l" t="t" r="r" b="b"/>
              <a:pathLst>
                <a:path w="62330" h="5763" extrusionOk="0">
                  <a:moveTo>
                    <a:pt x="0" y="0"/>
                  </a:moveTo>
                  <a:lnTo>
                    <a:pt x="0" y="1953"/>
                  </a:lnTo>
                  <a:cubicBezTo>
                    <a:pt x="0" y="4048"/>
                    <a:pt x="1703" y="5763"/>
                    <a:pt x="3810" y="5763"/>
                  </a:cubicBezTo>
                  <a:lnTo>
                    <a:pt x="62329" y="5763"/>
                  </a:lnTo>
                  <a:lnTo>
                    <a:pt x="62329"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8;p20">
              <a:extLst>
                <a:ext uri="{FF2B5EF4-FFF2-40B4-BE49-F238E27FC236}">
                  <a16:creationId xmlns:a16="http://schemas.microsoft.com/office/drawing/2014/main" id="{AFB090E6-A1A1-493F-B13A-57A38BED72CC}"/>
                </a:ext>
              </a:extLst>
            </p:cNvPr>
            <p:cNvSpPr/>
            <p:nvPr/>
          </p:nvSpPr>
          <p:spPr>
            <a:xfrm>
              <a:off x="7125219" y="3613708"/>
              <a:ext cx="3463203" cy="54501"/>
            </a:xfrm>
            <a:custGeom>
              <a:avLst/>
              <a:gdLst/>
              <a:ahLst/>
              <a:cxnLst/>
              <a:rect l="l" t="t" r="r" b="b"/>
              <a:pathLst>
                <a:path w="17801" h="1799" extrusionOk="0">
                  <a:moveTo>
                    <a:pt x="905" y="0"/>
                  </a:moveTo>
                  <a:cubicBezTo>
                    <a:pt x="405" y="0"/>
                    <a:pt x="1" y="405"/>
                    <a:pt x="1" y="905"/>
                  </a:cubicBezTo>
                  <a:cubicBezTo>
                    <a:pt x="1" y="1393"/>
                    <a:pt x="405" y="1798"/>
                    <a:pt x="905" y="1798"/>
                  </a:cubicBezTo>
                  <a:lnTo>
                    <a:pt x="16896" y="1798"/>
                  </a:lnTo>
                  <a:cubicBezTo>
                    <a:pt x="17396" y="1798"/>
                    <a:pt x="17800" y="1393"/>
                    <a:pt x="17800" y="905"/>
                  </a:cubicBezTo>
                  <a:cubicBezTo>
                    <a:pt x="17800" y="405"/>
                    <a:pt x="17396" y="0"/>
                    <a:pt x="16896"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0;p20">
              <a:extLst>
                <a:ext uri="{FF2B5EF4-FFF2-40B4-BE49-F238E27FC236}">
                  <a16:creationId xmlns:a16="http://schemas.microsoft.com/office/drawing/2014/main" id="{2FF0D31D-87A3-47AE-AE3B-EC43648541DF}"/>
                </a:ext>
              </a:extLst>
            </p:cNvPr>
            <p:cNvSpPr txBox="1"/>
            <p:nvPr/>
          </p:nvSpPr>
          <p:spPr>
            <a:xfrm>
              <a:off x="6499672" y="2058253"/>
              <a:ext cx="5163799" cy="1227140"/>
            </a:xfrm>
            <a:prstGeom prst="rect">
              <a:avLst/>
            </a:prstGeom>
            <a:noFill/>
            <a:ln>
              <a:noFill/>
            </a:ln>
          </p:spPr>
          <p:txBody>
            <a:bodyPr spcFirstLastPara="1" wrap="square" lIns="91425" tIns="91425" rIns="91425" bIns="91425" anchor="ctr" anchorCtr="0">
              <a:noAutofit/>
            </a:bodyPr>
            <a:lstStyle/>
            <a:p>
              <a:pPr algn="just"/>
              <a:r>
                <a:rPr lang="en-US" sz="3200">
                  <a:solidFill>
                    <a:srgbClr val="3333FF"/>
                  </a:solidFill>
                  <a:latin typeface="#9Slide05 Fourth Medium" panose="00000600000000000000" pitchFamily="2" charset="0"/>
                  <a:cs typeface="Arial" panose="020B0604020202020204" pitchFamily="34" charset="0"/>
                </a:rPr>
                <a:t>Tìm hiểu hiện tượng thoái hóa đất ở địa phương em và biện pháp cải tạo</a:t>
              </a:r>
            </a:p>
          </p:txBody>
        </p:sp>
      </p:grpSp>
      <p:sp>
        <p:nvSpPr>
          <p:cNvPr id="34" name="Rectangle 33">
            <a:extLst>
              <a:ext uri="{FF2B5EF4-FFF2-40B4-BE49-F238E27FC236}">
                <a16:creationId xmlns:a16="http://schemas.microsoft.com/office/drawing/2014/main" id="{C40DC890-2F41-4635-9A50-67E4F5824497}"/>
              </a:ext>
            </a:extLst>
          </p:cNvPr>
          <p:cNvSpPr/>
          <p:nvPr/>
        </p:nvSpPr>
        <p:spPr>
          <a:xfrm>
            <a:off x="1589800" y="1536177"/>
            <a:ext cx="9405034" cy="584775"/>
          </a:xfrm>
          <a:prstGeom prst="rect">
            <a:avLst/>
          </a:prstGeom>
        </p:spPr>
        <p:txBody>
          <a:bodyPr wrap="square">
            <a:spAutoFit/>
          </a:bodyPr>
          <a:lstStyle/>
          <a:p>
            <a:pPr algn="ctr">
              <a:spcBef>
                <a:spcPts val="600"/>
              </a:spcBef>
              <a:spcAft>
                <a:spcPts val="600"/>
              </a:spcAft>
              <a:defRPr/>
            </a:pPr>
            <a:r>
              <a:rPr lang="en-US" sz="3200">
                <a:solidFill>
                  <a:srgbClr val="FF0066"/>
                </a:solidFill>
                <a:latin typeface="#9Slide03 Roboto Medium" panose="02000000000000000000" pitchFamily="2" charset="0"/>
                <a:ea typeface="#9Slide03 Roboto Medium" panose="02000000000000000000" pitchFamily="2" charset="0"/>
              </a:rPr>
              <a:t>HS hoàn thành nhiệm vụ sau vào vở BT:</a:t>
            </a:r>
            <a:endParaRPr lang="en-US" sz="3200" dirty="0">
              <a:solidFill>
                <a:srgbClr val="FF0066"/>
              </a:solidFill>
              <a:latin typeface="#9Slide03 Roboto Medium" panose="02000000000000000000" pitchFamily="2" charset="0"/>
              <a:ea typeface="#9Slide03 Roboto Medium" panose="02000000000000000000" pitchFamily="2" charset="0"/>
            </a:endParaRPr>
          </a:p>
        </p:txBody>
      </p:sp>
      <p:pic>
        <p:nvPicPr>
          <p:cNvPr id="35" name="Picture 34">
            <a:extLst>
              <a:ext uri="{FF2B5EF4-FFF2-40B4-BE49-F238E27FC236}">
                <a16:creationId xmlns:a16="http://schemas.microsoft.com/office/drawing/2014/main" id="{BEEA6CDA-6EAC-44DA-87BC-1C5F59F7E0B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8877" y="5227366"/>
            <a:ext cx="946921" cy="682362"/>
          </a:xfrm>
          <a:prstGeom prst="rect">
            <a:avLst/>
          </a:prstGeom>
          <a:noFill/>
        </p:spPr>
      </p:pic>
      <p:pic>
        <p:nvPicPr>
          <p:cNvPr id="36" name="Picture 2" descr="Analog Alarm Clock Icon Image Vector Illustration Design Royalty Free  Cliparts, Vectors, And Stock Illustration. Image 82032642.">
            <a:extLst>
              <a:ext uri="{FF2B5EF4-FFF2-40B4-BE49-F238E27FC236}">
                <a16:creationId xmlns:a16="http://schemas.microsoft.com/office/drawing/2014/main" id="{6DCB2E84-06E0-45D5-A3AA-3F62712A96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28737" y="5249215"/>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UPSC Notes Only Pack">
            <a:extLst>
              <a:ext uri="{FF2B5EF4-FFF2-40B4-BE49-F238E27FC236}">
                <a16:creationId xmlns:a16="http://schemas.microsoft.com/office/drawing/2014/main" id="{6281D4F9-9A5E-4D96-BE0A-EDA5534F94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68" y="5092209"/>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38" name="Subtitle 2">
            <a:extLst>
              <a:ext uri="{FF2B5EF4-FFF2-40B4-BE49-F238E27FC236}">
                <a16:creationId xmlns:a16="http://schemas.microsoft.com/office/drawing/2014/main" id="{8B1A8C3B-49C5-4235-A347-24A67070F251}"/>
              </a:ext>
            </a:extLst>
          </p:cNvPr>
          <p:cNvSpPr txBox="1">
            <a:spLocks/>
          </p:cNvSpPr>
          <p:nvPr/>
        </p:nvSpPr>
        <p:spPr>
          <a:xfrm>
            <a:off x="1035923" y="5650477"/>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0131FF"/>
                </a:solidFill>
                <a:latin typeface="Arial" panose="020B0604020202020204" pitchFamily="34" charset="0"/>
                <a:cs typeface="Arial" panose="020B0604020202020204" pitchFamily="34" charset="0"/>
              </a:rPr>
              <a:t>Tìm kiếm thông tin trên Internet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39" name="Subtitle 2">
            <a:extLst>
              <a:ext uri="{FF2B5EF4-FFF2-40B4-BE49-F238E27FC236}">
                <a16:creationId xmlns:a16="http://schemas.microsoft.com/office/drawing/2014/main" id="{6F5B8324-6E75-400B-BB08-E9F256B23895}"/>
              </a:ext>
            </a:extLst>
          </p:cNvPr>
          <p:cNvSpPr txBox="1">
            <a:spLocks/>
          </p:cNvSpPr>
          <p:nvPr/>
        </p:nvSpPr>
        <p:spPr>
          <a:xfrm>
            <a:off x="5393933" y="6307378"/>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Thời gian</a:t>
            </a:r>
            <a:r>
              <a:rPr lang="en-US" sz="2800">
                <a:solidFill>
                  <a:srgbClr val="0131FF"/>
                </a:solidFill>
                <a:latin typeface="Arial" panose="020B0604020202020204" pitchFamily="34" charset="0"/>
                <a:cs typeface="Arial" panose="020B0604020202020204" pitchFamily="34" charset="0"/>
              </a:rPr>
              <a:t>:</a:t>
            </a:r>
            <a:r>
              <a:rPr lang="vi-VN" sz="2800">
                <a:solidFill>
                  <a:srgbClr val="0131FF"/>
                </a:solidFill>
                <a:latin typeface="Arial" panose="020B0604020202020204" pitchFamily="34" charset="0"/>
                <a:cs typeface="Arial" panose="020B0604020202020204" pitchFamily="34" charset="0"/>
              </a:rPr>
              <a:t> </a:t>
            </a:r>
            <a:r>
              <a:rPr lang="en-US" sz="2800">
                <a:solidFill>
                  <a:srgbClr val="0131FF"/>
                </a:solidFill>
                <a:latin typeface="Arial" panose="020B0604020202020204" pitchFamily="34" charset="0"/>
                <a:cs typeface="Arial" panose="020B0604020202020204" pitchFamily="34" charset="0"/>
              </a:rPr>
              <a:t>tiết học sau</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027A9CF7-B142-E056-53D6-84DEC79AD987}"/>
              </a:ext>
            </a:extLst>
          </p:cNvPr>
          <p:cNvSpPr txBox="1"/>
          <p:nvPr/>
        </p:nvSpPr>
        <p:spPr>
          <a:xfrm>
            <a:off x="1140431" y="6246688"/>
            <a:ext cx="4253502"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82254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8AEF7FF-5768-4D62-892B-F92149648A9C}"/>
              </a:ext>
            </a:extLst>
          </p:cNvPr>
          <p:cNvPicPr>
            <a:picLocks noChangeAspect="1"/>
          </p:cNvPicPr>
          <p:nvPr/>
        </p:nvPicPr>
        <p:blipFill rotWithShape="1">
          <a:blip r:embed="rId3"/>
          <a:srcRect b="90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DCB6C74-3822-4779-A78A-6D1412DB4F0A}"/>
              </a:ext>
            </a:extLst>
          </p:cNvPr>
          <p:cNvSpPr txBox="1"/>
          <p:nvPr/>
        </p:nvSpPr>
        <p:spPr>
          <a:xfrm>
            <a:off x="3395720" y="3287932"/>
            <a:ext cx="5615990" cy="600164"/>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22" name="Google Shape;639;p21">
            <a:extLst>
              <a:ext uri="{FF2B5EF4-FFF2-40B4-BE49-F238E27FC236}">
                <a16:creationId xmlns:a16="http://schemas.microsoft.com/office/drawing/2014/main" id="{2BC96683-AAEB-4340-B2BE-2AE24E110AF0}"/>
              </a:ext>
            </a:extLst>
          </p:cNvPr>
          <p:cNvSpPr/>
          <p:nvPr/>
        </p:nvSpPr>
        <p:spPr>
          <a:xfrm>
            <a:off x="5230015" y="1908197"/>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3" name="Google Shape;640;p21">
            <a:extLst>
              <a:ext uri="{FF2B5EF4-FFF2-40B4-BE49-F238E27FC236}">
                <a16:creationId xmlns:a16="http://schemas.microsoft.com/office/drawing/2014/main" id="{423379C8-1C90-47FF-AE98-76A78B18DFCA}"/>
              </a:ext>
            </a:extLst>
          </p:cNvPr>
          <p:cNvSpPr/>
          <p:nvPr/>
        </p:nvSpPr>
        <p:spPr>
          <a:xfrm>
            <a:off x="5230015" y="5114704"/>
            <a:ext cx="173484" cy="173484"/>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 name="Google Shape;643;p21">
            <a:extLst>
              <a:ext uri="{FF2B5EF4-FFF2-40B4-BE49-F238E27FC236}">
                <a16:creationId xmlns:a16="http://schemas.microsoft.com/office/drawing/2014/main" id="{491DD866-98BD-4A4F-8CE9-03A512B54BC1}"/>
              </a:ext>
            </a:extLst>
          </p:cNvPr>
          <p:cNvSpPr/>
          <p:nvPr/>
        </p:nvSpPr>
        <p:spPr>
          <a:xfrm>
            <a:off x="6890567" y="1562140"/>
            <a:ext cx="4202785" cy="983399"/>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 name="Google Shape;644;p21">
            <a:extLst>
              <a:ext uri="{FF2B5EF4-FFF2-40B4-BE49-F238E27FC236}">
                <a16:creationId xmlns:a16="http://schemas.microsoft.com/office/drawing/2014/main" id="{58D40C60-7666-42B8-8D49-9374FF9AA2BB}"/>
              </a:ext>
            </a:extLst>
          </p:cNvPr>
          <p:cNvSpPr/>
          <p:nvPr/>
        </p:nvSpPr>
        <p:spPr>
          <a:xfrm>
            <a:off x="6890567" y="3106515"/>
            <a:ext cx="4202785" cy="984223"/>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6" name="Google Shape;645;p21">
            <a:extLst>
              <a:ext uri="{FF2B5EF4-FFF2-40B4-BE49-F238E27FC236}">
                <a16:creationId xmlns:a16="http://schemas.microsoft.com/office/drawing/2014/main" id="{77A24635-7EA6-4DD4-A1E9-D338E269C830}"/>
              </a:ext>
            </a:extLst>
          </p:cNvPr>
          <p:cNvSpPr/>
          <p:nvPr/>
        </p:nvSpPr>
        <p:spPr>
          <a:xfrm>
            <a:off x="6873390" y="4655836"/>
            <a:ext cx="4218261" cy="1056908"/>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 name="Google Shape;646;p21">
            <a:extLst>
              <a:ext uri="{FF2B5EF4-FFF2-40B4-BE49-F238E27FC236}">
                <a16:creationId xmlns:a16="http://schemas.microsoft.com/office/drawing/2014/main" id="{0BDEE219-DA18-4AA2-9E59-926CC2BC195D}"/>
              </a:ext>
            </a:extLst>
          </p:cNvPr>
          <p:cNvSpPr/>
          <p:nvPr/>
        </p:nvSpPr>
        <p:spPr>
          <a:xfrm>
            <a:off x="5230015" y="3495924"/>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647;p21">
            <a:extLst>
              <a:ext uri="{FF2B5EF4-FFF2-40B4-BE49-F238E27FC236}">
                <a16:creationId xmlns:a16="http://schemas.microsoft.com/office/drawing/2014/main" id="{9DDB9B8F-4C01-4946-AEF7-CADB41185D99}"/>
              </a:ext>
            </a:extLst>
          </p:cNvPr>
          <p:cNvSpPr txBox="1">
            <a:spLocks/>
          </p:cNvSpPr>
          <p:nvPr/>
        </p:nvSpPr>
        <p:spPr>
          <a:xfrm>
            <a:off x="7106666" y="1789438"/>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Ôn lại bài học</a:t>
            </a:r>
          </a:p>
        </p:txBody>
      </p:sp>
      <p:sp>
        <p:nvSpPr>
          <p:cNvPr id="29" name="Google Shape;648;p21">
            <a:extLst>
              <a:ext uri="{FF2B5EF4-FFF2-40B4-BE49-F238E27FC236}">
                <a16:creationId xmlns:a16="http://schemas.microsoft.com/office/drawing/2014/main" id="{35F9603F-5FDA-4E08-A1EC-601567C86B42}"/>
              </a:ext>
            </a:extLst>
          </p:cNvPr>
          <p:cNvSpPr txBox="1">
            <a:spLocks/>
          </p:cNvSpPr>
          <p:nvPr/>
        </p:nvSpPr>
        <p:spPr>
          <a:xfrm>
            <a:off x="7106666" y="3334226"/>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Hoàn thành bài tập vận dụng</a:t>
            </a:r>
          </a:p>
        </p:txBody>
      </p:sp>
      <p:sp>
        <p:nvSpPr>
          <p:cNvPr id="30" name="Google Shape;649;p21">
            <a:extLst>
              <a:ext uri="{FF2B5EF4-FFF2-40B4-BE49-F238E27FC236}">
                <a16:creationId xmlns:a16="http://schemas.microsoft.com/office/drawing/2014/main" id="{43A37707-1A19-4933-A7CA-B2D52AC139E7}"/>
              </a:ext>
            </a:extLst>
          </p:cNvPr>
          <p:cNvSpPr txBox="1">
            <a:spLocks/>
          </p:cNvSpPr>
          <p:nvPr/>
        </p:nvSpPr>
        <p:spPr>
          <a:xfrm flipH="1">
            <a:off x="7142213" y="4641191"/>
            <a:ext cx="3949437" cy="1184379"/>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3333FF"/>
                </a:solidFill>
                <a:latin typeface="Arial" pitchFamily="34" charset="0"/>
                <a:cs typeface="Arial" pitchFamily="34" charset="0"/>
              </a:rPr>
              <a:t>Chuẩn bị bài 13. Đặc điểm của sinh vật và vấn đề bảo tồn đa dạng sinh học</a:t>
            </a:r>
          </a:p>
        </p:txBody>
      </p:sp>
      <p:grpSp>
        <p:nvGrpSpPr>
          <p:cNvPr id="31" name="Google Shape;654;p21">
            <a:extLst>
              <a:ext uri="{FF2B5EF4-FFF2-40B4-BE49-F238E27FC236}">
                <a16:creationId xmlns:a16="http://schemas.microsoft.com/office/drawing/2014/main" id="{EA249E57-391C-4A0A-9407-A38EDDB1D2F6}"/>
              </a:ext>
            </a:extLst>
          </p:cNvPr>
          <p:cNvGrpSpPr/>
          <p:nvPr/>
        </p:nvGrpSpPr>
        <p:grpSpPr>
          <a:xfrm>
            <a:off x="5555952" y="1346550"/>
            <a:ext cx="1316800" cy="1316800"/>
            <a:chOff x="5140486" y="1429965"/>
            <a:chExt cx="987600" cy="987600"/>
          </a:xfrm>
          <a:solidFill>
            <a:schemeClr val="accent4">
              <a:lumMod val="40000"/>
              <a:lumOff val="60000"/>
            </a:schemeClr>
          </a:solidFill>
        </p:grpSpPr>
        <p:sp>
          <p:nvSpPr>
            <p:cNvPr id="32" name="Google Shape;655;p21">
              <a:extLst>
                <a:ext uri="{FF2B5EF4-FFF2-40B4-BE49-F238E27FC236}">
                  <a16:creationId xmlns:a16="http://schemas.microsoft.com/office/drawing/2014/main" id="{7B9675AA-2FF1-4887-BD2D-BFFBDBA6E135}"/>
                </a:ext>
              </a:extLst>
            </p:cNvPr>
            <p:cNvSpPr/>
            <p:nvPr/>
          </p:nvSpPr>
          <p:spPr>
            <a:xfrm>
              <a:off x="5140486" y="1429965"/>
              <a:ext cx="987600" cy="987600"/>
            </a:xfrm>
            <a:prstGeom prst="pie">
              <a:avLst>
                <a:gd name="adj1" fmla="val 16142386"/>
                <a:gd name="adj2" fmla="val 16126097"/>
              </a:avLst>
            </a:prstGeom>
            <a:grpFill/>
            <a:ln>
              <a:noFill/>
            </a:ln>
          </p:spPr>
          <p:txBody>
            <a:bodyPr spcFirstLastPara="1" wrap="square" lIns="121900" tIns="121900" rIns="121900" bIns="121900" anchor="ctr" anchorCtr="0">
              <a:noAutofit/>
            </a:bodyPr>
            <a:lstStyle/>
            <a:p>
              <a:endParaRPr sz="2400"/>
            </a:p>
          </p:txBody>
        </p:sp>
        <p:sp>
          <p:nvSpPr>
            <p:cNvPr id="33" name="Google Shape;656;p21">
              <a:extLst>
                <a:ext uri="{FF2B5EF4-FFF2-40B4-BE49-F238E27FC236}">
                  <a16:creationId xmlns:a16="http://schemas.microsoft.com/office/drawing/2014/main" id="{4F8086BB-2DF3-4C7E-AA9F-22CC50D3BAF7}"/>
                </a:ext>
              </a:extLst>
            </p:cNvPr>
            <p:cNvSpPr/>
            <p:nvPr/>
          </p:nvSpPr>
          <p:spPr>
            <a:xfrm>
              <a:off x="5140486" y="1429965"/>
              <a:ext cx="987600" cy="987600"/>
            </a:xfrm>
            <a:prstGeom prst="pie">
              <a:avLst>
                <a:gd name="adj1" fmla="val 16107154"/>
                <a:gd name="adj2" fmla="val 18757646"/>
              </a:avLst>
            </a:prstGeom>
            <a:grpFill/>
            <a:ln>
              <a:noFill/>
            </a:ln>
          </p:spPr>
          <p:txBody>
            <a:bodyPr spcFirstLastPara="1" wrap="square" lIns="121900" tIns="121900" rIns="121900" bIns="121900" anchor="ctr" anchorCtr="0">
              <a:noAutofit/>
            </a:bodyPr>
            <a:lstStyle/>
            <a:p>
              <a:endParaRPr sz="2400"/>
            </a:p>
          </p:txBody>
        </p:sp>
      </p:grpSp>
      <p:grpSp>
        <p:nvGrpSpPr>
          <p:cNvPr id="34" name="Google Shape;657;p21">
            <a:extLst>
              <a:ext uri="{FF2B5EF4-FFF2-40B4-BE49-F238E27FC236}">
                <a16:creationId xmlns:a16="http://schemas.microsoft.com/office/drawing/2014/main" id="{07FC87C9-BB33-4B26-ABB7-F10300D30941}"/>
              </a:ext>
            </a:extLst>
          </p:cNvPr>
          <p:cNvGrpSpPr/>
          <p:nvPr/>
        </p:nvGrpSpPr>
        <p:grpSpPr>
          <a:xfrm>
            <a:off x="-700566" y="1249430"/>
            <a:ext cx="6020717" cy="4700400"/>
            <a:chOff x="417550" y="1357125"/>
            <a:chExt cx="4515538" cy="3525300"/>
          </a:xfrm>
          <a:solidFill>
            <a:srgbClr val="E555B2"/>
          </a:solidFill>
        </p:grpSpPr>
        <p:sp>
          <p:nvSpPr>
            <p:cNvPr id="35" name="Google Shape;658;p21">
              <a:extLst>
                <a:ext uri="{FF2B5EF4-FFF2-40B4-BE49-F238E27FC236}">
                  <a16:creationId xmlns:a16="http://schemas.microsoft.com/office/drawing/2014/main" id="{6C727AC2-8A9C-49B2-AFC8-B5F4DFF1CB53}"/>
                </a:ext>
              </a:extLst>
            </p:cNvPr>
            <p:cNvSpPr/>
            <p:nvPr/>
          </p:nvSpPr>
          <p:spPr>
            <a:xfrm>
              <a:off x="3985709" y="1903964"/>
              <a:ext cx="947379" cy="344839"/>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grpFill/>
            <a:ln>
              <a:noFill/>
            </a:ln>
          </p:spPr>
          <p:txBody>
            <a:bodyPr spcFirstLastPara="1" wrap="square" lIns="121900" tIns="121900" rIns="121900" bIns="121900" anchor="ctr" anchorCtr="0">
              <a:noAutofit/>
            </a:bodyPr>
            <a:lstStyle/>
            <a:p>
              <a:endParaRPr sz="2400"/>
            </a:p>
          </p:txBody>
        </p:sp>
        <p:sp>
          <p:nvSpPr>
            <p:cNvPr id="36" name="Google Shape;659;p21">
              <a:extLst>
                <a:ext uri="{FF2B5EF4-FFF2-40B4-BE49-F238E27FC236}">
                  <a16:creationId xmlns:a16="http://schemas.microsoft.com/office/drawing/2014/main" id="{DA2AB6F0-A30A-47F1-8A65-8082B7D9A93A}"/>
                </a:ext>
              </a:extLst>
            </p:cNvPr>
            <p:cNvSpPr/>
            <p:nvPr/>
          </p:nvSpPr>
          <p:spPr>
            <a:xfrm>
              <a:off x="3985709" y="3989220"/>
              <a:ext cx="947379" cy="344839"/>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grpFill/>
            <a:ln>
              <a:noFill/>
            </a:ln>
          </p:spPr>
          <p:txBody>
            <a:bodyPr spcFirstLastPara="1" wrap="square" lIns="121900" tIns="121900" rIns="121900" bIns="121900" anchor="ctr" anchorCtr="0">
              <a:noAutofit/>
            </a:bodyPr>
            <a:lstStyle/>
            <a:p>
              <a:endParaRPr sz="2400"/>
            </a:p>
          </p:txBody>
        </p:sp>
        <p:sp>
          <p:nvSpPr>
            <p:cNvPr id="37" name="Google Shape;660;p21">
              <a:extLst>
                <a:ext uri="{FF2B5EF4-FFF2-40B4-BE49-F238E27FC236}">
                  <a16:creationId xmlns:a16="http://schemas.microsoft.com/office/drawing/2014/main" id="{E857C03D-D9F2-4796-A3C3-A7B1CEC79E66}"/>
                </a:ext>
              </a:extLst>
            </p:cNvPr>
            <p:cNvSpPr/>
            <p:nvPr/>
          </p:nvSpPr>
          <p:spPr>
            <a:xfrm>
              <a:off x="4166106" y="3094758"/>
              <a:ext cx="766973" cy="25198"/>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664;p21">
              <a:extLst>
                <a:ext uri="{FF2B5EF4-FFF2-40B4-BE49-F238E27FC236}">
                  <a16:creationId xmlns:a16="http://schemas.microsoft.com/office/drawing/2014/main" id="{E63BF215-1FB3-48B7-8249-89E0433A34B0}"/>
                </a:ext>
              </a:extLst>
            </p:cNvPr>
            <p:cNvSpPr/>
            <p:nvPr/>
          </p:nvSpPr>
          <p:spPr>
            <a:xfrm>
              <a:off x="1181546" y="2034124"/>
              <a:ext cx="2169886" cy="2169886"/>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39" name="Google Shape;666;p21">
              <a:extLst>
                <a:ext uri="{FF2B5EF4-FFF2-40B4-BE49-F238E27FC236}">
                  <a16:creationId xmlns:a16="http://schemas.microsoft.com/office/drawing/2014/main" id="{DFF37796-89F3-41EA-A4AE-03F0EBD9F695}"/>
                </a:ext>
              </a:extLst>
            </p:cNvPr>
            <p:cNvSpPr/>
            <p:nvPr/>
          </p:nvSpPr>
          <p:spPr>
            <a:xfrm rot="5400000" flipH="1">
              <a:off x="417550" y="1357125"/>
              <a:ext cx="3525300" cy="3525300"/>
            </a:xfrm>
            <a:prstGeom prst="blockArc">
              <a:avLst>
                <a:gd name="adj1" fmla="val 10775262"/>
                <a:gd name="adj2" fmla="val 25083"/>
                <a:gd name="adj3" fmla="val 623"/>
              </a:avLst>
            </a:prstGeom>
            <a:grpFill/>
            <a:ln>
              <a:solidFill>
                <a:srgbClr val="FFFF00"/>
              </a:solidFill>
            </a:ln>
          </p:spPr>
          <p:txBody>
            <a:bodyPr spcFirstLastPara="1" wrap="square" lIns="121900" tIns="121900" rIns="121900" bIns="121900" anchor="ctr" anchorCtr="0">
              <a:noAutofit/>
            </a:bodyPr>
            <a:lstStyle/>
            <a:p>
              <a:endParaRPr sz="2400"/>
            </a:p>
          </p:txBody>
        </p:sp>
        <p:sp>
          <p:nvSpPr>
            <p:cNvPr id="40" name="Google Shape;667;p21">
              <a:extLst>
                <a:ext uri="{FF2B5EF4-FFF2-40B4-BE49-F238E27FC236}">
                  <a16:creationId xmlns:a16="http://schemas.microsoft.com/office/drawing/2014/main" id="{F4A833AE-0CFE-4DEF-BAEB-B086B3A3EA0A}"/>
                </a:ext>
              </a:extLst>
            </p:cNvPr>
            <p:cNvSpPr/>
            <p:nvPr/>
          </p:nvSpPr>
          <p:spPr>
            <a:xfrm rot="5400000" flipH="1">
              <a:off x="794225" y="1713225"/>
              <a:ext cx="2776800" cy="2776800"/>
            </a:xfrm>
            <a:prstGeom prst="blockArc">
              <a:avLst>
                <a:gd name="adj1" fmla="val 10744979"/>
                <a:gd name="adj2" fmla="val 46670"/>
                <a:gd name="adj3" fmla="val 856"/>
              </a:avLst>
            </a:prstGeom>
            <a:solidFill>
              <a:srgbClr val="1414F8"/>
            </a:solidFill>
            <a:ln>
              <a:noFill/>
            </a:ln>
          </p:spPr>
          <p:txBody>
            <a:bodyPr spcFirstLastPara="1" wrap="square" lIns="121900" tIns="121900" rIns="121900" bIns="121900" anchor="ctr" anchorCtr="0">
              <a:noAutofit/>
            </a:bodyPr>
            <a:lstStyle/>
            <a:p>
              <a:endParaRPr sz="2400"/>
            </a:p>
          </p:txBody>
        </p:sp>
        <p:sp>
          <p:nvSpPr>
            <p:cNvPr id="41" name="Google Shape;668;p21">
              <a:extLst>
                <a:ext uri="{FF2B5EF4-FFF2-40B4-BE49-F238E27FC236}">
                  <a16:creationId xmlns:a16="http://schemas.microsoft.com/office/drawing/2014/main" id="{5461EF5F-940B-49CD-86A1-F50C60FF7699}"/>
                </a:ext>
              </a:extLst>
            </p:cNvPr>
            <p:cNvSpPr/>
            <p:nvPr/>
          </p:nvSpPr>
          <p:spPr>
            <a:xfrm rot="5400000" flipH="1">
              <a:off x="586988" y="1523175"/>
              <a:ext cx="3181800" cy="3181800"/>
            </a:xfrm>
            <a:prstGeom prst="blockArc">
              <a:avLst>
                <a:gd name="adj1" fmla="val 10775262"/>
                <a:gd name="adj2" fmla="val 25083"/>
                <a:gd name="adj3" fmla="val 623"/>
              </a:avLst>
            </a:prstGeom>
            <a:grpFill/>
            <a:ln>
              <a:noFill/>
            </a:ln>
          </p:spPr>
          <p:txBody>
            <a:bodyPr spcFirstLastPara="1" wrap="square" lIns="121900" tIns="121900" rIns="121900" bIns="121900" anchor="ctr" anchorCtr="0">
              <a:noAutofit/>
            </a:bodyPr>
            <a:lstStyle/>
            <a:p>
              <a:endParaRPr sz="2400"/>
            </a:p>
          </p:txBody>
        </p:sp>
      </p:grpSp>
      <p:sp>
        <p:nvSpPr>
          <p:cNvPr id="42" name="Google Shape;669;p21">
            <a:extLst>
              <a:ext uri="{FF2B5EF4-FFF2-40B4-BE49-F238E27FC236}">
                <a16:creationId xmlns:a16="http://schemas.microsoft.com/office/drawing/2014/main" id="{ACC7AA5E-4BAD-4AD1-A65A-8677F46F1DD9}"/>
              </a:ext>
            </a:extLst>
          </p:cNvPr>
          <p:cNvSpPr/>
          <p:nvPr/>
        </p:nvSpPr>
        <p:spPr>
          <a:xfrm>
            <a:off x="5554997" y="2942283"/>
            <a:ext cx="1316800" cy="1316800"/>
          </a:xfrm>
          <a:prstGeom prst="pie">
            <a:avLst>
              <a:gd name="adj1" fmla="val 16142386"/>
              <a:gd name="adj2" fmla="val 16126097"/>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3" name="Google Shape;671;p21">
            <a:extLst>
              <a:ext uri="{FF2B5EF4-FFF2-40B4-BE49-F238E27FC236}">
                <a16:creationId xmlns:a16="http://schemas.microsoft.com/office/drawing/2014/main" id="{68328C81-961D-4A9F-998E-2D5FDA4C74A0}"/>
              </a:ext>
            </a:extLst>
          </p:cNvPr>
          <p:cNvSpPr/>
          <p:nvPr/>
        </p:nvSpPr>
        <p:spPr>
          <a:xfrm>
            <a:off x="5555031" y="4484183"/>
            <a:ext cx="1316800" cy="1316800"/>
          </a:xfrm>
          <a:prstGeom prst="pie">
            <a:avLst>
              <a:gd name="adj1" fmla="val 16142386"/>
              <a:gd name="adj2" fmla="val 16126097"/>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4" name="TextBox 43">
            <a:extLst>
              <a:ext uri="{FF2B5EF4-FFF2-40B4-BE49-F238E27FC236}">
                <a16:creationId xmlns:a16="http://schemas.microsoft.com/office/drawing/2014/main" id="{879F6D14-49E4-4D68-B1C4-313D981647B0}"/>
              </a:ext>
            </a:extLst>
          </p:cNvPr>
          <p:cNvSpPr txBox="1"/>
          <p:nvPr/>
        </p:nvSpPr>
        <p:spPr>
          <a:xfrm>
            <a:off x="800216" y="3287932"/>
            <a:ext cx="2194560" cy="646331"/>
          </a:xfrm>
          <a:prstGeom prst="rect">
            <a:avLst/>
          </a:prstGeom>
          <a:noFill/>
        </p:spPr>
        <p:txBody>
          <a:bodyPr wrap="square" rtlCol="0">
            <a:spAutoFit/>
          </a:bodyPr>
          <a:lstStyle/>
          <a:p>
            <a:r>
              <a:rPr lang="en-US" sz="3600" b="1">
                <a:solidFill>
                  <a:srgbClr val="7030A0"/>
                </a:solidFill>
                <a:latin typeface="Arial" panose="020B0604020202020204" pitchFamily="34" charset="0"/>
                <a:cs typeface="Arial" panose="020B0604020202020204" pitchFamily="34" charset="0"/>
              </a:rPr>
              <a:t>DẶN DÒ</a:t>
            </a:r>
          </a:p>
        </p:txBody>
      </p:sp>
      <p:sp>
        <p:nvSpPr>
          <p:cNvPr id="45" name="TextBox 44">
            <a:extLst>
              <a:ext uri="{FF2B5EF4-FFF2-40B4-BE49-F238E27FC236}">
                <a16:creationId xmlns:a16="http://schemas.microsoft.com/office/drawing/2014/main" id="{A36559CB-CEE8-499A-A3DF-B053DF868747}"/>
              </a:ext>
            </a:extLst>
          </p:cNvPr>
          <p:cNvSpPr txBox="1"/>
          <p:nvPr/>
        </p:nvSpPr>
        <p:spPr>
          <a:xfrm>
            <a:off x="5981074" y="16187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id="{40C347FA-2345-4D3B-9064-25FCFAC54C07}"/>
              </a:ext>
            </a:extLst>
          </p:cNvPr>
          <p:cNvSpPr txBox="1"/>
          <p:nvPr/>
        </p:nvSpPr>
        <p:spPr>
          <a:xfrm>
            <a:off x="5958670" y="32431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a:t>
            </a:r>
          </a:p>
        </p:txBody>
      </p:sp>
      <p:sp>
        <p:nvSpPr>
          <p:cNvPr id="47" name="TextBox 46">
            <a:extLst>
              <a:ext uri="{FF2B5EF4-FFF2-40B4-BE49-F238E27FC236}">
                <a16:creationId xmlns:a16="http://schemas.microsoft.com/office/drawing/2014/main" id="{1B8A30CF-3726-4870-AD40-0C443E382AC5}"/>
              </a:ext>
            </a:extLst>
          </p:cNvPr>
          <p:cNvSpPr txBox="1"/>
          <p:nvPr/>
        </p:nvSpPr>
        <p:spPr>
          <a:xfrm>
            <a:off x="5936266" y="48675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3</a:t>
            </a:r>
          </a:p>
        </p:txBody>
      </p:sp>
      <p:pic>
        <p:nvPicPr>
          <p:cNvPr id="48" name="Picture 47">
            <a:extLst>
              <a:ext uri="{FF2B5EF4-FFF2-40B4-BE49-F238E27FC236}">
                <a16:creationId xmlns:a16="http://schemas.microsoft.com/office/drawing/2014/main" id="{4FA9CAAC-90D3-4ED9-81A5-AEDB2D7FA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9928" y="105285"/>
            <a:ext cx="2220280" cy="1551069"/>
          </a:xfrm>
          <a:prstGeom prst="rect">
            <a:avLst/>
          </a:prstGeom>
        </p:spPr>
      </p:pic>
    </p:spTree>
    <p:extLst>
      <p:ext uri="{BB962C8B-B14F-4D97-AF65-F5344CB8AC3E}">
        <p14:creationId xmlns:p14="http://schemas.microsoft.com/office/powerpoint/2010/main" val="344724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384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9E11145D-F9F3-28DA-5A3C-6AB37BFDAD2F}"/>
              </a:ext>
            </a:extLst>
          </p:cNvPr>
          <p:cNvPicPr>
            <a:picLocks noChangeAspect="1"/>
          </p:cNvPicPr>
          <p:nvPr/>
        </p:nvPicPr>
        <p:blipFill rotWithShape="1">
          <a:blip r:embed="rId3"/>
          <a:srcRect t="461"/>
          <a:stretch/>
        </p:blipFill>
        <p:spPr>
          <a:xfrm>
            <a:off x="20" y="1282"/>
            <a:ext cx="12191980" cy="6856718"/>
          </a:xfrm>
          <a:prstGeom prst="rect">
            <a:avLst/>
          </a:prstGeom>
        </p:spPr>
      </p:pic>
      <p:pic>
        <p:nvPicPr>
          <p:cNvPr id="2050" name="Picture 2" descr="Ứng dụng kỹ thuật hạt nhân giảm thiểu xói mòn đất">
            <a:extLst>
              <a:ext uri="{FF2B5EF4-FFF2-40B4-BE49-F238E27FC236}">
                <a16:creationId xmlns:a16="http://schemas.microsoft.com/office/drawing/2014/main" id="{C80BAAEE-4364-BDA8-E65F-5B60358C6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163"/>
            <a:ext cx="12192000" cy="603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85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56B969-26C7-AB4C-CE2F-79E0D5A76796}"/>
              </a:ext>
            </a:extLst>
          </p:cNvPr>
          <p:cNvPicPr>
            <a:picLocks noChangeAspect="1"/>
          </p:cNvPicPr>
          <p:nvPr/>
        </p:nvPicPr>
        <p:blipFill rotWithShape="1">
          <a:blip r:embed="rId3"/>
          <a:srcRect l="10269" r="929" b="13330"/>
          <a:stretch/>
        </p:blipFill>
        <p:spPr>
          <a:xfrm>
            <a:off x="0" y="5958042"/>
            <a:ext cx="12191999" cy="899958"/>
          </a:xfrm>
          <a:prstGeom prst="rect">
            <a:avLst/>
          </a:prstGeom>
        </p:spPr>
      </p:pic>
      <p:grpSp>
        <p:nvGrpSpPr>
          <p:cNvPr id="11" name="Google Shape;252;p19">
            <a:extLst>
              <a:ext uri="{FF2B5EF4-FFF2-40B4-BE49-F238E27FC236}">
                <a16:creationId xmlns:a16="http://schemas.microsoft.com/office/drawing/2014/main" id="{24861E97-32B4-7FA6-C20F-43E20E933E9C}"/>
              </a:ext>
            </a:extLst>
          </p:cNvPr>
          <p:cNvGrpSpPr/>
          <p:nvPr/>
        </p:nvGrpSpPr>
        <p:grpSpPr>
          <a:xfrm>
            <a:off x="-883304" y="56794"/>
            <a:ext cx="7466240" cy="1166300"/>
            <a:chOff x="3949810" y="1859063"/>
            <a:chExt cx="5599679" cy="874725"/>
          </a:xfrm>
        </p:grpSpPr>
        <p:sp>
          <p:nvSpPr>
            <p:cNvPr id="12" name="Google Shape;253;p19">
              <a:extLst>
                <a:ext uri="{FF2B5EF4-FFF2-40B4-BE49-F238E27FC236}">
                  <a16:creationId xmlns:a16="http://schemas.microsoft.com/office/drawing/2014/main" id="{267DB3CB-AA8F-12A7-2B93-37B9D2712D7E}"/>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9" name="Google Shape;254;p19">
              <a:extLst>
                <a:ext uri="{FF2B5EF4-FFF2-40B4-BE49-F238E27FC236}">
                  <a16:creationId xmlns:a16="http://schemas.microsoft.com/office/drawing/2014/main" id="{BDCCE670-9829-C2C9-285D-3C0510890196}"/>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20" name="Google Shape;255;p19">
              <a:extLst>
                <a:ext uri="{FF2B5EF4-FFF2-40B4-BE49-F238E27FC236}">
                  <a16:creationId xmlns:a16="http://schemas.microsoft.com/office/drawing/2014/main" id="{CD87B474-CB65-B5DE-3B91-AF1C2EE9C3D6}"/>
                </a:ext>
              </a:extLst>
            </p:cNvPr>
            <p:cNvSpPr/>
            <p:nvPr/>
          </p:nvSpPr>
          <p:spPr>
            <a:xfrm>
              <a:off x="5062823" y="1878288"/>
              <a:ext cx="3099187"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21" name="Google Shape;256;p19">
              <a:extLst>
                <a:ext uri="{FF2B5EF4-FFF2-40B4-BE49-F238E27FC236}">
                  <a16:creationId xmlns:a16="http://schemas.microsoft.com/office/drawing/2014/main" id="{1C4BB7B2-7E3D-D82B-EB66-D65AE8C157CF}"/>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22" name="Google Shape;258;p19">
              <a:extLst>
                <a:ext uri="{FF2B5EF4-FFF2-40B4-BE49-F238E27FC236}">
                  <a16:creationId xmlns:a16="http://schemas.microsoft.com/office/drawing/2014/main" id="{6A3B6397-55F4-DA60-9FE8-6A5D652C352B}"/>
                </a:ext>
              </a:extLst>
            </p:cNvPr>
            <p:cNvSpPr txBox="1"/>
            <p:nvPr/>
          </p:nvSpPr>
          <p:spPr>
            <a:xfrm>
              <a:off x="3949810" y="2250901"/>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en-US" sz="2400" b="1">
                  <a:solidFill>
                    <a:srgbClr val="0000FF"/>
                  </a:solidFill>
                  <a:latin typeface="Arial" panose="020B0604020202020204" pitchFamily="34" charset="0"/>
                  <a:cs typeface="Arial" panose="020B0604020202020204" pitchFamily="34" charset="0"/>
                </a:rPr>
                <a:t>Ba nhóm đất chính</a:t>
              </a:r>
              <a:endParaRPr lang="en-US" sz="2400">
                <a:solidFill>
                  <a:srgbClr val="0000FF"/>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27DA908D-FF31-661E-F05D-98ECD7D4BB5A}"/>
              </a:ext>
            </a:extLst>
          </p:cNvPr>
          <p:cNvPicPr>
            <a:picLocks noChangeAspect="1"/>
          </p:cNvPicPr>
          <p:nvPr/>
        </p:nvPicPr>
        <p:blipFill>
          <a:blip r:embed="rId4"/>
          <a:stretch>
            <a:fillRect/>
          </a:stretch>
        </p:blipFill>
        <p:spPr>
          <a:xfrm>
            <a:off x="7466156" y="-34072"/>
            <a:ext cx="4652805" cy="6838046"/>
          </a:xfrm>
          <a:prstGeom prst="rect">
            <a:avLst/>
          </a:prstGeom>
        </p:spPr>
      </p:pic>
    </p:spTree>
    <p:extLst>
      <p:ext uri="{BB962C8B-B14F-4D97-AF65-F5344CB8AC3E}">
        <p14:creationId xmlns:p14="http://schemas.microsoft.com/office/powerpoint/2010/main" val="259592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57BF0BB-FC0E-DD26-F5F6-B682B1EA4C50}"/>
              </a:ext>
            </a:extLst>
          </p:cNvPr>
          <p:cNvGraphicFramePr>
            <a:graphicFrameLocks noGrp="1"/>
          </p:cNvGraphicFramePr>
          <p:nvPr>
            <p:extLst>
              <p:ext uri="{D42A27DB-BD31-4B8C-83A1-F6EECF244321}">
                <p14:modId xmlns:p14="http://schemas.microsoft.com/office/powerpoint/2010/main" val="2308988015"/>
              </p:ext>
            </p:extLst>
          </p:nvPr>
        </p:nvGraphicFramePr>
        <p:xfrm>
          <a:off x="1" y="325688"/>
          <a:ext cx="12191999" cy="7060153"/>
        </p:xfrm>
        <a:graphic>
          <a:graphicData uri="http://schemas.openxmlformats.org/drawingml/2006/table">
            <a:tbl>
              <a:tblPr firstRow="1" bandRow="1">
                <a:tableStyleId>{5C22544A-7EE6-4342-B048-85BDC9FD1C3A}</a:tableStyleId>
              </a:tblPr>
              <a:tblGrid>
                <a:gridCol w="1551397">
                  <a:extLst>
                    <a:ext uri="{9D8B030D-6E8A-4147-A177-3AD203B41FA5}">
                      <a16:colId xmlns:a16="http://schemas.microsoft.com/office/drawing/2014/main" val="3837630430"/>
                    </a:ext>
                  </a:extLst>
                </a:gridCol>
                <a:gridCol w="5763802">
                  <a:extLst>
                    <a:ext uri="{9D8B030D-6E8A-4147-A177-3AD203B41FA5}">
                      <a16:colId xmlns:a16="http://schemas.microsoft.com/office/drawing/2014/main" val="2695695048"/>
                    </a:ext>
                  </a:extLst>
                </a:gridCol>
                <a:gridCol w="4876800">
                  <a:extLst>
                    <a:ext uri="{9D8B030D-6E8A-4147-A177-3AD203B41FA5}">
                      <a16:colId xmlns:a16="http://schemas.microsoft.com/office/drawing/2014/main" val="2896497875"/>
                    </a:ext>
                  </a:extLst>
                </a:gridCol>
              </a:tblGrid>
              <a:tr h="717652">
                <a:tc>
                  <a:txBody>
                    <a:bodyPr/>
                    <a:lstStyle/>
                    <a:p>
                      <a:pPr algn="ctr"/>
                      <a:endParaRPr lang="en-US" sz="2800">
                        <a:solidFill>
                          <a:srgbClr val="FFFF00"/>
                        </a:solidFill>
                        <a:latin typeface="Arial" panose="020B0604020202020204" pitchFamily="34" charset="0"/>
                        <a:cs typeface="Arial" panose="020B0604020202020204" pitchFamily="34" charset="0"/>
                      </a:endParaRPr>
                    </a:p>
                  </a:txBody>
                  <a:tcPr>
                    <a:solidFill>
                      <a:srgbClr val="00B050"/>
                    </a:solidFill>
                  </a:tcPr>
                </a:tc>
                <a:tc>
                  <a:txBody>
                    <a:bodyPr/>
                    <a:lstStyle/>
                    <a:p>
                      <a:pPr algn="ctr"/>
                      <a:r>
                        <a:rPr lang="en-US" sz="280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Đất feralit</a:t>
                      </a:r>
                    </a:p>
                  </a:txBody>
                  <a:tcPr>
                    <a:solidFill>
                      <a:srgbClr val="00B050"/>
                    </a:solidFill>
                  </a:tcPr>
                </a:tc>
                <a:tc>
                  <a:txBody>
                    <a:bodyPr/>
                    <a:lstStyle/>
                    <a:p>
                      <a:pPr algn="ctr"/>
                      <a:r>
                        <a:rPr lang="en-US" sz="280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Đất phù sa</a:t>
                      </a:r>
                    </a:p>
                  </a:txBody>
                  <a:tcPr>
                    <a:solidFill>
                      <a:srgbClr val="00B050"/>
                    </a:solidFill>
                  </a:tcPr>
                </a:tc>
                <a:extLst>
                  <a:ext uri="{0D108BD9-81ED-4DB2-BD59-A6C34878D82A}">
                    <a16:rowId xmlns:a16="http://schemas.microsoft.com/office/drawing/2014/main" val="3014359805"/>
                  </a:ext>
                </a:extLst>
              </a:tr>
              <a:tr h="3672498">
                <a:tc>
                  <a:txBody>
                    <a:bodyPr/>
                    <a:lstStyle/>
                    <a:p>
                      <a:pPr algn="ctr"/>
                      <a:endParaRPr lang="en-US" sz="2800">
                        <a:solidFill>
                          <a:srgbClr val="00B050"/>
                        </a:solidFill>
                        <a:latin typeface="#9Slide05 Fourth Medium" panose="00000600000000000000" pitchFamily="2" charset="0"/>
                        <a:cs typeface="Arial" panose="020B0604020202020204" pitchFamily="34" charset="0"/>
                      </a:endParaRPr>
                    </a:p>
                    <a:p>
                      <a:pPr algn="ctr"/>
                      <a:r>
                        <a:rPr lang="en-US" sz="2800">
                          <a:solidFill>
                            <a:srgbClr val="00B050"/>
                          </a:solidFill>
                          <a:latin typeface="#9Slide05 Fourth Medium" panose="00000600000000000000" pitchFamily="2" charset="0"/>
                          <a:cs typeface="Arial" panose="020B0604020202020204" pitchFamily="34" charset="0"/>
                        </a:rPr>
                        <a:t>Đặc điểm</a:t>
                      </a:r>
                    </a:p>
                    <a:p>
                      <a:pPr algn="ctr"/>
                      <a:endParaRPr lang="en-US" sz="2800">
                        <a:solidFill>
                          <a:srgbClr val="00B050"/>
                        </a:solidFill>
                        <a:latin typeface="#9Slide05 Fourth Medium" panose="00000600000000000000" pitchFamily="2" charset="0"/>
                        <a:cs typeface="Arial" panose="020B0604020202020204" pitchFamily="34" charset="0"/>
                      </a:endParaRPr>
                    </a:p>
                  </a:txBody>
                  <a:tcPr>
                    <a:solidFill>
                      <a:schemeClr val="accent4">
                        <a:lumMod val="20000"/>
                        <a:lumOff val="80000"/>
                      </a:schemeClr>
                    </a:solidFill>
                  </a:tcPr>
                </a:tc>
                <a:tc>
                  <a:txBody>
                    <a:bodyPr/>
                    <a:lstStyle/>
                    <a:p>
                      <a:pPr algn="ctr"/>
                      <a:endParaRPr lang="en-US" sz="2800"/>
                    </a:p>
                  </a:txBody>
                  <a:tcPr>
                    <a:solidFill>
                      <a:schemeClr val="accent4">
                        <a:lumMod val="20000"/>
                        <a:lumOff val="80000"/>
                      </a:schemeClr>
                    </a:solidFill>
                  </a:tcPr>
                </a:tc>
                <a:tc>
                  <a:txBody>
                    <a:bodyPr/>
                    <a:lstStyle/>
                    <a:p>
                      <a:pPr algn="ctr"/>
                      <a:endParaRPr lang="en-US" sz="2800"/>
                    </a:p>
                  </a:txBody>
                  <a:tcPr>
                    <a:solidFill>
                      <a:schemeClr val="accent4">
                        <a:lumMod val="20000"/>
                        <a:lumOff val="80000"/>
                      </a:schemeClr>
                    </a:solidFill>
                  </a:tcPr>
                </a:tc>
                <a:extLst>
                  <a:ext uri="{0D108BD9-81ED-4DB2-BD59-A6C34878D82A}">
                    <a16:rowId xmlns:a16="http://schemas.microsoft.com/office/drawing/2014/main" val="4257382445"/>
                  </a:ext>
                </a:extLst>
              </a:tr>
              <a:tr h="2670003">
                <a:tc>
                  <a:txBody>
                    <a:bodyPr/>
                    <a:lstStyle/>
                    <a:p>
                      <a:pPr algn="ctr"/>
                      <a:endParaRPr lang="en-US" sz="2800">
                        <a:solidFill>
                          <a:srgbClr val="00B050"/>
                        </a:solidFill>
                        <a:latin typeface="#9Slide05 Fourth Medium" panose="00000600000000000000" pitchFamily="2" charset="0"/>
                        <a:cs typeface="Arial" panose="020B0604020202020204" pitchFamily="34" charset="0"/>
                      </a:endParaRPr>
                    </a:p>
                    <a:p>
                      <a:pPr algn="ctr"/>
                      <a:endParaRPr lang="en-US" sz="2800">
                        <a:solidFill>
                          <a:srgbClr val="00B050"/>
                        </a:solidFill>
                        <a:latin typeface="#9Slide05 Fourth Medium" panose="00000600000000000000" pitchFamily="2" charset="0"/>
                        <a:cs typeface="Arial" panose="020B0604020202020204" pitchFamily="34" charset="0"/>
                      </a:endParaRPr>
                    </a:p>
                    <a:p>
                      <a:pPr algn="ctr"/>
                      <a:r>
                        <a:rPr lang="en-US" sz="2800">
                          <a:solidFill>
                            <a:srgbClr val="00B050"/>
                          </a:solidFill>
                          <a:latin typeface="#9Slide05 Fourth Medium" panose="00000600000000000000" pitchFamily="2" charset="0"/>
                          <a:cs typeface="Arial" panose="020B0604020202020204" pitchFamily="34" charset="0"/>
                        </a:rPr>
                        <a:t>Giá trị sử dụng</a:t>
                      </a:r>
                    </a:p>
                  </a:txBody>
                  <a:tcPr>
                    <a:solidFill>
                      <a:schemeClr val="accent6">
                        <a:lumMod val="20000"/>
                        <a:lumOff val="80000"/>
                      </a:schemeClr>
                    </a:solidFill>
                  </a:tcPr>
                </a:tc>
                <a:tc>
                  <a:txBody>
                    <a:bodyPr/>
                    <a:lstStyle/>
                    <a:p>
                      <a:pPr algn="ctr"/>
                      <a:endParaRPr lang="en-US" sz="2800"/>
                    </a:p>
                  </a:txBody>
                  <a:tcPr>
                    <a:solidFill>
                      <a:schemeClr val="accent6">
                        <a:lumMod val="20000"/>
                        <a:lumOff val="80000"/>
                      </a:schemeClr>
                    </a:solidFill>
                  </a:tcPr>
                </a:tc>
                <a:tc>
                  <a:txBody>
                    <a:bodyPr/>
                    <a:lstStyle/>
                    <a:p>
                      <a:pPr algn="ctr"/>
                      <a:endParaRPr lang="en-US" sz="2800"/>
                    </a:p>
                  </a:txBody>
                  <a:tcPr>
                    <a:solidFill>
                      <a:schemeClr val="accent6">
                        <a:lumMod val="20000"/>
                        <a:lumOff val="80000"/>
                      </a:schemeClr>
                    </a:solidFill>
                  </a:tcPr>
                </a:tc>
                <a:extLst>
                  <a:ext uri="{0D108BD9-81ED-4DB2-BD59-A6C34878D82A}">
                    <a16:rowId xmlns:a16="http://schemas.microsoft.com/office/drawing/2014/main" val="2698994243"/>
                  </a:ext>
                </a:extLst>
              </a:tr>
            </a:tbl>
          </a:graphicData>
        </a:graphic>
      </p:graphicFrame>
      <p:sp>
        <p:nvSpPr>
          <p:cNvPr id="2" name="Google Shape;2276;p37">
            <a:extLst>
              <a:ext uri="{FF2B5EF4-FFF2-40B4-BE49-F238E27FC236}">
                <a16:creationId xmlns:a16="http://schemas.microsoft.com/office/drawing/2014/main" id="{B8BF3D6B-9EBA-090C-3E84-99055AEE40A5}"/>
              </a:ext>
            </a:extLst>
          </p:cNvPr>
          <p:cNvSpPr txBox="1">
            <a:spLocks/>
          </p:cNvSpPr>
          <p:nvPr/>
        </p:nvSpPr>
        <p:spPr>
          <a:xfrm>
            <a:off x="1533263" y="2594599"/>
            <a:ext cx="5912195" cy="33722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algn="just"/>
            <a:r>
              <a:rPr lang="en-US" sz="2400" b="0">
                <a:solidFill>
                  <a:srgbClr val="0000FF"/>
                </a:solidFill>
                <a:latin typeface="#9Slide05 Fourth Medium" panose="00000600000000000000" pitchFamily="2" charset="0"/>
                <a:cs typeface="Arial" panose="020B0604020202020204" pitchFamily="34" charset="0"/>
              </a:rPr>
              <a:t>-C</a:t>
            </a:r>
            <a:r>
              <a:rPr lang="vi-VN" sz="2400" b="0">
                <a:solidFill>
                  <a:srgbClr val="0000FF"/>
                </a:solidFill>
                <a:latin typeface="#9Slide05 Fourth Medium" panose="00000600000000000000" pitchFamily="2" charset="0"/>
                <a:cs typeface="Arial" panose="020B0604020202020204" pitchFamily="34" charset="0"/>
              </a:rPr>
              <a:t>hua, nghèo các chất badơ và mùn.</a:t>
            </a:r>
          </a:p>
        </p:txBody>
      </p:sp>
      <p:sp>
        <p:nvSpPr>
          <p:cNvPr id="3" name="Google Shape;2278;p37">
            <a:extLst>
              <a:ext uri="{FF2B5EF4-FFF2-40B4-BE49-F238E27FC236}">
                <a16:creationId xmlns:a16="http://schemas.microsoft.com/office/drawing/2014/main" id="{DEFE0053-721D-37B4-D34C-6C568239163A}"/>
              </a:ext>
            </a:extLst>
          </p:cNvPr>
          <p:cNvSpPr txBox="1">
            <a:spLocks/>
          </p:cNvSpPr>
          <p:nvPr/>
        </p:nvSpPr>
        <p:spPr>
          <a:xfrm>
            <a:off x="1533263" y="3197627"/>
            <a:ext cx="5663999"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lvl="0" algn="just">
              <a:buClr>
                <a:srgbClr val="1D2542"/>
              </a:buClr>
              <a:defRPr/>
            </a:pPr>
            <a:r>
              <a:rPr lang="en-US" sz="2400" b="0">
                <a:solidFill>
                  <a:srgbClr val="0000FF"/>
                </a:solidFill>
                <a:latin typeface="#9Slide05 Fourth Medium" panose="00000600000000000000" pitchFamily="2" charset="0"/>
                <a:cs typeface="Arial" panose="020B0604020202020204" pitchFamily="34" charset="0"/>
              </a:rPr>
              <a:t>-Dễ rửa trôi-&gt;</a:t>
            </a:r>
            <a:r>
              <a:rPr lang="vi-VN" sz="2400" b="0">
                <a:solidFill>
                  <a:srgbClr val="0000FF"/>
                </a:solidFill>
                <a:latin typeface="#9Slide05 Fourth Medium" panose="00000600000000000000" pitchFamily="2" charset="0"/>
                <a:cs typeface="Arial" panose="020B0604020202020204" pitchFamily="34" charset="0"/>
              </a:rPr>
              <a:t>các hợp chất oxit sắt và oxit nhôm thường tích tụ thành kết von hoặc đá ong</a:t>
            </a:r>
            <a:endParaRPr kumimoji="0" lang="en-US" sz="2400" b="0" i="0" u="none" strike="noStrike" kern="0" cap="none" spc="0" normalizeH="0" baseline="0" noProof="0" dirty="0">
              <a:ln>
                <a:noFill/>
              </a:ln>
              <a:solidFill>
                <a:srgbClr val="0000FF"/>
              </a:solidFill>
              <a:effectLst/>
              <a:uLnTx/>
              <a:uFillTx/>
              <a:latin typeface="#9Slide05 Fourth Medium" panose="00000600000000000000" pitchFamily="2" charset="0"/>
              <a:ea typeface="#9Slide03 Roboto Medium" panose="02000000000000000000" pitchFamily="2" charset="0"/>
              <a:cs typeface="Arial" panose="020B0604020202020204" pitchFamily="34" charset="0"/>
              <a:sym typeface="Life Savers"/>
            </a:endParaRPr>
          </a:p>
        </p:txBody>
      </p:sp>
      <p:sp>
        <p:nvSpPr>
          <p:cNvPr id="5" name="Google Shape;2280;p37">
            <a:extLst>
              <a:ext uri="{FF2B5EF4-FFF2-40B4-BE49-F238E27FC236}">
                <a16:creationId xmlns:a16="http://schemas.microsoft.com/office/drawing/2014/main" id="{E9E0208A-7D66-C14F-059B-DBF4B47B841D}"/>
              </a:ext>
            </a:extLst>
          </p:cNvPr>
          <p:cNvSpPr txBox="1">
            <a:spLocks/>
          </p:cNvSpPr>
          <p:nvPr/>
        </p:nvSpPr>
        <p:spPr>
          <a:xfrm>
            <a:off x="1609090" y="947061"/>
            <a:ext cx="5141632"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algn="just"/>
            <a:r>
              <a:rPr lang="en-US" sz="2400" b="0">
                <a:solidFill>
                  <a:srgbClr val="0000FF"/>
                </a:solidFill>
                <a:latin typeface="#9Slide05 Fourth Medium" panose="00000600000000000000" pitchFamily="2" charset="0"/>
                <a:cs typeface="Arial" panose="020B0604020202020204" pitchFamily="34" charset="0"/>
              </a:rPr>
              <a:t>-L</a:t>
            </a:r>
            <a:r>
              <a:rPr lang="vi-VN" sz="2400" b="0">
                <a:solidFill>
                  <a:srgbClr val="0000FF"/>
                </a:solidFill>
                <a:latin typeface="#9Slide05 Fourth Medium" panose="00000600000000000000" pitchFamily="2" charset="0"/>
                <a:cs typeface="Arial" panose="020B0604020202020204" pitchFamily="34" charset="0"/>
              </a:rPr>
              <a:t>ớp vỏ phong hoá dày, thoáng khí, dễ thoát nước.</a:t>
            </a:r>
          </a:p>
        </p:txBody>
      </p:sp>
      <p:sp>
        <p:nvSpPr>
          <p:cNvPr id="6" name="Google Shape;2282;p37">
            <a:extLst>
              <a:ext uri="{FF2B5EF4-FFF2-40B4-BE49-F238E27FC236}">
                <a16:creationId xmlns:a16="http://schemas.microsoft.com/office/drawing/2014/main" id="{D2D348FF-3A1A-069D-FD2C-DF37821A3463}"/>
              </a:ext>
            </a:extLst>
          </p:cNvPr>
          <p:cNvSpPr txBox="1">
            <a:spLocks/>
          </p:cNvSpPr>
          <p:nvPr/>
        </p:nvSpPr>
        <p:spPr>
          <a:xfrm>
            <a:off x="1592284" y="1796344"/>
            <a:ext cx="5512714" cy="94439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algn="just"/>
            <a:r>
              <a:rPr lang="en-US" sz="2400" b="0">
                <a:solidFill>
                  <a:srgbClr val="0000FF"/>
                </a:solidFill>
                <a:latin typeface="#9Slide05 Fourth Medium" panose="00000600000000000000" pitchFamily="2" charset="0"/>
                <a:cs typeface="Arial" panose="020B0604020202020204" pitchFamily="34" charset="0"/>
              </a:rPr>
              <a:t>-T</a:t>
            </a:r>
            <a:r>
              <a:rPr lang="vi-VN" sz="2400" b="0">
                <a:solidFill>
                  <a:srgbClr val="0000FF"/>
                </a:solidFill>
                <a:latin typeface="#9Slide05 Fourth Medium" panose="00000600000000000000" pitchFamily="2" charset="0"/>
                <a:cs typeface="Arial" panose="020B0604020202020204" pitchFamily="34" charset="0"/>
              </a:rPr>
              <a:t>hường có màu đỏ vàng do có nhiều hợp chất sắt, nhôm.</a:t>
            </a:r>
          </a:p>
        </p:txBody>
      </p:sp>
      <p:sp>
        <p:nvSpPr>
          <p:cNvPr id="8" name="TextBox 7">
            <a:extLst>
              <a:ext uri="{FF2B5EF4-FFF2-40B4-BE49-F238E27FC236}">
                <a16:creationId xmlns:a16="http://schemas.microsoft.com/office/drawing/2014/main" id="{EFE4D00D-F0F7-5F81-37F5-0F1628553632}"/>
              </a:ext>
            </a:extLst>
          </p:cNvPr>
          <p:cNvSpPr txBox="1"/>
          <p:nvPr/>
        </p:nvSpPr>
        <p:spPr>
          <a:xfrm>
            <a:off x="1701984" y="4779049"/>
            <a:ext cx="5663999" cy="1200329"/>
          </a:xfrm>
          <a:prstGeom prst="rect">
            <a:avLst/>
          </a:prstGeom>
          <a:noFill/>
        </p:spPr>
        <p:txBody>
          <a:bodyPr wrap="square">
            <a:spAutoFit/>
          </a:bodyPr>
          <a:lstStyle/>
          <a:p>
            <a:pPr algn="just"/>
            <a:r>
              <a:rPr lang="en-US" sz="2400" b="0" i="0">
                <a:solidFill>
                  <a:srgbClr val="0000FF"/>
                </a:solidFill>
                <a:effectLst/>
                <a:latin typeface="#9Slide05 Fourth Medium" panose="00000600000000000000" pitchFamily="2" charset="0"/>
              </a:rPr>
              <a:t>-Sản xuất nông nghiệp: trồng cây công nghiệp, cây ăn quả, phát triển đồng cỏ chăn nuôi gia súc lớn…</a:t>
            </a:r>
            <a:endParaRPr lang="vi-VN" sz="2400" b="0" i="0">
              <a:solidFill>
                <a:srgbClr val="0000FF"/>
              </a:solidFill>
              <a:effectLst/>
              <a:latin typeface="#9Slide05 Fourth Medium" panose="00000600000000000000" pitchFamily="2" charset="0"/>
            </a:endParaRPr>
          </a:p>
        </p:txBody>
      </p:sp>
      <p:sp>
        <p:nvSpPr>
          <p:cNvPr id="12" name="TextBox 11">
            <a:extLst>
              <a:ext uri="{FF2B5EF4-FFF2-40B4-BE49-F238E27FC236}">
                <a16:creationId xmlns:a16="http://schemas.microsoft.com/office/drawing/2014/main" id="{3A0AA1E1-2C0B-2D3A-F4E4-189EF338A311}"/>
              </a:ext>
            </a:extLst>
          </p:cNvPr>
          <p:cNvSpPr txBox="1"/>
          <p:nvPr/>
        </p:nvSpPr>
        <p:spPr>
          <a:xfrm>
            <a:off x="1592284" y="5930663"/>
            <a:ext cx="5663999" cy="1200329"/>
          </a:xfrm>
          <a:prstGeom prst="rect">
            <a:avLst/>
          </a:prstGeom>
          <a:noFill/>
        </p:spPr>
        <p:txBody>
          <a:bodyPr wrap="square">
            <a:spAutoFit/>
          </a:bodyPr>
          <a:lstStyle/>
          <a:p>
            <a:pPr algn="just"/>
            <a:r>
              <a:rPr lang="en-US" sz="2400">
                <a:solidFill>
                  <a:srgbClr val="0000FF"/>
                </a:solidFill>
                <a:latin typeface="#9Slide05 Fourth Medium" panose="00000600000000000000" pitchFamily="2" charset="0"/>
              </a:rPr>
              <a:t>- Sản xuất lâm nghiệp: p</a:t>
            </a:r>
            <a:r>
              <a:rPr lang="vi-VN" sz="2400">
                <a:solidFill>
                  <a:srgbClr val="0000FF"/>
                </a:solidFill>
                <a:latin typeface="#9Slide05 Fourth Medium" panose="00000600000000000000" pitchFamily="2" charset="0"/>
              </a:rPr>
              <a:t>hát triển rừng sản xuất với các loại cây như thông, </a:t>
            </a:r>
            <a:r>
              <a:rPr lang="en-US" sz="2400">
                <a:solidFill>
                  <a:srgbClr val="0000FF"/>
                </a:solidFill>
                <a:latin typeface="#9Slide05 Fourth Medium" panose="00000600000000000000" pitchFamily="2" charset="0"/>
              </a:rPr>
              <a:t>keo, bạch đàn…</a:t>
            </a:r>
            <a:endParaRPr lang="vi-VN" sz="2400" b="0" i="0">
              <a:solidFill>
                <a:srgbClr val="0000FF"/>
              </a:solidFill>
              <a:effectLst/>
              <a:latin typeface="#9Slide05 Fourth Medium" panose="00000600000000000000" pitchFamily="2" charset="0"/>
            </a:endParaRPr>
          </a:p>
        </p:txBody>
      </p:sp>
      <p:sp>
        <p:nvSpPr>
          <p:cNvPr id="13" name="Google Shape;2276;p37">
            <a:extLst>
              <a:ext uri="{FF2B5EF4-FFF2-40B4-BE49-F238E27FC236}">
                <a16:creationId xmlns:a16="http://schemas.microsoft.com/office/drawing/2014/main" id="{84FB9AAA-7DA4-0B45-52FF-AE6F39BF4052}"/>
              </a:ext>
            </a:extLst>
          </p:cNvPr>
          <p:cNvSpPr txBox="1">
            <a:spLocks/>
          </p:cNvSpPr>
          <p:nvPr/>
        </p:nvSpPr>
        <p:spPr>
          <a:xfrm>
            <a:off x="7365983" y="2164073"/>
            <a:ext cx="4565032" cy="106714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algn="just"/>
            <a:r>
              <a:rPr lang="en-US" sz="2400" b="0">
                <a:solidFill>
                  <a:srgbClr val="0000FF"/>
                </a:solidFill>
                <a:latin typeface="#9Slide05 Fourth Medium" panose="00000600000000000000" pitchFamily="2" charset="0"/>
              </a:rPr>
              <a:t>-</a:t>
            </a:r>
            <a:r>
              <a:rPr lang="vi-VN" sz="2400" b="0">
                <a:solidFill>
                  <a:srgbClr val="0000FF"/>
                </a:solidFill>
                <a:latin typeface="#9Slide05 Fourth Medium" panose="00000600000000000000" pitchFamily="2" charset="0"/>
              </a:rPr>
              <a:t>Đất ph</a:t>
            </a:r>
            <a:r>
              <a:rPr lang="en-US" sz="2400" b="0">
                <a:solidFill>
                  <a:srgbClr val="0000FF"/>
                </a:solidFill>
                <a:latin typeface="#9Slide05 Fourth Medium" panose="00000600000000000000" pitchFamily="2" charset="0"/>
              </a:rPr>
              <a:t>ù sa ĐB sông Cửu Long</a:t>
            </a:r>
            <a:r>
              <a:rPr lang="vi-VN" sz="2400" b="0">
                <a:solidFill>
                  <a:srgbClr val="0000FF"/>
                </a:solidFill>
                <a:latin typeface="#9Slide05 Fourth Medium" panose="00000600000000000000" pitchFamily="2" charset="0"/>
              </a:rPr>
              <a:t>: </a:t>
            </a:r>
            <a:r>
              <a:rPr lang="en-US" sz="2400" b="0">
                <a:solidFill>
                  <a:srgbClr val="0000FF"/>
                </a:solidFill>
                <a:latin typeface="#9Slide05 Fourth Medium" panose="00000600000000000000" pitchFamily="2" charset="0"/>
              </a:rPr>
              <a:t>Có 3 loại: đất phù sa ngọt có độ phì cao, đất phèn và đất mặn</a:t>
            </a:r>
            <a:endParaRPr lang="vi-VN" sz="2400" b="0">
              <a:solidFill>
                <a:srgbClr val="0000FF"/>
              </a:solidFill>
              <a:latin typeface="#9Slide05 Fourth Medium" panose="00000600000000000000" pitchFamily="2" charset="0"/>
            </a:endParaRPr>
          </a:p>
          <a:p>
            <a:pPr algn="just"/>
            <a:endParaRPr lang="vi-VN" sz="2400" b="0">
              <a:solidFill>
                <a:srgbClr val="0000FF"/>
              </a:solidFill>
              <a:latin typeface="#9Slide05 Fourth Medium" panose="00000600000000000000" pitchFamily="2" charset="0"/>
            </a:endParaRPr>
          </a:p>
        </p:txBody>
      </p:sp>
      <p:sp>
        <p:nvSpPr>
          <p:cNvPr id="15" name="Google Shape;2280;p37">
            <a:extLst>
              <a:ext uri="{FF2B5EF4-FFF2-40B4-BE49-F238E27FC236}">
                <a16:creationId xmlns:a16="http://schemas.microsoft.com/office/drawing/2014/main" id="{C0435796-D80A-A21D-7983-39CAE7256500}"/>
              </a:ext>
            </a:extLst>
          </p:cNvPr>
          <p:cNvSpPr txBox="1">
            <a:spLocks/>
          </p:cNvSpPr>
          <p:nvPr/>
        </p:nvSpPr>
        <p:spPr>
          <a:xfrm>
            <a:off x="7365983" y="972414"/>
            <a:ext cx="4145686"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lvl="0">
              <a:buClr>
                <a:srgbClr val="1D2542"/>
              </a:buClr>
              <a:defRPr/>
            </a:pPr>
            <a:r>
              <a:rPr lang="en-US" sz="2400" b="0">
                <a:solidFill>
                  <a:srgbClr val="0000FF"/>
                </a:solidFill>
                <a:latin typeface="#9Slide05 Fourth Medium" panose="00000600000000000000" pitchFamily="2" charset="0"/>
              </a:rPr>
              <a:t>-T</a:t>
            </a:r>
            <a:r>
              <a:rPr lang="vi-VN" sz="2400" b="0">
                <a:solidFill>
                  <a:srgbClr val="0000FF"/>
                </a:solidFill>
                <a:latin typeface="#9Slide05 Fourth Medium" panose="00000600000000000000" pitchFamily="2" charset="0"/>
              </a:rPr>
              <a:t>ầng đất dày và phì nhiêu</a:t>
            </a:r>
            <a:endParaRPr kumimoji="0" lang="en-US" sz="2400" b="1" i="0" u="none" strike="noStrike" kern="0" cap="none" spc="0" normalizeH="0" baseline="0" noProof="0" dirty="0">
              <a:ln>
                <a:noFill/>
              </a:ln>
              <a:solidFill>
                <a:srgbClr val="0000FF"/>
              </a:solidFill>
              <a:effectLst/>
              <a:uLnTx/>
              <a:uFillTx/>
              <a:latin typeface="#9Slide05 Fourth Medium" panose="00000600000000000000" pitchFamily="2" charset="0"/>
              <a:ea typeface="#9Slide03 Roboto Medium" panose="02000000000000000000" pitchFamily="2" charset="0"/>
              <a:sym typeface="Life Savers"/>
            </a:endParaRPr>
          </a:p>
        </p:txBody>
      </p:sp>
      <p:sp>
        <p:nvSpPr>
          <p:cNvPr id="16" name="Google Shape;2282;p37">
            <a:extLst>
              <a:ext uri="{FF2B5EF4-FFF2-40B4-BE49-F238E27FC236}">
                <a16:creationId xmlns:a16="http://schemas.microsoft.com/office/drawing/2014/main" id="{79368A73-80D3-4321-9BA0-BC699EE32EA1}"/>
              </a:ext>
            </a:extLst>
          </p:cNvPr>
          <p:cNvSpPr txBox="1">
            <a:spLocks/>
          </p:cNvSpPr>
          <p:nvPr/>
        </p:nvSpPr>
        <p:spPr>
          <a:xfrm>
            <a:off x="7365983" y="1348410"/>
            <a:ext cx="4826016"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algn="just"/>
            <a:r>
              <a:rPr lang="en-US" sz="2400">
                <a:solidFill>
                  <a:srgbClr val="0000FF"/>
                </a:solidFill>
                <a:latin typeface="#9Slide05 Fourth Medium" panose="00000600000000000000" pitchFamily="2" charset="0"/>
              </a:rPr>
              <a:t>- </a:t>
            </a:r>
            <a:r>
              <a:rPr lang="vi-VN" sz="2400">
                <a:solidFill>
                  <a:srgbClr val="0000FF"/>
                </a:solidFill>
                <a:latin typeface="#9Slide05 Fourth Medium" panose="00000600000000000000" pitchFamily="2" charset="0"/>
              </a:rPr>
              <a:t>Đất phù sa</a:t>
            </a:r>
            <a:r>
              <a:rPr lang="en-US" sz="2400">
                <a:solidFill>
                  <a:srgbClr val="0000FF"/>
                </a:solidFill>
                <a:latin typeface="#9Slide05 Fourth Medium" panose="00000600000000000000" pitchFamily="2" charset="0"/>
              </a:rPr>
              <a:t> ĐB</a:t>
            </a:r>
            <a:r>
              <a:rPr lang="vi-VN" sz="2400">
                <a:solidFill>
                  <a:srgbClr val="0000FF"/>
                </a:solidFill>
                <a:latin typeface="#9Slide05 Fourth Medium" panose="00000600000000000000" pitchFamily="2" charset="0"/>
              </a:rPr>
              <a:t> s</a:t>
            </a:r>
            <a:r>
              <a:rPr lang="en-US" sz="2400">
                <a:solidFill>
                  <a:srgbClr val="0000FF"/>
                </a:solidFill>
                <a:latin typeface="#9Slide05 Fourth Medium" panose="00000600000000000000" pitchFamily="2" charset="0"/>
              </a:rPr>
              <a:t>ô</a:t>
            </a:r>
            <a:r>
              <a:rPr lang="vi-VN" sz="2400">
                <a:solidFill>
                  <a:srgbClr val="0000FF"/>
                </a:solidFill>
                <a:latin typeface="#9Slide05 Fourth Medium" panose="00000600000000000000" pitchFamily="2" charset="0"/>
              </a:rPr>
              <a:t>ng</a:t>
            </a:r>
            <a:r>
              <a:rPr lang="en-US" sz="2400">
                <a:solidFill>
                  <a:srgbClr val="0000FF"/>
                </a:solidFill>
                <a:latin typeface="#9Slide05 Fourth Medium" panose="00000600000000000000" pitchFamily="2" charset="0"/>
              </a:rPr>
              <a:t> Hồng</a:t>
            </a:r>
            <a:r>
              <a:rPr lang="vi-VN" sz="2400">
                <a:solidFill>
                  <a:srgbClr val="0000FF"/>
                </a:solidFill>
                <a:latin typeface="#9Slide05 Fourth Medium" panose="00000600000000000000" pitchFamily="2" charset="0"/>
              </a:rPr>
              <a:t>: </a:t>
            </a:r>
            <a:r>
              <a:rPr lang="en-US" sz="2400">
                <a:solidFill>
                  <a:srgbClr val="0000FF"/>
                </a:solidFill>
                <a:latin typeface="#9Slide05 Fourth Medium" panose="00000600000000000000" pitchFamily="2" charset="0"/>
              </a:rPr>
              <a:t>í</a:t>
            </a:r>
            <a:r>
              <a:rPr lang="vi-VN" sz="2400">
                <a:solidFill>
                  <a:srgbClr val="0000FF"/>
                </a:solidFill>
                <a:latin typeface="#9Slide05 Fourth Medium" panose="00000600000000000000" pitchFamily="2" charset="0"/>
              </a:rPr>
              <a:t>t chua, tơi xốp, giàu chất dinh dưỡng</a:t>
            </a:r>
          </a:p>
        </p:txBody>
      </p:sp>
      <p:sp>
        <p:nvSpPr>
          <p:cNvPr id="18" name="TextBox 17">
            <a:extLst>
              <a:ext uri="{FF2B5EF4-FFF2-40B4-BE49-F238E27FC236}">
                <a16:creationId xmlns:a16="http://schemas.microsoft.com/office/drawing/2014/main" id="{7353B173-3335-8FC0-6E39-19AD95AB6218}"/>
              </a:ext>
            </a:extLst>
          </p:cNvPr>
          <p:cNvSpPr txBox="1"/>
          <p:nvPr/>
        </p:nvSpPr>
        <p:spPr>
          <a:xfrm>
            <a:off x="7475683" y="4733578"/>
            <a:ext cx="4455332" cy="1200329"/>
          </a:xfrm>
          <a:prstGeom prst="rect">
            <a:avLst/>
          </a:prstGeom>
          <a:noFill/>
        </p:spPr>
        <p:txBody>
          <a:bodyPr wrap="square">
            <a:spAutoFit/>
          </a:bodyPr>
          <a:lstStyle/>
          <a:p>
            <a:pPr algn="just"/>
            <a:r>
              <a:rPr lang="en-US" sz="2400" b="0" i="0">
                <a:solidFill>
                  <a:srgbClr val="0000FF"/>
                </a:solidFill>
                <a:effectLst/>
                <a:latin typeface="#9Slide05 Fourth Medium" panose="00000600000000000000" pitchFamily="2" charset="0"/>
              </a:rPr>
              <a:t>-</a:t>
            </a:r>
            <a:r>
              <a:rPr lang="vi-VN" sz="2400">
                <a:solidFill>
                  <a:srgbClr val="0000FF"/>
                </a:solidFill>
                <a:latin typeface="#9Slide05 Fourth Medium" panose="00000600000000000000" pitchFamily="2" charset="0"/>
                <a:cs typeface="Arial" panose="020B0604020202020204" pitchFamily="34" charset="0"/>
              </a:rPr>
              <a:t>Sản xuất nông nghiệp</a:t>
            </a:r>
            <a:r>
              <a:rPr lang="en-US" sz="2400">
                <a:solidFill>
                  <a:srgbClr val="0000FF"/>
                </a:solidFill>
                <a:latin typeface="#9Slide05 Fourth Medium" panose="00000600000000000000" pitchFamily="2" charset="0"/>
                <a:cs typeface="Arial" panose="020B0604020202020204" pitchFamily="34" charset="0"/>
              </a:rPr>
              <a:t>: </a:t>
            </a:r>
            <a:r>
              <a:rPr lang="en-US" sz="2400">
                <a:solidFill>
                  <a:srgbClr val="0000FF"/>
                </a:solidFill>
                <a:latin typeface="#9Slide05 Fourth Medium" panose="00000600000000000000" pitchFamily="2" charset="0"/>
              </a:rPr>
              <a:t>c</a:t>
            </a:r>
            <a:r>
              <a:rPr lang="vi-VN" sz="2400" b="0" i="0">
                <a:solidFill>
                  <a:srgbClr val="0000FF"/>
                </a:solidFill>
                <a:effectLst/>
                <a:latin typeface="#9Slide05 Fourth Medium" panose="00000600000000000000" pitchFamily="2" charset="0"/>
              </a:rPr>
              <a:t>ây lương thực</a:t>
            </a:r>
            <a:r>
              <a:rPr lang="en-US" sz="2400" b="0" i="0">
                <a:solidFill>
                  <a:srgbClr val="0000FF"/>
                </a:solidFill>
                <a:effectLst/>
                <a:latin typeface="#9Slide05 Fourth Medium" panose="00000600000000000000" pitchFamily="2" charset="0"/>
              </a:rPr>
              <a:t>,</a:t>
            </a:r>
            <a:r>
              <a:rPr lang="en-US" sz="2400">
                <a:solidFill>
                  <a:srgbClr val="0000FF"/>
                </a:solidFill>
                <a:latin typeface="#9Slide05 Fourth Medium" panose="00000600000000000000" pitchFamily="2" charset="0"/>
              </a:rPr>
              <a:t> c</a:t>
            </a:r>
            <a:r>
              <a:rPr lang="vi-VN" sz="2400">
                <a:solidFill>
                  <a:srgbClr val="0000FF"/>
                </a:solidFill>
                <a:latin typeface="#9Slide05 Fourth Medium" panose="00000600000000000000" pitchFamily="2" charset="0"/>
              </a:rPr>
              <a:t>ây công nghiệp hàng năm</a:t>
            </a:r>
            <a:r>
              <a:rPr lang="en-US" sz="2400">
                <a:solidFill>
                  <a:srgbClr val="0000FF"/>
                </a:solidFill>
                <a:latin typeface="#9Slide05 Fourth Medium" panose="00000600000000000000" pitchFamily="2" charset="0"/>
              </a:rPr>
              <a:t>,</a:t>
            </a:r>
            <a:r>
              <a:rPr lang="vi-VN" sz="2400">
                <a:solidFill>
                  <a:srgbClr val="0000FF"/>
                </a:solidFill>
                <a:latin typeface="#9Slide05 Fourth Medium" panose="00000600000000000000" pitchFamily="2" charset="0"/>
              </a:rPr>
              <a:t> </a:t>
            </a:r>
            <a:r>
              <a:rPr lang="en-US" sz="2400">
                <a:solidFill>
                  <a:srgbClr val="0000FF"/>
                </a:solidFill>
                <a:latin typeface="#9Slide05 Fourth Medium" panose="00000600000000000000" pitchFamily="2" charset="0"/>
              </a:rPr>
              <a:t>rau và hoa màu</a:t>
            </a:r>
            <a:endParaRPr lang="vi-VN" sz="2400" b="0" i="0">
              <a:solidFill>
                <a:srgbClr val="0000FF"/>
              </a:solidFill>
              <a:effectLst/>
              <a:latin typeface="#9Slide05 Fourth Medium" panose="00000600000000000000" pitchFamily="2" charset="0"/>
            </a:endParaRPr>
          </a:p>
        </p:txBody>
      </p:sp>
      <p:sp>
        <p:nvSpPr>
          <p:cNvPr id="21" name="TextBox 20">
            <a:extLst>
              <a:ext uri="{FF2B5EF4-FFF2-40B4-BE49-F238E27FC236}">
                <a16:creationId xmlns:a16="http://schemas.microsoft.com/office/drawing/2014/main" id="{80BD501D-C463-F37A-34A1-F6AC3662F44F}"/>
              </a:ext>
            </a:extLst>
          </p:cNvPr>
          <p:cNvSpPr txBox="1"/>
          <p:nvPr/>
        </p:nvSpPr>
        <p:spPr>
          <a:xfrm>
            <a:off x="7445457" y="5930663"/>
            <a:ext cx="4485557" cy="830997"/>
          </a:xfrm>
          <a:prstGeom prst="rect">
            <a:avLst/>
          </a:prstGeom>
          <a:noFill/>
        </p:spPr>
        <p:txBody>
          <a:bodyPr wrap="square">
            <a:spAutoFit/>
          </a:bodyPr>
          <a:lstStyle/>
          <a:p>
            <a:pPr algn="just"/>
            <a:r>
              <a:rPr lang="en-US" sz="2400" b="0" i="0">
                <a:solidFill>
                  <a:srgbClr val="0000FF"/>
                </a:solidFill>
                <a:effectLst/>
                <a:latin typeface="#9Slide05 Fourth Medium" panose="00000600000000000000" pitchFamily="2" charset="0"/>
              </a:rPr>
              <a:t>-</a:t>
            </a:r>
            <a:r>
              <a:rPr lang="vi-VN" sz="2400">
                <a:solidFill>
                  <a:srgbClr val="0000FF"/>
                </a:solidFill>
                <a:latin typeface="#9Slide05 Fourth Medium" panose="00000600000000000000" pitchFamily="2" charset="0"/>
                <a:cs typeface="Arial" panose="020B0604020202020204" pitchFamily="34" charset="0"/>
              </a:rPr>
              <a:t>Sản xuất </a:t>
            </a:r>
            <a:r>
              <a:rPr lang="en-US" sz="2400">
                <a:solidFill>
                  <a:srgbClr val="0000FF"/>
                </a:solidFill>
                <a:latin typeface="#9Slide05 Fourth Medium" panose="00000600000000000000" pitchFamily="2" charset="0"/>
                <a:cs typeface="Arial" panose="020B0604020202020204" pitchFamily="34" charset="0"/>
              </a:rPr>
              <a:t>thủy sản: </a:t>
            </a:r>
            <a:r>
              <a:rPr lang="en-US" sz="2400">
                <a:solidFill>
                  <a:srgbClr val="0000FF"/>
                </a:solidFill>
                <a:latin typeface="#9Slide05 Fourth Medium" panose="00000600000000000000" pitchFamily="2" charset="0"/>
              </a:rPr>
              <a:t>đánh bắt và nuôi trồng thủy sản</a:t>
            </a:r>
            <a:endParaRPr lang="vi-VN" sz="2400" b="0" i="0">
              <a:solidFill>
                <a:srgbClr val="0000FF"/>
              </a:solidFill>
              <a:effectLst/>
              <a:latin typeface="#9Slide05 Fourth Medium" panose="00000600000000000000" pitchFamily="2" charset="0"/>
            </a:endParaRPr>
          </a:p>
        </p:txBody>
      </p:sp>
      <p:pic>
        <p:nvPicPr>
          <p:cNvPr id="22" name="Picture 21" descr="book9">
            <a:extLst>
              <a:ext uri="{FF2B5EF4-FFF2-40B4-BE49-F238E27FC236}">
                <a16:creationId xmlns:a16="http://schemas.microsoft.com/office/drawing/2014/main" id="{2A18F394-38EC-17FA-774B-4724FBA5DD2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34" y="-41096"/>
            <a:ext cx="1444103" cy="102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2276;p37">
            <a:extLst>
              <a:ext uri="{FF2B5EF4-FFF2-40B4-BE49-F238E27FC236}">
                <a16:creationId xmlns:a16="http://schemas.microsoft.com/office/drawing/2014/main" id="{3596150B-D6B6-309F-0DB4-051EC820C7A4}"/>
              </a:ext>
            </a:extLst>
          </p:cNvPr>
          <p:cNvSpPr txBox="1">
            <a:spLocks/>
          </p:cNvSpPr>
          <p:nvPr/>
        </p:nvSpPr>
        <p:spPr>
          <a:xfrm>
            <a:off x="7365983" y="3317875"/>
            <a:ext cx="4726700"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algn="just"/>
            <a:r>
              <a:rPr lang="en-US" sz="2400" noProof="0">
                <a:solidFill>
                  <a:srgbClr val="0000FF"/>
                </a:solidFill>
                <a:latin typeface="#9Slide05 Fourth Medium" panose="00000600000000000000" pitchFamily="2" charset="0"/>
                <a:ea typeface="#9Slide03 Roboto Medium" panose="02000000000000000000" pitchFamily="2" charset="0"/>
                <a:cs typeface="Arial" panose="020B0604020202020204" pitchFamily="34" charset="0"/>
              </a:rPr>
              <a:t>-</a:t>
            </a:r>
            <a:r>
              <a:rPr lang="vi-VN" sz="2400" noProof="0">
                <a:solidFill>
                  <a:srgbClr val="0000FF"/>
                </a:solidFill>
                <a:latin typeface="#9Slide05 Fourth Medium" panose="00000600000000000000" pitchFamily="2" charset="0"/>
                <a:ea typeface="#9Slide03 Roboto Medium" panose="02000000000000000000" pitchFamily="2" charset="0"/>
                <a:cs typeface="Arial" panose="020B0604020202020204" pitchFamily="34" charset="0"/>
              </a:rPr>
              <a:t>Đất </a:t>
            </a:r>
            <a:r>
              <a:rPr lang="en-US" sz="2400" noProof="0">
                <a:solidFill>
                  <a:srgbClr val="0000FF"/>
                </a:solidFill>
                <a:latin typeface="#9Slide05 Fourth Medium" panose="00000600000000000000" pitchFamily="2" charset="0"/>
                <a:ea typeface="#9Slide03 Roboto Medium" panose="02000000000000000000" pitchFamily="2" charset="0"/>
                <a:cs typeface="Arial" panose="020B0604020202020204" pitchFamily="34" charset="0"/>
              </a:rPr>
              <a:t>phù sa ĐB ven biển Miền Trung: đ</a:t>
            </a:r>
            <a:r>
              <a:rPr lang="vi-VN" sz="2400" b="0">
                <a:solidFill>
                  <a:srgbClr val="0000FF"/>
                </a:solidFill>
                <a:latin typeface="#9Slide05 Fourth Medium" panose="00000600000000000000" pitchFamily="2" charset="0"/>
              </a:rPr>
              <a:t>ộ phì thấp hơn, nhiều cát, ít phù sa</a:t>
            </a:r>
          </a:p>
        </p:txBody>
      </p:sp>
    </p:spTree>
    <p:extLst>
      <p:ext uri="{BB962C8B-B14F-4D97-AF65-F5344CB8AC3E}">
        <p14:creationId xmlns:p14="http://schemas.microsoft.com/office/powerpoint/2010/main" val="178731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2;p19">
            <a:extLst>
              <a:ext uri="{FF2B5EF4-FFF2-40B4-BE49-F238E27FC236}">
                <a16:creationId xmlns:a16="http://schemas.microsoft.com/office/drawing/2014/main" id="{307D503E-91B9-240D-F314-FD671586DE92}"/>
              </a:ext>
            </a:extLst>
          </p:cNvPr>
          <p:cNvGrpSpPr/>
          <p:nvPr/>
        </p:nvGrpSpPr>
        <p:grpSpPr>
          <a:xfrm>
            <a:off x="10274" y="10274"/>
            <a:ext cx="8320937" cy="1166300"/>
            <a:chOff x="4660694" y="1859063"/>
            <a:chExt cx="6240702" cy="874725"/>
          </a:xfrm>
        </p:grpSpPr>
        <p:sp>
          <p:nvSpPr>
            <p:cNvPr id="3" name="Google Shape;253;p19">
              <a:extLst>
                <a:ext uri="{FF2B5EF4-FFF2-40B4-BE49-F238E27FC236}">
                  <a16:creationId xmlns:a16="http://schemas.microsoft.com/office/drawing/2014/main" id="{44691A57-9229-2E5E-F3D0-3E0A41CBC95D}"/>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0070C0"/>
            </a:solidFill>
            <a:ln>
              <a:noFill/>
            </a:ln>
          </p:spPr>
          <p:txBody>
            <a:bodyPr spcFirstLastPara="1" wrap="square" lIns="121900" tIns="121900" rIns="121900" bIns="121900" anchor="ctr" anchorCtr="0">
              <a:noAutofit/>
            </a:bodyPr>
            <a:lstStyle/>
            <a:p>
              <a:endParaRPr sz="2400"/>
            </a:p>
          </p:txBody>
        </p:sp>
        <p:sp>
          <p:nvSpPr>
            <p:cNvPr id="4" name="Google Shape;254;p19">
              <a:extLst>
                <a:ext uri="{FF2B5EF4-FFF2-40B4-BE49-F238E27FC236}">
                  <a16:creationId xmlns:a16="http://schemas.microsoft.com/office/drawing/2014/main" id="{913B0CEC-322C-E299-749C-521A0F81C979}"/>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5" name="Google Shape;255;p19">
              <a:extLst>
                <a:ext uri="{FF2B5EF4-FFF2-40B4-BE49-F238E27FC236}">
                  <a16:creationId xmlns:a16="http://schemas.microsoft.com/office/drawing/2014/main" id="{8572BE78-74C6-F326-1545-5DD0FDD812A4}"/>
                </a:ext>
              </a:extLst>
            </p:cNvPr>
            <p:cNvSpPr/>
            <p:nvPr/>
          </p:nvSpPr>
          <p:spPr>
            <a:xfrm>
              <a:off x="5062823" y="1878288"/>
              <a:ext cx="5838573"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FAFAB0"/>
            </a:solidFill>
            <a:ln>
              <a:noFill/>
            </a:ln>
          </p:spPr>
          <p:txBody>
            <a:bodyPr spcFirstLastPara="1" wrap="square" lIns="121900" tIns="121900" rIns="121900" bIns="121900" anchor="ctr" anchorCtr="0">
              <a:noAutofit/>
            </a:bodyPr>
            <a:lstStyle/>
            <a:p>
              <a:endParaRPr sz="2400"/>
            </a:p>
          </p:txBody>
        </p:sp>
        <p:sp>
          <p:nvSpPr>
            <p:cNvPr id="6" name="Google Shape;256;p19">
              <a:extLst>
                <a:ext uri="{FF2B5EF4-FFF2-40B4-BE49-F238E27FC236}">
                  <a16:creationId xmlns:a16="http://schemas.microsoft.com/office/drawing/2014/main" id="{62F7C096-6F1E-A40F-EED9-A74E738FC453}"/>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0000FF"/>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7" name="Google Shape;258;p19">
              <a:extLst>
                <a:ext uri="{FF2B5EF4-FFF2-40B4-BE49-F238E27FC236}">
                  <a16:creationId xmlns:a16="http://schemas.microsoft.com/office/drawing/2014/main" id="{0E64CE2E-1F09-3B8B-F579-C781E35BFB8B}"/>
                </a:ext>
              </a:extLst>
            </p:cNvPr>
            <p:cNvSpPr txBox="1"/>
            <p:nvPr/>
          </p:nvSpPr>
          <p:spPr>
            <a:xfrm>
              <a:off x="5531990" y="2256901"/>
              <a:ext cx="5267654"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en-US" sz="2400" b="1">
                  <a:solidFill>
                    <a:srgbClr val="0000FF"/>
                  </a:solidFill>
                  <a:latin typeface="Arial" panose="020B0604020202020204" pitchFamily="34" charset="0"/>
                  <a:cs typeface="Arial" panose="020B0604020202020204" pitchFamily="34" charset="0"/>
                </a:rPr>
                <a:t>Tính cấp thiết của vấn đề chống thoái hóa đất</a:t>
              </a:r>
              <a:endParaRPr lang="en-US" sz="2400">
                <a:solidFill>
                  <a:srgbClr val="0000FF"/>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83BAE8F8-9EF9-3E3E-2FC9-283628CA06EC}"/>
              </a:ext>
            </a:extLst>
          </p:cNvPr>
          <p:cNvSpPr txBox="1"/>
          <p:nvPr/>
        </p:nvSpPr>
        <p:spPr>
          <a:xfrm>
            <a:off x="255141" y="2891145"/>
            <a:ext cx="11763910" cy="1661993"/>
          </a:xfrm>
          <a:custGeom>
            <a:avLst/>
            <a:gdLst>
              <a:gd name="connsiteX0" fmla="*/ 0 w 11763910"/>
              <a:gd name="connsiteY0" fmla="*/ 0 h 1661993"/>
              <a:gd name="connsiteX1" fmla="*/ 470556 w 11763910"/>
              <a:gd name="connsiteY1" fmla="*/ 0 h 1661993"/>
              <a:gd name="connsiteX2" fmla="*/ 705835 w 11763910"/>
              <a:gd name="connsiteY2" fmla="*/ 0 h 1661993"/>
              <a:gd name="connsiteX3" fmla="*/ 1529308 w 11763910"/>
              <a:gd name="connsiteY3" fmla="*/ 0 h 1661993"/>
              <a:gd name="connsiteX4" fmla="*/ 1999865 w 11763910"/>
              <a:gd name="connsiteY4" fmla="*/ 0 h 1661993"/>
              <a:gd name="connsiteX5" fmla="*/ 2470421 w 11763910"/>
              <a:gd name="connsiteY5" fmla="*/ 0 h 1661993"/>
              <a:gd name="connsiteX6" fmla="*/ 3293895 w 11763910"/>
              <a:gd name="connsiteY6" fmla="*/ 0 h 1661993"/>
              <a:gd name="connsiteX7" fmla="*/ 3646812 w 11763910"/>
              <a:gd name="connsiteY7" fmla="*/ 0 h 1661993"/>
              <a:gd name="connsiteX8" fmla="*/ 4470286 w 11763910"/>
              <a:gd name="connsiteY8" fmla="*/ 0 h 1661993"/>
              <a:gd name="connsiteX9" fmla="*/ 5293760 w 11763910"/>
              <a:gd name="connsiteY9" fmla="*/ 0 h 1661993"/>
              <a:gd name="connsiteX10" fmla="*/ 5881955 w 11763910"/>
              <a:gd name="connsiteY10" fmla="*/ 0 h 1661993"/>
              <a:gd name="connsiteX11" fmla="*/ 6705429 w 11763910"/>
              <a:gd name="connsiteY11" fmla="*/ 0 h 1661993"/>
              <a:gd name="connsiteX12" fmla="*/ 7175985 w 11763910"/>
              <a:gd name="connsiteY12" fmla="*/ 0 h 1661993"/>
              <a:gd name="connsiteX13" fmla="*/ 7646542 w 11763910"/>
              <a:gd name="connsiteY13" fmla="*/ 0 h 1661993"/>
              <a:gd name="connsiteX14" fmla="*/ 8352376 w 11763910"/>
              <a:gd name="connsiteY14" fmla="*/ 0 h 1661993"/>
              <a:gd name="connsiteX15" fmla="*/ 8822933 w 11763910"/>
              <a:gd name="connsiteY15" fmla="*/ 0 h 1661993"/>
              <a:gd name="connsiteX16" fmla="*/ 9646406 w 11763910"/>
              <a:gd name="connsiteY16" fmla="*/ 0 h 1661993"/>
              <a:gd name="connsiteX17" fmla="*/ 10469880 w 11763910"/>
              <a:gd name="connsiteY17" fmla="*/ 0 h 1661993"/>
              <a:gd name="connsiteX18" fmla="*/ 11058075 w 11763910"/>
              <a:gd name="connsiteY18" fmla="*/ 0 h 1661993"/>
              <a:gd name="connsiteX19" fmla="*/ 11763910 w 11763910"/>
              <a:gd name="connsiteY19" fmla="*/ 0 h 1661993"/>
              <a:gd name="connsiteX20" fmla="*/ 11763910 w 11763910"/>
              <a:gd name="connsiteY20" fmla="*/ 504138 h 1661993"/>
              <a:gd name="connsiteX21" fmla="*/ 11763910 w 11763910"/>
              <a:gd name="connsiteY21" fmla="*/ 1024896 h 1661993"/>
              <a:gd name="connsiteX22" fmla="*/ 11763910 w 11763910"/>
              <a:gd name="connsiteY22" fmla="*/ 1661993 h 1661993"/>
              <a:gd name="connsiteX23" fmla="*/ 11293354 w 11763910"/>
              <a:gd name="connsiteY23" fmla="*/ 1661993 h 1661993"/>
              <a:gd name="connsiteX24" fmla="*/ 10705158 w 11763910"/>
              <a:gd name="connsiteY24" fmla="*/ 1661993 h 1661993"/>
              <a:gd name="connsiteX25" fmla="*/ 10469880 w 11763910"/>
              <a:gd name="connsiteY25" fmla="*/ 1661993 h 1661993"/>
              <a:gd name="connsiteX26" fmla="*/ 10234602 w 11763910"/>
              <a:gd name="connsiteY26" fmla="*/ 1661993 h 1661993"/>
              <a:gd name="connsiteX27" fmla="*/ 9646406 w 11763910"/>
              <a:gd name="connsiteY27" fmla="*/ 1661993 h 1661993"/>
              <a:gd name="connsiteX28" fmla="*/ 9293489 w 11763910"/>
              <a:gd name="connsiteY28" fmla="*/ 1661993 h 1661993"/>
              <a:gd name="connsiteX29" fmla="*/ 8587654 w 11763910"/>
              <a:gd name="connsiteY29" fmla="*/ 1661993 h 1661993"/>
              <a:gd name="connsiteX30" fmla="*/ 8234737 w 11763910"/>
              <a:gd name="connsiteY30" fmla="*/ 1661993 h 1661993"/>
              <a:gd name="connsiteX31" fmla="*/ 7528902 w 11763910"/>
              <a:gd name="connsiteY31" fmla="*/ 1661993 h 1661993"/>
              <a:gd name="connsiteX32" fmla="*/ 7293624 w 11763910"/>
              <a:gd name="connsiteY32" fmla="*/ 1661993 h 1661993"/>
              <a:gd name="connsiteX33" fmla="*/ 6587790 w 11763910"/>
              <a:gd name="connsiteY33" fmla="*/ 1661993 h 1661993"/>
              <a:gd name="connsiteX34" fmla="*/ 6234872 w 11763910"/>
              <a:gd name="connsiteY34" fmla="*/ 1661993 h 1661993"/>
              <a:gd name="connsiteX35" fmla="*/ 5999594 w 11763910"/>
              <a:gd name="connsiteY35" fmla="*/ 1661993 h 1661993"/>
              <a:gd name="connsiteX36" fmla="*/ 5646677 w 11763910"/>
              <a:gd name="connsiteY36" fmla="*/ 1661993 h 1661993"/>
              <a:gd name="connsiteX37" fmla="*/ 4940842 w 11763910"/>
              <a:gd name="connsiteY37" fmla="*/ 1661993 h 1661993"/>
              <a:gd name="connsiteX38" fmla="*/ 4587925 w 11763910"/>
              <a:gd name="connsiteY38" fmla="*/ 1661993 h 1661993"/>
              <a:gd name="connsiteX39" fmla="*/ 4352647 w 11763910"/>
              <a:gd name="connsiteY39" fmla="*/ 1661993 h 1661993"/>
              <a:gd name="connsiteX40" fmla="*/ 3999729 w 11763910"/>
              <a:gd name="connsiteY40" fmla="*/ 1661993 h 1661993"/>
              <a:gd name="connsiteX41" fmla="*/ 3529173 w 11763910"/>
              <a:gd name="connsiteY41" fmla="*/ 1661993 h 1661993"/>
              <a:gd name="connsiteX42" fmla="*/ 2940977 w 11763910"/>
              <a:gd name="connsiteY42" fmla="*/ 1661993 h 1661993"/>
              <a:gd name="connsiteX43" fmla="*/ 2588060 w 11763910"/>
              <a:gd name="connsiteY43" fmla="*/ 1661993 h 1661993"/>
              <a:gd name="connsiteX44" fmla="*/ 1764586 w 11763910"/>
              <a:gd name="connsiteY44" fmla="*/ 1661993 h 1661993"/>
              <a:gd name="connsiteX45" fmla="*/ 1176391 w 11763910"/>
              <a:gd name="connsiteY45" fmla="*/ 1661993 h 1661993"/>
              <a:gd name="connsiteX46" fmla="*/ 0 w 11763910"/>
              <a:gd name="connsiteY46" fmla="*/ 1661993 h 1661993"/>
              <a:gd name="connsiteX47" fmla="*/ 0 w 11763910"/>
              <a:gd name="connsiteY47" fmla="*/ 1091375 h 1661993"/>
              <a:gd name="connsiteX48" fmla="*/ 0 w 11763910"/>
              <a:gd name="connsiteY48" fmla="*/ 537378 h 1661993"/>
              <a:gd name="connsiteX49" fmla="*/ 0 w 11763910"/>
              <a:gd name="connsiteY49" fmla="*/ 0 h 166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63910" h="1661993" extrusionOk="0">
                <a:moveTo>
                  <a:pt x="0" y="0"/>
                </a:moveTo>
                <a:cubicBezTo>
                  <a:pt x="201740" y="-50677"/>
                  <a:pt x="374799" y="6788"/>
                  <a:pt x="470556" y="0"/>
                </a:cubicBezTo>
                <a:cubicBezTo>
                  <a:pt x="566313" y="-6788"/>
                  <a:pt x="647348" y="21186"/>
                  <a:pt x="705835" y="0"/>
                </a:cubicBezTo>
                <a:cubicBezTo>
                  <a:pt x="764322" y="-21186"/>
                  <a:pt x="1155163" y="11814"/>
                  <a:pt x="1529308" y="0"/>
                </a:cubicBezTo>
                <a:cubicBezTo>
                  <a:pt x="1903453" y="-11814"/>
                  <a:pt x="1768011" y="17580"/>
                  <a:pt x="1999865" y="0"/>
                </a:cubicBezTo>
                <a:cubicBezTo>
                  <a:pt x="2231719" y="-17580"/>
                  <a:pt x="2263630" y="7957"/>
                  <a:pt x="2470421" y="0"/>
                </a:cubicBezTo>
                <a:cubicBezTo>
                  <a:pt x="2677212" y="-7957"/>
                  <a:pt x="3096323" y="6304"/>
                  <a:pt x="3293895" y="0"/>
                </a:cubicBezTo>
                <a:cubicBezTo>
                  <a:pt x="3491467" y="-6304"/>
                  <a:pt x="3512454" y="37254"/>
                  <a:pt x="3646812" y="0"/>
                </a:cubicBezTo>
                <a:cubicBezTo>
                  <a:pt x="3781170" y="-37254"/>
                  <a:pt x="4107484" y="24267"/>
                  <a:pt x="4470286" y="0"/>
                </a:cubicBezTo>
                <a:cubicBezTo>
                  <a:pt x="4833088" y="-24267"/>
                  <a:pt x="4922528" y="74786"/>
                  <a:pt x="5293760" y="0"/>
                </a:cubicBezTo>
                <a:cubicBezTo>
                  <a:pt x="5664992" y="-74786"/>
                  <a:pt x="5648960" y="45967"/>
                  <a:pt x="5881955" y="0"/>
                </a:cubicBezTo>
                <a:cubicBezTo>
                  <a:pt x="6114950" y="-45967"/>
                  <a:pt x="6400388" y="39156"/>
                  <a:pt x="6705429" y="0"/>
                </a:cubicBezTo>
                <a:cubicBezTo>
                  <a:pt x="7010470" y="-39156"/>
                  <a:pt x="6957122" y="30155"/>
                  <a:pt x="7175985" y="0"/>
                </a:cubicBezTo>
                <a:cubicBezTo>
                  <a:pt x="7394848" y="-30155"/>
                  <a:pt x="7446032" y="477"/>
                  <a:pt x="7646542" y="0"/>
                </a:cubicBezTo>
                <a:cubicBezTo>
                  <a:pt x="7847052" y="-477"/>
                  <a:pt x="8073530" y="72855"/>
                  <a:pt x="8352376" y="0"/>
                </a:cubicBezTo>
                <a:cubicBezTo>
                  <a:pt x="8631222" y="-72855"/>
                  <a:pt x="8665887" y="923"/>
                  <a:pt x="8822933" y="0"/>
                </a:cubicBezTo>
                <a:cubicBezTo>
                  <a:pt x="8979979" y="-923"/>
                  <a:pt x="9424787" y="39489"/>
                  <a:pt x="9646406" y="0"/>
                </a:cubicBezTo>
                <a:cubicBezTo>
                  <a:pt x="9868025" y="-39489"/>
                  <a:pt x="10079732" y="58878"/>
                  <a:pt x="10469880" y="0"/>
                </a:cubicBezTo>
                <a:cubicBezTo>
                  <a:pt x="10860028" y="-58878"/>
                  <a:pt x="10908826" y="12368"/>
                  <a:pt x="11058075" y="0"/>
                </a:cubicBezTo>
                <a:cubicBezTo>
                  <a:pt x="11207325" y="-12368"/>
                  <a:pt x="11413304" y="11316"/>
                  <a:pt x="11763910" y="0"/>
                </a:cubicBezTo>
                <a:cubicBezTo>
                  <a:pt x="11811259" y="137083"/>
                  <a:pt x="11741654" y="299274"/>
                  <a:pt x="11763910" y="504138"/>
                </a:cubicBezTo>
                <a:cubicBezTo>
                  <a:pt x="11786166" y="709002"/>
                  <a:pt x="11757953" y="798600"/>
                  <a:pt x="11763910" y="1024896"/>
                </a:cubicBezTo>
                <a:cubicBezTo>
                  <a:pt x="11769867" y="1251192"/>
                  <a:pt x="11717510" y="1499848"/>
                  <a:pt x="11763910" y="1661993"/>
                </a:cubicBezTo>
                <a:cubicBezTo>
                  <a:pt x="11560193" y="1714835"/>
                  <a:pt x="11436968" y="1656182"/>
                  <a:pt x="11293354" y="1661993"/>
                </a:cubicBezTo>
                <a:cubicBezTo>
                  <a:pt x="11149740" y="1667804"/>
                  <a:pt x="10950665" y="1595965"/>
                  <a:pt x="10705158" y="1661993"/>
                </a:cubicBezTo>
                <a:cubicBezTo>
                  <a:pt x="10459651" y="1728021"/>
                  <a:pt x="10534161" y="1637955"/>
                  <a:pt x="10469880" y="1661993"/>
                </a:cubicBezTo>
                <a:cubicBezTo>
                  <a:pt x="10405599" y="1686031"/>
                  <a:pt x="10344561" y="1658018"/>
                  <a:pt x="10234602" y="1661993"/>
                </a:cubicBezTo>
                <a:cubicBezTo>
                  <a:pt x="10124643" y="1665968"/>
                  <a:pt x="9808829" y="1632952"/>
                  <a:pt x="9646406" y="1661993"/>
                </a:cubicBezTo>
                <a:cubicBezTo>
                  <a:pt x="9483983" y="1691034"/>
                  <a:pt x="9446252" y="1642536"/>
                  <a:pt x="9293489" y="1661993"/>
                </a:cubicBezTo>
                <a:cubicBezTo>
                  <a:pt x="9140726" y="1681450"/>
                  <a:pt x="8825325" y="1637936"/>
                  <a:pt x="8587654" y="1661993"/>
                </a:cubicBezTo>
                <a:cubicBezTo>
                  <a:pt x="8349983" y="1686050"/>
                  <a:pt x="8393638" y="1658831"/>
                  <a:pt x="8234737" y="1661993"/>
                </a:cubicBezTo>
                <a:cubicBezTo>
                  <a:pt x="8075836" y="1665155"/>
                  <a:pt x="7731201" y="1659499"/>
                  <a:pt x="7528902" y="1661993"/>
                </a:cubicBezTo>
                <a:cubicBezTo>
                  <a:pt x="7326604" y="1664487"/>
                  <a:pt x="7378996" y="1651740"/>
                  <a:pt x="7293624" y="1661993"/>
                </a:cubicBezTo>
                <a:cubicBezTo>
                  <a:pt x="7208252" y="1672246"/>
                  <a:pt x="6737366" y="1638538"/>
                  <a:pt x="6587790" y="1661993"/>
                </a:cubicBezTo>
                <a:cubicBezTo>
                  <a:pt x="6438214" y="1685448"/>
                  <a:pt x="6406078" y="1652179"/>
                  <a:pt x="6234872" y="1661993"/>
                </a:cubicBezTo>
                <a:cubicBezTo>
                  <a:pt x="6063666" y="1671807"/>
                  <a:pt x="6083247" y="1640470"/>
                  <a:pt x="5999594" y="1661993"/>
                </a:cubicBezTo>
                <a:cubicBezTo>
                  <a:pt x="5915941" y="1683516"/>
                  <a:pt x="5765531" y="1650599"/>
                  <a:pt x="5646677" y="1661993"/>
                </a:cubicBezTo>
                <a:cubicBezTo>
                  <a:pt x="5527823" y="1673387"/>
                  <a:pt x="5254233" y="1659308"/>
                  <a:pt x="4940842" y="1661993"/>
                </a:cubicBezTo>
                <a:cubicBezTo>
                  <a:pt x="4627451" y="1664678"/>
                  <a:pt x="4723193" y="1651968"/>
                  <a:pt x="4587925" y="1661993"/>
                </a:cubicBezTo>
                <a:cubicBezTo>
                  <a:pt x="4452657" y="1672018"/>
                  <a:pt x="4431297" y="1652200"/>
                  <a:pt x="4352647" y="1661993"/>
                </a:cubicBezTo>
                <a:cubicBezTo>
                  <a:pt x="4273997" y="1671786"/>
                  <a:pt x="4130211" y="1637345"/>
                  <a:pt x="3999729" y="1661993"/>
                </a:cubicBezTo>
                <a:cubicBezTo>
                  <a:pt x="3869247" y="1686641"/>
                  <a:pt x="3747317" y="1607715"/>
                  <a:pt x="3529173" y="1661993"/>
                </a:cubicBezTo>
                <a:cubicBezTo>
                  <a:pt x="3311029" y="1716271"/>
                  <a:pt x="3092998" y="1622027"/>
                  <a:pt x="2940977" y="1661993"/>
                </a:cubicBezTo>
                <a:cubicBezTo>
                  <a:pt x="2788956" y="1701959"/>
                  <a:pt x="2753284" y="1625884"/>
                  <a:pt x="2588060" y="1661993"/>
                </a:cubicBezTo>
                <a:cubicBezTo>
                  <a:pt x="2422836" y="1698102"/>
                  <a:pt x="2155687" y="1565483"/>
                  <a:pt x="1764586" y="1661993"/>
                </a:cubicBezTo>
                <a:cubicBezTo>
                  <a:pt x="1373485" y="1758503"/>
                  <a:pt x="1371496" y="1610815"/>
                  <a:pt x="1176391" y="1661993"/>
                </a:cubicBezTo>
                <a:cubicBezTo>
                  <a:pt x="981287" y="1713171"/>
                  <a:pt x="256969" y="1614236"/>
                  <a:pt x="0" y="1661993"/>
                </a:cubicBezTo>
                <a:cubicBezTo>
                  <a:pt x="-67315" y="1498489"/>
                  <a:pt x="35777" y="1335405"/>
                  <a:pt x="0" y="1091375"/>
                </a:cubicBezTo>
                <a:cubicBezTo>
                  <a:pt x="-35777" y="847345"/>
                  <a:pt x="60291" y="649723"/>
                  <a:pt x="0" y="537378"/>
                </a:cubicBezTo>
                <a:cubicBezTo>
                  <a:pt x="-60291" y="425033"/>
                  <a:pt x="5166" y="210424"/>
                  <a:pt x="0" y="0"/>
                </a:cubicBezTo>
                <a:close/>
              </a:path>
            </a:pathLst>
          </a:custGeom>
          <a:noFill/>
          <a:ln w="3175">
            <a:solidFill>
              <a:srgbClr val="00B0F0"/>
            </a:solidFill>
            <a:prstDash val="sysDot"/>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US" sz="3400">
                <a:solidFill>
                  <a:srgbClr val="FF0066"/>
                </a:solidFill>
                <a:latin typeface="#9Slide05 Fourth Medium" panose="00000600000000000000" pitchFamily="2" charset="0"/>
                <a:cs typeface="Times New Roman" panose="02020603050405020304" pitchFamily="18" charset="0"/>
              </a:rPr>
              <a:t>Đọc </a:t>
            </a:r>
            <a:r>
              <a:rPr lang="vi-VN" sz="3400">
                <a:solidFill>
                  <a:srgbClr val="FF0066"/>
                </a:solidFill>
                <a:latin typeface="#9Slide05 Fourth Medium" panose="00000600000000000000" pitchFamily="2" charset="0"/>
                <a:cs typeface="Times New Roman" panose="02020603050405020304" pitchFamily="18" charset="0"/>
              </a:rPr>
              <a:t>thông tin mục 3, hãy: </a:t>
            </a:r>
          </a:p>
          <a:p>
            <a:r>
              <a:rPr lang="vi-VN" sz="3400">
                <a:solidFill>
                  <a:srgbClr val="FF0066"/>
                </a:solidFill>
                <a:latin typeface="#9Slide05 Fourth Medium" panose="00000600000000000000" pitchFamily="2" charset="0"/>
                <a:cs typeface="Times New Roman" panose="02020603050405020304" pitchFamily="18" charset="0"/>
              </a:rPr>
              <a:t>-Chứng minh tính cấp thiết của vấn đề chống thoái hóa đất ở nước ta.</a:t>
            </a:r>
          </a:p>
          <a:p>
            <a:r>
              <a:rPr lang="vi-VN" sz="3400">
                <a:solidFill>
                  <a:srgbClr val="FF0066"/>
                </a:solidFill>
                <a:latin typeface="#9Slide05 Fourth Medium" panose="00000600000000000000" pitchFamily="2" charset="0"/>
                <a:cs typeface="Times New Roman" panose="02020603050405020304" pitchFamily="18" charset="0"/>
              </a:rPr>
              <a:t>-Nêu một số giải pháp sử dụng để chống thoái hóa đất</a:t>
            </a:r>
            <a:endParaRPr lang="en-US" sz="3400">
              <a:solidFill>
                <a:srgbClr val="FF0066"/>
              </a:solidFill>
              <a:latin typeface="#9Slide05 Fourth Medium" panose="00000600000000000000" pitchFamily="2" charset="0"/>
              <a:cs typeface="Times New Roman" panose="02020603050405020304" pitchFamily="18" charset="0"/>
            </a:endParaRPr>
          </a:p>
        </p:txBody>
      </p:sp>
      <p:grpSp>
        <p:nvGrpSpPr>
          <p:cNvPr id="14" name="Group 13">
            <a:extLst>
              <a:ext uri="{FF2B5EF4-FFF2-40B4-BE49-F238E27FC236}">
                <a16:creationId xmlns:a16="http://schemas.microsoft.com/office/drawing/2014/main" id="{2E537FDC-719A-3D12-16BB-D16C2362DE65}"/>
              </a:ext>
            </a:extLst>
          </p:cNvPr>
          <p:cNvGrpSpPr/>
          <p:nvPr/>
        </p:nvGrpSpPr>
        <p:grpSpPr>
          <a:xfrm>
            <a:off x="3752093" y="1751481"/>
            <a:ext cx="5037760" cy="970280"/>
            <a:chOff x="3332480" y="250577"/>
            <a:chExt cx="6604000" cy="970280"/>
          </a:xfrm>
          <a:solidFill>
            <a:srgbClr val="0000FF"/>
          </a:solidFill>
        </p:grpSpPr>
        <p:sp>
          <p:nvSpPr>
            <p:cNvPr id="15" name="Rectangle: Rounded Corners 12">
              <a:extLst>
                <a:ext uri="{FF2B5EF4-FFF2-40B4-BE49-F238E27FC236}">
                  <a16:creationId xmlns:a16="http://schemas.microsoft.com/office/drawing/2014/main" id="{7D2113B5-D57C-9C55-B54A-4D99DD4B45C4}"/>
                </a:ext>
              </a:extLst>
            </p:cNvPr>
            <p:cNvSpPr/>
            <p:nvPr/>
          </p:nvSpPr>
          <p:spPr>
            <a:xfrm>
              <a:off x="3332480" y="250577"/>
              <a:ext cx="6604000" cy="9702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4DBA035-CDB0-6106-EE0F-80B69A789086}"/>
                </a:ext>
              </a:extLst>
            </p:cNvPr>
            <p:cNvSpPr txBox="1"/>
            <p:nvPr/>
          </p:nvSpPr>
          <p:spPr>
            <a:xfrm>
              <a:off x="3545839" y="394490"/>
              <a:ext cx="6390641"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CHUYÊN GIA</a:t>
              </a:r>
            </a:p>
          </p:txBody>
        </p:sp>
      </p:grpSp>
      <p:pic>
        <p:nvPicPr>
          <p:cNvPr id="17" name="Picture 16">
            <a:extLst>
              <a:ext uri="{FF2B5EF4-FFF2-40B4-BE49-F238E27FC236}">
                <a16:creationId xmlns:a16="http://schemas.microsoft.com/office/drawing/2014/main" id="{71008320-CF8B-255B-0DB1-A9D052D8595F}"/>
              </a:ext>
            </a:extLst>
          </p:cNvPr>
          <p:cNvPicPr>
            <a:picLocks noChangeAspect="1"/>
          </p:cNvPicPr>
          <p:nvPr/>
        </p:nvPicPr>
        <p:blipFill>
          <a:blip r:embed="rId5"/>
          <a:stretch>
            <a:fillRect/>
          </a:stretch>
        </p:blipFill>
        <p:spPr>
          <a:xfrm>
            <a:off x="593953" y="1283830"/>
            <a:ext cx="1991836" cy="1242074"/>
          </a:xfrm>
          <a:prstGeom prst="rect">
            <a:avLst/>
          </a:prstGeom>
        </p:spPr>
      </p:pic>
      <p:sp>
        <p:nvSpPr>
          <p:cNvPr id="18" name="Rectangle 17">
            <a:extLst>
              <a:ext uri="{FF2B5EF4-FFF2-40B4-BE49-F238E27FC236}">
                <a16:creationId xmlns:a16="http://schemas.microsoft.com/office/drawing/2014/main" id="{2F51A40B-6FA8-B830-2587-E7AE3A770899}"/>
              </a:ext>
            </a:extLst>
          </p:cNvPr>
          <p:cNvSpPr/>
          <p:nvPr/>
        </p:nvSpPr>
        <p:spPr>
          <a:xfrm>
            <a:off x="1077008" y="2460151"/>
            <a:ext cx="4120231" cy="523220"/>
          </a:xfrm>
          <a:prstGeom prst="rect">
            <a:avLst/>
          </a:prstGeom>
        </p:spPr>
        <p:txBody>
          <a:bodyPr wrap="square">
            <a:spAutoFit/>
          </a:bodyPr>
          <a:lstStyle/>
          <a:p>
            <a:pPr algn="just"/>
            <a:r>
              <a:rPr lang="en-US" sz="2800" b="1" dirty="0">
                <a:solidFill>
                  <a:srgbClr val="7030A0"/>
                </a:solidFill>
                <a:latin typeface="#9Slide03 SFU Futura_12" panose="00000400000000000000" pitchFamily="2" charset="0"/>
                <a:cs typeface="Arial" panose="020B0604020202020204" pitchFamily="34" charset="0"/>
              </a:rPr>
              <a:t>HĐ</a:t>
            </a:r>
            <a:r>
              <a:rPr lang="en-US" sz="2800" b="1">
                <a:solidFill>
                  <a:srgbClr val="7030A0"/>
                </a:solidFill>
                <a:latin typeface="#9Slide03 SFU Futura_12" panose="00000400000000000000" pitchFamily="2" charset="0"/>
                <a:cs typeface="Arial" panose="020B0604020202020204" pitchFamily="34" charset="0"/>
              </a:rPr>
              <a:t>: </a:t>
            </a:r>
            <a:r>
              <a:rPr lang="en-US" sz="2800" b="1">
                <a:solidFill>
                  <a:srgbClr val="0000FF"/>
                </a:solidFill>
                <a:latin typeface="#9Slide03 SFU Futura_12" panose="00000400000000000000" pitchFamily="2" charset="0"/>
                <a:cs typeface="Arial" panose="020B0604020202020204" pitchFamily="34" charset="0"/>
              </a:rPr>
              <a:t>Nhóm 4</a:t>
            </a:r>
            <a:endParaRPr lang="en-US" sz="2800" b="1" dirty="0">
              <a:solidFill>
                <a:srgbClr val="0000FF"/>
              </a:solidFill>
              <a:latin typeface="#9Slide03 SFU Futura_12" panose="00000400000000000000" pitchFamily="2" charset="0"/>
            </a:endParaRPr>
          </a:p>
        </p:txBody>
      </p:sp>
      <p:sp>
        <p:nvSpPr>
          <p:cNvPr id="19" name="Rectangle 18">
            <a:extLst>
              <a:ext uri="{FF2B5EF4-FFF2-40B4-BE49-F238E27FC236}">
                <a16:creationId xmlns:a16="http://schemas.microsoft.com/office/drawing/2014/main" id="{52BDC063-DE96-A2B3-4C61-8636F42582A9}"/>
              </a:ext>
            </a:extLst>
          </p:cNvPr>
          <p:cNvSpPr/>
          <p:nvPr/>
        </p:nvSpPr>
        <p:spPr>
          <a:xfrm>
            <a:off x="8958405" y="2411196"/>
            <a:ext cx="3417946" cy="523220"/>
          </a:xfrm>
          <a:prstGeom prst="rect">
            <a:avLst/>
          </a:prstGeom>
        </p:spPr>
        <p:txBody>
          <a:bodyPr wrap="square">
            <a:spAutoFit/>
          </a:bodyPr>
          <a:lstStyle/>
          <a:p>
            <a:pPr algn="just"/>
            <a:r>
              <a:rPr lang="en-US" sz="2800" b="1">
                <a:solidFill>
                  <a:srgbClr val="7030A0"/>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0000FF"/>
                </a:solidFill>
                <a:latin typeface="#9Slide03 SFU Futura_12" panose="00000400000000000000" pitchFamily="2" charset="0"/>
                <a:ea typeface="Tahoma" panose="020B0604030504040204" pitchFamily="34" charset="0"/>
                <a:cs typeface="Tahoma" panose="020B0604030504040204" pitchFamily="34" charset="0"/>
              </a:rPr>
              <a:t>5 phút</a:t>
            </a:r>
            <a:endParaRPr lang="en-US" sz="2800" b="1" dirty="0">
              <a:solidFill>
                <a:srgbClr val="0000FF"/>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0" name="5 Minute Timer">
            <a:hlinkClick r:id="" action="ppaction://media"/>
            <a:extLst>
              <a:ext uri="{FF2B5EF4-FFF2-40B4-BE49-F238E27FC236}">
                <a16:creationId xmlns:a16="http://schemas.microsoft.com/office/drawing/2014/main" id="{B84F986C-1255-20BE-4724-804C1E4304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38612" y="1176574"/>
            <a:ext cx="1945551" cy="1149814"/>
          </a:xfrm>
          <a:prstGeom prst="rect">
            <a:avLst/>
          </a:prstGeom>
        </p:spPr>
      </p:pic>
      <p:graphicFrame>
        <p:nvGraphicFramePr>
          <p:cNvPr id="8" name="Table 8">
            <a:extLst>
              <a:ext uri="{FF2B5EF4-FFF2-40B4-BE49-F238E27FC236}">
                <a16:creationId xmlns:a16="http://schemas.microsoft.com/office/drawing/2014/main" id="{230850B5-288B-1050-C245-F99BF30C8DE4}"/>
              </a:ext>
            </a:extLst>
          </p:cNvPr>
          <p:cNvGraphicFramePr>
            <a:graphicFrameLocks noGrp="1"/>
          </p:cNvGraphicFramePr>
          <p:nvPr>
            <p:extLst>
              <p:ext uri="{D42A27DB-BD31-4B8C-83A1-F6EECF244321}">
                <p14:modId xmlns:p14="http://schemas.microsoft.com/office/powerpoint/2010/main" val="4162714038"/>
              </p:ext>
            </p:extLst>
          </p:nvPr>
        </p:nvGraphicFramePr>
        <p:xfrm>
          <a:off x="2342507" y="5276519"/>
          <a:ext cx="7589178" cy="1471907"/>
        </p:xfrm>
        <a:graphic>
          <a:graphicData uri="http://schemas.openxmlformats.org/drawingml/2006/table">
            <a:tbl>
              <a:tblPr firstRow="1" bandRow="1">
                <a:tableStyleId>{5C22544A-7EE6-4342-B048-85BDC9FD1C3A}</a:tableStyleId>
              </a:tblPr>
              <a:tblGrid>
                <a:gridCol w="2529726">
                  <a:extLst>
                    <a:ext uri="{9D8B030D-6E8A-4147-A177-3AD203B41FA5}">
                      <a16:colId xmlns:a16="http://schemas.microsoft.com/office/drawing/2014/main" val="3810631513"/>
                    </a:ext>
                  </a:extLst>
                </a:gridCol>
                <a:gridCol w="2529726">
                  <a:extLst>
                    <a:ext uri="{9D8B030D-6E8A-4147-A177-3AD203B41FA5}">
                      <a16:colId xmlns:a16="http://schemas.microsoft.com/office/drawing/2014/main" val="2601688362"/>
                    </a:ext>
                  </a:extLst>
                </a:gridCol>
                <a:gridCol w="2529726">
                  <a:extLst>
                    <a:ext uri="{9D8B030D-6E8A-4147-A177-3AD203B41FA5}">
                      <a16:colId xmlns:a16="http://schemas.microsoft.com/office/drawing/2014/main" val="3683680715"/>
                    </a:ext>
                  </a:extLst>
                </a:gridCol>
              </a:tblGrid>
              <a:tr h="776840">
                <a:tc>
                  <a:txBody>
                    <a:bodyPr/>
                    <a:lstStyle/>
                    <a:p>
                      <a:pPr algn="ctr"/>
                      <a:r>
                        <a:rPr lang="en-US" sz="3200" b="0" i="0">
                          <a:latin typeface="#9Slide05 Fourth Medium" panose="00000600000000000000" pitchFamily="2" charset="0"/>
                        </a:rPr>
                        <a:t>Hiện trạng</a:t>
                      </a:r>
                    </a:p>
                  </a:txBody>
                  <a:tcPr/>
                </a:tc>
                <a:tc>
                  <a:txBody>
                    <a:bodyPr/>
                    <a:lstStyle/>
                    <a:p>
                      <a:pPr algn="ctr"/>
                      <a:r>
                        <a:rPr lang="en-US" sz="3200" b="0" i="0">
                          <a:latin typeface="#9Slide05 Fourth Medium" panose="00000600000000000000" pitchFamily="2" charset="0"/>
                        </a:rPr>
                        <a:t>Nguyên nhân</a:t>
                      </a:r>
                    </a:p>
                  </a:txBody>
                  <a:tcPr/>
                </a:tc>
                <a:tc>
                  <a:txBody>
                    <a:bodyPr/>
                    <a:lstStyle/>
                    <a:p>
                      <a:pPr algn="ctr"/>
                      <a:r>
                        <a:rPr lang="en-US" sz="3200" b="0" i="0">
                          <a:latin typeface="#9Slide05 Fourth Medium" panose="00000600000000000000" pitchFamily="2" charset="0"/>
                        </a:rPr>
                        <a:t>Giải pháp</a:t>
                      </a:r>
                    </a:p>
                  </a:txBody>
                  <a:tcPr/>
                </a:tc>
                <a:extLst>
                  <a:ext uri="{0D108BD9-81ED-4DB2-BD59-A6C34878D82A}">
                    <a16:rowId xmlns:a16="http://schemas.microsoft.com/office/drawing/2014/main" val="312435648"/>
                  </a:ext>
                </a:extLst>
              </a:tr>
              <a:tr h="695067">
                <a:tc>
                  <a:txBody>
                    <a:bodyPr/>
                    <a:lstStyle/>
                    <a:p>
                      <a:endParaRPr lang="en-US" sz="2800">
                        <a:latin typeface="#9Slide05 Fourth Medium" panose="00000600000000000000" pitchFamily="2" charset="0"/>
                      </a:endParaRPr>
                    </a:p>
                  </a:txBody>
                  <a:tcPr/>
                </a:tc>
                <a:tc>
                  <a:txBody>
                    <a:bodyPr/>
                    <a:lstStyle/>
                    <a:p>
                      <a:endParaRPr lang="en-US" sz="2800">
                        <a:latin typeface="#9Slide05 Fourth Medium" panose="00000600000000000000" pitchFamily="2" charset="0"/>
                      </a:endParaRPr>
                    </a:p>
                  </a:txBody>
                  <a:tcPr/>
                </a:tc>
                <a:tc>
                  <a:txBody>
                    <a:bodyPr/>
                    <a:lstStyle/>
                    <a:p>
                      <a:endParaRPr lang="en-US" sz="2800">
                        <a:latin typeface="#9Slide05 Fourth Medium" panose="00000600000000000000" pitchFamily="2" charset="0"/>
                      </a:endParaRPr>
                    </a:p>
                  </a:txBody>
                  <a:tcPr/>
                </a:tc>
                <a:extLst>
                  <a:ext uri="{0D108BD9-81ED-4DB2-BD59-A6C34878D82A}">
                    <a16:rowId xmlns:a16="http://schemas.microsoft.com/office/drawing/2014/main" val="207632360"/>
                  </a:ext>
                </a:extLst>
              </a:tr>
            </a:tbl>
          </a:graphicData>
        </a:graphic>
      </p:graphicFrame>
      <p:sp>
        <p:nvSpPr>
          <p:cNvPr id="53" name="TextBox 52">
            <a:extLst>
              <a:ext uri="{FF2B5EF4-FFF2-40B4-BE49-F238E27FC236}">
                <a16:creationId xmlns:a16="http://schemas.microsoft.com/office/drawing/2014/main" id="{E1BFAA7A-B5B9-62C3-07B6-1EDAE3EFF048}"/>
              </a:ext>
            </a:extLst>
          </p:cNvPr>
          <p:cNvSpPr txBox="1"/>
          <p:nvPr/>
        </p:nvSpPr>
        <p:spPr>
          <a:xfrm>
            <a:off x="4062370" y="4691744"/>
            <a:ext cx="4067259" cy="584775"/>
          </a:xfrm>
          <a:prstGeom prst="rect">
            <a:avLst/>
          </a:prstGeom>
          <a:noFill/>
        </p:spPr>
        <p:txBody>
          <a:bodyPr wrap="square" rtlCol="0">
            <a:spAutoFit/>
          </a:bodyPr>
          <a:lstStyle/>
          <a:p>
            <a:r>
              <a:rPr lang="en-US" sz="3200">
                <a:solidFill>
                  <a:srgbClr val="00B050"/>
                </a:solidFill>
                <a:latin typeface="#9Slide07 IcielCrocante" panose="02000000000000000000" pitchFamily="2" charset="0"/>
              </a:rPr>
              <a:t>Phiếu học tập số 3</a:t>
            </a:r>
          </a:p>
        </p:txBody>
      </p:sp>
    </p:spTree>
    <p:extLst>
      <p:ext uri="{BB962C8B-B14F-4D97-AF65-F5344CB8AC3E}">
        <p14:creationId xmlns:p14="http://schemas.microsoft.com/office/powerpoint/2010/main" val="407147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arn(inVertical)">
                                      <p:cBhvr>
                                        <p:cTn id="34" dur="500"/>
                                        <p:tgtEl>
                                          <p:spTgt spid="53"/>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0"/>
                </p:tgtEl>
              </p:cMediaNode>
            </p:video>
          </p:childTnLst>
        </p:cTn>
      </p:par>
    </p:tnLst>
    <p:bldLst>
      <p:bldP spid="11" grpId="0" animBg="1"/>
      <p:bldP spid="18" grpId="0"/>
      <p:bldP spid="19"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03FE1F-797E-8DA9-2E82-A7D2BBAB9039}"/>
              </a:ext>
            </a:extLst>
          </p:cNvPr>
          <p:cNvGrpSpPr/>
          <p:nvPr/>
        </p:nvGrpSpPr>
        <p:grpSpPr>
          <a:xfrm>
            <a:off x="363020" y="570966"/>
            <a:ext cx="11465959" cy="5982893"/>
            <a:chOff x="1782916" y="1671681"/>
            <a:chExt cx="9638660" cy="4434022"/>
          </a:xfrm>
        </p:grpSpPr>
        <p:pic>
          <p:nvPicPr>
            <p:cNvPr id="4" name="Picture 3">
              <a:extLst>
                <a:ext uri="{FF2B5EF4-FFF2-40B4-BE49-F238E27FC236}">
                  <a16:creationId xmlns:a16="http://schemas.microsoft.com/office/drawing/2014/main" id="{3F394736-FA00-87F4-12B7-1F3B44ACEA90}"/>
                </a:ext>
              </a:extLst>
            </p:cNvPr>
            <p:cNvPicPr>
              <a:picLocks noChangeAspect="1"/>
            </p:cNvPicPr>
            <p:nvPr/>
          </p:nvPicPr>
          <p:blipFill rotWithShape="1">
            <a:blip r:embed="rId3"/>
            <a:srcRect b="18112"/>
            <a:stretch/>
          </p:blipFill>
          <p:spPr>
            <a:xfrm>
              <a:off x="1782916" y="1671681"/>
              <a:ext cx="9638660" cy="3726917"/>
            </a:xfrm>
            <a:prstGeom prst="rect">
              <a:avLst/>
            </a:prstGeom>
          </p:spPr>
        </p:pic>
        <p:sp>
          <p:nvSpPr>
            <p:cNvPr id="5" name="TextBox 4">
              <a:extLst>
                <a:ext uri="{FF2B5EF4-FFF2-40B4-BE49-F238E27FC236}">
                  <a16:creationId xmlns:a16="http://schemas.microsoft.com/office/drawing/2014/main" id="{C5BE26C8-F047-65D4-91CD-07570C1BF1BC}"/>
                </a:ext>
              </a:extLst>
            </p:cNvPr>
            <p:cNvSpPr txBox="1"/>
            <p:nvPr/>
          </p:nvSpPr>
          <p:spPr>
            <a:xfrm>
              <a:off x="1955652" y="5398598"/>
              <a:ext cx="4479885" cy="707105"/>
            </a:xfrm>
            <a:prstGeom prst="rect">
              <a:avLst/>
            </a:prstGeom>
            <a:noFill/>
          </p:spPr>
          <p:txBody>
            <a:bodyPr wrap="square" rtlCol="0">
              <a:spAutoFit/>
            </a:bodyPr>
            <a:lstStyle/>
            <a:p>
              <a:pPr algn="ctr"/>
              <a:r>
                <a:rPr lang="vi-VN" sz="2800">
                  <a:solidFill>
                    <a:srgbClr val="7030A0"/>
                  </a:solidFill>
                  <a:latin typeface="#9Slide05 Fourth Medium" panose="00000600000000000000" pitchFamily="2" charset="0"/>
                </a:rPr>
                <a:t>Xói mòn ở khu vực miền núi phía Bắc (Trấn Yên, Yên Bái)</a:t>
              </a:r>
              <a:endParaRPr lang="en-US" sz="2800">
                <a:solidFill>
                  <a:srgbClr val="7030A0"/>
                </a:solidFill>
                <a:latin typeface="#9Slide05 Fourth Medium" panose="00000600000000000000" pitchFamily="2" charset="0"/>
              </a:endParaRPr>
            </a:p>
          </p:txBody>
        </p:sp>
        <p:sp>
          <p:nvSpPr>
            <p:cNvPr id="6" name="TextBox 5">
              <a:extLst>
                <a:ext uri="{FF2B5EF4-FFF2-40B4-BE49-F238E27FC236}">
                  <a16:creationId xmlns:a16="http://schemas.microsoft.com/office/drawing/2014/main" id="{46DB8931-7251-0D57-DF10-4D22934B1DD9}"/>
                </a:ext>
              </a:extLst>
            </p:cNvPr>
            <p:cNvSpPr txBox="1"/>
            <p:nvPr/>
          </p:nvSpPr>
          <p:spPr>
            <a:xfrm>
              <a:off x="6608554" y="5398598"/>
              <a:ext cx="4813022" cy="387767"/>
            </a:xfrm>
            <a:prstGeom prst="rect">
              <a:avLst/>
            </a:prstGeom>
            <a:noFill/>
          </p:spPr>
          <p:txBody>
            <a:bodyPr wrap="square" rtlCol="0">
              <a:spAutoFit/>
            </a:bodyPr>
            <a:lstStyle/>
            <a:p>
              <a:pPr algn="ctr"/>
              <a:r>
                <a:rPr lang="vi-VN" sz="2800">
                  <a:solidFill>
                    <a:srgbClr val="7030A0"/>
                  </a:solidFill>
                  <a:latin typeface="#9Slide05 Fourth Medium" panose="00000600000000000000" pitchFamily="2" charset="0"/>
                </a:rPr>
                <a:t>Đất trống, đồi núi trọc ở Tây Nguyên</a:t>
              </a:r>
              <a:endParaRPr lang="en-US" sz="2800">
                <a:solidFill>
                  <a:srgbClr val="7030A0"/>
                </a:solidFill>
                <a:latin typeface="#9Slide05 Fourth Medium" panose="00000600000000000000" pitchFamily="2" charset="0"/>
              </a:endParaRPr>
            </a:p>
          </p:txBody>
        </p:sp>
      </p:grpSp>
      <p:pic>
        <p:nvPicPr>
          <p:cNvPr id="3" name="Picture 2">
            <a:extLst>
              <a:ext uri="{FF2B5EF4-FFF2-40B4-BE49-F238E27FC236}">
                <a16:creationId xmlns:a16="http://schemas.microsoft.com/office/drawing/2014/main" id="{8BB880A7-DE98-28E3-B69D-9CE57FBB964A}"/>
              </a:ext>
            </a:extLst>
          </p:cNvPr>
          <p:cNvPicPr>
            <a:picLocks noChangeAspect="1"/>
          </p:cNvPicPr>
          <p:nvPr/>
        </p:nvPicPr>
        <p:blipFill>
          <a:blip r:embed="rId3"/>
          <a:stretch>
            <a:fillRect/>
          </a:stretch>
        </p:blipFill>
        <p:spPr>
          <a:xfrm>
            <a:off x="1" y="381636"/>
            <a:ext cx="12192000" cy="6476364"/>
          </a:xfrm>
          <a:prstGeom prst="rect">
            <a:avLst/>
          </a:prstGeom>
        </p:spPr>
      </p:pic>
      <p:sp>
        <p:nvSpPr>
          <p:cNvPr id="7" name="TextBox 6">
            <a:extLst>
              <a:ext uri="{FF2B5EF4-FFF2-40B4-BE49-F238E27FC236}">
                <a16:creationId xmlns:a16="http://schemas.microsoft.com/office/drawing/2014/main" id="{58A30484-B087-2D88-38FF-FE4CF492CD80}"/>
              </a:ext>
            </a:extLst>
          </p:cNvPr>
          <p:cNvSpPr txBox="1"/>
          <p:nvPr/>
        </p:nvSpPr>
        <p:spPr>
          <a:xfrm>
            <a:off x="64008" y="157486"/>
            <a:ext cx="11576612" cy="442148"/>
          </a:xfrm>
          <a:prstGeom prst="rect">
            <a:avLst/>
          </a:prstGeom>
        </p:spPr>
        <p:txBody>
          <a:bodyPr vert="horz" lIns="91440" tIns="45720" rIns="91440" bIns="45720" rtlCol="0" anchor="ctr">
            <a:noAutofit/>
          </a:bodyPr>
          <a:lstStyle/>
          <a:p>
            <a:pPr marL="571500" indent="-571500">
              <a:buFont typeface="Wingdings" panose="05000000000000000000" pitchFamily="2" charset="2"/>
              <a:buChar char="§"/>
            </a:pPr>
            <a:r>
              <a:rPr lang="vi-VN" sz="3600">
                <a:solidFill>
                  <a:srgbClr val="0000FF"/>
                </a:solidFill>
                <a:latin typeface="#9Slide05 Fourth" panose="00000500000000000000" pitchFamily="2" charset="0"/>
              </a:rPr>
              <a:t>Đất bị thoái hóa chiếm 30% diện tích đất cả nước (~ 10 triệu ha)</a:t>
            </a:r>
          </a:p>
        </p:txBody>
      </p:sp>
    </p:spTree>
    <p:extLst>
      <p:ext uri="{BB962C8B-B14F-4D97-AF65-F5344CB8AC3E}">
        <p14:creationId xmlns:p14="http://schemas.microsoft.com/office/powerpoint/2010/main" val="62191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Xói mòn đất hiểm họa to lớn cho việc phát triển nông nghiệp">
            <a:extLst>
              <a:ext uri="{FF2B5EF4-FFF2-40B4-BE49-F238E27FC236}">
                <a16:creationId xmlns:a16="http://schemas.microsoft.com/office/drawing/2014/main" id="{2E5B8CC5-7570-CE3B-5261-24268B8C78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178" r="3" b="17920"/>
          <a:stretch/>
        </p:blipFill>
        <p:spPr bwMode="auto">
          <a:xfrm>
            <a:off x="20" y="2959630"/>
            <a:ext cx="6400781" cy="3898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ải pháp khắc phục đất trồng bị thoái hóa - WAO Nông nghiệp thuận thiên">
            <a:extLst>
              <a:ext uri="{FF2B5EF4-FFF2-40B4-BE49-F238E27FC236}">
                <a16:creationId xmlns:a16="http://schemas.microsoft.com/office/drawing/2014/main" id="{474BE3AB-F9F8-EFDD-9A66-7C106A3E5A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96" r="19796"/>
          <a:stretch/>
        </p:blipFill>
        <p:spPr bwMode="auto">
          <a:xfrm>
            <a:off x="6591299" y="1"/>
            <a:ext cx="5600701"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93A9AB-E4C2-E3C5-D847-440FB4C293AD}"/>
              </a:ext>
            </a:extLst>
          </p:cNvPr>
          <p:cNvSpPr txBox="1"/>
          <p:nvPr/>
        </p:nvSpPr>
        <p:spPr>
          <a:xfrm>
            <a:off x="374954" y="730269"/>
            <a:ext cx="5841391" cy="1643917"/>
          </a:xfrm>
          <a:prstGeom prst="rect">
            <a:avLst/>
          </a:prstGeom>
          <a:solidFill>
            <a:schemeClr val="bg1"/>
          </a:solidFill>
        </p:spPr>
        <p:txBody>
          <a:bodyPr vert="horz" lIns="91440" tIns="45720" rIns="91440" bIns="45720" rtlCol="0" anchor="ctr">
            <a:noAutofit/>
          </a:bodyPr>
          <a:lstStyle/>
          <a:p>
            <a:pPr algn="just"/>
            <a:r>
              <a:rPr lang="vi-VN" sz="3200">
                <a:solidFill>
                  <a:srgbClr val="0000FF"/>
                </a:solidFill>
                <a:latin typeface="#9Slide05 Fourth" panose="00000500000000000000" pitchFamily="2" charset="0"/>
              </a:rPr>
              <a:t>Đất ở trung du và miền núi bị rửa trôi, xói mòn, bạc màu, khô cằn, nghèo dinh dưỡng.</a:t>
            </a:r>
          </a:p>
        </p:txBody>
      </p:sp>
    </p:spTree>
    <p:extLst>
      <p:ext uri="{BB962C8B-B14F-4D97-AF65-F5344CB8AC3E}">
        <p14:creationId xmlns:p14="http://schemas.microsoft.com/office/powerpoint/2010/main" val="1007754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Sa mạc hóa – Thách thức lớn nhất của biến đổi khí hậu">
            <a:extLst>
              <a:ext uri="{FF2B5EF4-FFF2-40B4-BE49-F238E27FC236}">
                <a16:creationId xmlns:a16="http://schemas.microsoft.com/office/drawing/2014/main" id="{0B5A263D-22A7-2A1B-AD1D-AE96409733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67" r="17344" b="-1"/>
          <a:stretch/>
        </p:blipFill>
        <p:spPr bwMode="auto">
          <a:xfrm>
            <a:off x="166708" y="10"/>
            <a:ext cx="7642746"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8">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2" name="Picture 6" descr="Biến đổi khí hậu khiến hạn mặn khốc liệt ở miền Tây">
            <a:extLst>
              <a:ext uri="{FF2B5EF4-FFF2-40B4-BE49-F238E27FC236}">
                <a16:creationId xmlns:a16="http://schemas.microsoft.com/office/drawing/2014/main" id="{23C91B21-4986-EC98-0D32-A4963F77C3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6" r="-1" b="-1"/>
          <a:stretch/>
        </p:blipFill>
        <p:spPr bwMode="auto">
          <a:xfrm>
            <a:off x="7809454" y="1"/>
            <a:ext cx="4382546" cy="3345645"/>
          </a:xfrm>
          <a:prstGeom prst="rect">
            <a:avLst/>
          </a:prstGeom>
          <a:noFill/>
          <a:extLst>
            <a:ext uri="{909E8E84-426E-40DD-AFC4-6F175D3DCCD1}">
              <a14:hiddenFill xmlns:a14="http://schemas.microsoft.com/office/drawing/2010/main">
                <a:solidFill>
                  <a:srgbClr val="FFFFFF"/>
                </a:solidFill>
              </a14:hiddenFill>
            </a:ext>
          </a:extLst>
        </p:spPr>
      </p:pic>
      <p:sp>
        <p:nvSpPr>
          <p:cNvPr id="4111" name="Rectangle 4110">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3" name="Rectangle 4112">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0703D83-5477-3D1F-68BC-1C764CF30BAD}"/>
              </a:ext>
            </a:extLst>
          </p:cNvPr>
          <p:cNvSpPr txBox="1"/>
          <p:nvPr/>
        </p:nvSpPr>
        <p:spPr>
          <a:xfrm>
            <a:off x="636551" y="4151375"/>
            <a:ext cx="6288261" cy="1920240"/>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3200" b="0" i="0">
                <a:solidFill>
                  <a:srgbClr val="0000FF"/>
                </a:solidFill>
                <a:effectLst/>
                <a:latin typeface="#9Slide05 Fourth Medium" panose="00000600000000000000" pitchFamily="2" charset="0"/>
              </a:rPr>
              <a:t>Nguy cơ đất bị hoang mạc hoá xảy ra ở một số nơi khô hạn; mặn hoá do nước biển xâm nhập ở vùng ven biển;...</a:t>
            </a:r>
          </a:p>
        </p:txBody>
      </p:sp>
      <p:pic>
        <p:nvPicPr>
          <p:cNvPr id="4098" name="Picture 2" descr="Gia tăng nguy cơ hoang mạc hóa ở Việt Nam">
            <a:extLst>
              <a:ext uri="{FF2B5EF4-FFF2-40B4-BE49-F238E27FC236}">
                <a16:creationId xmlns:a16="http://schemas.microsoft.com/office/drawing/2014/main" id="{18A65B12-81B7-1422-8B1A-FE3367EA74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237" b="2"/>
          <a:stretch/>
        </p:blipFill>
        <p:spPr bwMode="auto">
          <a:xfrm>
            <a:off x="7809462" y="3512354"/>
            <a:ext cx="4382545" cy="334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299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61" name="Rectangle 2060">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Điện Biên Phủ ở đâu? Di chuyển đến Điện Biên Phủ bằng gì?">
            <a:extLst>
              <a:ext uri="{FF2B5EF4-FFF2-40B4-BE49-F238E27FC236}">
                <a16:creationId xmlns:a16="http://schemas.microsoft.com/office/drawing/2014/main" id="{26002A23-77C0-0A55-5244-7D38B695E9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59" r="20658" b="2"/>
          <a:stretch/>
        </p:blipFill>
        <p:spPr bwMode="auto">
          <a:xfrm>
            <a:off x="20" y="-6"/>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ực trạng biến đổi khí hậu Việt Nam và #5 báo động đỏ">
            <a:extLst>
              <a:ext uri="{FF2B5EF4-FFF2-40B4-BE49-F238E27FC236}">
                <a16:creationId xmlns:a16="http://schemas.microsoft.com/office/drawing/2014/main" id="{3CD2F3B1-FDAB-61D0-47D3-6FAA60A98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35" r="22668" b="-2"/>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Đặc điểm địa hình, khí hậu tỉnh Điện Biên - CỔNG THÔNG TIN ĐIỆN TỬ TỈNH ĐIỆN  BIÊN">
            <a:extLst>
              <a:ext uri="{FF2B5EF4-FFF2-40B4-BE49-F238E27FC236}">
                <a16:creationId xmlns:a16="http://schemas.microsoft.com/office/drawing/2014/main" id="{CEE0ADF3-BAD7-4EB6-9FF3-6CBBDA0D90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082" r="-2" b="-2"/>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2063" name="Rectangle 2062">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65" name="Rectangle 2064">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C599CC7-81D4-8CBA-9B86-E0711C5347E3}"/>
              </a:ext>
            </a:extLst>
          </p:cNvPr>
          <p:cNvSpPr txBox="1"/>
          <p:nvPr/>
        </p:nvSpPr>
        <p:spPr>
          <a:xfrm>
            <a:off x="1154910" y="4308153"/>
            <a:ext cx="10802022" cy="2089317"/>
          </a:xfrm>
          <a:prstGeom prst="rect">
            <a:avLst/>
          </a:prstGeom>
          <a:solidFill>
            <a:schemeClr val="bg1"/>
          </a:solidFill>
        </p:spPr>
        <p:txBody>
          <a:bodyPr vert="horz" lIns="91440" tIns="45720" rIns="91440" bIns="45720" rtlCol="0" anchor="ctr">
            <a:noAutofit/>
          </a:bodyPr>
          <a:lstStyle/>
          <a:p>
            <a:pPr marL="571500" indent="-571500">
              <a:lnSpc>
                <a:spcPct val="90000"/>
              </a:lnSpc>
              <a:spcAft>
                <a:spcPts val="600"/>
              </a:spcAft>
              <a:buFont typeface="Wingdings" panose="05000000000000000000" pitchFamily="2" charset="2"/>
              <a:buChar char="v"/>
            </a:pPr>
            <a:r>
              <a:rPr lang="en-US" sz="3600" b="1" i="0">
                <a:solidFill>
                  <a:srgbClr val="7030A0"/>
                </a:solidFill>
                <a:effectLst/>
                <a:latin typeface="#9Slide05 Fourth" panose="00000500000000000000" pitchFamily="2" charset="0"/>
              </a:rPr>
              <a:t>Nguyên nhân do tự nhiên:</a:t>
            </a:r>
            <a:endParaRPr lang="en-US" sz="3600" b="0" i="0">
              <a:solidFill>
                <a:srgbClr val="7030A0"/>
              </a:solidFill>
              <a:effectLst/>
              <a:latin typeface="#9Slide05 Fourth" panose="00000500000000000000" pitchFamily="2" charset="0"/>
            </a:endParaRPr>
          </a:p>
          <a:p>
            <a:pPr marL="342900" indent="-571500">
              <a:lnSpc>
                <a:spcPct val="90000"/>
              </a:lnSpc>
              <a:spcAft>
                <a:spcPts val="600"/>
              </a:spcAft>
              <a:buFont typeface="Wingdings" panose="05000000000000000000" pitchFamily="2" charset="2"/>
              <a:buChar char="q"/>
            </a:pPr>
            <a:r>
              <a:rPr lang="en-US" sz="3600" b="0" i="0">
                <a:solidFill>
                  <a:srgbClr val="0000FF"/>
                </a:solidFill>
                <a:effectLst/>
                <a:latin typeface="#9Slide05 Fourth" panose="00000500000000000000" pitchFamily="2" charset="0"/>
              </a:rPr>
              <a:t>Địa hình: 3/4 diện tích đất ở vùng đồi núi, có độ dốc cao.</a:t>
            </a:r>
          </a:p>
          <a:p>
            <a:pPr marL="342900" indent="-571500">
              <a:lnSpc>
                <a:spcPct val="90000"/>
              </a:lnSpc>
              <a:spcAft>
                <a:spcPts val="600"/>
              </a:spcAft>
              <a:buFont typeface="Wingdings" panose="05000000000000000000" pitchFamily="2" charset="2"/>
              <a:buChar char="q"/>
            </a:pPr>
            <a:r>
              <a:rPr lang="en-US" sz="3600" b="0" i="0">
                <a:solidFill>
                  <a:srgbClr val="0000FF"/>
                </a:solidFill>
                <a:effectLst/>
                <a:latin typeface="#9Slide05 Fourth" panose="00000500000000000000" pitchFamily="2" charset="0"/>
              </a:rPr>
              <a:t>Khí hậu: lượng mưa lớn, tập trung theo mùa.</a:t>
            </a:r>
          </a:p>
          <a:p>
            <a:pPr marL="342900" indent="-571500">
              <a:lnSpc>
                <a:spcPct val="90000"/>
              </a:lnSpc>
              <a:spcAft>
                <a:spcPts val="600"/>
              </a:spcAft>
              <a:buFont typeface="Wingdings" panose="05000000000000000000" pitchFamily="2" charset="2"/>
              <a:buChar char="q"/>
            </a:pPr>
            <a:r>
              <a:rPr lang="en-US" sz="3600" b="0" i="0">
                <a:solidFill>
                  <a:srgbClr val="0000FF"/>
                </a:solidFill>
                <a:effectLst/>
                <a:latin typeface="#9Slide05 Fourth" panose="00000500000000000000" pitchFamily="2" charset="0"/>
              </a:rPr>
              <a:t>Biến đổi khí hậu.</a:t>
            </a:r>
          </a:p>
        </p:txBody>
      </p:sp>
    </p:spTree>
    <p:extLst>
      <p:ext uri="{BB962C8B-B14F-4D97-AF65-F5344CB8AC3E}">
        <p14:creationId xmlns:p14="http://schemas.microsoft.com/office/powerpoint/2010/main" val="264218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4810</TotalTime>
  <Words>2618</Words>
  <Application>Microsoft Office PowerPoint</Application>
  <PresentationFormat>Widescreen</PresentationFormat>
  <Paragraphs>240</Paragraphs>
  <Slides>26</Slides>
  <Notes>16</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#9Slide03 AllRoundGothic</vt:lpstr>
      <vt:lpstr>#9Slide03 Arima Madurai ExtraLi</vt:lpstr>
      <vt:lpstr>#9Slide03 Roboto Medium</vt:lpstr>
      <vt:lpstr>#9Slide03 SFU Futura_12</vt:lpstr>
      <vt:lpstr>#9Slide05 Fourth</vt:lpstr>
      <vt:lpstr>#9Slide05 Fourth Medium</vt:lpstr>
      <vt:lpstr>#9Slide07 IcielCrocante</vt:lpstr>
      <vt:lpstr>Arial</vt:lpstr>
      <vt:lpstr>Bebas Neue</vt:lpstr>
      <vt:lpstr>Calibri</vt:lpstr>
      <vt:lpstr>Calibri Light</vt:lpstr>
      <vt:lpstr>Fira Sans Extra Condensed Medium</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do cuc</cp:lastModifiedBy>
  <cp:revision>27</cp:revision>
  <dcterms:created xsi:type="dcterms:W3CDTF">2023-02-07T23:57:16Z</dcterms:created>
  <dcterms:modified xsi:type="dcterms:W3CDTF">2024-05-21T13:42:23Z</dcterms:modified>
</cp:coreProperties>
</file>