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 id="2147483757" r:id="rId2"/>
    <p:sldMasterId id="2147483770" r:id="rId3"/>
    <p:sldMasterId id="2147483784" r:id="rId4"/>
  </p:sldMasterIdLst>
  <p:notesMasterIdLst>
    <p:notesMasterId r:id="rId54"/>
  </p:notesMasterIdLst>
  <p:sldIdLst>
    <p:sldId id="290" r:id="rId5"/>
    <p:sldId id="11088544" r:id="rId6"/>
    <p:sldId id="11088567" r:id="rId7"/>
    <p:sldId id="11088568" r:id="rId8"/>
    <p:sldId id="11088542" r:id="rId9"/>
    <p:sldId id="257" r:id="rId10"/>
    <p:sldId id="11088546" r:id="rId11"/>
    <p:sldId id="368" r:id="rId12"/>
    <p:sldId id="266" r:id="rId13"/>
    <p:sldId id="11088548" r:id="rId14"/>
    <p:sldId id="11088572" r:id="rId15"/>
    <p:sldId id="11088550" r:id="rId16"/>
    <p:sldId id="11088549" r:id="rId17"/>
    <p:sldId id="288" r:id="rId18"/>
    <p:sldId id="11088555" r:id="rId19"/>
    <p:sldId id="11088569" r:id="rId20"/>
    <p:sldId id="282" r:id="rId21"/>
    <p:sldId id="11088551" r:id="rId22"/>
    <p:sldId id="11088556" r:id="rId23"/>
    <p:sldId id="11088558" r:id="rId24"/>
    <p:sldId id="11088553" r:id="rId25"/>
    <p:sldId id="11088573" r:id="rId26"/>
    <p:sldId id="11088563" r:id="rId27"/>
    <p:sldId id="11088564" r:id="rId28"/>
    <p:sldId id="11088560" r:id="rId29"/>
    <p:sldId id="11088562" r:id="rId30"/>
    <p:sldId id="11088559" r:id="rId31"/>
    <p:sldId id="11088561" r:id="rId32"/>
    <p:sldId id="11088552" r:id="rId33"/>
    <p:sldId id="11088571" r:id="rId34"/>
    <p:sldId id="11088574" r:id="rId35"/>
    <p:sldId id="11088575" r:id="rId36"/>
    <p:sldId id="11088576" r:id="rId37"/>
    <p:sldId id="11088580" r:id="rId38"/>
    <p:sldId id="11088577" r:id="rId39"/>
    <p:sldId id="11088578" r:id="rId40"/>
    <p:sldId id="11088579" r:id="rId41"/>
    <p:sldId id="11088581" r:id="rId42"/>
    <p:sldId id="11088582" r:id="rId43"/>
    <p:sldId id="11088583" r:id="rId44"/>
    <p:sldId id="11088584" r:id="rId45"/>
    <p:sldId id="11088585" r:id="rId46"/>
    <p:sldId id="11088586" r:id="rId47"/>
    <p:sldId id="11088587" r:id="rId48"/>
    <p:sldId id="11088588" r:id="rId49"/>
    <p:sldId id="11088589" r:id="rId50"/>
    <p:sldId id="11088590" r:id="rId51"/>
    <p:sldId id="11088591" r:id="rId52"/>
    <p:sldId id="11088592"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8F3"/>
    <a:srgbClr val="66FF33"/>
    <a:srgbClr val="0000CC"/>
    <a:srgbClr val="00FFFF"/>
    <a:srgbClr val="FFCCCC"/>
    <a:srgbClr val="33CC33"/>
    <a:srgbClr val="3F0EF2"/>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62" d="100"/>
          <a:sy n="62" d="100"/>
        </p:scale>
        <p:origin x="1400" y="2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0" d="100"/>
          <a:sy n="50" d="100"/>
        </p:scale>
        <p:origin x="2708"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659D46-86D9-0AFB-F622-AB3143A7140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B1A1DB9-624A-6954-B446-81A4698D3D6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5B18C8EE-287A-4B2D-BE55-4DAE889DC351}" type="datetimeFigureOut">
              <a:rPr lang="en-US"/>
              <a:pPr>
                <a:defRPr/>
              </a:pPr>
              <a:t>3/13/2024</a:t>
            </a:fld>
            <a:endParaRPr lang="en-US"/>
          </a:p>
        </p:txBody>
      </p:sp>
      <p:sp>
        <p:nvSpPr>
          <p:cNvPr id="4" name="Slide Image Placeholder 3">
            <a:extLst>
              <a:ext uri="{FF2B5EF4-FFF2-40B4-BE49-F238E27FC236}">
                <a16:creationId xmlns:a16="http://schemas.microsoft.com/office/drawing/2014/main" id="{8815D038-2A16-7CE8-5A53-600FA94F95B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1506D99-60DF-AC4A-82F9-4D305E015E4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C4F44FF-5870-8D35-ABCB-7F29DA2611C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628844C-3CBE-B947-057B-37A84BB9C63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82956037-BCA8-4C0E-A0D9-48F17E5A982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6" name="Google Shape;58;g3606f1c2d_30:notes">
            <a:extLst>
              <a:ext uri="{FF2B5EF4-FFF2-40B4-BE49-F238E27FC236}">
                <a16:creationId xmlns:a16="http://schemas.microsoft.com/office/drawing/2014/main" id="{FDCB7D2C-8AFC-BB1B-D4E7-EDDF35CD3424}"/>
              </a:ext>
            </a:extLst>
          </p:cNvPr>
          <p:cNvSpPr>
            <a:spLocks noGrp="1" noRot="1" noChangeAspect="1" noTextEdit="1"/>
          </p:cNvSpPr>
          <p:nvPr>
            <p:ph type="sldImg" idx="2"/>
          </p:nvPr>
        </p:nvSpPr>
        <p:spPr>
          <a:noFill/>
          <a:ln>
            <a:headEnd/>
            <a:tailEnd/>
          </a:ln>
        </p:spPr>
      </p:sp>
      <p:sp>
        <p:nvSpPr>
          <p:cNvPr id="52227" name="Google Shape;59;g3606f1c2d_30:notes">
            <a:extLst>
              <a:ext uri="{FF2B5EF4-FFF2-40B4-BE49-F238E27FC236}">
                <a16:creationId xmlns:a16="http://schemas.microsoft.com/office/drawing/2014/main" id="{D2B619A8-761B-F1ED-FBA2-100C4D92B047}"/>
              </a:ext>
            </a:extLst>
          </p:cNvPr>
          <p:cNvSpPr txBox="1">
            <a:spLocks noGrp="1"/>
          </p:cNvSpPr>
          <p:nvPr>
            <p:ph type="body" idx="1"/>
          </p:nvPr>
        </p:nvSpPr>
        <p:spPr>
          <a:ln/>
        </p:spPr>
        <p:txBody>
          <a:bodyPr/>
          <a:lstStyle/>
          <a:p>
            <a:pPr marL="0" indent="0" eaLnBrk="1" hangingPunct="1">
              <a:buSzPts val="14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115EEA0-4440-32F7-91EC-BBD5A9C4B8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10730B73-429D-B3F1-F30F-6B2C16EBB4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2292" name="Slide Number Placeholder 3">
            <a:extLst>
              <a:ext uri="{FF2B5EF4-FFF2-40B4-BE49-F238E27FC236}">
                <a16:creationId xmlns:a16="http://schemas.microsoft.com/office/drawing/2014/main" id="{9F36C769-1938-6F12-1BD6-AC95D3008F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fld id="{9076A4DB-7F88-4CCE-A416-26CEBCD14ADC}" type="slidenum">
              <a:rPr lang="en-US" altLang="en-US">
                <a:latin typeface="Calibri" panose="020F0502020204030204" pitchFamily="34" charset="0"/>
              </a:rPr>
              <a:pPr/>
              <a:t>17</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D6AE9-EFA7-BC62-109E-0D5278CCE91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F430336-EC70-3156-0082-7A8FB8D1FDF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E2609AD-81DF-B58C-CE03-EE893103F51C}"/>
              </a:ext>
            </a:extLst>
          </p:cNvPr>
          <p:cNvSpPr>
            <a:spLocks noGrp="1"/>
          </p:cNvSpPr>
          <p:nvPr>
            <p:ph type="dt" sz="half" idx="10"/>
          </p:nvPr>
        </p:nvSpPr>
        <p:spPr/>
        <p:txBody>
          <a:bodyPr/>
          <a:lstStyle/>
          <a:p>
            <a:pPr>
              <a:defRPr/>
            </a:pPr>
            <a:fld id="{0DB48587-F1CF-487A-8F79-887661AD08AB}" type="datetimeFigureOut">
              <a:rPr lang="en-US" smtClean="0"/>
              <a:pPr>
                <a:defRPr/>
              </a:pPr>
              <a:t>3/13/2024</a:t>
            </a:fld>
            <a:endParaRPr lang="en-US"/>
          </a:p>
        </p:txBody>
      </p:sp>
      <p:sp>
        <p:nvSpPr>
          <p:cNvPr id="5" name="Footer Placeholder 4">
            <a:extLst>
              <a:ext uri="{FF2B5EF4-FFF2-40B4-BE49-F238E27FC236}">
                <a16:creationId xmlns:a16="http://schemas.microsoft.com/office/drawing/2014/main" id="{981F0271-7DB7-7131-7BC7-9E4CE1EBF6A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4373AAE-4400-342C-5531-18C7B86D690B}"/>
              </a:ext>
            </a:extLst>
          </p:cNvPr>
          <p:cNvSpPr>
            <a:spLocks noGrp="1"/>
          </p:cNvSpPr>
          <p:nvPr>
            <p:ph type="sldNum" sz="quarter" idx="12"/>
          </p:nvPr>
        </p:nvSpPr>
        <p:spPr/>
        <p:txBody>
          <a:bodyPr/>
          <a:lstStyle/>
          <a:p>
            <a:fld id="{9687BFF5-9B85-4EC7-B913-6A74BB4B3A71}" type="slidenum">
              <a:rPr lang="en-US" altLang="en-US" smtClean="0"/>
              <a:pPr/>
              <a:t>‹#›</a:t>
            </a:fld>
            <a:endParaRPr lang="en-US" altLang="en-US"/>
          </a:p>
        </p:txBody>
      </p:sp>
    </p:spTree>
    <p:extLst>
      <p:ext uri="{BB962C8B-B14F-4D97-AF65-F5344CB8AC3E}">
        <p14:creationId xmlns:p14="http://schemas.microsoft.com/office/powerpoint/2010/main" val="2506665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1AC26-DDC6-2319-9B5B-2D4B33828D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BF385C-C444-8FBD-4C93-DB834D7AC3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7F7882-8EB6-4BBB-3611-14C0DA1FCDC9}"/>
              </a:ext>
            </a:extLst>
          </p:cNvPr>
          <p:cNvSpPr>
            <a:spLocks noGrp="1"/>
          </p:cNvSpPr>
          <p:nvPr>
            <p:ph type="dt" sz="half" idx="10"/>
          </p:nvPr>
        </p:nvSpPr>
        <p:spPr/>
        <p:txBody>
          <a:bodyPr/>
          <a:lstStyle/>
          <a:p>
            <a:pPr>
              <a:defRPr/>
            </a:pPr>
            <a:fld id="{15FB32D5-B090-4843-8C9D-0FFBC9F8D77F}" type="datetimeFigureOut">
              <a:rPr lang="en-US" smtClean="0"/>
              <a:pPr>
                <a:defRPr/>
              </a:pPr>
              <a:t>3/13/2024</a:t>
            </a:fld>
            <a:endParaRPr lang="en-US"/>
          </a:p>
        </p:txBody>
      </p:sp>
      <p:sp>
        <p:nvSpPr>
          <p:cNvPr id="5" name="Footer Placeholder 4">
            <a:extLst>
              <a:ext uri="{FF2B5EF4-FFF2-40B4-BE49-F238E27FC236}">
                <a16:creationId xmlns:a16="http://schemas.microsoft.com/office/drawing/2014/main" id="{E02905E4-3F45-A955-3858-78F994652D6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A7FD00B-5FD9-2585-C41C-B811A01CFD92}"/>
              </a:ext>
            </a:extLst>
          </p:cNvPr>
          <p:cNvSpPr>
            <a:spLocks noGrp="1"/>
          </p:cNvSpPr>
          <p:nvPr>
            <p:ph type="sldNum" sz="quarter" idx="12"/>
          </p:nvPr>
        </p:nvSpPr>
        <p:spPr/>
        <p:txBody>
          <a:bodyPr/>
          <a:lstStyle/>
          <a:p>
            <a:fld id="{B8393C51-ED6C-4776-AA2F-83BA92866634}" type="slidenum">
              <a:rPr lang="en-US" altLang="en-US" smtClean="0"/>
              <a:pPr/>
              <a:t>‹#›</a:t>
            </a:fld>
            <a:endParaRPr lang="en-US" altLang="en-US"/>
          </a:p>
        </p:txBody>
      </p:sp>
    </p:spTree>
    <p:extLst>
      <p:ext uri="{BB962C8B-B14F-4D97-AF65-F5344CB8AC3E}">
        <p14:creationId xmlns:p14="http://schemas.microsoft.com/office/powerpoint/2010/main" val="618672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8627C-AC0E-BB15-9A64-C7A0B4B482A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B2ABD6-3667-DD3F-8B2C-091235BBC59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3998A-64C8-D1C9-D064-C1532FBF9088}"/>
              </a:ext>
            </a:extLst>
          </p:cNvPr>
          <p:cNvSpPr>
            <a:spLocks noGrp="1"/>
          </p:cNvSpPr>
          <p:nvPr>
            <p:ph type="dt" sz="half" idx="10"/>
          </p:nvPr>
        </p:nvSpPr>
        <p:spPr/>
        <p:txBody>
          <a:bodyPr/>
          <a:lstStyle/>
          <a:p>
            <a:pPr>
              <a:defRPr/>
            </a:pPr>
            <a:fld id="{E9911F8B-398C-4FA6-B199-97D7B1DB1F4F}" type="datetimeFigureOut">
              <a:rPr lang="en-US" smtClean="0"/>
              <a:pPr>
                <a:defRPr/>
              </a:pPr>
              <a:t>3/13/2024</a:t>
            </a:fld>
            <a:endParaRPr lang="en-US"/>
          </a:p>
        </p:txBody>
      </p:sp>
      <p:sp>
        <p:nvSpPr>
          <p:cNvPr id="5" name="Footer Placeholder 4">
            <a:extLst>
              <a:ext uri="{FF2B5EF4-FFF2-40B4-BE49-F238E27FC236}">
                <a16:creationId xmlns:a16="http://schemas.microsoft.com/office/drawing/2014/main" id="{77073A60-3D54-43D9-0297-A91CBC6BDDC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960D0FC-5FF7-75F6-9670-09B73B2E04BA}"/>
              </a:ext>
            </a:extLst>
          </p:cNvPr>
          <p:cNvSpPr>
            <a:spLocks noGrp="1"/>
          </p:cNvSpPr>
          <p:nvPr>
            <p:ph type="sldNum" sz="quarter" idx="12"/>
          </p:nvPr>
        </p:nvSpPr>
        <p:spPr/>
        <p:txBody>
          <a:bodyPr/>
          <a:lstStyle/>
          <a:p>
            <a:fld id="{87E3968B-2052-4FF0-9115-EE31E6BC413E}" type="slidenum">
              <a:rPr lang="en-US" altLang="en-US" smtClean="0"/>
              <a:pPr/>
              <a:t>‹#›</a:t>
            </a:fld>
            <a:endParaRPr lang="en-US" altLang="en-US"/>
          </a:p>
        </p:txBody>
      </p:sp>
    </p:spTree>
    <p:extLst>
      <p:ext uri="{BB962C8B-B14F-4D97-AF65-F5344CB8AC3E}">
        <p14:creationId xmlns:p14="http://schemas.microsoft.com/office/powerpoint/2010/main" val="2365234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959167"/>
            <a:ext cx="6616800" cy="933200"/>
          </a:xfrm>
          <a:prstGeom prst="rect">
            <a:avLst/>
          </a:prstGeom>
        </p:spPr>
        <p:txBody>
          <a:bodyPr spcFirstLastPara="1">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1556175" y="1972500"/>
            <a:ext cx="3211800" cy="4798400"/>
          </a:xfrm>
          <a:prstGeom prst="rect">
            <a:avLst/>
          </a:prstGeom>
        </p:spPr>
        <p:txBody>
          <a:bodyPr spcFirstLastPara="1">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8" name="Google Shape;28;p6"/>
          <p:cNvSpPr txBox="1">
            <a:spLocks noGrp="1"/>
          </p:cNvSpPr>
          <p:nvPr>
            <p:ph type="body" idx="2"/>
          </p:nvPr>
        </p:nvSpPr>
        <p:spPr>
          <a:xfrm>
            <a:off x="4961272" y="1972500"/>
            <a:ext cx="3211800" cy="4798400"/>
          </a:xfrm>
          <a:prstGeom prst="rect">
            <a:avLst/>
          </a:prstGeom>
        </p:spPr>
        <p:txBody>
          <a:bodyPr spcFirstLastPara="1">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 name="Google Shape;29;p6">
            <a:extLst>
              <a:ext uri="{FF2B5EF4-FFF2-40B4-BE49-F238E27FC236}">
                <a16:creationId xmlns:a16="http://schemas.microsoft.com/office/drawing/2014/main" id="{0A2C3F83-D079-C1F3-612B-6D0896691FE2}"/>
              </a:ext>
            </a:extLst>
          </p:cNvPr>
          <p:cNvSpPr txBox="1">
            <a:spLocks noGrp="1"/>
          </p:cNvSpPr>
          <p:nvPr>
            <p:ph type="sldNum" idx="10"/>
          </p:nvPr>
        </p:nvSpPr>
        <p:spPr/>
        <p:txBody>
          <a:bodyPr/>
          <a:lstStyle>
            <a:lvl1pPr>
              <a:defRPr/>
            </a:lvl1pPr>
          </a:lstStyle>
          <a:p>
            <a:fld id="{7773204A-D5C0-49BB-AE4F-41086310D43D}" type="slidenum">
              <a:rPr lang="en-US" altLang="en-US"/>
              <a:pPr/>
              <a:t>‹#›</a:t>
            </a:fld>
            <a:endParaRPr lang="en-US" altLang="en-US"/>
          </a:p>
        </p:txBody>
      </p:sp>
    </p:spTree>
    <p:extLst>
      <p:ext uri="{BB962C8B-B14F-4D97-AF65-F5344CB8AC3E}">
        <p14:creationId xmlns:p14="http://schemas.microsoft.com/office/powerpoint/2010/main" val="1631609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0314-B2C2-35B6-2E16-FC1BDB523C71}"/>
              </a:ext>
            </a:extLst>
          </p:cNvPr>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5C2E5D97-8829-24D4-DE9F-814C6F9FBCC0}"/>
              </a:ext>
            </a:extLst>
          </p:cNvPr>
          <p:cNvSpPr>
            <a:spLocks noGrp="1"/>
          </p:cNvSpPr>
          <p:nvPr>
            <p:ph type="subTitle" idx="1"/>
          </p:nvPr>
        </p:nvSpPr>
        <p:spPr>
          <a:xfrm>
            <a:off x="1143000" y="3602037"/>
            <a:ext cx="6858000" cy="165576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91536959-E0EF-9AE3-D2F3-32BBE21AEA06}"/>
              </a:ext>
            </a:extLst>
          </p:cNvPr>
          <p:cNvSpPr>
            <a:spLocks noGrp="1"/>
          </p:cNvSpPr>
          <p:nvPr>
            <p:ph type="dt" sz="half" idx="10"/>
          </p:nvPr>
        </p:nvSpPr>
        <p:spPr/>
        <p:txBody>
          <a:bodyPr/>
          <a:lstStyle/>
          <a:p>
            <a:pPr>
              <a:defRPr/>
            </a:pPr>
            <a:fld id="{F37A8EF6-ACE0-4E3B-960E-511C6CD85D9A}" type="datetimeFigureOut">
              <a:rPr lang="en-US" smtClean="0"/>
              <a:pPr>
                <a:defRPr/>
              </a:pPr>
              <a:t>3/13/2024</a:t>
            </a:fld>
            <a:endParaRPr lang="en-US"/>
          </a:p>
        </p:txBody>
      </p:sp>
      <p:sp>
        <p:nvSpPr>
          <p:cNvPr id="5" name="Footer Placeholder 4">
            <a:extLst>
              <a:ext uri="{FF2B5EF4-FFF2-40B4-BE49-F238E27FC236}">
                <a16:creationId xmlns:a16="http://schemas.microsoft.com/office/drawing/2014/main" id="{D478CD38-EB63-0D9F-739A-02187C57E93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0F7CE9A-20B4-99E3-E104-F6D3B4AA239C}"/>
              </a:ext>
            </a:extLst>
          </p:cNvPr>
          <p:cNvSpPr>
            <a:spLocks noGrp="1"/>
          </p:cNvSpPr>
          <p:nvPr>
            <p:ph type="sldNum" sz="quarter" idx="12"/>
          </p:nvPr>
        </p:nvSpPr>
        <p:spPr/>
        <p:txBody>
          <a:bodyPr/>
          <a:lstStyle/>
          <a:p>
            <a:fld id="{08B8BB65-3BA0-47E7-A54E-9782E96A3DDC}" type="slidenum">
              <a:rPr lang="en-US" altLang="en-US" smtClean="0"/>
              <a:pPr/>
              <a:t>‹#›</a:t>
            </a:fld>
            <a:endParaRPr lang="en-US" altLang="en-US"/>
          </a:p>
        </p:txBody>
      </p:sp>
    </p:spTree>
    <p:extLst>
      <p:ext uri="{BB962C8B-B14F-4D97-AF65-F5344CB8AC3E}">
        <p14:creationId xmlns:p14="http://schemas.microsoft.com/office/powerpoint/2010/main" val="3006756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AA0B1-EC76-A9B0-5EF7-B32C659267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C729E4-C93E-5911-43E0-C0F6672040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AB6E2D-4F56-A7FC-2227-490559FF76F2}"/>
              </a:ext>
            </a:extLst>
          </p:cNvPr>
          <p:cNvSpPr>
            <a:spLocks noGrp="1"/>
          </p:cNvSpPr>
          <p:nvPr>
            <p:ph type="dt" sz="half" idx="10"/>
          </p:nvPr>
        </p:nvSpPr>
        <p:spPr/>
        <p:txBody>
          <a:bodyPr/>
          <a:lstStyle/>
          <a:p>
            <a:pPr>
              <a:defRPr/>
            </a:pPr>
            <a:fld id="{3E78543A-6DE2-4331-95F0-4D31C9E6C43C}" type="datetimeFigureOut">
              <a:rPr lang="en-US" smtClean="0"/>
              <a:pPr>
                <a:defRPr/>
              </a:pPr>
              <a:t>3/13/2024</a:t>
            </a:fld>
            <a:endParaRPr lang="en-US"/>
          </a:p>
        </p:txBody>
      </p:sp>
      <p:sp>
        <p:nvSpPr>
          <p:cNvPr id="5" name="Footer Placeholder 4">
            <a:extLst>
              <a:ext uri="{FF2B5EF4-FFF2-40B4-BE49-F238E27FC236}">
                <a16:creationId xmlns:a16="http://schemas.microsoft.com/office/drawing/2014/main" id="{73A062D4-C9C5-4B9E-B479-8FC39EFCBCA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B035D75-1EDD-223E-0EF2-ECBBC49577F8}"/>
              </a:ext>
            </a:extLst>
          </p:cNvPr>
          <p:cNvSpPr>
            <a:spLocks noGrp="1"/>
          </p:cNvSpPr>
          <p:nvPr>
            <p:ph type="sldNum" sz="quarter" idx="12"/>
          </p:nvPr>
        </p:nvSpPr>
        <p:spPr/>
        <p:txBody>
          <a:bodyPr/>
          <a:lstStyle/>
          <a:p>
            <a:fld id="{CD331121-9865-4AAC-843B-7BD7BBFE7EF0}" type="slidenum">
              <a:rPr lang="en-US" altLang="en-US" smtClean="0"/>
              <a:pPr/>
              <a:t>‹#›</a:t>
            </a:fld>
            <a:endParaRPr lang="en-US" altLang="en-US"/>
          </a:p>
        </p:txBody>
      </p:sp>
    </p:spTree>
    <p:extLst>
      <p:ext uri="{BB962C8B-B14F-4D97-AF65-F5344CB8AC3E}">
        <p14:creationId xmlns:p14="http://schemas.microsoft.com/office/powerpoint/2010/main" val="203640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456EA-90E8-CB64-1F74-B1F1FD0B902D}"/>
              </a:ext>
            </a:extLst>
          </p:cNvPr>
          <p:cNvSpPr>
            <a:spLocks noGrp="1"/>
          </p:cNvSpPr>
          <p:nvPr>
            <p:ph type="title"/>
          </p:nvPr>
        </p:nvSpPr>
        <p:spPr>
          <a:xfrm>
            <a:off x="623888" y="1709741"/>
            <a:ext cx="7886700" cy="2852737"/>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79EBA352-B6C9-78BA-5880-D19BD8B5C57E}"/>
              </a:ext>
            </a:extLst>
          </p:cNvPr>
          <p:cNvSpPr>
            <a:spLocks noGrp="1"/>
          </p:cNvSpPr>
          <p:nvPr>
            <p:ph type="body" idx="1"/>
          </p:nvPr>
        </p:nvSpPr>
        <p:spPr>
          <a:xfrm>
            <a:off x="623888" y="4589465"/>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2A6CE0-F7FF-1959-9362-8652E4A675AB}"/>
              </a:ext>
            </a:extLst>
          </p:cNvPr>
          <p:cNvSpPr>
            <a:spLocks noGrp="1"/>
          </p:cNvSpPr>
          <p:nvPr>
            <p:ph type="dt" sz="half" idx="10"/>
          </p:nvPr>
        </p:nvSpPr>
        <p:spPr/>
        <p:txBody>
          <a:bodyPr/>
          <a:lstStyle/>
          <a:p>
            <a:pPr>
              <a:defRPr/>
            </a:pPr>
            <a:fld id="{20705D68-E2E7-4789-B933-F99793291472}" type="datetimeFigureOut">
              <a:rPr lang="en-US" smtClean="0"/>
              <a:pPr>
                <a:defRPr/>
              </a:pPr>
              <a:t>3/13/2024</a:t>
            </a:fld>
            <a:endParaRPr lang="en-US"/>
          </a:p>
        </p:txBody>
      </p:sp>
      <p:sp>
        <p:nvSpPr>
          <p:cNvPr id="5" name="Footer Placeholder 4">
            <a:extLst>
              <a:ext uri="{FF2B5EF4-FFF2-40B4-BE49-F238E27FC236}">
                <a16:creationId xmlns:a16="http://schemas.microsoft.com/office/drawing/2014/main" id="{AB17AE68-C126-CD4E-BA86-4B2C43E9F765}"/>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C91FBD8-48EC-F4A4-497B-B3CE880A40DF}"/>
              </a:ext>
            </a:extLst>
          </p:cNvPr>
          <p:cNvSpPr>
            <a:spLocks noGrp="1"/>
          </p:cNvSpPr>
          <p:nvPr>
            <p:ph type="sldNum" sz="quarter" idx="12"/>
          </p:nvPr>
        </p:nvSpPr>
        <p:spPr/>
        <p:txBody>
          <a:bodyPr/>
          <a:lstStyle/>
          <a:p>
            <a:fld id="{8E017928-EAB7-41D4-8257-546D784F642A}" type="slidenum">
              <a:rPr lang="en-US" altLang="en-US" smtClean="0"/>
              <a:pPr/>
              <a:t>‹#›</a:t>
            </a:fld>
            <a:endParaRPr lang="en-US" altLang="en-US"/>
          </a:p>
        </p:txBody>
      </p:sp>
    </p:spTree>
    <p:extLst>
      <p:ext uri="{BB962C8B-B14F-4D97-AF65-F5344CB8AC3E}">
        <p14:creationId xmlns:p14="http://schemas.microsoft.com/office/powerpoint/2010/main" val="3213651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4FD70-E5C1-446F-014D-89BF9B541B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ABD938-ACAE-7BDC-48DF-BBCC99B62A72}"/>
              </a:ext>
            </a:extLst>
          </p:cNvPr>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D9D92E-1D0B-CA51-D037-7BA316E76A94}"/>
              </a:ext>
            </a:extLst>
          </p:cNvPr>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DD38F-73D4-E763-F5C3-1DB9FB1FD64C}"/>
              </a:ext>
            </a:extLst>
          </p:cNvPr>
          <p:cNvSpPr>
            <a:spLocks noGrp="1"/>
          </p:cNvSpPr>
          <p:nvPr>
            <p:ph type="dt" sz="half" idx="10"/>
          </p:nvPr>
        </p:nvSpPr>
        <p:spPr/>
        <p:txBody>
          <a:bodyPr/>
          <a:lstStyle/>
          <a:p>
            <a:pPr>
              <a:defRPr/>
            </a:pPr>
            <a:fld id="{1E2E4CBE-8508-4150-8660-A9F3C4932D99}" type="datetimeFigureOut">
              <a:rPr lang="en-US" smtClean="0"/>
              <a:pPr>
                <a:defRPr/>
              </a:pPr>
              <a:t>3/13/2024</a:t>
            </a:fld>
            <a:endParaRPr lang="en-US"/>
          </a:p>
        </p:txBody>
      </p:sp>
      <p:sp>
        <p:nvSpPr>
          <p:cNvPr id="6" name="Footer Placeholder 5">
            <a:extLst>
              <a:ext uri="{FF2B5EF4-FFF2-40B4-BE49-F238E27FC236}">
                <a16:creationId xmlns:a16="http://schemas.microsoft.com/office/drawing/2014/main" id="{346DF068-9FCE-13C8-717D-1AC0D80107D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D7C5A95D-840E-41D7-638B-0A336EE7FEFC}"/>
              </a:ext>
            </a:extLst>
          </p:cNvPr>
          <p:cNvSpPr>
            <a:spLocks noGrp="1"/>
          </p:cNvSpPr>
          <p:nvPr>
            <p:ph type="sldNum" sz="quarter" idx="12"/>
          </p:nvPr>
        </p:nvSpPr>
        <p:spPr/>
        <p:txBody>
          <a:bodyPr/>
          <a:lstStyle/>
          <a:p>
            <a:fld id="{06DDCD39-C78E-4A9A-839F-57F3ABE588AB}" type="slidenum">
              <a:rPr lang="en-US" altLang="en-US" smtClean="0"/>
              <a:pPr/>
              <a:t>‹#›</a:t>
            </a:fld>
            <a:endParaRPr lang="en-US" altLang="en-US"/>
          </a:p>
        </p:txBody>
      </p:sp>
    </p:spTree>
    <p:extLst>
      <p:ext uri="{BB962C8B-B14F-4D97-AF65-F5344CB8AC3E}">
        <p14:creationId xmlns:p14="http://schemas.microsoft.com/office/powerpoint/2010/main" val="1872385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6F97-59A4-5360-3FFF-43AE21356734}"/>
              </a:ext>
            </a:extLst>
          </p:cNvPr>
          <p:cNvSpPr>
            <a:spLocks noGrp="1"/>
          </p:cNvSpPr>
          <p:nvPr>
            <p:ph type="title"/>
          </p:nvPr>
        </p:nvSpPr>
        <p:spPr>
          <a:xfrm>
            <a:off x="629841" y="365127"/>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74F9DB-AA85-06FF-1875-45AF7D7411FC}"/>
              </a:ext>
            </a:extLst>
          </p:cNvPr>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86C21605-8B73-F8EE-2907-C6D8E5795BF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BD76C7-3575-0FD2-358B-11F7BB1B210F}"/>
              </a:ext>
            </a:extLst>
          </p:cNvPr>
          <p:cNvSpPr>
            <a:spLocks noGrp="1"/>
          </p:cNvSpPr>
          <p:nvPr>
            <p:ph type="body" sz="quarter" idx="3"/>
          </p:nvPr>
        </p:nvSpPr>
        <p:spPr>
          <a:xfrm>
            <a:off x="4629152"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97855E05-2BE8-45DF-A42B-814E13BF024A}"/>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CFD866-860D-C6B0-8303-41C655836BC5}"/>
              </a:ext>
            </a:extLst>
          </p:cNvPr>
          <p:cNvSpPr>
            <a:spLocks noGrp="1"/>
          </p:cNvSpPr>
          <p:nvPr>
            <p:ph type="dt" sz="half" idx="10"/>
          </p:nvPr>
        </p:nvSpPr>
        <p:spPr/>
        <p:txBody>
          <a:bodyPr/>
          <a:lstStyle/>
          <a:p>
            <a:pPr>
              <a:defRPr/>
            </a:pPr>
            <a:fld id="{9B7C7781-6EA3-4D63-AE3F-A53EF587EE28}" type="datetimeFigureOut">
              <a:rPr lang="en-US" smtClean="0"/>
              <a:pPr>
                <a:defRPr/>
              </a:pPr>
              <a:t>3/13/2024</a:t>
            </a:fld>
            <a:endParaRPr lang="en-US"/>
          </a:p>
        </p:txBody>
      </p:sp>
      <p:sp>
        <p:nvSpPr>
          <p:cNvPr id="8" name="Footer Placeholder 7">
            <a:extLst>
              <a:ext uri="{FF2B5EF4-FFF2-40B4-BE49-F238E27FC236}">
                <a16:creationId xmlns:a16="http://schemas.microsoft.com/office/drawing/2014/main" id="{EA82B8BD-FEE4-4A73-7B2D-FE15D32CED1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4CFFBD20-5F26-757D-D980-E1497C1ABA9F}"/>
              </a:ext>
            </a:extLst>
          </p:cNvPr>
          <p:cNvSpPr>
            <a:spLocks noGrp="1"/>
          </p:cNvSpPr>
          <p:nvPr>
            <p:ph type="sldNum" sz="quarter" idx="12"/>
          </p:nvPr>
        </p:nvSpPr>
        <p:spPr/>
        <p:txBody>
          <a:bodyPr/>
          <a:lstStyle/>
          <a:p>
            <a:fld id="{1F076DA8-4653-423F-85DC-D3DB9702136D}" type="slidenum">
              <a:rPr lang="en-US" altLang="en-US" smtClean="0"/>
              <a:pPr/>
              <a:t>‹#›</a:t>
            </a:fld>
            <a:endParaRPr lang="en-US" altLang="en-US"/>
          </a:p>
        </p:txBody>
      </p:sp>
    </p:spTree>
    <p:extLst>
      <p:ext uri="{BB962C8B-B14F-4D97-AF65-F5344CB8AC3E}">
        <p14:creationId xmlns:p14="http://schemas.microsoft.com/office/powerpoint/2010/main" val="668639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A4CDF-365A-DD41-3F66-9636285354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49B779-A58D-5AF7-627A-6D655194B802}"/>
              </a:ext>
            </a:extLst>
          </p:cNvPr>
          <p:cNvSpPr>
            <a:spLocks noGrp="1"/>
          </p:cNvSpPr>
          <p:nvPr>
            <p:ph type="dt" sz="half" idx="10"/>
          </p:nvPr>
        </p:nvSpPr>
        <p:spPr/>
        <p:txBody>
          <a:bodyPr/>
          <a:lstStyle/>
          <a:p>
            <a:pPr>
              <a:defRPr/>
            </a:pPr>
            <a:fld id="{C1F89277-3103-4A32-873B-7B7E28747E6E}" type="datetimeFigureOut">
              <a:rPr lang="en-US" smtClean="0"/>
              <a:pPr>
                <a:defRPr/>
              </a:pPr>
              <a:t>3/13/2024</a:t>
            </a:fld>
            <a:endParaRPr lang="en-US"/>
          </a:p>
        </p:txBody>
      </p:sp>
      <p:sp>
        <p:nvSpPr>
          <p:cNvPr id="4" name="Footer Placeholder 3">
            <a:extLst>
              <a:ext uri="{FF2B5EF4-FFF2-40B4-BE49-F238E27FC236}">
                <a16:creationId xmlns:a16="http://schemas.microsoft.com/office/drawing/2014/main" id="{C176FA4C-2E1D-9D55-8BE3-53867E26CB1B}"/>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3A50B914-7223-3113-A157-68315FABA6DD}"/>
              </a:ext>
            </a:extLst>
          </p:cNvPr>
          <p:cNvSpPr>
            <a:spLocks noGrp="1"/>
          </p:cNvSpPr>
          <p:nvPr>
            <p:ph type="sldNum" sz="quarter" idx="12"/>
          </p:nvPr>
        </p:nvSpPr>
        <p:spPr/>
        <p:txBody>
          <a:bodyPr/>
          <a:lstStyle/>
          <a:p>
            <a:fld id="{DC5B03EC-42E1-4199-882B-198D0579ECE9}" type="slidenum">
              <a:rPr lang="en-US" altLang="en-US" smtClean="0"/>
              <a:pPr/>
              <a:t>‹#›</a:t>
            </a:fld>
            <a:endParaRPr lang="en-US" altLang="en-US"/>
          </a:p>
        </p:txBody>
      </p:sp>
    </p:spTree>
    <p:extLst>
      <p:ext uri="{BB962C8B-B14F-4D97-AF65-F5344CB8AC3E}">
        <p14:creationId xmlns:p14="http://schemas.microsoft.com/office/powerpoint/2010/main" val="3493219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D5825-222F-5F47-EFC7-6928F8A2B04E}"/>
              </a:ext>
            </a:extLst>
          </p:cNvPr>
          <p:cNvSpPr>
            <a:spLocks noGrp="1"/>
          </p:cNvSpPr>
          <p:nvPr>
            <p:ph type="dt" sz="half" idx="10"/>
          </p:nvPr>
        </p:nvSpPr>
        <p:spPr/>
        <p:txBody>
          <a:bodyPr/>
          <a:lstStyle/>
          <a:p>
            <a:pPr>
              <a:defRPr/>
            </a:pPr>
            <a:fld id="{852293DB-6C5A-462B-A384-707DEB2FB84A}" type="datetimeFigureOut">
              <a:rPr lang="en-US" smtClean="0"/>
              <a:pPr>
                <a:defRPr/>
              </a:pPr>
              <a:t>3/13/2024</a:t>
            </a:fld>
            <a:endParaRPr lang="en-US"/>
          </a:p>
        </p:txBody>
      </p:sp>
      <p:sp>
        <p:nvSpPr>
          <p:cNvPr id="3" name="Footer Placeholder 2">
            <a:extLst>
              <a:ext uri="{FF2B5EF4-FFF2-40B4-BE49-F238E27FC236}">
                <a16:creationId xmlns:a16="http://schemas.microsoft.com/office/drawing/2014/main" id="{E0D72F16-1034-F58E-682C-0D7CEE85AEC9}"/>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30E98D13-BFBC-3A45-8056-198E35F7DB8E}"/>
              </a:ext>
            </a:extLst>
          </p:cNvPr>
          <p:cNvSpPr>
            <a:spLocks noGrp="1"/>
          </p:cNvSpPr>
          <p:nvPr>
            <p:ph type="sldNum" sz="quarter" idx="12"/>
          </p:nvPr>
        </p:nvSpPr>
        <p:spPr/>
        <p:txBody>
          <a:bodyPr/>
          <a:lstStyle/>
          <a:p>
            <a:fld id="{0064B987-7A28-403F-86B3-A863471BCB82}" type="slidenum">
              <a:rPr lang="en-US" altLang="en-US" smtClean="0"/>
              <a:pPr/>
              <a:t>‹#›</a:t>
            </a:fld>
            <a:endParaRPr lang="en-US" altLang="en-US"/>
          </a:p>
        </p:txBody>
      </p:sp>
    </p:spTree>
    <p:extLst>
      <p:ext uri="{BB962C8B-B14F-4D97-AF65-F5344CB8AC3E}">
        <p14:creationId xmlns:p14="http://schemas.microsoft.com/office/powerpoint/2010/main" val="1705259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770AC-5E42-4AB7-8BE4-E443EA7E8B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654B05-2767-D8C7-452E-3E937FEF3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0C889D-8232-707A-D1EB-87859B3FE4FC}"/>
              </a:ext>
            </a:extLst>
          </p:cNvPr>
          <p:cNvSpPr>
            <a:spLocks noGrp="1"/>
          </p:cNvSpPr>
          <p:nvPr>
            <p:ph type="dt" sz="half" idx="10"/>
          </p:nvPr>
        </p:nvSpPr>
        <p:spPr/>
        <p:txBody>
          <a:bodyPr/>
          <a:lstStyle/>
          <a:p>
            <a:pPr>
              <a:defRPr/>
            </a:pPr>
            <a:fld id="{5AA52361-AC80-4634-8E44-F1DB9FA16EDE}" type="datetimeFigureOut">
              <a:rPr lang="en-US" smtClean="0"/>
              <a:pPr>
                <a:defRPr/>
              </a:pPr>
              <a:t>3/13/2024</a:t>
            </a:fld>
            <a:endParaRPr lang="en-US"/>
          </a:p>
        </p:txBody>
      </p:sp>
      <p:sp>
        <p:nvSpPr>
          <p:cNvPr id="5" name="Footer Placeholder 4">
            <a:extLst>
              <a:ext uri="{FF2B5EF4-FFF2-40B4-BE49-F238E27FC236}">
                <a16:creationId xmlns:a16="http://schemas.microsoft.com/office/drawing/2014/main" id="{F1B4A2B7-3B10-DEE1-91A6-06E697D3EFC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3A5352A-3C97-3A38-879D-EC55CDBC8144}"/>
              </a:ext>
            </a:extLst>
          </p:cNvPr>
          <p:cNvSpPr>
            <a:spLocks noGrp="1"/>
          </p:cNvSpPr>
          <p:nvPr>
            <p:ph type="sldNum" sz="quarter" idx="12"/>
          </p:nvPr>
        </p:nvSpPr>
        <p:spPr/>
        <p:txBody>
          <a:bodyPr/>
          <a:lstStyle/>
          <a:p>
            <a:fld id="{AE221A79-A7B8-49A6-AB06-8CB761137564}" type="slidenum">
              <a:rPr lang="en-US" altLang="en-US" smtClean="0"/>
              <a:pPr/>
              <a:t>‹#›</a:t>
            </a:fld>
            <a:endParaRPr lang="en-US" altLang="en-US"/>
          </a:p>
        </p:txBody>
      </p:sp>
    </p:spTree>
    <p:extLst>
      <p:ext uri="{BB962C8B-B14F-4D97-AF65-F5344CB8AC3E}">
        <p14:creationId xmlns:p14="http://schemas.microsoft.com/office/powerpoint/2010/main" val="1393107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72A15-FD83-0A62-9E10-C1A622A7A63C}"/>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3C294211-A6B9-BFAD-C2FE-535F02505EAF}"/>
              </a:ext>
            </a:extLst>
          </p:cNvPr>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4CCE6B-0B0B-7F59-704C-BEF564FFF3EF}"/>
              </a:ext>
            </a:extLst>
          </p:cNvPr>
          <p:cNvSpPr>
            <a:spLocks noGrp="1"/>
          </p:cNvSpPr>
          <p:nvPr>
            <p:ph type="body" sz="half" idx="2"/>
          </p:nvPr>
        </p:nvSpPr>
        <p:spPr>
          <a:xfrm>
            <a:off x="629841" y="2057401"/>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C297D757-73F1-D738-885F-53E84D5A875F}"/>
              </a:ext>
            </a:extLst>
          </p:cNvPr>
          <p:cNvSpPr>
            <a:spLocks noGrp="1"/>
          </p:cNvSpPr>
          <p:nvPr>
            <p:ph type="dt" sz="half" idx="10"/>
          </p:nvPr>
        </p:nvSpPr>
        <p:spPr/>
        <p:txBody>
          <a:bodyPr/>
          <a:lstStyle/>
          <a:p>
            <a:pPr>
              <a:defRPr/>
            </a:pPr>
            <a:fld id="{122E09FC-BDAA-40A2-A030-47E9324986D7}" type="datetimeFigureOut">
              <a:rPr lang="en-US" smtClean="0"/>
              <a:pPr>
                <a:defRPr/>
              </a:pPr>
              <a:t>3/13/2024</a:t>
            </a:fld>
            <a:endParaRPr lang="en-US"/>
          </a:p>
        </p:txBody>
      </p:sp>
      <p:sp>
        <p:nvSpPr>
          <p:cNvPr id="6" name="Footer Placeholder 5">
            <a:extLst>
              <a:ext uri="{FF2B5EF4-FFF2-40B4-BE49-F238E27FC236}">
                <a16:creationId xmlns:a16="http://schemas.microsoft.com/office/drawing/2014/main" id="{613EC67A-D517-D079-C3E4-79B93BE10020}"/>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17D48AE2-91AC-37C1-8AE6-981418C4AEB3}"/>
              </a:ext>
            </a:extLst>
          </p:cNvPr>
          <p:cNvSpPr>
            <a:spLocks noGrp="1"/>
          </p:cNvSpPr>
          <p:nvPr>
            <p:ph type="sldNum" sz="quarter" idx="12"/>
          </p:nvPr>
        </p:nvSpPr>
        <p:spPr/>
        <p:txBody>
          <a:bodyPr/>
          <a:lstStyle/>
          <a:p>
            <a:fld id="{19C3D8CE-A02A-4E55-B588-DCD4B1365868}" type="slidenum">
              <a:rPr lang="en-US" altLang="en-US" smtClean="0"/>
              <a:pPr/>
              <a:t>‹#›</a:t>
            </a:fld>
            <a:endParaRPr lang="en-US" altLang="en-US"/>
          </a:p>
        </p:txBody>
      </p:sp>
    </p:spTree>
    <p:extLst>
      <p:ext uri="{BB962C8B-B14F-4D97-AF65-F5344CB8AC3E}">
        <p14:creationId xmlns:p14="http://schemas.microsoft.com/office/powerpoint/2010/main" val="2814995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F63C-280D-729D-D2D6-3BA815D9957C}"/>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a:extLst>
              <a:ext uri="{FF2B5EF4-FFF2-40B4-BE49-F238E27FC236}">
                <a16:creationId xmlns:a16="http://schemas.microsoft.com/office/drawing/2014/main" id="{68EF2D25-44B0-058E-6E04-321F53750B7E}"/>
              </a:ext>
            </a:extLst>
          </p:cNvPr>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a:extLst>
              <a:ext uri="{FF2B5EF4-FFF2-40B4-BE49-F238E27FC236}">
                <a16:creationId xmlns:a16="http://schemas.microsoft.com/office/drawing/2014/main" id="{052D4AA9-5411-EDCA-D6AC-4F39DC510889}"/>
              </a:ext>
            </a:extLst>
          </p:cNvPr>
          <p:cNvSpPr>
            <a:spLocks noGrp="1"/>
          </p:cNvSpPr>
          <p:nvPr>
            <p:ph type="body" sz="half" idx="2"/>
          </p:nvPr>
        </p:nvSpPr>
        <p:spPr>
          <a:xfrm>
            <a:off x="629841" y="2057401"/>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8C87BDAA-5326-EE7B-15DD-55BC7822A2F1}"/>
              </a:ext>
            </a:extLst>
          </p:cNvPr>
          <p:cNvSpPr>
            <a:spLocks noGrp="1"/>
          </p:cNvSpPr>
          <p:nvPr>
            <p:ph type="dt" sz="half" idx="10"/>
          </p:nvPr>
        </p:nvSpPr>
        <p:spPr/>
        <p:txBody>
          <a:bodyPr/>
          <a:lstStyle/>
          <a:p>
            <a:pPr>
              <a:defRPr/>
            </a:pPr>
            <a:fld id="{7D5F702F-206D-4424-91EE-93038AF30F8F}" type="datetimeFigureOut">
              <a:rPr lang="en-US" smtClean="0"/>
              <a:pPr>
                <a:defRPr/>
              </a:pPr>
              <a:t>3/13/2024</a:t>
            </a:fld>
            <a:endParaRPr lang="en-US"/>
          </a:p>
        </p:txBody>
      </p:sp>
      <p:sp>
        <p:nvSpPr>
          <p:cNvPr id="6" name="Footer Placeholder 5">
            <a:extLst>
              <a:ext uri="{FF2B5EF4-FFF2-40B4-BE49-F238E27FC236}">
                <a16:creationId xmlns:a16="http://schemas.microsoft.com/office/drawing/2014/main" id="{C5E26A41-5646-126F-63FA-4F6AABC180A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FE0D2514-67B3-B5B9-87C8-B367E60C5F3A}"/>
              </a:ext>
            </a:extLst>
          </p:cNvPr>
          <p:cNvSpPr>
            <a:spLocks noGrp="1"/>
          </p:cNvSpPr>
          <p:nvPr>
            <p:ph type="sldNum" sz="quarter" idx="12"/>
          </p:nvPr>
        </p:nvSpPr>
        <p:spPr/>
        <p:txBody>
          <a:bodyPr/>
          <a:lstStyle/>
          <a:p>
            <a:fld id="{46E7479E-308D-4919-9782-4C11C42AD699}" type="slidenum">
              <a:rPr lang="en-US" altLang="en-US" smtClean="0"/>
              <a:pPr/>
              <a:t>‹#›</a:t>
            </a:fld>
            <a:endParaRPr lang="en-US" altLang="en-US"/>
          </a:p>
        </p:txBody>
      </p:sp>
    </p:spTree>
    <p:extLst>
      <p:ext uri="{BB962C8B-B14F-4D97-AF65-F5344CB8AC3E}">
        <p14:creationId xmlns:p14="http://schemas.microsoft.com/office/powerpoint/2010/main" val="3124347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3F96-F2DC-7401-7683-0A27ECAC44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E7EC89-8DB3-12D8-C8BC-511FD9FADC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2F5D5-48F7-88AC-E208-79A5DE9A6E58}"/>
              </a:ext>
            </a:extLst>
          </p:cNvPr>
          <p:cNvSpPr>
            <a:spLocks noGrp="1"/>
          </p:cNvSpPr>
          <p:nvPr>
            <p:ph type="dt" sz="half" idx="10"/>
          </p:nvPr>
        </p:nvSpPr>
        <p:spPr/>
        <p:txBody>
          <a:bodyPr/>
          <a:lstStyle/>
          <a:p>
            <a:pPr>
              <a:defRPr/>
            </a:pPr>
            <a:fld id="{B0B499CC-311B-43DD-95A2-1C1CEB99B03A}" type="datetimeFigureOut">
              <a:rPr lang="en-US" smtClean="0"/>
              <a:pPr>
                <a:defRPr/>
              </a:pPr>
              <a:t>3/13/2024</a:t>
            </a:fld>
            <a:endParaRPr lang="en-US"/>
          </a:p>
        </p:txBody>
      </p:sp>
      <p:sp>
        <p:nvSpPr>
          <p:cNvPr id="5" name="Footer Placeholder 4">
            <a:extLst>
              <a:ext uri="{FF2B5EF4-FFF2-40B4-BE49-F238E27FC236}">
                <a16:creationId xmlns:a16="http://schemas.microsoft.com/office/drawing/2014/main" id="{62DE6457-F6DD-E7DD-FA3B-094E4FA6BCD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9F430CF-3880-8F73-C4C9-53B0CF76D093}"/>
              </a:ext>
            </a:extLst>
          </p:cNvPr>
          <p:cNvSpPr>
            <a:spLocks noGrp="1"/>
          </p:cNvSpPr>
          <p:nvPr>
            <p:ph type="sldNum" sz="quarter" idx="12"/>
          </p:nvPr>
        </p:nvSpPr>
        <p:spPr/>
        <p:txBody>
          <a:bodyPr/>
          <a:lstStyle/>
          <a:p>
            <a:fld id="{5D970A82-8AF3-4E1E-8861-9DAEF46B279C}" type="slidenum">
              <a:rPr lang="en-US" altLang="en-US" smtClean="0"/>
              <a:pPr/>
              <a:t>‹#›</a:t>
            </a:fld>
            <a:endParaRPr lang="en-US" altLang="en-US"/>
          </a:p>
        </p:txBody>
      </p:sp>
    </p:spTree>
    <p:extLst>
      <p:ext uri="{BB962C8B-B14F-4D97-AF65-F5344CB8AC3E}">
        <p14:creationId xmlns:p14="http://schemas.microsoft.com/office/powerpoint/2010/main" val="5210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C1B1B-306F-9C01-2749-99C292A6E96D}"/>
              </a:ext>
            </a:extLst>
          </p:cNvPr>
          <p:cNvSpPr>
            <a:spLocks noGrp="1"/>
          </p:cNvSpPr>
          <p:nvPr>
            <p:ph type="title" orient="vert"/>
          </p:nvPr>
        </p:nvSpPr>
        <p:spPr>
          <a:xfrm>
            <a:off x="6543676" y="365126"/>
            <a:ext cx="1971675"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CD5E97-2E45-D115-1F28-DDAD16F2C65D}"/>
              </a:ext>
            </a:extLst>
          </p:cNvPr>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B0336-B864-FA16-59BD-BFD26CADEA9A}"/>
              </a:ext>
            </a:extLst>
          </p:cNvPr>
          <p:cNvSpPr>
            <a:spLocks noGrp="1"/>
          </p:cNvSpPr>
          <p:nvPr>
            <p:ph type="dt" sz="half" idx="10"/>
          </p:nvPr>
        </p:nvSpPr>
        <p:spPr/>
        <p:txBody>
          <a:bodyPr/>
          <a:lstStyle/>
          <a:p>
            <a:pPr>
              <a:defRPr/>
            </a:pPr>
            <a:fld id="{AAC1180E-AFE9-4008-8629-84419A440312}" type="datetimeFigureOut">
              <a:rPr lang="en-US" smtClean="0"/>
              <a:pPr>
                <a:defRPr/>
              </a:pPr>
              <a:t>3/13/2024</a:t>
            </a:fld>
            <a:endParaRPr lang="en-US"/>
          </a:p>
        </p:txBody>
      </p:sp>
      <p:sp>
        <p:nvSpPr>
          <p:cNvPr id="5" name="Footer Placeholder 4">
            <a:extLst>
              <a:ext uri="{FF2B5EF4-FFF2-40B4-BE49-F238E27FC236}">
                <a16:creationId xmlns:a16="http://schemas.microsoft.com/office/drawing/2014/main" id="{E65B87DB-E17B-F642-9E8B-F5F89D1C3B2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3B6B0D-5C36-7987-7322-FE18C184A82B}"/>
              </a:ext>
            </a:extLst>
          </p:cNvPr>
          <p:cNvSpPr>
            <a:spLocks noGrp="1"/>
          </p:cNvSpPr>
          <p:nvPr>
            <p:ph type="sldNum" sz="quarter" idx="12"/>
          </p:nvPr>
        </p:nvSpPr>
        <p:spPr/>
        <p:txBody>
          <a:bodyPr/>
          <a:lstStyle/>
          <a:p>
            <a:fld id="{98785A25-59E9-4A33-A97F-DE8234DE73EF}" type="slidenum">
              <a:rPr lang="en-US" altLang="en-US" smtClean="0"/>
              <a:pPr/>
              <a:t>‹#›</a:t>
            </a:fld>
            <a:endParaRPr lang="en-US" altLang="en-US"/>
          </a:p>
        </p:txBody>
      </p:sp>
    </p:spTree>
    <p:extLst>
      <p:ext uri="{BB962C8B-B14F-4D97-AF65-F5344CB8AC3E}">
        <p14:creationId xmlns:p14="http://schemas.microsoft.com/office/powerpoint/2010/main" val="2767490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623"/>
        <p:cNvGrpSpPr/>
        <p:nvPr/>
      </p:nvGrpSpPr>
      <p:grpSpPr>
        <a:xfrm>
          <a:off x="0" y="0"/>
          <a:ext cx="0" cy="0"/>
          <a:chOff x="0" y="0"/>
          <a:chExt cx="0" cy="0"/>
        </a:xfrm>
      </p:grpSpPr>
      <p:sp>
        <p:nvSpPr>
          <p:cNvPr id="8461" name="Google Shape;8461;p13"/>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62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462" name="Google Shape;8462;p13"/>
          <p:cNvSpPr txBox="1">
            <a:spLocks noGrp="1"/>
          </p:cNvSpPr>
          <p:nvPr>
            <p:ph type="title" idx="2"/>
          </p:nvPr>
        </p:nvSpPr>
        <p:spPr>
          <a:xfrm>
            <a:off x="2042495" y="1711640"/>
            <a:ext cx="1736100" cy="96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1875"/>
            </a:lvl1pPr>
            <a:lvl2pPr lvl="1" algn="ctr" rtl="0">
              <a:spcBef>
                <a:spcPts val="0"/>
              </a:spcBef>
              <a:spcAft>
                <a:spcPts val="0"/>
              </a:spcAft>
              <a:buSzPts val="2500"/>
              <a:buNone/>
              <a:defRPr sz="1875"/>
            </a:lvl2pPr>
            <a:lvl3pPr lvl="2" algn="ctr" rtl="0">
              <a:spcBef>
                <a:spcPts val="0"/>
              </a:spcBef>
              <a:spcAft>
                <a:spcPts val="0"/>
              </a:spcAft>
              <a:buSzPts val="2500"/>
              <a:buNone/>
              <a:defRPr sz="1875"/>
            </a:lvl3pPr>
            <a:lvl4pPr lvl="3" algn="ctr" rtl="0">
              <a:spcBef>
                <a:spcPts val="0"/>
              </a:spcBef>
              <a:spcAft>
                <a:spcPts val="0"/>
              </a:spcAft>
              <a:buSzPts val="2500"/>
              <a:buNone/>
              <a:defRPr sz="1875"/>
            </a:lvl4pPr>
            <a:lvl5pPr lvl="4" algn="ctr" rtl="0">
              <a:spcBef>
                <a:spcPts val="0"/>
              </a:spcBef>
              <a:spcAft>
                <a:spcPts val="0"/>
              </a:spcAft>
              <a:buSzPts val="2500"/>
              <a:buNone/>
              <a:defRPr sz="1875"/>
            </a:lvl5pPr>
            <a:lvl6pPr lvl="5" algn="ctr" rtl="0">
              <a:spcBef>
                <a:spcPts val="0"/>
              </a:spcBef>
              <a:spcAft>
                <a:spcPts val="0"/>
              </a:spcAft>
              <a:buSzPts val="2500"/>
              <a:buNone/>
              <a:defRPr sz="1875"/>
            </a:lvl6pPr>
            <a:lvl7pPr lvl="6" algn="ctr" rtl="0">
              <a:spcBef>
                <a:spcPts val="0"/>
              </a:spcBef>
              <a:spcAft>
                <a:spcPts val="0"/>
              </a:spcAft>
              <a:buSzPts val="2500"/>
              <a:buNone/>
              <a:defRPr sz="1875"/>
            </a:lvl7pPr>
            <a:lvl8pPr lvl="7" algn="ctr" rtl="0">
              <a:spcBef>
                <a:spcPts val="0"/>
              </a:spcBef>
              <a:spcAft>
                <a:spcPts val="0"/>
              </a:spcAft>
              <a:buSzPts val="2500"/>
              <a:buNone/>
              <a:defRPr sz="1875"/>
            </a:lvl8pPr>
            <a:lvl9pPr lvl="8" algn="ctr" rtl="0">
              <a:spcBef>
                <a:spcPts val="0"/>
              </a:spcBef>
              <a:spcAft>
                <a:spcPts val="0"/>
              </a:spcAft>
              <a:buSzPts val="2500"/>
              <a:buNone/>
              <a:defRPr sz="1875"/>
            </a:lvl9pPr>
          </a:lstStyle>
          <a:p>
            <a:endParaRPr/>
          </a:p>
        </p:txBody>
      </p:sp>
      <p:sp>
        <p:nvSpPr>
          <p:cNvPr id="8463" name="Google Shape;8463;p13"/>
          <p:cNvSpPr txBox="1">
            <a:spLocks noGrp="1"/>
          </p:cNvSpPr>
          <p:nvPr>
            <p:ph type="subTitle" idx="1"/>
          </p:nvPr>
        </p:nvSpPr>
        <p:spPr>
          <a:xfrm>
            <a:off x="2044136" y="2778189"/>
            <a:ext cx="2013600" cy="646400"/>
          </a:xfrm>
          <a:prstGeom prst="rect">
            <a:avLst/>
          </a:prstGeom>
          <a:solidFill>
            <a:schemeClr val="lt2"/>
          </a:solidFill>
          <a:effectLst>
            <a:outerShdw dist="66675" dir="2640000" algn="bl" rotWithShape="0">
              <a:schemeClr val="dk1">
                <a:alpha val="10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05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64" name="Google Shape;8464;p13"/>
          <p:cNvSpPr txBox="1">
            <a:spLocks noGrp="1"/>
          </p:cNvSpPr>
          <p:nvPr>
            <p:ph type="title" idx="3"/>
          </p:nvPr>
        </p:nvSpPr>
        <p:spPr>
          <a:xfrm>
            <a:off x="5808149" y="1711708"/>
            <a:ext cx="1736100" cy="96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1875"/>
            </a:lvl1pPr>
            <a:lvl2pPr lvl="1" algn="ctr" rtl="0">
              <a:spcBef>
                <a:spcPts val="0"/>
              </a:spcBef>
              <a:spcAft>
                <a:spcPts val="0"/>
              </a:spcAft>
              <a:buSzPts val="2500"/>
              <a:buNone/>
              <a:defRPr sz="1875"/>
            </a:lvl2pPr>
            <a:lvl3pPr lvl="2" algn="ctr" rtl="0">
              <a:spcBef>
                <a:spcPts val="0"/>
              </a:spcBef>
              <a:spcAft>
                <a:spcPts val="0"/>
              </a:spcAft>
              <a:buSzPts val="2500"/>
              <a:buNone/>
              <a:defRPr sz="1875"/>
            </a:lvl3pPr>
            <a:lvl4pPr lvl="3" algn="ctr" rtl="0">
              <a:spcBef>
                <a:spcPts val="0"/>
              </a:spcBef>
              <a:spcAft>
                <a:spcPts val="0"/>
              </a:spcAft>
              <a:buSzPts val="2500"/>
              <a:buNone/>
              <a:defRPr sz="1875"/>
            </a:lvl4pPr>
            <a:lvl5pPr lvl="4" algn="ctr" rtl="0">
              <a:spcBef>
                <a:spcPts val="0"/>
              </a:spcBef>
              <a:spcAft>
                <a:spcPts val="0"/>
              </a:spcAft>
              <a:buSzPts val="2500"/>
              <a:buNone/>
              <a:defRPr sz="1875"/>
            </a:lvl5pPr>
            <a:lvl6pPr lvl="5" algn="ctr" rtl="0">
              <a:spcBef>
                <a:spcPts val="0"/>
              </a:spcBef>
              <a:spcAft>
                <a:spcPts val="0"/>
              </a:spcAft>
              <a:buSzPts val="2500"/>
              <a:buNone/>
              <a:defRPr sz="1875"/>
            </a:lvl6pPr>
            <a:lvl7pPr lvl="6" algn="ctr" rtl="0">
              <a:spcBef>
                <a:spcPts val="0"/>
              </a:spcBef>
              <a:spcAft>
                <a:spcPts val="0"/>
              </a:spcAft>
              <a:buSzPts val="2500"/>
              <a:buNone/>
              <a:defRPr sz="1875"/>
            </a:lvl7pPr>
            <a:lvl8pPr lvl="7" algn="ctr" rtl="0">
              <a:spcBef>
                <a:spcPts val="0"/>
              </a:spcBef>
              <a:spcAft>
                <a:spcPts val="0"/>
              </a:spcAft>
              <a:buSzPts val="2500"/>
              <a:buNone/>
              <a:defRPr sz="1875"/>
            </a:lvl8pPr>
            <a:lvl9pPr lvl="8" algn="ctr" rtl="0">
              <a:spcBef>
                <a:spcPts val="0"/>
              </a:spcBef>
              <a:spcAft>
                <a:spcPts val="0"/>
              </a:spcAft>
              <a:buSzPts val="2500"/>
              <a:buNone/>
              <a:defRPr sz="1875"/>
            </a:lvl9pPr>
          </a:lstStyle>
          <a:p>
            <a:endParaRPr/>
          </a:p>
        </p:txBody>
      </p:sp>
      <p:sp>
        <p:nvSpPr>
          <p:cNvPr id="8465" name="Google Shape;8465;p13"/>
          <p:cNvSpPr txBox="1">
            <a:spLocks noGrp="1"/>
          </p:cNvSpPr>
          <p:nvPr>
            <p:ph type="subTitle" idx="4"/>
          </p:nvPr>
        </p:nvSpPr>
        <p:spPr>
          <a:xfrm rot="512">
            <a:off x="5808630" y="2778120"/>
            <a:ext cx="2013600" cy="646400"/>
          </a:xfrm>
          <a:prstGeom prst="rect">
            <a:avLst/>
          </a:prstGeom>
          <a:solidFill>
            <a:schemeClr val="lt2"/>
          </a:solidFill>
          <a:effectLst>
            <a:outerShdw dist="66675" dir="2640000" algn="bl" rotWithShape="0">
              <a:schemeClr val="dk1">
                <a:alpha val="10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05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66" name="Google Shape;8466;p13"/>
          <p:cNvSpPr txBox="1">
            <a:spLocks noGrp="1"/>
          </p:cNvSpPr>
          <p:nvPr>
            <p:ph type="title" idx="5"/>
          </p:nvPr>
        </p:nvSpPr>
        <p:spPr>
          <a:xfrm rot="-1188">
            <a:off x="2042746" y="4054169"/>
            <a:ext cx="1736100" cy="96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1875"/>
            </a:lvl1pPr>
            <a:lvl2pPr lvl="1" algn="ctr" rtl="0">
              <a:spcBef>
                <a:spcPts val="0"/>
              </a:spcBef>
              <a:spcAft>
                <a:spcPts val="0"/>
              </a:spcAft>
              <a:buSzPts val="2500"/>
              <a:buNone/>
              <a:defRPr sz="1875"/>
            </a:lvl2pPr>
            <a:lvl3pPr lvl="2" algn="ctr" rtl="0">
              <a:spcBef>
                <a:spcPts val="0"/>
              </a:spcBef>
              <a:spcAft>
                <a:spcPts val="0"/>
              </a:spcAft>
              <a:buSzPts val="2500"/>
              <a:buNone/>
              <a:defRPr sz="1875"/>
            </a:lvl3pPr>
            <a:lvl4pPr lvl="3" algn="ctr" rtl="0">
              <a:spcBef>
                <a:spcPts val="0"/>
              </a:spcBef>
              <a:spcAft>
                <a:spcPts val="0"/>
              </a:spcAft>
              <a:buSzPts val="2500"/>
              <a:buNone/>
              <a:defRPr sz="1875"/>
            </a:lvl4pPr>
            <a:lvl5pPr lvl="4" algn="ctr" rtl="0">
              <a:spcBef>
                <a:spcPts val="0"/>
              </a:spcBef>
              <a:spcAft>
                <a:spcPts val="0"/>
              </a:spcAft>
              <a:buSzPts val="2500"/>
              <a:buNone/>
              <a:defRPr sz="1875"/>
            </a:lvl5pPr>
            <a:lvl6pPr lvl="5" algn="ctr" rtl="0">
              <a:spcBef>
                <a:spcPts val="0"/>
              </a:spcBef>
              <a:spcAft>
                <a:spcPts val="0"/>
              </a:spcAft>
              <a:buSzPts val="2500"/>
              <a:buNone/>
              <a:defRPr sz="1875"/>
            </a:lvl6pPr>
            <a:lvl7pPr lvl="6" algn="ctr" rtl="0">
              <a:spcBef>
                <a:spcPts val="0"/>
              </a:spcBef>
              <a:spcAft>
                <a:spcPts val="0"/>
              </a:spcAft>
              <a:buSzPts val="2500"/>
              <a:buNone/>
              <a:defRPr sz="1875"/>
            </a:lvl7pPr>
            <a:lvl8pPr lvl="7" algn="ctr" rtl="0">
              <a:spcBef>
                <a:spcPts val="0"/>
              </a:spcBef>
              <a:spcAft>
                <a:spcPts val="0"/>
              </a:spcAft>
              <a:buSzPts val="2500"/>
              <a:buNone/>
              <a:defRPr sz="1875"/>
            </a:lvl8pPr>
            <a:lvl9pPr lvl="8" algn="ctr" rtl="0">
              <a:spcBef>
                <a:spcPts val="0"/>
              </a:spcBef>
              <a:spcAft>
                <a:spcPts val="0"/>
              </a:spcAft>
              <a:buSzPts val="2500"/>
              <a:buNone/>
              <a:defRPr sz="1875"/>
            </a:lvl9pPr>
          </a:lstStyle>
          <a:p>
            <a:endParaRPr/>
          </a:p>
        </p:txBody>
      </p:sp>
      <p:sp>
        <p:nvSpPr>
          <p:cNvPr id="8467" name="Google Shape;8467;p13"/>
          <p:cNvSpPr txBox="1">
            <a:spLocks noGrp="1"/>
          </p:cNvSpPr>
          <p:nvPr>
            <p:ph type="subTitle" idx="6"/>
          </p:nvPr>
        </p:nvSpPr>
        <p:spPr>
          <a:xfrm rot="-512">
            <a:off x="2044116" y="5128916"/>
            <a:ext cx="2013600" cy="646400"/>
          </a:xfrm>
          <a:prstGeom prst="rect">
            <a:avLst/>
          </a:prstGeom>
          <a:solidFill>
            <a:schemeClr val="lt2"/>
          </a:solidFill>
          <a:effectLst>
            <a:outerShdw dist="66675" dir="2640000" algn="bl" rotWithShape="0">
              <a:schemeClr val="dk1">
                <a:alpha val="10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05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68" name="Google Shape;8468;p13"/>
          <p:cNvSpPr txBox="1">
            <a:spLocks noGrp="1"/>
          </p:cNvSpPr>
          <p:nvPr>
            <p:ph type="title" idx="7"/>
          </p:nvPr>
        </p:nvSpPr>
        <p:spPr>
          <a:xfrm>
            <a:off x="5808313" y="4054225"/>
            <a:ext cx="1736100" cy="96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1875"/>
            </a:lvl1pPr>
            <a:lvl2pPr lvl="1" algn="ctr" rtl="0">
              <a:spcBef>
                <a:spcPts val="0"/>
              </a:spcBef>
              <a:spcAft>
                <a:spcPts val="0"/>
              </a:spcAft>
              <a:buSzPts val="2500"/>
              <a:buNone/>
              <a:defRPr sz="1875"/>
            </a:lvl2pPr>
            <a:lvl3pPr lvl="2" algn="ctr" rtl="0">
              <a:spcBef>
                <a:spcPts val="0"/>
              </a:spcBef>
              <a:spcAft>
                <a:spcPts val="0"/>
              </a:spcAft>
              <a:buSzPts val="2500"/>
              <a:buNone/>
              <a:defRPr sz="1875"/>
            </a:lvl3pPr>
            <a:lvl4pPr lvl="3" algn="ctr" rtl="0">
              <a:spcBef>
                <a:spcPts val="0"/>
              </a:spcBef>
              <a:spcAft>
                <a:spcPts val="0"/>
              </a:spcAft>
              <a:buSzPts val="2500"/>
              <a:buNone/>
              <a:defRPr sz="1875"/>
            </a:lvl4pPr>
            <a:lvl5pPr lvl="4" algn="ctr" rtl="0">
              <a:spcBef>
                <a:spcPts val="0"/>
              </a:spcBef>
              <a:spcAft>
                <a:spcPts val="0"/>
              </a:spcAft>
              <a:buSzPts val="2500"/>
              <a:buNone/>
              <a:defRPr sz="1875"/>
            </a:lvl5pPr>
            <a:lvl6pPr lvl="5" algn="ctr" rtl="0">
              <a:spcBef>
                <a:spcPts val="0"/>
              </a:spcBef>
              <a:spcAft>
                <a:spcPts val="0"/>
              </a:spcAft>
              <a:buSzPts val="2500"/>
              <a:buNone/>
              <a:defRPr sz="1875"/>
            </a:lvl6pPr>
            <a:lvl7pPr lvl="6" algn="ctr" rtl="0">
              <a:spcBef>
                <a:spcPts val="0"/>
              </a:spcBef>
              <a:spcAft>
                <a:spcPts val="0"/>
              </a:spcAft>
              <a:buSzPts val="2500"/>
              <a:buNone/>
              <a:defRPr sz="1875"/>
            </a:lvl7pPr>
            <a:lvl8pPr lvl="7" algn="ctr" rtl="0">
              <a:spcBef>
                <a:spcPts val="0"/>
              </a:spcBef>
              <a:spcAft>
                <a:spcPts val="0"/>
              </a:spcAft>
              <a:buSzPts val="2500"/>
              <a:buNone/>
              <a:defRPr sz="1875"/>
            </a:lvl8pPr>
            <a:lvl9pPr lvl="8" algn="ctr" rtl="0">
              <a:spcBef>
                <a:spcPts val="0"/>
              </a:spcBef>
              <a:spcAft>
                <a:spcPts val="0"/>
              </a:spcAft>
              <a:buSzPts val="2500"/>
              <a:buNone/>
              <a:defRPr sz="1875"/>
            </a:lvl9pPr>
          </a:lstStyle>
          <a:p>
            <a:endParaRPr/>
          </a:p>
        </p:txBody>
      </p:sp>
      <p:sp>
        <p:nvSpPr>
          <p:cNvPr id="8469" name="Google Shape;8469;p13"/>
          <p:cNvSpPr txBox="1">
            <a:spLocks noGrp="1"/>
          </p:cNvSpPr>
          <p:nvPr>
            <p:ph type="subTitle" idx="8"/>
          </p:nvPr>
        </p:nvSpPr>
        <p:spPr>
          <a:xfrm rot="-512">
            <a:off x="5808563" y="5128793"/>
            <a:ext cx="2013600" cy="646400"/>
          </a:xfrm>
          <a:prstGeom prst="rect">
            <a:avLst/>
          </a:prstGeom>
          <a:solidFill>
            <a:schemeClr val="lt2"/>
          </a:solidFill>
          <a:effectLst>
            <a:outerShdw dist="66675" dir="2640000" algn="bl" rotWithShape="0">
              <a:schemeClr val="dk1">
                <a:alpha val="10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05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70" name="Google Shape;8470;p13"/>
          <p:cNvSpPr txBox="1">
            <a:spLocks noGrp="1"/>
          </p:cNvSpPr>
          <p:nvPr>
            <p:ph type="title" idx="9" hasCustomPrompt="1"/>
          </p:nvPr>
        </p:nvSpPr>
        <p:spPr>
          <a:xfrm>
            <a:off x="950788" y="1767035"/>
            <a:ext cx="826200" cy="8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250"/>
            </a:lvl1pPr>
            <a:lvl2pPr lvl="1" rtl="0">
              <a:spcBef>
                <a:spcPts val="0"/>
              </a:spcBef>
              <a:spcAft>
                <a:spcPts val="0"/>
              </a:spcAft>
              <a:buSzPts val="3000"/>
              <a:buNone/>
              <a:defRPr sz="2250"/>
            </a:lvl2pPr>
            <a:lvl3pPr lvl="2" rtl="0">
              <a:spcBef>
                <a:spcPts val="0"/>
              </a:spcBef>
              <a:spcAft>
                <a:spcPts val="0"/>
              </a:spcAft>
              <a:buSzPts val="3000"/>
              <a:buNone/>
              <a:defRPr sz="2250"/>
            </a:lvl3pPr>
            <a:lvl4pPr lvl="3" rtl="0">
              <a:spcBef>
                <a:spcPts val="0"/>
              </a:spcBef>
              <a:spcAft>
                <a:spcPts val="0"/>
              </a:spcAft>
              <a:buSzPts val="3000"/>
              <a:buNone/>
              <a:defRPr sz="2250"/>
            </a:lvl4pPr>
            <a:lvl5pPr lvl="4" rtl="0">
              <a:spcBef>
                <a:spcPts val="0"/>
              </a:spcBef>
              <a:spcAft>
                <a:spcPts val="0"/>
              </a:spcAft>
              <a:buSzPts val="3000"/>
              <a:buNone/>
              <a:defRPr sz="2250"/>
            </a:lvl5pPr>
            <a:lvl6pPr lvl="5" rtl="0">
              <a:spcBef>
                <a:spcPts val="0"/>
              </a:spcBef>
              <a:spcAft>
                <a:spcPts val="0"/>
              </a:spcAft>
              <a:buSzPts val="3000"/>
              <a:buNone/>
              <a:defRPr sz="2250"/>
            </a:lvl6pPr>
            <a:lvl7pPr lvl="6" rtl="0">
              <a:spcBef>
                <a:spcPts val="0"/>
              </a:spcBef>
              <a:spcAft>
                <a:spcPts val="0"/>
              </a:spcAft>
              <a:buSzPts val="3000"/>
              <a:buNone/>
              <a:defRPr sz="2250"/>
            </a:lvl7pPr>
            <a:lvl8pPr lvl="7" rtl="0">
              <a:spcBef>
                <a:spcPts val="0"/>
              </a:spcBef>
              <a:spcAft>
                <a:spcPts val="0"/>
              </a:spcAft>
              <a:buSzPts val="3000"/>
              <a:buNone/>
              <a:defRPr sz="2250"/>
            </a:lvl8pPr>
            <a:lvl9pPr lvl="8" rtl="0">
              <a:spcBef>
                <a:spcPts val="0"/>
              </a:spcBef>
              <a:spcAft>
                <a:spcPts val="0"/>
              </a:spcAft>
              <a:buSzPts val="3000"/>
              <a:buNone/>
              <a:defRPr sz="2250"/>
            </a:lvl9pPr>
          </a:lstStyle>
          <a:p>
            <a:r>
              <a:t>xx%</a:t>
            </a:r>
          </a:p>
        </p:txBody>
      </p:sp>
      <p:sp>
        <p:nvSpPr>
          <p:cNvPr id="8471" name="Google Shape;8471;p13"/>
          <p:cNvSpPr txBox="1">
            <a:spLocks noGrp="1"/>
          </p:cNvSpPr>
          <p:nvPr>
            <p:ph type="title" idx="13" hasCustomPrompt="1"/>
          </p:nvPr>
        </p:nvSpPr>
        <p:spPr>
          <a:xfrm>
            <a:off x="950788" y="4109639"/>
            <a:ext cx="826200" cy="8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250"/>
            </a:lvl1pPr>
            <a:lvl2pPr lvl="1" rtl="0">
              <a:spcBef>
                <a:spcPts val="0"/>
              </a:spcBef>
              <a:spcAft>
                <a:spcPts val="0"/>
              </a:spcAft>
              <a:buSzPts val="3000"/>
              <a:buNone/>
              <a:defRPr sz="2250"/>
            </a:lvl2pPr>
            <a:lvl3pPr lvl="2" rtl="0">
              <a:spcBef>
                <a:spcPts val="0"/>
              </a:spcBef>
              <a:spcAft>
                <a:spcPts val="0"/>
              </a:spcAft>
              <a:buSzPts val="3000"/>
              <a:buNone/>
              <a:defRPr sz="2250"/>
            </a:lvl3pPr>
            <a:lvl4pPr lvl="3" rtl="0">
              <a:spcBef>
                <a:spcPts val="0"/>
              </a:spcBef>
              <a:spcAft>
                <a:spcPts val="0"/>
              </a:spcAft>
              <a:buSzPts val="3000"/>
              <a:buNone/>
              <a:defRPr sz="2250"/>
            </a:lvl4pPr>
            <a:lvl5pPr lvl="4" rtl="0">
              <a:spcBef>
                <a:spcPts val="0"/>
              </a:spcBef>
              <a:spcAft>
                <a:spcPts val="0"/>
              </a:spcAft>
              <a:buSzPts val="3000"/>
              <a:buNone/>
              <a:defRPr sz="2250"/>
            </a:lvl5pPr>
            <a:lvl6pPr lvl="5" rtl="0">
              <a:spcBef>
                <a:spcPts val="0"/>
              </a:spcBef>
              <a:spcAft>
                <a:spcPts val="0"/>
              </a:spcAft>
              <a:buSzPts val="3000"/>
              <a:buNone/>
              <a:defRPr sz="2250"/>
            </a:lvl6pPr>
            <a:lvl7pPr lvl="6" rtl="0">
              <a:spcBef>
                <a:spcPts val="0"/>
              </a:spcBef>
              <a:spcAft>
                <a:spcPts val="0"/>
              </a:spcAft>
              <a:buSzPts val="3000"/>
              <a:buNone/>
              <a:defRPr sz="2250"/>
            </a:lvl7pPr>
            <a:lvl8pPr lvl="7" rtl="0">
              <a:spcBef>
                <a:spcPts val="0"/>
              </a:spcBef>
              <a:spcAft>
                <a:spcPts val="0"/>
              </a:spcAft>
              <a:buSzPts val="3000"/>
              <a:buNone/>
              <a:defRPr sz="2250"/>
            </a:lvl8pPr>
            <a:lvl9pPr lvl="8" rtl="0">
              <a:spcBef>
                <a:spcPts val="0"/>
              </a:spcBef>
              <a:spcAft>
                <a:spcPts val="0"/>
              </a:spcAft>
              <a:buSzPts val="3000"/>
              <a:buNone/>
              <a:defRPr sz="2250"/>
            </a:lvl9pPr>
          </a:lstStyle>
          <a:p>
            <a:r>
              <a:t>xx%</a:t>
            </a:r>
          </a:p>
        </p:txBody>
      </p:sp>
      <p:sp>
        <p:nvSpPr>
          <p:cNvPr id="8472" name="Google Shape;8472;p13"/>
          <p:cNvSpPr txBox="1">
            <a:spLocks noGrp="1"/>
          </p:cNvSpPr>
          <p:nvPr>
            <p:ph type="title" idx="14" hasCustomPrompt="1"/>
          </p:nvPr>
        </p:nvSpPr>
        <p:spPr>
          <a:xfrm>
            <a:off x="4709986" y="1767035"/>
            <a:ext cx="826200" cy="8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250"/>
            </a:lvl1pPr>
            <a:lvl2pPr lvl="1" rtl="0">
              <a:spcBef>
                <a:spcPts val="0"/>
              </a:spcBef>
              <a:spcAft>
                <a:spcPts val="0"/>
              </a:spcAft>
              <a:buSzPts val="3000"/>
              <a:buNone/>
              <a:defRPr sz="2250"/>
            </a:lvl2pPr>
            <a:lvl3pPr lvl="2" rtl="0">
              <a:spcBef>
                <a:spcPts val="0"/>
              </a:spcBef>
              <a:spcAft>
                <a:spcPts val="0"/>
              </a:spcAft>
              <a:buSzPts val="3000"/>
              <a:buNone/>
              <a:defRPr sz="2250"/>
            </a:lvl3pPr>
            <a:lvl4pPr lvl="3" rtl="0">
              <a:spcBef>
                <a:spcPts val="0"/>
              </a:spcBef>
              <a:spcAft>
                <a:spcPts val="0"/>
              </a:spcAft>
              <a:buSzPts val="3000"/>
              <a:buNone/>
              <a:defRPr sz="2250"/>
            </a:lvl4pPr>
            <a:lvl5pPr lvl="4" rtl="0">
              <a:spcBef>
                <a:spcPts val="0"/>
              </a:spcBef>
              <a:spcAft>
                <a:spcPts val="0"/>
              </a:spcAft>
              <a:buSzPts val="3000"/>
              <a:buNone/>
              <a:defRPr sz="2250"/>
            </a:lvl5pPr>
            <a:lvl6pPr lvl="5" rtl="0">
              <a:spcBef>
                <a:spcPts val="0"/>
              </a:spcBef>
              <a:spcAft>
                <a:spcPts val="0"/>
              </a:spcAft>
              <a:buSzPts val="3000"/>
              <a:buNone/>
              <a:defRPr sz="2250"/>
            </a:lvl6pPr>
            <a:lvl7pPr lvl="6" rtl="0">
              <a:spcBef>
                <a:spcPts val="0"/>
              </a:spcBef>
              <a:spcAft>
                <a:spcPts val="0"/>
              </a:spcAft>
              <a:buSzPts val="3000"/>
              <a:buNone/>
              <a:defRPr sz="2250"/>
            </a:lvl7pPr>
            <a:lvl8pPr lvl="7" rtl="0">
              <a:spcBef>
                <a:spcPts val="0"/>
              </a:spcBef>
              <a:spcAft>
                <a:spcPts val="0"/>
              </a:spcAft>
              <a:buSzPts val="3000"/>
              <a:buNone/>
              <a:defRPr sz="2250"/>
            </a:lvl8pPr>
            <a:lvl9pPr lvl="8" rtl="0">
              <a:spcBef>
                <a:spcPts val="0"/>
              </a:spcBef>
              <a:spcAft>
                <a:spcPts val="0"/>
              </a:spcAft>
              <a:buSzPts val="3000"/>
              <a:buNone/>
              <a:defRPr sz="2250"/>
            </a:lvl9pPr>
          </a:lstStyle>
          <a:p>
            <a:r>
              <a:t>xx%</a:t>
            </a:r>
          </a:p>
        </p:txBody>
      </p:sp>
      <p:sp>
        <p:nvSpPr>
          <p:cNvPr id="8473" name="Google Shape;8473;p13"/>
          <p:cNvSpPr txBox="1">
            <a:spLocks noGrp="1"/>
          </p:cNvSpPr>
          <p:nvPr>
            <p:ph type="title" idx="15" hasCustomPrompt="1"/>
          </p:nvPr>
        </p:nvSpPr>
        <p:spPr>
          <a:xfrm rot="1248">
            <a:off x="4709986" y="4109639"/>
            <a:ext cx="826200" cy="8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250"/>
            </a:lvl1pPr>
            <a:lvl2pPr lvl="1" rtl="0">
              <a:spcBef>
                <a:spcPts val="0"/>
              </a:spcBef>
              <a:spcAft>
                <a:spcPts val="0"/>
              </a:spcAft>
              <a:buSzPts val="3000"/>
              <a:buNone/>
              <a:defRPr sz="2250"/>
            </a:lvl2pPr>
            <a:lvl3pPr lvl="2" rtl="0">
              <a:spcBef>
                <a:spcPts val="0"/>
              </a:spcBef>
              <a:spcAft>
                <a:spcPts val="0"/>
              </a:spcAft>
              <a:buSzPts val="3000"/>
              <a:buNone/>
              <a:defRPr sz="2250"/>
            </a:lvl3pPr>
            <a:lvl4pPr lvl="3" rtl="0">
              <a:spcBef>
                <a:spcPts val="0"/>
              </a:spcBef>
              <a:spcAft>
                <a:spcPts val="0"/>
              </a:spcAft>
              <a:buSzPts val="3000"/>
              <a:buNone/>
              <a:defRPr sz="2250"/>
            </a:lvl4pPr>
            <a:lvl5pPr lvl="4" rtl="0">
              <a:spcBef>
                <a:spcPts val="0"/>
              </a:spcBef>
              <a:spcAft>
                <a:spcPts val="0"/>
              </a:spcAft>
              <a:buSzPts val="3000"/>
              <a:buNone/>
              <a:defRPr sz="2250"/>
            </a:lvl5pPr>
            <a:lvl6pPr lvl="5" rtl="0">
              <a:spcBef>
                <a:spcPts val="0"/>
              </a:spcBef>
              <a:spcAft>
                <a:spcPts val="0"/>
              </a:spcAft>
              <a:buSzPts val="3000"/>
              <a:buNone/>
              <a:defRPr sz="2250"/>
            </a:lvl6pPr>
            <a:lvl7pPr lvl="6" rtl="0">
              <a:spcBef>
                <a:spcPts val="0"/>
              </a:spcBef>
              <a:spcAft>
                <a:spcPts val="0"/>
              </a:spcAft>
              <a:buSzPts val="3000"/>
              <a:buNone/>
              <a:defRPr sz="2250"/>
            </a:lvl7pPr>
            <a:lvl8pPr lvl="7" rtl="0">
              <a:spcBef>
                <a:spcPts val="0"/>
              </a:spcBef>
              <a:spcAft>
                <a:spcPts val="0"/>
              </a:spcAft>
              <a:buSzPts val="3000"/>
              <a:buNone/>
              <a:defRPr sz="2250"/>
            </a:lvl8pPr>
            <a:lvl9pPr lvl="8" rtl="0">
              <a:spcBef>
                <a:spcPts val="0"/>
              </a:spcBef>
              <a:spcAft>
                <a:spcPts val="0"/>
              </a:spcAft>
              <a:buSzPts val="3000"/>
              <a:buNone/>
              <a:defRPr sz="2250"/>
            </a:lvl9pPr>
          </a:lstStyle>
          <a:p>
            <a:r>
              <a:t>xx%</a:t>
            </a:r>
          </a:p>
        </p:txBody>
      </p:sp>
    </p:spTree>
    <p:extLst>
      <p:ext uri="{BB962C8B-B14F-4D97-AF65-F5344CB8AC3E}">
        <p14:creationId xmlns:p14="http://schemas.microsoft.com/office/powerpoint/2010/main" val="2311488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F511E9-775E-4DD7-BB1A-F7DF47A76693}"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ECC72-39A6-42C6-B26C-7FD86D9F210C}" type="slidenum">
              <a:rPr lang="en-US" smtClean="0"/>
              <a:pPr/>
              <a:t>‹#›</a:t>
            </a:fld>
            <a:endParaRPr lang="en-US"/>
          </a:p>
        </p:txBody>
      </p:sp>
    </p:spTree>
    <p:extLst>
      <p:ext uri="{BB962C8B-B14F-4D97-AF65-F5344CB8AC3E}">
        <p14:creationId xmlns:p14="http://schemas.microsoft.com/office/powerpoint/2010/main" val="2955185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F511E9-775E-4DD7-BB1A-F7DF47A76693}"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ECC72-39A6-42C6-B26C-7FD86D9F210C}" type="slidenum">
              <a:rPr lang="en-US" smtClean="0"/>
              <a:pPr/>
              <a:t>‹#›</a:t>
            </a:fld>
            <a:endParaRPr lang="en-US"/>
          </a:p>
        </p:txBody>
      </p:sp>
    </p:spTree>
    <p:extLst>
      <p:ext uri="{BB962C8B-B14F-4D97-AF65-F5344CB8AC3E}">
        <p14:creationId xmlns:p14="http://schemas.microsoft.com/office/powerpoint/2010/main" val="2960935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F511E9-775E-4DD7-BB1A-F7DF47A76693}"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ECC72-39A6-42C6-B26C-7FD86D9F210C}" type="slidenum">
              <a:rPr lang="en-US" smtClean="0"/>
              <a:pPr/>
              <a:t>‹#›</a:t>
            </a:fld>
            <a:endParaRPr lang="en-US"/>
          </a:p>
        </p:txBody>
      </p:sp>
    </p:spTree>
    <p:extLst>
      <p:ext uri="{BB962C8B-B14F-4D97-AF65-F5344CB8AC3E}">
        <p14:creationId xmlns:p14="http://schemas.microsoft.com/office/powerpoint/2010/main" val="3648647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F511E9-775E-4DD7-BB1A-F7DF47A76693}"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EECC72-39A6-42C6-B26C-7FD86D9F210C}" type="slidenum">
              <a:rPr lang="en-US" smtClean="0"/>
              <a:pPr/>
              <a:t>‹#›</a:t>
            </a:fld>
            <a:endParaRPr lang="en-US"/>
          </a:p>
        </p:txBody>
      </p:sp>
    </p:spTree>
    <p:extLst>
      <p:ext uri="{BB962C8B-B14F-4D97-AF65-F5344CB8AC3E}">
        <p14:creationId xmlns:p14="http://schemas.microsoft.com/office/powerpoint/2010/main" val="9577599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F511E9-775E-4DD7-BB1A-F7DF47A76693}" type="datetimeFigureOut">
              <a:rPr lang="en-US" smtClean="0"/>
              <a:pPr/>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EECC72-39A6-42C6-B26C-7FD86D9F210C}" type="slidenum">
              <a:rPr lang="en-US" smtClean="0"/>
              <a:pPr/>
              <a:t>‹#›</a:t>
            </a:fld>
            <a:endParaRPr lang="en-US"/>
          </a:p>
        </p:txBody>
      </p:sp>
    </p:spTree>
    <p:extLst>
      <p:ext uri="{BB962C8B-B14F-4D97-AF65-F5344CB8AC3E}">
        <p14:creationId xmlns:p14="http://schemas.microsoft.com/office/powerpoint/2010/main" val="647215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3689-7101-E9AD-CDB9-0A4B5E834A3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4EED48A-89B8-94D6-EA34-050D2A6F0F1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B947CE-4D96-90E5-F8C8-40E3B6ED3EEB}"/>
              </a:ext>
            </a:extLst>
          </p:cNvPr>
          <p:cNvSpPr>
            <a:spLocks noGrp="1"/>
          </p:cNvSpPr>
          <p:nvPr>
            <p:ph type="dt" sz="half" idx="10"/>
          </p:nvPr>
        </p:nvSpPr>
        <p:spPr/>
        <p:txBody>
          <a:bodyPr/>
          <a:lstStyle/>
          <a:p>
            <a:pPr>
              <a:defRPr/>
            </a:pPr>
            <a:fld id="{4715A017-C8E8-4B5B-AB2F-28B9685DAD7D}" type="datetimeFigureOut">
              <a:rPr lang="en-US" smtClean="0"/>
              <a:pPr>
                <a:defRPr/>
              </a:pPr>
              <a:t>3/13/2024</a:t>
            </a:fld>
            <a:endParaRPr lang="en-US"/>
          </a:p>
        </p:txBody>
      </p:sp>
      <p:sp>
        <p:nvSpPr>
          <p:cNvPr id="5" name="Footer Placeholder 4">
            <a:extLst>
              <a:ext uri="{FF2B5EF4-FFF2-40B4-BE49-F238E27FC236}">
                <a16:creationId xmlns:a16="http://schemas.microsoft.com/office/drawing/2014/main" id="{24C80DB1-24D4-A143-93BB-A1812C07657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4A7A294-0F63-B130-05AA-A29E776E07AE}"/>
              </a:ext>
            </a:extLst>
          </p:cNvPr>
          <p:cNvSpPr>
            <a:spLocks noGrp="1"/>
          </p:cNvSpPr>
          <p:nvPr>
            <p:ph type="sldNum" sz="quarter" idx="12"/>
          </p:nvPr>
        </p:nvSpPr>
        <p:spPr/>
        <p:txBody>
          <a:bodyPr/>
          <a:lstStyle/>
          <a:p>
            <a:fld id="{5E547074-149E-4AE0-8153-D8D034F7DC86}" type="slidenum">
              <a:rPr lang="en-US" altLang="en-US" smtClean="0"/>
              <a:pPr/>
              <a:t>‹#›</a:t>
            </a:fld>
            <a:endParaRPr lang="en-US" altLang="en-US"/>
          </a:p>
        </p:txBody>
      </p:sp>
    </p:spTree>
    <p:extLst>
      <p:ext uri="{BB962C8B-B14F-4D97-AF65-F5344CB8AC3E}">
        <p14:creationId xmlns:p14="http://schemas.microsoft.com/office/powerpoint/2010/main" val="4164878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F511E9-775E-4DD7-BB1A-F7DF47A76693}" type="datetimeFigureOut">
              <a:rPr lang="en-US" smtClean="0"/>
              <a:pPr/>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EECC72-39A6-42C6-B26C-7FD86D9F210C}" type="slidenum">
              <a:rPr lang="en-US" smtClean="0"/>
              <a:pPr/>
              <a:t>‹#›</a:t>
            </a:fld>
            <a:endParaRPr lang="en-US"/>
          </a:p>
        </p:txBody>
      </p:sp>
    </p:spTree>
    <p:extLst>
      <p:ext uri="{BB962C8B-B14F-4D97-AF65-F5344CB8AC3E}">
        <p14:creationId xmlns:p14="http://schemas.microsoft.com/office/powerpoint/2010/main" val="2397364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F511E9-775E-4DD7-BB1A-F7DF47A76693}" type="datetimeFigureOut">
              <a:rPr lang="en-US" smtClean="0"/>
              <a:pPr/>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EECC72-39A6-42C6-B26C-7FD86D9F210C}" type="slidenum">
              <a:rPr lang="en-US" smtClean="0"/>
              <a:pPr/>
              <a:t>‹#›</a:t>
            </a:fld>
            <a:endParaRPr lang="en-US"/>
          </a:p>
        </p:txBody>
      </p:sp>
    </p:spTree>
    <p:extLst>
      <p:ext uri="{BB962C8B-B14F-4D97-AF65-F5344CB8AC3E}">
        <p14:creationId xmlns:p14="http://schemas.microsoft.com/office/powerpoint/2010/main" val="1523683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F511E9-775E-4DD7-BB1A-F7DF47A76693}"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EECC72-39A6-42C6-B26C-7FD86D9F210C}" type="slidenum">
              <a:rPr lang="en-US" smtClean="0"/>
              <a:pPr/>
              <a:t>‹#›</a:t>
            </a:fld>
            <a:endParaRPr lang="en-US"/>
          </a:p>
        </p:txBody>
      </p:sp>
    </p:spTree>
    <p:extLst>
      <p:ext uri="{BB962C8B-B14F-4D97-AF65-F5344CB8AC3E}">
        <p14:creationId xmlns:p14="http://schemas.microsoft.com/office/powerpoint/2010/main" val="30489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F511E9-775E-4DD7-BB1A-F7DF47A76693}"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EECC72-39A6-42C6-B26C-7FD86D9F210C}" type="slidenum">
              <a:rPr lang="en-US" smtClean="0"/>
              <a:pPr/>
              <a:t>‹#›</a:t>
            </a:fld>
            <a:endParaRPr lang="en-US"/>
          </a:p>
        </p:txBody>
      </p:sp>
    </p:spTree>
    <p:extLst>
      <p:ext uri="{BB962C8B-B14F-4D97-AF65-F5344CB8AC3E}">
        <p14:creationId xmlns:p14="http://schemas.microsoft.com/office/powerpoint/2010/main" val="3098998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F511E9-775E-4DD7-BB1A-F7DF47A76693}"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ECC72-39A6-42C6-B26C-7FD86D9F210C}" type="slidenum">
              <a:rPr lang="en-US" smtClean="0"/>
              <a:pPr/>
              <a:t>‹#›</a:t>
            </a:fld>
            <a:endParaRPr lang="en-US"/>
          </a:p>
        </p:txBody>
      </p:sp>
    </p:spTree>
    <p:extLst>
      <p:ext uri="{BB962C8B-B14F-4D97-AF65-F5344CB8AC3E}">
        <p14:creationId xmlns:p14="http://schemas.microsoft.com/office/powerpoint/2010/main" val="186595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F511E9-775E-4DD7-BB1A-F7DF47A76693}"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ECC72-39A6-42C6-B26C-7FD86D9F210C}" type="slidenum">
              <a:rPr lang="en-US" smtClean="0"/>
              <a:pPr/>
              <a:t>‹#›</a:t>
            </a:fld>
            <a:endParaRPr lang="en-US"/>
          </a:p>
        </p:txBody>
      </p:sp>
    </p:spTree>
    <p:extLst>
      <p:ext uri="{BB962C8B-B14F-4D97-AF65-F5344CB8AC3E}">
        <p14:creationId xmlns:p14="http://schemas.microsoft.com/office/powerpoint/2010/main" val="1737911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989"/>
        <p:cNvGrpSpPr/>
        <p:nvPr/>
      </p:nvGrpSpPr>
      <p:grpSpPr>
        <a:xfrm>
          <a:off x="0" y="0"/>
          <a:ext cx="0" cy="0"/>
          <a:chOff x="0" y="0"/>
          <a:chExt cx="0" cy="0"/>
        </a:xfrm>
      </p:grpSpPr>
      <p:sp>
        <p:nvSpPr>
          <p:cNvPr id="1017" name="Google Shape;1017;p34"/>
          <p:cNvSpPr txBox="1">
            <a:spLocks noGrp="1"/>
          </p:cNvSpPr>
          <p:nvPr>
            <p:ph type="title"/>
          </p:nvPr>
        </p:nvSpPr>
        <p:spPr>
          <a:xfrm>
            <a:off x="1038525" y="553804"/>
            <a:ext cx="70668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1018" name="Google Shape;1018;p34"/>
          <p:cNvSpPr txBox="1">
            <a:spLocks noGrp="1"/>
          </p:cNvSpPr>
          <p:nvPr>
            <p:ph type="subTitle" idx="1"/>
          </p:nvPr>
        </p:nvSpPr>
        <p:spPr>
          <a:xfrm>
            <a:off x="5106550" y="3718867"/>
            <a:ext cx="2970300" cy="34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a:buNone/>
              <a:defRPr sz="2933" b="1">
                <a:solidFill>
                  <a:schemeClr val="accent2"/>
                </a:solidFill>
                <a:latin typeface="Bebas Neue"/>
                <a:ea typeface="Bebas Neue"/>
                <a:cs typeface="Bebas Neue"/>
                <a:sym typeface="Bebas Neue"/>
              </a:defRPr>
            </a:lvl1pPr>
            <a:lvl2pPr lvl="1"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2pPr>
            <a:lvl3pPr lvl="2"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3pPr>
            <a:lvl4pPr lvl="3"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4pPr>
            <a:lvl5pPr lvl="4"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5pPr>
            <a:lvl6pPr lvl="5"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6pPr>
            <a:lvl7pPr lvl="6"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7pPr>
            <a:lvl8pPr lvl="7"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8pPr>
            <a:lvl9pPr lvl="8"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9pPr>
          </a:lstStyle>
          <a:p>
            <a:endParaRPr/>
          </a:p>
        </p:txBody>
      </p:sp>
      <p:sp>
        <p:nvSpPr>
          <p:cNvPr id="1019" name="Google Shape;1019;p34"/>
          <p:cNvSpPr txBox="1">
            <a:spLocks noGrp="1"/>
          </p:cNvSpPr>
          <p:nvPr>
            <p:ph type="subTitle" idx="2"/>
          </p:nvPr>
        </p:nvSpPr>
        <p:spPr>
          <a:xfrm>
            <a:off x="5108850" y="3958800"/>
            <a:ext cx="3533700" cy="1864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6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
        <p:nvSpPr>
          <p:cNvPr id="1020" name="Google Shape;1020;p34"/>
          <p:cNvSpPr txBox="1">
            <a:spLocks noGrp="1"/>
          </p:cNvSpPr>
          <p:nvPr>
            <p:ph type="subTitle" idx="3"/>
          </p:nvPr>
        </p:nvSpPr>
        <p:spPr>
          <a:xfrm>
            <a:off x="713100" y="1776867"/>
            <a:ext cx="3241500" cy="34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a:buNone/>
              <a:defRPr sz="2933" b="1">
                <a:solidFill>
                  <a:schemeClr val="accent2"/>
                </a:solidFill>
                <a:latin typeface="Bebas Neue"/>
                <a:ea typeface="Bebas Neue"/>
                <a:cs typeface="Bebas Neue"/>
                <a:sym typeface="Bebas Neue"/>
              </a:defRPr>
            </a:lvl1pPr>
            <a:lvl2pPr lvl="1"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2pPr>
            <a:lvl3pPr lvl="2"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3pPr>
            <a:lvl4pPr lvl="3"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4pPr>
            <a:lvl5pPr lvl="4"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5pPr>
            <a:lvl6pPr lvl="5"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6pPr>
            <a:lvl7pPr lvl="6"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7pPr>
            <a:lvl8pPr lvl="7"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8pPr>
            <a:lvl9pPr lvl="8"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9pPr>
          </a:lstStyle>
          <a:p>
            <a:endParaRPr/>
          </a:p>
        </p:txBody>
      </p:sp>
      <p:sp>
        <p:nvSpPr>
          <p:cNvPr id="1021" name="Google Shape;1021;p34"/>
          <p:cNvSpPr txBox="1">
            <a:spLocks noGrp="1"/>
          </p:cNvSpPr>
          <p:nvPr>
            <p:ph type="subTitle" idx="4"/>
          </p:nvPr>
        </p:nvSpPr>
        <p:spPr>
          <a:xfrm>
            <a:off x="715600" y="2016800"/>
            <a:ext cx="4138500" cy="280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6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
        <p:nvSpPr>
          <p:cNvPr id="1022" name="Google Shape;1022;p34"/>
          <p:cNvSpPr txBox="1">
            <a:spLocks noGrp="1"/>
          </p:cNvSpPr>
          <p:nvPr>
            <p:ph type="subTitle" idx="5"/>
          </p:nvPr>
        </p:nvSpPr>
        <p:spPr>
          <a:xfrm>
            <a:off x="5105400" y="1776867"/>
            <a:ext cx="2970300" cy="34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a:buNone/>
              <a:defRPr sz="2933" b="1">
                <a:solidFill>
                  <a:schemeClr val="accent2"/>
                </a:solidFill>
                <a:latin typeface="Bebas Neue"/>
                <a:ea typeface="Bebas Neue"/>
                <a:cs typeface="Bebas Neue"/>
                <a:sym typeface="Bebas Neue"/>
              </a:defRPr>
            </a:lvl1pPr>
            <a:lvl2pPr lvl="1"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2pPr>
            <a:lvl3pPr lvl="2"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3pPr>
            <a:lvl4pPr lvl="3"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4pPr>
            <a:lvl5pPr lvl="4"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5pPr>
            <a:lvl6pPr lvl="5"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6pPr>
            <a:lvl7pPr lvl="6"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7pPr>
            <a:lvl8pPr lvl="7"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8pPr>
            <a:lvl9pPr lvl="8"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9pPr>
          </a:lstStyle>
          <a:p>
            <a:endParaRPr/>
          </a:p>
        </p:txBody>
      </p:sp>
      <p:sp>
        <p:nvSpPr>
          <p:cNvPr id="1023" name="Google Shape;1023;p34"/>
          <p:cNvSpPr txBox="1">
            <a:spLocks noGrp="1"/>
          </p:cNvSpPr>
          <p:nvPr>
            <p:ph type="subTitle" idx="6"/>
          </p:nvPr>
        </p:nvSpPr>
        <p:spPr>
          <a:xfrm>
            <a:off x="5107700" y="2016800"/>
            <a:ext cx="3533700" cy="106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6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Tree>
    <p:extLst>
      <p:ext uri="{BB962C8B-B14F-4D97-AF65-F5344CB8AC3E}">
        <p14:creationId xmlns:p14="http://schemas.microsoft.com/office/powerpoint/2010/main" val="38556744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3/13/2024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7007987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4B24F41-9B01-9016-214B-04D074CAD4FA}"/>
              </a:ext>
            </a:extLst>
          </p:cNvPr>
          <p:cNvSpPr>
            <a:spLocks noGrp="1"/>
          </p:cNvSpPr>
          <p:nvPr>
            <p:ph type="dt" sz="half" idx="10"/>
          </p:nvPr>
        </p:nvSpPr>
        <p:spPr/>
        <p:txBody>
          <a:bodyPr/>
          <a:lstStyle>
            <a:lvl1pPr>
              <a:defRPr/>
            </a:lvl1pPr>
          </a:lstStyle>
          <a:p>
            <a:pPr>
              <a:defRPr/>
            </a:pPr>
            <a:fld id="{20166A1E-B340-42EF-A1D8-70F1B5451EDC}" type="datetimeFigureOut">
              <a:rPr lang="en-US"/>
              <a:pPr>
                <a:defRPr/>
              </a:pPr>
              <a:t>3/13/2024</a:t>
            </a:fld>
            <a:endParaRPr lang="en-US"/>
          </a:p>
        </p:txBody>
      </p:sp>
      <p:sp>
        <p:nvSpPr>
          <p:cNvPr id="5" name="Footer Placeholder 4">
            <a:extLst>
              <a:ext uri="{FF2B5EF4-FFF2-40B4-BE49-F238E27FC236}">
                <a16:creationId xmlns:a16="http://schemas.microsoft.com/office/drawing/2014/main" id="{934C67FA-75CA-3683-E881-E457C7E295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07A1B1-0E11-DC18-1A3D-B6B89A3E632D}"/>
              </a:ext>
            </a:extLst>
          </p:cNvPr>
          <p:cNvSpPr>
            <a:spLocks noGrp="1"/>
          </p:cNvSpPr>
          <p:nvPr>
            <p:ph type="sldNum" sz="quarter" idx="12"/>
          </p:nvPr>
        </p:nvSpPr>
        <p:spPr/>
        <p:txBody>
          <a:bodyPr/>
          <a:lstStyle>
            <a:lvl1pPr>
              <a:defRPr/>
            </a:lvl1pPr>
          </a:lstStyle>
          <a:p>
            <a:pPr>
              <a:defRPr/>
            </a:pPr>
            <a:fld id="{1F99725A-561B-415B-9855-4E6124641F15}" type="slidenum">
              <a:rPr lang="en-US" altLang="en-US"/>
              <a:pPr>
                <a:defRPr/>
              </a:pPr>
              <a:t>‹#›</a:t>
            </a:fld>
            <a:endParaRPr lang="en-US" altLang="en-US"/>
          </a:p>
        </p:txBody>
      </p:sp>
    </p:spTree>
    <p:extLst>
      <p:ext uri="{BB962C8B-B14F-4D97-AF65-F5344CB8AC3E}">
        <p14:creationId xmlns:p14="http://schemas.microsoft.com/office/powerpoint/2010/main" val="20151035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1A249-6A98-BF6B-524C-ADF2D1450D9A}"/>
              </a:ext>
            </a:extLst>
          </p:cNvPr>
          <p:cNvSpPr>
            <a:spLocks noGrp="1"/>
          </p:cNvSpPr>
          <p:nvPr>
            <p:ph type="dt" sz="half" idx="10"/>
          </p:nvPr>
        </p:nvSpPr>
        <p:spPr/>
        <p:txBody>
          <a:bodyPr/>
          <a:lstStyle>
            <a:lvl1pPr>
              <a:defRPr/>
            </a:lvl1pPr>
          </a:lstStyle>
          <a:p>
            <a:pPr>
              <a:defRPr/>
            </a:pPr>
            <a:fld id="{44CA524D-95BF-4F91-9D65-F2E137A02A62}" type="datetimeFigureOut">
              <a:rPr lang="en-US"/>
              <a:pPr>
                <a:defRPr/>
              </a:pPr>
              <a:t>3/13/2024</a:t>
            </a:fld>
            <a:endParaRPr lang="en-US"/>
          </a:p>
        </p:txBody>
      </p:sp>
      <p:sp>
        <p:nvSpPr>
          <p:cNvPr id="5" name="Footer Placeholder 4">
            <a:extLst>
              <a:ext uri="{FF2B5EF4-FFF2-40B4-BE49-F238E27FC236}">
                <a16:creationId xmlns:a16="http://schemas.microsoft.com/office/drawing/2014/main" id="{A07D93E3-2A59-1906-3E31-DE1B2DFE07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420D2B-5955-F948-7639-4F77BE7A76A7}"/>
              </a:ext>
            </a:extLst>
          </p:cNvPr>
          <p:cNvSpPr>
            <a:spLocks noGrp="1"/>
          </p:cNvSpPr>
          <p:nvPr>
            <p:ph type="sldNum" sz="quarter" idx="12"/>
          </p:nvPr>
        </p:nvSpPr>
        <p:spPr/>
        <p:txBody>
          <a:bodyPr/>
          <a:lstStyle>
            <a:lvl1pPr>
              <a:defRPr/>
            </a:lvl1pPr>
          </a:lstStyle>
          <a:p>
            <a:pPr>
              <a:defRPr/>
            </a:pPr>
            <a:fld id="{CD33BB5E-2827-4454-93EC-0E3553453AB8}" type="slidenum">
              <a:rPr lang="en-US" altLang="en-US"/>
              <a:pPr>
                <a:defRPr/>
              </a:pPr>
              <a:t>‹#›</a:t>
            </a:fld>
            <a:endParaRPr lang="en-US" altLang="en-US"/>
          </a:p>
        </p:txBody>
      </p:sp>
    </p:spTree>
    <p:extLst>
      <p:ext uri="{BB962C8B-B14F-4D97-AF65-F5344CB8AC3E}">
        <p14:creationId xmlns:p14="http://schemas.microsoft.com/office/powerpoint/2010/main" val="2575085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C99D-6603-1745-B916-A85BDDE5CB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CC2B6-82AD-A662-8728-E79AE480FC6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B8DF99-B237-5247-6A71-818F47CA133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4C8F54-520C-ED1D-EF3C-1D3D8D666B20}"/>
              </a:ext>
            </a:extLst>
          </p:cNvPr>
          <p:cNvSpPr>
            <a:spLocks noGrp="1"/>
          </p:cNvSpPr>
          <p:nvPr>
            <p:ph type="dt" sz="half" idx="10"/>
          </p:nvPr>
        </p:nvSpPr>
        <p:spPr/>
        <p:txBody>
          <a:bodyPr/>
          <a:lstStyle/>
          <a:p>
            <a:pPr>
              <a:defRPr/>
            </a:pPr>
            <a:fld id="{91EC222A-CAD4-4E68-89C6-DD90B2024596}" type="datetimeFigureOut">
              <a:rPr lang="en-US" smtClean="0"/>
              <a:pPr>
                <a:defRPr/>
              </a:pPr>
              <a:t>3/13/2024</a:t>
            </a:fld>
            <a:endParaRPr lang="en-US"/>
          </a:p>
        </p:txBody>
      </p:sp>
      <p:sp>
        <p:nvSpPr>
          <p:cNvPr id="6" name="Footer Placeholder 5">
            <a:extLst>
              <a:ext uri="{FF2B5EF4-FFF2-40B4-BE49-F238E27FC236}">
                <a16:creationId xmlns:a16="http://schemas.microsoft.com/office/drawing/2014/main" id="{B5A56D61-1E4E-56D7-C1C5-73D62850C910}"/>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C1DA561B-6CA6-D28D-AB57-D979BED32107}"/>
              </a:ext>
            </a:extLst>
          </p:cNvPr>
          <p:cNvSpPr>
            <a:spLocks noGrp="1"/>
          </p:cNvSpPr>
          <p:nvPr>
            <p:ph type="sldNum" sz="quarter" idx="12"/>
          </p:nvPr>
        </p:nvSpPr>
        <p:spPr/>
        <p:txBody>
          <a:bodyPr/>
          <a:lstStyle/>
          <a:p>
            <a:fld id="{91838CAB-8AFB-4D96-8A05-4E4C8DFFEE5E}" type="slidenum">
              <a:rPr lang="en-US" altLang="en-US" smtClean="0"/>
              <a:pPr/>
              <a:t>‹#›</a:t>
            </a:fld>
            <a:endParaRPr lang="en-US" altLang="en-US"/>
          </a:p>
        </p:txBody>
      </p:sp>
    </p:spTree>
    <p:extLst>
      <p:ext uri="{BB962C8B-B14F-4D97-AF65-F5344CB8AC3E}">
        <p14:creationId xmlns:p14="http://schemas.microsoft.com/office/powerpoint/2010/main" val="35974025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222F91-E415-D195-C63A-7815A95D638E}"/>
              </a:ext>
            </a:extLst>
          </p:cNvPr>
          <p:cNvSpPr>
            <a:spLocks noGrp="1"/>
          </p:cNvSpPr>
          <p:nvPr>
            <p:ph type="dt" sz="half" idx="10"/>
          </p:nvPr>
        </p:nvSpPr>
        <p:spPr/>
        <p:txBody>
          <a:bodyPr/>
          <a:lstStyle>
            <a:lvl1pPr>
              <a:defRPr/>
            </a:lvl1pPr>
          </a:lstStyle>
          <a:p>
            <a:pPr>
              <a:defRPr/>
            </a:pPr>
            <a:fld id="{BEEDB98B-CABE-4B1B-87FE-3DFD703C9F65}" type="datetimeFigureOut">
              <a:rPr lang="en-US"/>
              <a:pPr>
                <a:defRPr/>
              </a:pPr>
              <a:t>3/13/2024</a:t>
            </a:fld>
            <a:endParaRPr lang="en-US"/>
          </a:p>
        </p:txBody>
      </p:sp>
      <p:sp>
        <p:nvSpPr>
          <p:cNvPr id="5" name="Footer Placeholder 4">
            <a:extLst>
              <a:ext uri="{FF2B5EF4-FFF2-40B4-BE49-F238E27FC236}">
                <a16:creationId xmlns:a16="http://schemas.microsoft.com/office/drawing/2014/main" id="{7227D26D-EF89-5FD2-144B-213E9037ED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F472BE-8D9D-B695-9100-A67EA88A99F0}"/>
              </a:ext>
            </a:extLst>
          </p:cNvPr>
          <p:cNvSpPr>
            <a:spLocks noGrp="1"/>
          </p:cNvSpPr>
          <p:nvPr>
            <p:ph type="sldNum" sz="quarter" idx="12"/>
          </p:nvPr>
        </p:nvSpPr>
        <p:spPr/>
        <p:txBody>
          <a:bodyPr/>
          <a:lstStyle>
            <a:lvl1pPr>
              <a:defRPr/>
            </a:lvl1pPr>
          </a:lstStyle>
          <a:p>
            <a:pPr>
              <a:defRPr/>
            </a:pPr>
            <a:fld id="{182DE62D-B98E-4106-90FE-B4BEBF081410}" type="slidenum">
              <a:rPr lang="en-US" altLang="en-US"/>
              <a:pPr>
                <a:defRPr/>
              </a:pPr>
              <a:t>‹#›</a:t>
            </a:fld>
            <a:endParaRPr lang="en-US" altLang="en-US"/>
          </a:p>
        </p:txBody>
      </p:sp>
    </p:spTree>
    <p:extLst>
      <p:ext uri="{BB962C8B-B14F-4D97-AF65-F5344CB8AC3E}">
        <p14:creationId xmlns:p14="http://schemas.microsoft.com/office/powerpoint/2010/main" val="419531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3BC8081-8E3B-75DA-46D9-87C3DBE06385}"/>
              </a:ext>
            </a:extLst>
          </p:cNvPr>
          <p:cNvSpPr>
            <a:spLocks noGrp="1"/>
          </p:cNvSpPr>
          <p:nvPr>
            <p:ph type="dt" sz="half" idx="10"/>
          </p:nvPr>
        </p:nvSpPr>
        <p:spPr/>
        <p:txBody>
          <a:bodyPr/>
          <a:lstStyle>
            <a:lvl1pPr>
              <a:defRPr/>
            </a:lvl1pPr>
          </a:lstStyle>
          <a:p>
            <a:pPr>
              <a:defRPr/>
            </a:pPr>
            <a:fld id="{CD6B5241-85A8-4B57-B8AE-F87D219B2D27}" type="datetimeFigureOut">
              <a:rPr lang="en-US"/>
              <a:pPr>
                <a:defRPr/>
              </a:pPr>
              <a:t>3/13/2024</a:t>
            </a:fld>
            <a:endParaRPr lang="en-US"/>
          </a:p>
        </p:txBody>
      </p:sp>
      <p:sp>
        <p:nvSpPr>
          <p:cNvPr id="6" name="Footer Placeholder 4">
            <a:extLst>
              <a:ext uri="{FF2B5EF4-FFF2-40B4-BE49-F238E27FC236}">
                <a16:creationId xmlns:a16="http://schemas.microsoft.com/office/drawing/2014/main" id="{FC327FF1-1383-15D8-1273-DC5EA0BA024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8ECA2E8-D183-DB16-2098-39329E546EDA}"/>
              </a:ext>
            </a:extLst>
          </p:cNvPr>
          <p:cNvSpPr>
            <a:spLocks noGrp="1"/>
          </p:cNvSpPr>
          <p:nvPr>
            <p:ph type="sldNum" sz="quarter" idx="12"/>
          </p:nvPr>
        </p:nvSpPr>
        <p:spPr/>
        <p:txBody>
          <a:bodyPr/>
          <a:lstStyle>
            <a:lvl1pPr>
              <a:defRPr/>
            </a:lvl1pPr>
          </a:lstStyle>
          <a:p>
            <a:pPr>
              <a:defRPr/>
            </a:pPr>
            <a:fld id="{6E26AD59-F82F-4D92-AB88-B6C3A05CBE54}" type="slidenum">
              <a:rPr lang="en-US" altLang="en-US"/>
              <a:pPr>
                <a:defRPr/>
              </a:pPr>
              <a:t>‹#›</a:t>
            </a:fld>
            <a:endParaRPr lang="en-US" altLang="en-US"/>
          </a:p>
        </p:txBody>
      </p:sp>
    </p:spTree>
    <p:extLst>
      <p:ext uri="{BB962C8B-B14F-4D97-AF65-F5344CB8AC3E}">
        <p14:creationId xmlns:p14="http://schemas.microsoft.com/office/powerpoint/2010/main" val="38505906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7B530C3-2540-E7FC-F9C3-ABB663EDAEE0}"/>
              </a:ext>
            </a:extLst>
          </p:cNvPr>
          <p:cNvSpPr>
            <a:spLocks noGrp="1"/>
          </p:cNvSpPr>
          <p:nvPr>
            <p:ph type="dt" sz="half" idx="10"/>
          </p:nvPr>
        </p:nvSpPr>
        <p:spPr/>
        <p:txBody>
          <a:bodyPr/>
          <a:lstStyle>
            <a:lvl1pPr>
              <a:defRPr/>
            </a:lvl1pPr>
          </a:lstStyle>
          <a:p>
            <a:pPr>
              <a:defRPr/>
            </a:pPr>
            <a:fld id="{12C4E586-7D06-4B50-A068-85E3FB061CC4}" type="datetimeFigureOut">
              <a:rPr lang="en-US"/>
              <a:pPr>
                <a:defRPr/>
              </a:pPr>
              <a:t>3/13/2024</a:t>
            </a:fld>
            <a:endParaRPr lang="en-US"/>
          </a:p>
        </p:txBody>
      </p:sp>
      <p:sp>
        <p:nvSpPr>
          <p:cNvPr id="8" name="Footer Placeholder 4">
            <a:extLst>
              <a:ext uri="{FF2B5EF4-FFF2-40B4-BE49-F238E27FC236}">
                <a16:creationId xmlns:a16="http://schemas.microsoft.com/office/drawing/2014/main" id="{8CE6CD86-B0BD-BE04-E338-6A44B03D17A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4DBF9E4-1042-7610-A006-BEE35F9CC271}"/>
              </a:ext>
            </a:extLst>
          </p:cNvPr>
          <p:cNvSpPr>
            <a:spLocks noGrp="1"/>
          </p:cNvSpPr>
          <p:nvPr>
            <p:ph type="sldNum" sz="quarter" idx="12"/>
          </p:nvPr>
        </p:nvSpPr>
        <p:spPr/>
        <p:txBody>
          <a:bodyPr/>
          <a:lstStyle>
            <a:lvl1pPr>
              <a:defRPr/>
            </a:lvl1pPr>
          </a:lstStyle>
          <a:p>
            <a:pPr>
              <a:defRPr/>
            </a:pPr>
            <a:fld id="{C92510EA-EDB0-41F6-A9E7-F990FF5EEE2E}" type="slidenum">
              <a:rPr lang="en-US" altLang="en-US"/>
              <a:pPr>
                <a:defRPr/>
              </a:pPr>
              <a:t>‹#›</a:t>
            </a:fld>
            <a:endParaRPr lang="en-US" altLang="en-US"/>
          </a:p>
        </p:txBody>
      </p:sp>
    </p:spTree>
    <p:extLst>
      <p:ext uri="{BB962C8B-B14F-4D97-AF65-F5344CB8AC3E}">
        <p14:creationId xmlns:p14="http://schemas.microsoft.com/office/powerpoint/2010/main" val="9617536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80F0CA9-4243-6544-7017-44F67955B4C1}"/>
              </a:ext>
            </a:extLst>
          </p:cNvPr>
          <p:cNvSpPr>
            <a:spLocks noGrp="1"/>
          </p:cNvSpPr>
          <p:nvPr>
            <p:ph type="dt" sz="half" idx="10"/>
          </p:nvPr>
        </p:nvSpPr>
        <p:spPr/>
        <p:txBody>
          <a:bodyPr/>
          <a:lstStyle>
            <a:lvl1pPr>
              <a:defRPr/>
            </a:lvl1pPr>
          </a:lstStyle>
          <a:p>
            <a:pPr>
              <a:defRPr/>
            </a:pPr>
            <a:fld id="{284BADA1-9925-4934-AE1A-97B77BA12E20}" type="datetimeFigureOut">
              <a:rPr lang="en-US"/>
              <a:pPr>
                <a:defRPr/>
              </a:pPr>
              <a:t>3/13/2024</a:t>
            </a:fld>
            <a:endParaRPr lang="en-US"/>
          </a:p>
        </p:txBody>
      </p:sp>
      <p:sp>
        <p:nvSpPr>
          <p:cNvPr id="4" name="Footer Placeholder 4">
            <a:extLst>
              <a:ext uri="{FF2B5EF4-FFF2-40B4-BE49-F238E27FC236}">
                <a16:creationId xmlns:a16="http://schemas.microsoft.com/office/drawing/2014/main" id="{152F517D-2015-FE81-55D1-6227611873D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9BA5093-C08B-4501-62A3-904DC3DE0AED}"/>
              </a:ext>
            </a:extLst>
          </p:cNvPr>
          <p:cNvSpPr>
            <a:spLocks noGrp="1"/>
          </p:cNvSpPr>
          <p:nvPr>
            <p:ph type="sldNum" sz="quarter" idx="12"/>
          </p:nvPr>
        </p:nvSpPr>
        <p:spPr/>
        <p:txBody>
          <a:bodyPr/>
          <a:lstStyle>
            <a:lvl1pPr>
              <a:defRPr/>
            </a:lvl1pPr>
          </a:lstStyle>
          <a:p>
            <a:pPr>
              <a:defRPr/>
            </a:pPr>
            <a:fld id="{69C55A1F-6F2F-4DDE-97FB-37A81623E023}" type="slidenum">
              <a:rPr lang="en-US" altLang="en-US"/>
              <a:pPr>
                <a:defRPr/>
              </a:pPr>
              <a:t>‹#›</a:t>
            </a:fld>
            <a:endParaRPr lang="en-US" altLang="en-US"/>
          </a:p>
        </p:txBody>
      </p:sp>
    </p:spTree>
    <p:extLst>
      <p:ext uri="{BB962C8B-B14F-4D97-AF65-F5344CB8AC3E}">
        <p14:creationId xmlns:p14="http://schemas.microsoft.com/office/powerpoint/2010/main" val="724170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56BBB2A-69D7-C63A-025E-8581E34C8780}"/>
              </a:ext>
            </a:extLst>
          </p:cNvPr>
          <p:cNvSpPr>
            <a:spLocks noGrp="1"/>
          </p:cNvSpPr>
          <p:nvPr>
            <p:ph type="dt" sz="half" idx="10"/>
          </p:nvPr>
        </p:nvSpPr>
        <p:spPr/>
        <p:txBody>
          <a:bodyPr/>
          <a:lstStyle>
            <a:lvl1pPr>
              <a:defRPr/>
            </a:lvl1pPr>
          </a:lstStyle>
          <a:p>
            <a:pPr>
              <a:defRPr/>
            </a:pPr>
            <a:fld id="{276D8A6F-ACE5-43B9-B12C-82CECED27826}" type="datetimeFigureOut">
              <a:rPr lang="en-US"/>
              <a:pPr>
                <a:defRPr/>
              </a:pPr>
              <a:t>3/13/2024</a:t>
            </a:fld>
            <a:endParaRPr lang="en-US"/>
          </a:p>
        </p:txBody>
      </p:sp>
      <p:sp>
        <p:nvSpPr>
          <p:cNvPr id="3" name="Footer Placeholder 4">
            <a:extLst>
              <a:ext uri="{FF2B5EF4-FFF2-40B4-BE49-F238E27FC236}">
                <a16:creationId xmlns:a16="http://schemas.microsoft.com/office/drawing/2014/main" id="{2CD73F9B-3CB2-FADF-5A0E-DB8B834A77B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9E7BB38-25DD-02EC-3CA6-2A91D2F01920}"/>
              </a:ext>
            </a:extLst>
          </p:cNvPr>
          <p:cNvSpPr>
            <a:spLocks noGrp="1"/>
          </p:cNvSpPr>
          <p:nvPr>
            <p:ph type="sldNum" sz="quarter" idx="12"/>
          </p:nvPr>
        </p:nvSpPr>
        <p:spPr/>
        <p:txBody>
          <a:bodyPr/>
          <a:lstStyle>
            <a:lvl1pPr>
              <a:defRPr/>
            </a:lvl1pPr>
          </a:lstStyle>
          <a:p>
            <a:pPr>
              <a:defRPr/>
            </a:pPr>
            <a:fld id="{6313E336-1512-48E6-956F-4A1C9B5F4A47}" type="slidenum">
              <a:rPr lang="en-US" altLang="en-US"/>
              <a:pPr>
                <a:defRPr/>
              </a:pPr>
              <a:t>‹#›</a:t>
            </a:fld>
            <a:endParaRPr lang="en-US" altLang="en-US"/>
          </a:p>
        </p:txBody>
      </p:sp>
    </p:spTree>
    <p:extLst>
      <p:ext uri="{BB962C8B-B14F-4D97-AF65-F5344CB8AC3E}">
        <p14:creationId xmlns:p14="http://schemas.microsoft.com/office/powerpoint/2010/main" val="29031194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15D91E72-ABDC-88FA-6C6B-7AA446CBD83D}"/>
              </a:ext>
            </a:extLst>
          </p:cNvPr>
          <p:cNvSpPr>
            <a:spLocks noGrp="1"/>
          </p:cNvSpPr>
          <p:nvPr>
            <p:ph type="dt" sz="half" idx="10"/>
          </p:nvPr>
        </p:nvSpPr>
        <p:spPr/>
        <p:txBody>
          <a:bodyPr/>
          <a:lstStyle>
            <a:lvl1pPr>
              <a:defRPr/>
            </a:lvl1pPr>
          </a:lstStyle>
          <a:p>
            <a:pPr>
              <a:defRPr/>
            </a:pPr>
            <a:fld id="{BA0744A9-3FB7-4982-902D-5EEAEDC1DBC2}" type="datetimeFigureOut">
              <a:rPr lang="en-US"/>
              <a:pPr>
                <a:defRPr/>
              </a:pPr>
              <a:t>3/13/2024</a:t>
            </a:fld>
            <a:endParaRPr lang="en-US"/>
          </a:p>
        </p:txBody>
      </p:sp>
      <p:sp>
        <p:nvSpPr>
          <p:cNvPr id="6" name="Footer Placeholder 4">
            <a:extLst>
              <a:ext uri="{FF2B5EF4-FFF2-40B4-BE49-F238E27FC236}">
                <a16:creationId xmlns:a16="http://schemas.microsoft.com/office/drawing/2014/main" id="{09AD92B8-23F9-A1F3-A097-E320A70DD7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DAA7E37-2411-5C76-467F-F6C2D6B626EF}"/>
              </a:ext>
            </a:extLst>
          </p:cNvPr>
          <p:cNvSpPr>
            <a:spLocks noGrp="1"/>
          </p:cNvSpPr>
          <p:nvPr>
            <p:ph type="sldNum" sz="quarter" idx="12"/>
          </p:nvPr>
        </p:nvSpPr>
        <p:spPr/>
        <p:txBody>
          <a:bodyPr/>
          <a:lstStyle>
            <a:lvl1pPr>
              <a:defRPr/>
            </a:lvl1pPr>
          </a:lstStyle>
          <a:p>
            <a:pPr>
              <a:defRPr/>
            </a:pPr>
            <a:fld id="{4CCEAC55-7E5E-4658-BE55-A2DA24DBFDCD}" type="slidenum">
              <a:rPr lang="en-US" altLang="en-US"/>
              <a:pPr>
                <a:defRPr/>
              </a:pPr>
              <a:t>‹#›</a:t>
            </a:fld>
            <a:endParaRPr lang="en-US" altLang="en-US"/>
          </a:p>
        </p:txBody>
      </p:sp>
    </p:spTree>
    <p:extLst>
      <p:ext uri="{BB962C8B-B14F-4D97-AF65-F5344CB8AC3E}">
        <p14:creationId xmlns:p14="http://schemas.microsoft.com/office/powerpoint/2010/main" val="37912813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B334B2E3-6E76-C5EB-C422-35CF731B1D79}"/>
              </a:ext>
            </a:extLst>
          </p:cNvPr>
          <p:cNvSpPr>
            <a:spLocks noGrp="1"/>
          </p:cNvSpPr>
          <p:nvPr>
            <p:ph type="dt" sz="half" idx="10"/>
          </p:nvPr>
        </p:nvSpPr>
        <p:spPr/>
        <p:txBody>
          <a:bodyPr/>
          <a:lstStyle>
            <a:lvl1pPr>
              <a:defRPr/>
            </a:lvl1pPr>
          </a:lstStyle>
          <a:p>
            <a:pPr>
              <a:defRPr/>
            </a:pPr>
            <a:fld id="{FC586611-3475-4D37-8A05-FCAA4B1E0B42}" type="datetimeFigureOut">
              <a:rPr lang="en-US"/>
              <a:pPr>
                <a:defRPr/>
              </a:pPr>
              <a:t>3/13/2024</a:t>
            </a:fld>
            <a:endParaRPr lang="en-US"/>
          </a:p>
        </p:txBody>
      </p:sp>
      <p:sp>
        <p:nvSpPr>
          <p:cNvPr id="6" name="Footer Placeholder 4">
            <a:extLst>
              <a:ext uri="{FF2B5EF4-FFF2-40B4-BE49-F238E27FC236}">
                <a16:creationId xmlns:a16="http://schemas.microsoft.com/office/drawing/2014/main" id="{2614F4D6-B5CC-6AE3-F911-618440581A8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47DCB2-3DB6-7587-757C-C4B0D694A64A}"/>
              </a:ext>
            </a:extLst>
          </p:cNvPr>
          <p:cNvSpPr>
            <a:spLocks noGrp="1"/>
          </p:cNvSpPr>
          <p:nvPr>
            <p:ph type="sldNum" sz="quarter" idx="12"/>
          </p:nvPr>
        </p:nvSpPr>
        <p:spPr/>
        <p:txBody>
          <a:bodyPr/>
          <a:lstStyle>
            <a:lvl1pPr>
              <a:defRPr/>
            </a:lvl1pPr>
          </a:lstStyle>
          <a:p>
            <a:pPr>
              <a:defRPr/>
            </a:pPr>
            <a:fld id="{9EF09395-EEE9-4281-A3A5-AF5D8145F934}" type="slidenum">
              <a:rPr lang="en-US" altLang="en-US"/>
              <a:pPr>
                <a:defRPr/>
              </a:pPr>
              <a:t>‹#›</a:t>
            </a:fld>
            <a:endParaRPr lang="en-US" altLang="en-US"/>
          </a:p>
        </p:txBody>
      </p:sp>
    </p:spTree>
    <p:extLst>
      <p:ext uri="{BB962C8B-B14F-4D97-AF65-F5344CB8AC3E}">
        <p14:creationId xmlns:p14="http://schemas.microsoft.com/office/powerpoint/2010/main" val="949025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D4A62-091A-8FB7-7E44-B4621E4370F2}"/>
              </a:ext>
            </a:extLst>
          </p:cNvPr>
          <p:cNvSpPr>
            <a:spLocks noGrp="1"/>
          </p:cNvSpPr>
          <p:nvPr>
            <p:ph type="dt" sz="half" idx="10"/>
          </p:nvPr>
        </p:nvSpPr>
        <p:spPr/>
        <p:txBody>
          <a:bodyPr/>
          <a:lstStyle>
            <a:lvl1pPr>
              <a:defRPr/>
            </a:lvl1pPr>
          </a:lstStyle>
          <a:p>
            <a:pPr>
              <a:defRPr/>
            </a:pPr>
            <a:fld id="{B1DF197B-57FF-4AF3-92A9-C643B1070A6A}" type="datetimeFigureOut">
              <a:rPr lang="en-US"/>
              <a:pPr>
                <a:defRPr/>
              </a:pPr>
              <a:t>3/13/2024</a:t>
            </a:fld>
            <a:endParaRPr lang="en-US"/>
          </a:p>
        </p:txBody>
      </p:sp>
      <p:sp>
        <p:nvSpPr>
          <p:cNvPr id="5" name="Footer Placeholder 4">
            <a:extLst>
              <a:ext uri="{FF2B5EF4-FFF2-40B4-BE49-F238E27FC236}">
                <a16:creationId xmlns:a16="http://schemas.microsoft.com/office/drawing/2014/main" id="{BDA98437-AA61-DAC8-7393-B947D3DBBC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36D2DB1-DC4D-A245-34AC-1847B2825533}"/>
              </a:ext>
            </a:extLst>
          </p:cNvPr>
          <p:cNvSpPr>
            <a:spLocks noGrp="1"/>
          </p:cNvSpPr>
          <p:nvPr>
            <p:ph type="sldNum" sz="quarter" idx="12"/>
          </p:nvPr>
        </p:nvSpPr>
        <p:spPr/>
        <p:txBody>
          <a:bodyPr/>
          <a:lstStyle>
            <a:lvl1pPr>
              <a:defRPr/>
            </a:lvl1pPr>
          </a:lstStyle>
          <a:p>
            <a:pPr>
              <a:defRPr/>
            </a:pPr>
            <a:fld id="{40FCD337-8429-489F-9A0C-A64900CDDA91}" type="slidenum">
              <a:rPr lang="en-US" altLang="en-US"/>
              <a:pPr>
                <a:defRPr/>
              </a:pPr>
              <a:t>‹#›</a:t>
            </a:fld>
            <a:endParaRPr lang="en-US" altLang="en-US"/>
          </a:p>
        </p:txBody>
      </p:sp>
    </p:spTree>
    <p:extLst>
      <p:ext uri="{BB962C8B-B14F-4D97-AF65-F5344CB8AC3E}">
        <p14:creationId xmlns:p14="http://schemas.microsoft.com/office/powerpoint/2010/main" val="2857366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E0EE9-411B-F9D0-FBCF-46C35822253A}"/>
              </a:ext>
            </a:extLst>
          </p:cNvPr>
          <p:cNvSpPr>
            <a:spLocks noGrp="1"/>
          </p:cNvSpPr>
          <p:nvPr>
            <p:ph type="dt" sz="half" idx="10"/>
          </p:nvPr>
        </p:nvSpPr>
        <p:spPr/>
        <p:txBody>
          <a:bodyPr/>
          <a:lstStyle>
            <a:lvl1pPr>
              <a:defRPr/>
            </a:lvl1pPr>
          </a:lstStyle>
          <a:p>
            <a:pPr>
              <a:defRPr/>
            </a:pPr>
            <a:fld id="{55491DDA-5031-46A0-A68D-562EBAEEB7DE}" type="datetimeFigureOut">
              <a:rPr lang="en-US"/>
              <a:pPr>
                <a:defRPr/>
              </a:pPr>
              <a:t>3/13/2024</a:t>
            </a:fld>
            <a:endParaRPr lang="en-US"/>
          </a:p>
        </p:txBody>
      </p:sp>
      <p:sp>
        <p:nvSpPr>
          <p:cNvPr id="5" name="Footer Placeholder 4">
            <a:extLst>
              <a:ext uri="{FF2B5EF4-FFF2-40B4-BE49-F238E27FC236}">
                <a16:creationId xmlns:a16="http://schemas.microsoft.com/office/drawing/2014/main" id="{5FF36C6E-093F-3489-84D2-101A215CC0F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A7C3822-CCE5-1FC5-E8A0-29A23F03FBF2}"/>
              </a:ext>
            </a:extLst>
          </p:cNvPr>
          <p:cNvSpPr>
            <a:spLocks noGrp="1"/>
          </p:cNvSpPr>
          <p:nvPr>
            <p:ph type="sldNum" sz="quarter" idx="12"/>
          </p:nvPr>
        </p:nvSpPr>
        <p:spPr/>
        <p:txBody>
          <a:bodyPr/>
          <a:lstStyle>
            <a:lvl1pPr>
              <a:defRPr/>
            </a:lvl1pPr>
          </a:lstStyle>
          <a:p>
            <a:pPr>
              <a:defRPr/>
            </a:pPr>
            <a:fld id="{C8D53DBB-6357-4C23-BA90-3F6F37B65369}" type="slidenum">
              <a:rPr lang="en-US" altLang="en-US"/>
              <a:pPr>
                <a:defRPr/>
              </a:pPr>
              <a:t>‹#›</a:t>
            </a:fld>
            <a:endParaRPr lang="en-US" altLang="en-US"/>
          </a:p>
        </p:txBody>
      </p:sp>
    </p:spTree>
    <p:extLst>
      <p:ext uri="{BB962C8B-B14F-4D97-AF65-F5344CB8AC3E}">
        <p14:creationId xmlns:p14="http://schemas.microsoft.com/office/powerpoint/2010/main" val="336633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ACEA4-F0AF-482F-3548-8DF2F4CBF1B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21CE22-F03D-EE17-716A-01A778B9669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59E2A56-6428-3CD8-818D-E7012E3FE82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10A130-36E1-18A4-3251-D30326E0121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72578-A6CF-8C27-79F9-ECBF2FF0C40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E0C660-C937-13A4-14D5-44A67CD1ABE0}"/>
              </a:ext>
            </a:extLst>
          </p:cNvPr>
          <p:cNvSpPr>
            <a:spLocks noGrp="1"/>
          </p:cNvSpPr>
          <p:nvPr>
            <p:ph type="dt" sz="half" idx="10"/>
          </p:nvPr>
        </p:nvSpPr>
        <p:spPr/>
        <p:txBody>
          <a:bodyPr/>
          <a:lstStyle/>
          <a:p>
            <a:pPr>
              <a:defRPr/>
            </a:pPr>
            <a:fld id="{079739FC-7DC2-450F-BF6C-7489FBD34CF0}" type="datetimeFigureOut">
              <a:rPr lang="en-US" smtClean="0"/>
              <a:pPr>
                <a:defRPr/>
              </a:pPr>
              <a:t>3/13/2024</a:t>
            </a:fld>
            <a:endParaRPr lang="en-US"/>
          </a:p>
        </p:txBody>
      </p:sp>
      <p:sp>
        <p:nvSpPr>
          <p:cNvPr id="8" name="Footer Placeholder 7">
            <a:extLst>
              <a:ext uri="{FF2B5EF4-FFF2-40B4-BE49-F238E27FC236}">
                <a16:creationId xmlns:a16="http://schemas.microsoft.com/office/drawing/2014/main" id="{66EC70BA-7F34-DD4C-2207-FF72BBD592C7}"/>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C9C6A5B0-84EA-E0CC-F396-181F2872A1EB}"/>
              </a:ext>
            </a:extLst>
          </p:cNvPr>
          <p:cNvSpPr>
            <a:spLocks noGrp="1"/>
          </p:cNvSpPr>
          <p:nvPr>
            <p:ph type="sldNum" sz="quarter" idx="12"/>
          </p:nvPr>
        </p:nvSpPr>
        <p:spPr/>
        <p:txBody>
          <a:bodyPr/>
          <a:lstStyle/>
          <a:p>
            <a:fld id="{D1B352AD-1580-43B4-AD55-81AA51DC6F81}" type="slidenum">
              <a:rPr lang="en-US" altLang="en-US" smtClean="0"/>
              <a:pPr/>
              <a:t>‹#›</a:t>
            </a:fld>
            <a:endParaRPr lang="en-US" altLang="en-US"/>
          </a:p>
        </p:txBody>
      </p:sp>
    </p:spTree>
    <p:extLst>
      <p:ext uri="{BB962C8B-B14F-4D97-AF65-F5344CB8AC3E}">
        <p14:creationId xmlns:p14="http://schemas.microsoft.com/office/powerpoint/2010/main" val="2750494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CB6E-A737-7289-FD3B-137632FF81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CBA0E4-84D7-FE17-32EF-54F4DA4E23AB}"/>
              </a:ext>
            </a:extLst>
          </p:cNvPr>
          <p:cNvSpPr>
            <a:spLocks noGrp="1"/>
          </p:cNvSpPr>
          <p:nvPr>
            <p:ph type="dt" sz="half" idx="10"/>
          </p:nvPr>
        </p:nvSpPr>
        <p:spPr/>
        <p:txBody>
          <a:bodyPr/>
          <a:lstStyle/>
          <a:p>
            <a:pPr>
              <a:defRPr/>
            </a:pPr>
            <a:fld id="{E2469450-F93B-476C-B26C-5C399A301CFD}" type="datetimeFigureOut">
              <a:rPr lang="en-US" smtClean="0"/>
              <a:pPr>
                <a:defRPr/>
              </a:pPr>
              <a:t>3/13/2024</a:t>
            </a:fld>
            <a:endParaRPr lang="en-US"/>
          </a:p>
        </p:txBody>
      </p:sp>
      <p:sp>
        <p:nvSpPr>
          <p:cNvPr id="4" name="Footer Placeholder 3">
            <a:extLst>
              <a:ext uri="{FF2B5EF4-FFF2-40B4-BE49-F238E27FC236}">
                <a16:creationId xmlns:a16="http://schemas.microsoft.com/office/drawing/2014/main" id="{C49ACCD9-1A1B-4D9B-237B-0D4CAD75E827}"/>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485168B5-3763-F7ED-90D0-B7C05D1A67DA}"/>
              </a:ext>
            </a:extLst>
          </p:cNvPr>
          <p:cNvSpPr>
            <a:spLocks noGrp="1"/>
          </p:cNvSpPr>
          <p:nvPr>
            <p:ph type="sldNum" sz="quarter" idx="12"/>
          </p:nvPr>
        </p:nvSpPr>
        <p:spPr/>
        <p:txBody>
          <a:bodyPr/>
          <a:lstStyle/>
          <a:p>
            <a:fld id="{243F3B0B-541C-40D5-AB19-80A73569BDA6}" type="slidenum">
              <a:rPr lang="en-US" altLang="en-US" smtClean="0"/>
              <a:pPr/>
              <a:t>‹#›</a:t>
            </a:fld>
            <a:endParaRPr lang="en-US" altLang="en-US"/>
          </a:p>
        </p:txBody>
      </p:sp>
    </p:spTree>
    <p:extLst>
      <p:ext uri="{BB962C8B-B14F-4D97-AF65-F5344CB8AC3E}">
        <p14:creationId xmlns:p14="http://schemas.microsoft.com/office/powerpoint/2010/main" val="345463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E59057-BE20-911B-2746-DD739AF1DB82}"/>
              </a:ext>
            </a:extLst>
          </p:cNvPr>
          <p:cNvSpPr>
            <a:spLocks noGrp="1"/>
          </p:cNvSpPr>
          <p:nvPr>
            <p:ph type="dt" sz="half" idx="10"/>
          </p:nvPr>
        </p:nvSpPr>
        <p:spPr/>
        <p:txBody>
          <a:bodyPr/>
          <a:lstStyle/>
          <a:p>
            <a:pPr>
              <a:defRPr/>
            </a:pPr>
            <a:fld id="{1D45043E-DC64-4C31-B5B0-DB357BABB8F3}" type="datetimeFigureOut">
              <a:rPr lang="en-US" smtClean="0"/>
              <a:pPr>
                <a:defRPr/>
              </a:pPr>
              <a:t>3/13/2024</a:t>
            </a:fld>
            <a:endParaRPr lang="en-US"/>
          </a:p>
        </p:txBody>
      </p:sp>
      <p:sp>
        <p:nvSpPr>
          <p:cNvPr id="3" name="Footer Placeholder 2">
            <a:extLst>
              <a:ext uri="{FF2B5EF4-FFF2-40B4-BE49-F238E27FC236}">
                <a16:creationId xmlns:a16="http://schemas.microsoft.com/office/drawing/2014/main" id="{0D727BD9-7E51-3509-306D-F32828D8EE9E}"/>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16CBABFE-4006-D2C7-242D-5F9D3AAB5525}"/>
              </a:ext>
            </a:extLst>
          </p:cNvPr>
          <p:cNvSpPr>
            <a:spLocks noGrp="1"/>
          </p:cNvSpPr>
          <p:nvPr>
            <p:ph type="sldNum" sz="quarter" idx="12"/>
          </p:nvPr>
        </p:nvSpPr>
        <p:spPr/>
        <p:txBody>
          <a:bodyPr/>
          <a:lstStyle/>
          <a:p>
            <a:fld id="{554A747D-CBF8-4C58-8215-347810B212A8}" type="slidenum">
              <a:rPr lang="en-US" altLang="en-US" smtClean="0"/>
              <a:pPr/>
              <a:t>‹#›</a:t>
            </a:fld>
            <a:endParaRPr lang="en-US" altLang="en-US"/>
          </a:p>
        </p:txBody>
      </p:sp>
    </p:spTree>
    <p:extLst>
      <p:ext uri="{BB962C8B-B14F-4D97-AF65-F5344CB8AC3E}">
        <p14:creationId xmlns:p14="http://schemas.microsoft.com/office/powerpoint/2010/main" val="195443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F8B5F-9E9E-A737-BA8C-859AC58A867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D16B758-69F2-D886-033F-00E9B5AA79E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87EFB9-9DB7-B554-CB05-D411387A0B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9B12B71-5F13-3799-971E-496818E9CC6F}"/>
              </a:ext>
            </a:extLst>
          </p:cNvPr>
          <p:cNvSpPr>
            <a:spLocks noGrp="1"/>
          </p:cNvSpPr>
          <p:nvPr>
            <p:ph type="dt" sz="half" idx="10"/>
          </p:nvPr>
        </p:nvSpPr>
        <p:spPr/>
        <p:txBody>
          <a:bodyPr/>
          <a:lstStyle/>
          <a:p>
            <a:pPr>
              <a:defRPr/>
            </a:pPr>
            <a:fld id="{A2A6AC49-3B3A-44BF-8723-EB7A2AA96EF9}" type="datetimeFigureOut">
              <a:rPr lang="en-US" smtClean="0"/>
              <a:pPr>
                <a:defRPr/>
              </a:pPr>
              <a:t>3/13/2024</a:t>
            </a:fld>
            <a:endParaRPr lang="en-US"/>
          </a:p>
        </p:txBody>
      </p:sp>
      <p:sp>
        <p:nvSpPr>
          <p:cNvPr id="6" name="Footer Placeholder 5">
            <a:extLst>
              <a:ext uri="{FF2B5EF4-FFF2-40B4-BE49-F238E27FC236}">
                <a16:creationId xmlns:a16="http://schemas.microsoft.com/office/drawing/2014/main" id="{8CB86BF9-B20F-FCB5-A994-EC6C392FA06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D5D7D336-7059-7BD8-B847-57F0E0061AA1}"/>
              </a:ext>
            </a:extLst>
          </p:cNvPr>
          <p:cNvSpPr>
            <a:spLocks noGrp="1"/>
          </p:cNvSpPr>
          <p:nvPr>
            <p:ph type="sldNum" sz="quarter" idx="12"/>
          </p:nvPr>
        </p:nvSpPr>
        <p:spPr/>
        <p:txBody>
          <a:bodyPr/>
          <a:lstStyle/>
          <a:p>
            <a:fld id="{D5C3498D-E40B-4BF2-A453-9358A10F00E7}" type="slidenum">
              <a:rPr lang="en-US" altLang="en-US" smtClean="0"/>
              <a:pPr/>
              <a:t>‹#›</a:t>
            </a:fld>
            <a:endParaRPr lang="en-US" altLang="en-US"/>
          </a:p>
        </p:txBody>
      </p:sp>
    </p:spTree>
    <p:extLst>
      <p:ext uri="{BB962C8B-B14F-4D97-AF65-F5344CB8AC3E}">
        <p14:creationId xmlns:p14="http://schemas.microsoft.com/office/powerpoint/2010/main" val="1427919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0522-FB3A-DBFD-B441-0FE17AA1DDB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4427AEA-908D-F599-E041-668DB30821F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7C8C490-28C0-FBBD-7751-3376F0218E5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B50D0E3-CB94-A1BC-8B1A-B11CC67E5751}"/>
              </a:ext>
            </a:extLst>
          </p:cNvPr>
          <p:cNvSpPr>
            <a:spLocks noGrp="1"/>
          </p:cNvSpPr>
          <p:nvPr>
            <p:ph type="dt" sz="half" idx="10"/>
          </p:nvPr>
        </p:nvSpPr>
        <p:spPr/>
        <p:txBody>
          <a:bodyPr/>
          <a:lstStyle/>
          <a:p>
            <a:pPr>
              <a:defRPr/>
            </a:pPr>
            <a:fld id="{B3CA9769-DEB2-4133-B3E7-85A1C33E3CD4}" type="datetimeFigureOut">
              <a:rPr lang="en-US" smtClean="0"/>
              <a:pPr>
                <a:defRPr/>
              </a:pPr>
              <a:t>3/13/2024</a:t>
            </a:fld>
            <a:endParaRPr lang="en-US"/>
          </a:p>
        </p:txBody>
      </p:sp>
      <p:sp>
        <p:nvSpPr>
          <p:cNvPr id="6" name="Footer Placeholder 5">
            <a:extLst>
              <a:ext uri="{FF2B5EF4-FFF2-40B4-BE49-F238E27FC236}">
                <a16:creationId xmlns:a16="http://schemas.microsoft.com/office/drawing/2014/main" id="{56B02CA9-D43B-60CB-FBEA-BBD6E928EB67}"/>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486FAA93-0F8D-63DE-920C-1EFE0169948D}"/>
              </a:ext>
            </a:extLst>
          </p:cNvPr>
          <p:cNvSpPr>
            <a:spLocks noGrp="1"/>
          </p:cNvSpPr>
          <p:nvPr>
            <p:ph type="sldNum" sz="quarter" idx="12"/>
          </p:nvPr>
        </p:nvSpPr>
        <p:spPr/>
        <p:txBody>
          <a:bodyPr/>
          <a:lstStyle/>
          <a:p>
            <a:fld id="{052FFABC-1F10-4E7B-A507-9C7CD7EEC2A9}" type="slidenum">
              <a:rPr lang="en-US" altLang="en-US" smtClean="0"/>
              <a:pPr/>
              <a:t>‹#›</a:t>
            </a:fld>
            <a:endParaRPr lang="en-US" altLang="en-US"/>
          </a:p>
        </p:txBody>
      </p:sp>
    </p:spTree>
    <p:extLst>
      <p:ext uri="{BB962C8B-B14F-4D97-AF65-F5344CB8AC3E}">
        <p14:creationId xmlns:p14="http://schemas.microsoft.com/office/powerpoint/2010/main" val="19320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668017-28DE-4AB1-2AD7-499C72C0274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7B5EAE-6D2B-AF77-AFD9-4867794D7C7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955C2A-6F0F-B1FD-553F-C4611F480B4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4EC04C2A-D45E-4040-92DC-5585DB6D6C4C}" type="datetimeFigureOut">
              <a:rPr lang="en-US" smtClean="0"/>
              <a:pPr>
                <a:defRPr/>
              </a:pPr>
              <a:t>3/13/2024</a:t>
            </a:fld>
            <a:endParaRPr lang="en-US"/>
          </a:p>
        </p:txBody>
      </p:sp>
      <p:sp>
        <p:nvSpPr>
          <p:cNvPr id="5" name="Footer Placeholder 4">
            <a:extLst>
              <a:ext uri="{FF2B5EF4-FFF2-40B4-BE49-F238E27FC236}">
                <a16:creationId xmlns:a16="http://schemas.microsoft.com/office/drawing/2014/main" id="{A10321E7-D723-AB13-B4A3-9C3C9ADA930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A692A6E9-F4B5-0E1E-5727-7AA7E2F78F6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2EB27EF-C176-4A5E-8A81-2A614A07063B}" type="slidenum">
              <a:rPr lang="en-US" altLang="en-US" smtClean="0"/>
              <a:pPr/>
              <a:t>‹#›</a:t>
            </a:fld>
            <a:endParaRPr lang="en-US" altLang="en-US"/>
          </a:p>
        </p:txBody>
      </p:sp>
    </p:spTree>
    <p:extLst>
      <p:ext uri="{BB962C8B-B14F-4D97-AF65-F5344CB8AC3E}">
        <p14:creationId xmlns:p14="http://schemas.microsoft.com/office/powerpoint/2010/main" val="20831904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77EEA-D372-7FE7-64B6-041A216F3FEE}"/>
              </a:ext>
            </a:extLst>
          </p:cNvPr>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1FCB54-5470-2AE9-CC5F-BA2F45B0BF5F}"/>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47CD1-25EF-52D1-1B72-59143F28625F}"/>
              </a:ext>
            </a:extLst>
          </p:cNvPr>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13703244-6580-4ADF-B48D-818862DC6B79}" type="datetimeFigureOut">
              <a:rPr lang="en-US" smtClean="0"/>
              <a:pPr>
                <a:defRPr/>
              </a:pPr>
              <a:t>3/13/2024</a:t>
            </a:fld>
            <a:endParaRPr lang="en-US"/>
          </a:p>
        </p:txBody>
      </p:sp>
      <p:sp>
        <p:nvSpPr>
          <p:cNvPr id="5" name="Footer Placeholder 4">
            <a:extLst>
              <a:ext uri="{FF2B5EF4-FFF2-40B4-BE49-F238E27FC236}">
                <a16:creationId xmlns:a16="http://schemas.microsoft.com/office/drawing/2014/main" id="{AD1BF7EB-9FB6-FEFA-6E16-11B34C1F668E}"/>
              </a:ext>
            </a:extLst>
          </p:cNvPr>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B6304B2-99CB-DD72-CE7B-39368B84548D}"/>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B508EC8C-4935-4AE7-A386-D7732587FD7E}" type="slidenum">
              <a:rPr lang="en-US" altLang="en-US" smtClean="0"/>
              <a:pPr/>
              <a:t>‹#›</a:t>
            </a:fld>
            <a:endParaRPr lang="en-US" altLang="en-US"/>
          </a:p>
        </p:txBody>
      </p:sp>
    </p:spTree>
    <p:extLst>
      <p:ext uri="{BB962C8B-B14F-4D97-AF65-F5344CB8AC3E}">
        <p14:creationId xmlns:p14="http://schemas.microsoft.com/office/powerpoint/2010/main" val="280354011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511E9-775E-4DD7-BB1A-F7DF47A76693}" type="datetimeFigureOut">
              <a:rPr lang="en-US" smtClean="0"/>
              <a:pPr/>
              <a:t>3/13/2024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ECC72-39A6-42C6-B26C-7FD86D9F210C}" type="slidenum">
              <a:rPr lang="en-US" smtClean="0"/>
              <a:pPr/>
              <a:t>‹#›</a:t>
            </a:fld>
            <a:endParaRPr lang="en-US"/>
          </a:p>
        </p:txBody>
      </p:sp>
    </p:spTree>
    <p:extLst>
      <p:ext uri="{BB962C8B-B14F-4D97-AF65-F5344CB8AC3E}">
        <p14:creationId xmlns:p14="http://schemas.microsoft.com/office/powerpoint/2010/main" val="347633378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9E52408F-B42B-73FB-3C4F-BBC14B1D55D1}"/>
              </a:ext>
            </a:extLst>
          </p:cNvPr>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475F8979-F2CC-7721-B232-E7D29E3F3B86}"/>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4DCF7D9-E300-BA0F-480C-788F9902FE3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11CF8325-7094-420B-BFE2-F0CB65ADBDC7}" type="datetimeFigureOut">
              <a:rPr lang="en-US"/>
              <a:pPr>
                <a:defRPr/>
              </a:pPr>
              <a:t>3/13/2024</a:t>
            </a:fld>
            <a:endParaRPr lang="en-US"/>
          </a:p>
        </p:txBody>
      </p:sp>
      <p:sp>
        <p:nvSpPr>
          <p:cNvPr id="5" name="Footer Placeholder 4">
            <a:extLst>
              <a:ext uri="{FF2B5EF4-FFF2-40B4-BE49-F238E27FC236}">
                <a16:creationId xmlns:a16="http://schemas.microsoft.com/office/drawing/2014/main" id="{04D0B56D-AE05-0872-8C7F-C782810B87E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36B98E37-5C99-AC65-66FB-6EA6911AC926}"/>
              </a:ext>
            </a:extLst>
          </p:cNvPr>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defRPr>
            </a:lvl1pPr>
          </a:lstStyle>
          <a:p>
            <a:pPr>
              <a:defRPr/>
            </a:pPr>
            <a:fld id="{79FEDA6F-2BBD-4ED1-B8D5-4EF24598BBC6}" type="slidenum">
              <a:rPr lang="en-US" altLang="en-US"/>
              <a:pPr>
                <a:defRPr/>
              </a:pPr>
              <a:t>‹#›</a:t>
            </a:fld>
            <a:endParaRPr lang="en-US" altLang="en-US"/>
          </a:p>
        </p:txBody>
      </p:sp>
    </p:spTree>
    <p:extLst>
      <p:ext uri="{BB962C8B-B14F-4D97-AF65-F5344CB8AC3E}">
        <p14:creationId xmlns:p14="http://schemas.microsoft.com/office/powerpoint/2010/main" val="135312171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38.xml"/><Relationship Id="rId5" Type="http://schemas.openxmlformats.org/officeDocument/2006/relationships/image" Target="../media/image24.gif"/><Relationship Id="rId4" Type="http://schemas.openxmlformats.org/officeDocument/2006/relationships/image" Target="../media/image23.gif"/></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4.gif"/><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hyperlink" Target="https://vi.wikipedia.org/wiki/Di_s%E1%BA%A3n_th%E1%BA%BF_gi%E1%BB%9Bi" TargetMode="External"/><Relationship Id="rId2" Type="http://schemas.openxmlformats.org/officeDocument/2006/relationships/hyperlink" Target="https://vi.wikipedia.org/wiki/T%E1%BB%95_ch%E1%BB%A9c_Gi%C3%A1o_d%E1%BB%A5c,_Khoa_h%E1%BB%8Dc_v%C3%A0_V%C4%83n_h%C3%B3a_Li%C3%AAn_H%E1%BB%A3p_Qu%E1%BB%91c" TargetMode="Externa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B0412D-A186-0B37-0B09-4B4AA50CBE19}"/>
              </a:ext>
            </a:extLst>
          </p:cNvPr>
          <p:cNvPicPr>
            <a:picLocks noChangeAspect="1"/>
          </p:cNvPicPr>
          <p:nvPr/>
        </p:nvPicPr>
        <p:blipFill>
          <a:blip r:embed="rId2"/>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1505464B-E15D-DD2D-612A-B4F014F8DB21}"/>
              </a:ext>
            </a:extLst>
          </p:cNvPr>
          <p:cNvSpPr/>
          <p:nvPr/>
        </p:nvSpPr>
        <p:spPr>
          <a:xfrm>
            <a:off x="762000" y="1828800"/>
            <a:ext cx="7620000" cy="2057400"/>
          </a:xfrm>
          <a:prstGeom prst="rect">
            <a:avLst/>
          </a:prstGeom>
          <a:solidFill>
            <a:srgbClr val="FFFF00"/>
          </a:solidFill>
          <a:ln>
            <a:solidFill>
              <a:srgbClr val="FF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6000" b="1" dirty="0">
                <a:solidFill>
                  <a:srgbClr val="0000FF"/>
                </a:solidFill>
                <a:latin typeface="Times New Roman" panose="02020603050405020304" pitchFamily="18" charset="0"/>
                <a:cs typeface="Times New Roman" panose="02020603050405020304" pitchFamily="18" charset="0"/>
              </a:rPr>
              <a:t>LỊCH SỬ&amp;ĐỊA LÝ 8</a:t>
            </a:r>
          </a:p>
          <a:p>
            <a:pPr algn="ctr" defTabSz="685800"/>
            <a:r>
              <a:rPr lang="en-US" sz="6000" b="1" dirty="0">
                <a:solidFill>
                  <a:srgbClr val="0000FF"/>
                </a:solidFill>
                <a:latin typeface="Times New Roman" panose="02020603050405020304" pitchFamily="18" charset="0"/>
                <a:cs typeface="Times New Roman" panose="02020603050405020304" pitchFamily="18" charset="0"/>
              </a:rPr>
              <a:t>(</a:t>
            </a:r>
            <a:r>
              <a:rPr lang="en-US" sz="6000" b="1" dirty="0" err="1">
                <a:solidFill>
                  <a:srgbClr val="0000FF"/>
                </a:solidFill>
                <a:latin typeface="Times New Roman" panose="02020603050405020304" pitchFamily="18" charset="0"/>
                <a:cs typeface="Times New Roman" panose="02020603050405020304" pitchFamily="18" charset="0"/>
              </a:rPr>
              <a:t>Phân</a:t>
            </a:r>
            <a:r>
              <a:rPr lang="en-US" sz="6000" b="1" dirty="0">
                <a:solidFill>
                  <a:srgbClr val="0000FF"/>
                </a:solidFill>
                <a:latin typeface="Times New Roman" panose="02020603050405020304" pitchFamily="18" charset="0"/>
                <a:cs typeface="Times New Roman" panose="02020603050405020304" pitchFamily="18" charset="0"/>
              </a:rPr>
              <a:t> </a:t>
            </a:r>
            <a:r>
              <a:rPr lang="en-US" sz="6000" b="1" dirty="0" err="1">
                <a:solidFill>
                  <a:srgbClr val="0000FF"/>
                </a:solidFill>
                <a:latin typeface="Times New Roman" panose="02020603050405020304" pitchFamily="18" charset="0"/>
                <a:cs typeface="Times New Roman" panose="02020603050405020304" pitchFamily="18" charset="0"/>
              </a:rPr>
              <a:t>môn</a:t>
            </a:r>
            <a:r>
              <a:rPr lang="en-US" sz="6000" b="1" dirty="0">
                <a:solidFill>
                  <a:srgbClr val="0000FF"/>
                </a:solidFill>
                <a:latin typeface="Times New Roman" panose="02020603050405020304" pitchFamily="18" charset="0"/>
                <a:cs typeface="Times New Roman" panose="02020603050405020304" pitchFamily="18" charset="0"/>
              </a:rPr>
              <a:t> </a:t>
            </a:r>
            <a:r>
              <a:rPr lang="en-US" sz="6000" b="1" dirty="0" err="1">
                <a:solidFill>
                  <a:srgbClr val="0000FF"/>
                </a:solidFill>
                <a:latin typeface="Times New Roman" panose="02020603050405020304" pitchFamily="18" charset="0"/>
                <a:cs typeface="Times New Roman" panose="02020603050405020304" pitchFamily="18" charset="0"/>
              </a:rPr>
              <a:t>Lịch</a:t>
            </a:r>
            <a:r>
              <a:rPr lang="en-US" sz="6000" b="1" dirty="0">
                <a:solidFill>
                  <a:srgbClr val="0000FF"/>
                </a:solidFill>
                <a:latin typeface="Times New Roman" panose="02020603050405020304" pitchFamily="18" charset="0"/>
                <a:cs typeface="Times New Roman" panose="02020603050405020304" pitchFamily="18" charset="0"/>
              </a:rPr>
              <a:t> </a:t>
            </a:r>
            <a:r>
              <a:rPr lang="en-US" sz="6000" b="1" dirty="0" err="1">
                <a:solidFill>
                  <a:srgbClr val="0000FF"/>
                </a:solidFill>
                <a:latin typeface="Times New Roman" panose="02020603050405020304" pitchFamily="18" charset="0"/>
                <a:cs typeface="Times New Roman" panose="02020603050405020304" pitchFamily="18" charset="0"/>
              </a:rPr>
              <a:t>sử</a:t>
            </a:r>
            <a:r>
              <a:rPr lang="en-US" sz="60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387467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0F77C7-A43F-E4A8-FD94-9B76A2EA6956}"/>
              </a:ext>
            </a:extLst>
          </p:cNvPr>
          <p:cNvSpPr txBox="1">
            <a:spLocks noChangeArrowheads="1"/>
          </p:cNvSpPr>
          <p:nvPr/>
        </p:nvSpPr>
        <p:spPr bwMode="auto">
          <a:xfrm>
            <a:off x="0" y="228600"/>
            <a:ext cx="9067800" cy="523220"/>
          </a:xfrm>
          <a:prstGeom prst="rect">
            <a:avLst/>
          </a:prstGeom>
          <a:solidFill>
            <a:srgbClr val="FFCCCC"/>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1. Nhà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Nguyễn</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thành</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lập</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và</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củng</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cố</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quyền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thống</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trị</a:t>
            </a:r>
            <a:endParaRPr kumimoji="0" lang="LID4096"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7" name="TextBox 6">
            <a:extLst>
              <a:ext uri="{FF2B5EF4-FFF2-40B4-BE49-F238E27FC236}">
                <a16:creationId xmlns:a16="http://schemas.microsoft.com/office/drawing/2014/main" id="{29AE57AE-4486-475C-4356-EEF3C148575A}"/>
              </a:ext>
            </a:extLst>
          </p:cNvPr>
          <p:cNvSpPr txBox="1">
            <a:spLocks noChangeArrowheads="1"/>
          </p:cNvSpPr>
          <p:nvPr/>
        </p:nvSpPr>
        <p:spPr bwMode="auto">
          <a:xfrm>
            <a:off x="0" y="838200"/>
            <a:ext cx="3581400" cy="1754326"/>
          </a:xfrm>
          <a:prstGeom prst="rect">
            <a:avLst/>
          </a:prstGeom>
          <a:solidFill>
            <a:srgbClr val="33CC33"/>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en-US" sz="36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 </a:t>
            </a:r>
            <a:r>
              <a:rPr kumimoji="0" lang="en-US" altLang="en-US" sz="36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Sự</a:t>
            </a:r>
            <a:r>
              <a:rPr kumimoji="0" lang="en-US" altLang="en-US" sz="36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thành</a:t>
            </a:r>
            <a:r>
              <a:rPr kumimoji="0" lang="en-US" altLang="en-US" sz="36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lập</a:t>
            </a:r>
            <a:r>
              <a:rPr kumimoji="0" lang="en-US" altLang="en-US" sz="36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Vương</a:t>
            </a:r>
            <a:r>
              <a:rPr kumimoji="0" lang="en-US" altLang="en-US" sz="36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triều</a:t>
            </a:r>
            <a:r>
              <a:rPr kumimoji="0" lang="en-US" altLang="en-US" sz="36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nhà</a:t>
            </a:r>
            <a:r>
              <a:rPr kumimoji="0" lang="en-US" altLang="en-US" sz="36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Nguyễn</a:t>
            </a:r>
            <a:endParaRPr kumimoji="0" lang="LID4096" altLang="en-US" sz="36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pic>
        <p:nvPicPr>
          <p:cNvPr id="1026" name="Picture 2">
            <a:extLst>
              <a:ext uri="{FF2B5EF4-FFF2-40B4-BE49-F238E27FC236}">
                <a16:creationId xmlns:a16="http://schemas.microsoft.com/office/drawing/2014/main" id="{A36296C2-D60D-0B1B-EBDF-272007193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894209"/>
            <a:ext cx="4800600" cy="5069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052151"/>
      </p:ext>
    </p:extLst>
  </p:cSld>
  <p:clrMapOvr>
    <a:masterClrMapping/>
  </p:clrMapOvr>
  <p:transition spd="slow">
    <p:checke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0F77C7-A43F-E4A8-FD94-9B76A2EA6956}"/>
              </a:ext>
            </a:extLst>
          </p:cNvPr>
          <p:cNvSpPr txBox="1">
            <a:spLocks noChangeArrowheads="1"/>
          </p:cNvSpPr>
          <p:nvPr/>
        </p:nvSpPr>
        <p:spPr bwMode="auto">
          <a:xfrm>
            <a:off x="0" y="228600"/>
            <a:ext cx="9067800" cy="1446550"/>
          </a:xfrm>
          <a:prstGeom prst="rect">
            <a:avLst/>
          </a:prstGeom>
          <a:solidFill>
            <a:srgbClr val="FFCCCC"/>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742950" marR="0" lvl="0" indent="-7429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AutoNum type="arabicPeriod"/>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Nhà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Nguyễn</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thành</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lập</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và</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củng</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cố</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quyền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thống</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trị</a:t>
            </a:r>
            <a:endParaRPr kumimoji="0" lang="LID4096"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7" name="TextBox 6">
            <a:extLst>
              <a:ext uri="{FF2B5EF4-FFF2-40B4-BE49-F238E27FC236}">
                <a16:creationId xmlns:a16="http://schemas.microsoft.com/office/drawing/2014/main" id="{29AE57AE-4486-475C-4356-EEF3C148575A}"/>
              </a:ext>
            </a:extLst>
          </p:cNvPr>
          <p:cNvSpPr txBox="1">
            <a:spLocks noChangeArrowheads="1"/>
          </p:cNvSpPr>
          <p:nvPr/>
        </p:nvSpPr>
        <p:spPr bwMode="auto">
          <a:xfrm>
            <a:off x="0" y="1830050"/>
            <a:ext cx="9220200" cy="707886"/>
          </a:xfrm>
          <a:prstGeom prst="rect">
            <a:avLst/>
          </a:prstGeom>
          <a:solidFill>
            <a:srgbClr val="33CC33"/>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en-US" sz="40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 </a:t>
            </a:r>
            <a:r>
              <a:rPr kumimoji="0" lang="en-US" altLang="en-US" sz="40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Sự</a:t>
            </a:r>
            <a:r>
              <a:rPr kumimoji="0" lang="en-US" altLang="en-US" sz="40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0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thành</a:t>
            </a:r>
            <a:r>
              <a:rPr kumimoji="0" lang="en-US" altLang="en-US" sz="40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0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lập</a:t>
            </a:r>
            <a:r>
              <a:rPr kumimoji="0" lang="en-US" altLang="en-US" sz="40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0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Vương</a:t>
            </a:r>
            <a:r>
              <a:rPr kumimoji="0" lang="en-US" altLang="en-US" sz="40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0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triều</a:t>
            </a:r>
            <a:r>
              <a:rPr kumimoji="0" lang="en-US" altLang="en-US" sz="40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0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nhà</a:t>
            </a:r>
            <a:r>
              <a:rPr kumimoji="0" lang="en-US" altLang="en-US" sz="40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0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Nguyễn</a:t>
            </a:r>
            <a:endParaRPr kumimoji="0" lang="LID4096" altLang="en-US" sz="40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2" name="Rectangle 31">
            <a:extLst>
              <a:ext uri="{FF2B5EF4-FFF2-40B4-BE49-F238E27FC236}">
                <a16:creationId xmlns:a16="http://schemas.microsoft.com/office/drawing/2014/main" id="{FF6BD14E-99BB-67B3-3C6F-A428E24E7736}"/>
              </a:ext>
            </a:extLst>
          </p:cNvPr>
          <p:cNvSpPr>
            <a:spLocks noChangeArrowheads="1"/>
          </p:cNvSpPr>
          <p:nvPr/>
        </p:nvSpPr>
        <p:spPr bwMode="auto">
          <a:xfrm>
            <a:off x="76200" y="2692836"/>
            <a:ext cx="8991600" cy="3231654"/>
          </a:xfrm>
          <a:prstGeom prst="rect">
            <a:avLst/>
          </a:prstGeom>
          <a:solidFill>
            <a:schemeClr val="bg1"/>
          </a:solid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Năm</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1792,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vua</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Quang Trung qua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đời</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-&gt;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triều</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Tây</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Sơn</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suy</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yếu</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Năm</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1802,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Nguyễn</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Ánh</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đánh</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bại</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Tây</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Sơn</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ra</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triều</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Nguyễn</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lấy</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niên</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hiệu</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Gia Long,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đóng</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đô</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ở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Phú</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Xuân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Huế</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itchFamily="16" charset="0"/>
              <a:ea typeface="+mn-ea"/>
              <a:cs typeface="+mn-cs"/>
            </a:endParaRPr>
          </a:p>
        </p:txBody>
      </p:sp>
    </p:spTree>
    <p:extLst>
      <p:ext uri="{BB962C8B-B14F-4D97-AF65-F5344CB8AC3E}">
        <p14:creationId xmlns:p14="http://schemas.microsoft.com/office/powerpoint/2010/main" val="836758202"/>
      </p:ext>
    </p:extLst>
  </p:cSld>
  <p:clrMapOvr>
    <a:masterClrMapping/>
  </p:clrMapOvr>
  <p:transition spd="slow">
    <p:check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0F77C7-A43F-E4A8-FD94-9B76A2EA6956}"/>
              </a:ext>
            </a:extLst>
          </p:cNvPr>
          <p:cNvSpPr txBox="1">
            <a:spLocks noChangeArrowheads="1"/>
          </p:cNvSpPr>
          <p:nvPr/>
        </p:nvSpPr>
        <p:spPr bwMode="auto">
          <a:xfrm>
            <a:off x="0" y="228600"/>
            <a:ext cx="9067800" cy="1200329"/>
          </a:xfrm>
          <a:prstGeom prst="rect">
            <a:avLst/>
          </a:prstGeom>
          <a:solidFill>
            <a:srgbClr val="FFCCCC"/>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742950" marR="0" lvl="0" indent="-7429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AutoNum type="arabicPeriod"/>
              <a:tabLst/>
              <a:defRPr/>
            </a:pP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Nhà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Nguyễn</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thành</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lập</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và</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củng</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cố</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quyền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thống</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trị</a:t>
            </a:r>
            <a:endParaRPr kumimoji="0" lang="LID4096"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7" name="TextBox 6">
            <a:extLst>
              <a:ext uri="{FF2B5EF4-FFF2-40B4-BE49-F238E27FC236}">
                <a16:creationId xmlns:a16="http://schemas.microsoft.com/office/drawing/2014/main" id="{29AE57AE-4486-475C-4356-EEF3C148575A}"/>
              </a:ext>
            </a:extLst>
          </p:cNvPr>
          <p:cNvSpPr txBox="1">
            <a:spLocks noChangeArrowheads="1"/>
          </p:cNvSpPr>
          <p:nvPr/>
        </p:nvSpPr>
        <p:spPr bwMode="auto">
          <a:xfrm>
            <a:off x="152400" y="1600200"/>
            <a:ext cx="7315200" cy="584775"/>
          </a:xfrm>
          <a:prstGeom prst="rect">
            <a:avLst/>
          </a:prstGeom>
          <a:solidFill>
            <a:srgbClr val="33CC33"/>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Sự</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thành</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lập</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Vương</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triều</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nhà</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Nguyễn</a:t>
            </a:r>
            <a:endParaRPr kumimoji="0" lang="LID4096"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2" name="Rectangle 31">
            <a:extLst>
              <a:ext uri="{FF2B5EF4-FFF2-40B4-BE49-F238E27FC236}">
                <a16:creationId xmlns:a16="http://schemas.microsoft.com/office/drawing/2014/main" id="{FF6BD14E-99BB-67B3-3C6F-A428E24E7736}"/>
              </a:ext>
            </a:extLst>
          </p:cNvPr>
          <p:cNvSpPr>
            <a:spLocks noChangeArrowheads="1"/>
          </p:cNvSpPr>
          <p:nvPr/>
        </p:nvSpPr>
        <p:spPr bwMode="auto">
          <a:xfrm>
            <a:off x="152400" y="2209800"/>
            <a:ext cx="8915400" cy="2554545"/>
          </a:xfrm>
          <a:prstGeom prst="rect">
            <a:avLst/>
          </a:prstGeom>
          <a:solidFill>
            <a:schemeClr val="bg1"/>
          </a:solid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defRP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1792, </a:t>
            </a:r>
            <a:r>
              <a:rPr lang="en-US" sz="3200" dirty="0" err="1">
                <a:latin typeface="Times New Roman" pitchFamily="18" charset="0"/>
                <a:cs typeface="Times New Roman" pitchFamily="18" charset="0"/>
              </a:rPr>
              <a:t>vua</a:t>
            </a:r>
            <a:r>
              <a:rPr lang="en-US" sz="3200" dirty="0">
                <a:latin typeface="Times New Roman" pitchFamily="18" charset="0"/>
                <a:cs typeface="Times New Roman" pitchFamily="18" charset="0"/>
              </a:rPr>
              <a:t> Quang Trung qua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-&gt;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a:t>
            </a:r>
          </a:p>
          <a:p>
            <a:pPr fontAlgn="auto">
              <a:spcBef>
                <a:spcPts val="0"/>
              </a:spcBef>
              <a:spcAft>
                <a:spcPts val="0"/>
              </a:spcAft>
              <a:defRP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1802, </a:t>
            </a:r>
            <a:r>
              <a:rPr lang="en-US" sz="3200" dirty="0" err="1">
                <a:latin typeface="Times New Roman" pitchFamily="18" charset="0"/>
                <a:cs typeface="Times New Roman" pitchFamily="18" charset="0"/>
              </a:rPr>
              <a:t>Nguyễn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hiệu</a:t>
            </a:r>
            <a:r>
              <a:rPr lang="en-US" sz="3200" dirty="0">
                <a:latin typeface="Times New Roman" pitchFamily="18" charset="0"/>
                <a:cs typeface="Times New Roman" pitchFamily="18" charset="0"/>
              </a:rPr>
              <a:t> Gia Long, </a:t>
            </a:r>
            <a:r>
              <a:rPr lang="en-US" sz="3200" dirty="0" err="1">
                <a:latin typeface="Times New Roman" pitchFamily="18" charset="0"/>
                <a:cs typeface="Times New Roman" pitchFamily="18" charset="0"/>
              </a:rPr>
              <a:t>đóng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đô</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Phú</a:t>
            </a:r>
            <a:r>
              <a:rPr lang="en-US" sz="3200" dirty="0">
                <a:latin typeface="Times New Roman" pitchFamily="18" charset="0"/>
                <a:cs typeface="Times New Roman" pitchFamily="18" charset="0"/>
              </a:rPr>
              <a:t> Xuân (</a:t>
            </a:r>
            <a:r>
              <a:rPr lang="en-US" sz="3200" dirty="0" err="1">
                <a:latin typeface="Times New Roman" pitchFamily="18" charset="0"/>
                <a:cs typeface="Times New Roman" pitchFamily="18" charset="0"/>
              </a:rPr>
              <a:t>Huế</a:t>
            </a:r>
            <a:r>
              <a:rPr lang="en-US" sz="3200" dirty="0">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id="{635613B8-5539-06A9-C848-A103A45E0568}"/>
              </a:ext>
            </a:extLst>
          </p:cNvPr>
          <p:cNvSpPr txBox="1">
            <a:spLocks noChangeArrowheads="1"/>
          </p:cNvSpPr>
          <p:nvPr/>
        </p:nvSpPr>
        <p:spPr bwMode="auto">
          <a:xfrm>
            <a:off x="152400" y="4800600"/>
            <a:ext cx="7848600" cy="646331"/>
          </a:xfrm>
          <a:prstGeom prst="rect">
            <a:avLst/>
          </a:prstGeom>
          <a:solidFill>
            <a:srgbClr val="33CC33"/>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defRPr/>
            </a:pPr>
            <a:r>
              <a:rPr lang="en-US" altLang="en-US" sz="3600" b="1" dirty="0">
                <a:solidFill>
                  <a:prstClr val="white">
                    <a:lumMod val="95000"/>
                  </a:prstClr>
                </a:solidFill>
                <a:latin typeface="Times New Roman" panose="02020603050405020304" pitchFamily="18" charset="0"/>
                <a:cs typeface="Times New Roman" panose="02020603050405020304" pitchFamily="18" charset="0"/>
              </a:rPr>
              <a:t>b. Nhà </a:t>
            </a:r>
            <a:r>
              <a:rPr lang="en-US" altLang="en-US" sz="3600" b="1" dirty="0" err="1">
                <a:solidFill>
                  <a:prstClr val="white">
                    <a:lumMod val="95000"/>
                  </a:prstClr>
                </a:solidFill>
                <a:latin typeface="Times New Roman" panose="02020603050405020304" pitchFamily="18" charset="0"/>
                <a:cs typeface="Times New Roman" panose="02020603050405020304" pitchFamily="18" charset="0"/>
              </a:rPr>
              <a:t>Nguyễn</a:t>
            </a:r>
            <a:r>
              <a:rPr lang="en-US" altLang="en-US" sz="36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600" b="1" dirty="0" err="1">
                <a:solidFill>
                  <a:prstClr val="white">
                    <a:lumMod val="95000"/>
                  </a:prstClr>
                </a:solidFill>
                <a:latin typeface="Times New Roman" panose="02020603050405020304" pitchFamily="18" charset="0"/>
                <a:cs typeface="Times New Roman" panose="02020603050405020304" pitchFamily="18" charset="0"/>
              </a:rPr>
              <a:t>củng</a:t>
            </a:r>
            <a:r>
              <a:rPr lang="en-US" altLang="en-US" sz="36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600" b="1" dirty="0" err="1">
                <a:solidFill>
                  <a:prstClr val="white">
                    <a:lumMod val="95000"/>
                  </a:prstClr>
                </a:solidFill>
                <a:latin typeface="Times New Roman" panose="02020603050405020304" pitchFamily="18" charset="0"/>
                <a:cs typeface="Times New Roman" panose="02020603050405020304" pitchFamily="18" charset="0"/>
              </a:rPr>
              <a:t>cố</a:t>
            </a:r>
            <a:r>
              <a:rPr lang="en-US" altLang="en-US" sz="36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600" b="1" dirty="0" err="1">
                <a:solidFill>
                  <a:prstClr val="white">
                    <a:lumMod val="95000"/>
                  </a:prstClr>
                </a:solidFill>
                <a:latin typeface="Times New Roman" panose="02020603050405020304" pitchFamily="18" charset="0"/>
                <a:cs typeface="Times New Roman" panose="02020603050405020304" pitchFamily="18" charset="0"/>
              </a:rPr>
              <a:t>quyền</a:t>
            </a:r>
            <a:r>
              <a:rPr lang="en-US" altLang="en-US" sz="36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600" b="1" dirty="0" err="1">
                <a:solidFill>
                  <a:prstClr val="white">
                    <a:lumMod val="95000"/>
                  </a:prstClr>
                </a:solidFill>
                <a:latin typeface="Times New Roman" panose="02020603050405020304" pitchFamily="18" charset="0"/>
                <a:cs typeface="Times New Roman" panose="02020603050405020304" pitchFamily="18" charset="0"/>
              </a:rPr>
              <a:t>thống</a:t>
            </a:r>
            <a:r>
              <a:rPr lang="en-US" altLang="en-US" sz="36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600" b="1" dirty="0" err="1">
                <a:solidFill>
                  <a:prstClr val="white">
                    <a:lumMod val="95000"/>
                  </a:prstClr>
                </a:solidFill>
                <a:latin typeface="Times New Roman" panose="02020603050405020304" pitchFamily="18" charset="0"/>
                <a:cs typeface="Times New Roman" panose="02020603050405020304" pitchFamily="18" charset="0"/>
              </a:rPr>
              <a:t>trị</a:t>
            </a:r>
            <a:endParaRPr lang="LID4096" altLang="en-US" sz="3600" b="1" dirty="0">
              <a:solidFill>
                <a:prstClr val="white">
                  <a:lumMod val="9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5680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82ED2C-6F37-4560-02F8-25BD63A267B3}"/>
              </a:ext>
            </a:extLst>
          </p:cNvPr>
          <p:cNvSpPr/>
          <p:nvPr/>
        </p:nvSpPr>
        <p:spPr>
          <a:xfrm>
            <a:off x="76200" y="990600"/>
            <a:ext cx="4343400" cy="426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Nguyễn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Ánh</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củng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cố</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chế</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độ</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quân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chủ</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trung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ương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và</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thống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nhất</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lãnh</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thổ</a:t>
            </a:r>
            <a:r>
              <a:rPr lang="en-US" altLang="en-US" sz="3000" dirty="0">
                <a:latin typeface="Times New Roman" panose="02020603050405020304" pitchFamily="18" charset="0"/>
                <a:cs typeface="Times New Roman" panose="02020603050405020304" pitchFamily="18" charset="0"/>
              </a:rPr>
              <a:t>.</a:t>
            </a:r>
          </a:p>
          <a:p>
            <a:pPr algn="just"/>
            <a:endParaRPr lang="en-US" altLang="en-US" sz="3000" dirty="0">
              <a:latin typeface="Times New Roman" panose="02020603050405020304" pitchFamily="18" charset="0"/>
              <a:cs typeface="Times New Roman" panose="02020603050405020304" pitchFamily="18" charset="0"/>
            </a:endParaRPr>
          </a:p>
          <a:p>
            <a:pPr algn="just"/>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Năm</a:t>
            </a:r>
            <a:r>
              <a:rPr lang="en-US" altLang="en-US" sz="3000" dirty="0">
                <a:latin typeface="Times New Roman" panose="02020603050405020304" pitchFamily="18" charset="0"/>
                <a:cs typeface="Times New Roman" panose="02020603050405020304" pitchFamily="18" charset="0"/>
              </a:rPr>
              <a:t> 1815, </a:t>
            </a:r>
            <a:r>
              <a:rPr lang="en-US" altLang="en-US" sz="3000" dirty="0" err="1">
                <a:latin typeface="Times New Roman" panose="02020603050405020304" pitchFamily="18" charset="0"/>
                <a:cs typeface="Times New Roman" panose="02020603050405020304" pitchFamily="18" charset="0"/>
              </a:rPr>
              <a:t>nhà</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Nguyễn</a:t>
            </a:r>
            <a:r>
              <a:rPr lang="en-US" altLang="en-US" sz="3000" dirty="0">
                <a:latin typeface="Times New Roman" panose="02020603050405020304" pitchFamily="18" charset="0"/>
                <a:cs typeface="Times New Roman" panose="02020603050405020304" pitchFamily="18" charset="0"/>
              </a:rPr>
              <a:t> ban </a:t>
            </a:r>
            <a:r>
              <a:rPr lang="en-US" altLang="en-US" sz="3000" dirty="0" err="1">
                <a:latin typeface="Times New Roman" panose="02020603050405020304" pitchFamily="18" charset="0"/>
                <a:cs typeface="Times New Roman" panose="02020603050405020304" pitchFamily="18" charset="0"/>
              </a:rPr>
              <a:t>hành</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bộ</a:t>
            </a:r>
            <a:r>
              <a:rPr lang="en-US" altLang="en-US" sz="3000" dirty="0">
                <a:latin typeface="Times New Roman" panose="02020603050405020304" pitchFamily="18" charset="0"/>
                <a:cs typeface="Times New Roman" panose="02020603050405020304" pitchFamily="18" charset="0"/>
              </a:rPr>
              <a:t> </a:t>
            </a:r>
            <a:r>
              <a:rPr lang="en-US" altLang="en-US" sz="3000" b="1" dirty="0">
                <a:latin typeface="Times New Roman" panose="02020603050405020304" pitchFamily="18" charset="0"/>
                <a:cs typeface="Times New Roman" panose="02020603050405020304" pitchFamily="18" charset="0"/>
              </a:rPr>
              <a:t>Hoàng </a:t>
            </a:r>
            <a:r>
              <a:rPr lang="en-US" altLang="en-US" sz="3000" b="1" dirty="0" err="1">
                <a:latin typeface="Times New Roman" panose="02020603050405020304" pitchFamily="18" charset="0"/>
                <a:cs typeface="Times New Roman" panose="02020603050405020304" pitchFamily="18" charset="0"/>
              </a:rPr>
              <a:t>Việt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luật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lệ</a:t>
            </a:r>
            <a:r>
              <a:rPr lang="en-US" altLang="en-US" sz="3000" dirty="0">
                <a:latin typeface="Times New Roman" panose="02020603050405020304" pitchFamily="18" charset="0"/>
                <a:cs typeface="Times New Roman" panose="02020603050405020304" pitchFamily="18" charset="0"/>
              </a:rPr>
              <a:t> ( </a:t>
            </a:r>
            <a:r>
              <a:rPr lang="en-US" altLang="en-US" sz="3000" dirty="0" err="1">
                <a:latin typeface="Times New Roman" panose="02020603050405020304" pitchFamily="18" charset="0"/>
                <a:cs typeface="Times New Roman" panose="02020603050405020304" pitchFamily="18" charset="0"/>
              </a:rPr>
              <a:t>luật</a:t>
            </a:r>
            <a:r>
              <a:rPr lang="en-US" altLang="en-US" sz="3000" dirty="0">
                <a:latin typeface="Times New Roman" panose="02020603050405020304" pitchFamily="18" charset="0"/>
                <a:cs typeface="Times New Roman" panose="02020603050405020304" pitchFamily="18" charset="0"/>
              </a:rPr>
              <a:t> Gia Long)</a:t>
            </a:r>
          </a:p>
          <a:p>
            <a:pPr algn="just"/>
            <a:endParaRPr lang="en-US" altLang="en-US" sz="30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4E293672-4452-2732-70AF-7D98015A5199}"/>
              </a:ext>
            </a:extLst>
          </p:cNvPr>
          <p:cNvSpPr txBox="1">
            <a:spLocks noGrp="1" noChangeArrowheads="1"/>
          </p:cNvSpPr>
          <p:nvPr>
            <p:ph type="title"/>
          </p:nvPr>
        </p:nvSpPr>
        <p:spPr bwMode="auto">
          <a:xfrm>
            <a:off x="217952" y="219569"/>
            <a:ext cx="8708096" cy="590931"/>
          </a:xfrm>
          <a:prstGeom prst="rect">
            <a:avLst/>
          </a:prstGeom>
          <a:solidFill>
            <a:srgbClr val="33CC33"/>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defRPr/>
            </a:pPr>
            <a:r>
              <a:rPr lang="en-US" altLang="en-US" sz="3600" b="1" dirty="0">
                <a:solidFill>
                  <a:prstClr val="white">
                    <a:lumMod val="95000"/>
                  </a:prstClr>
                </a:solidFill>
                <a:latin typeface="Times New Roman" panose="02020603050405020304" pitchFamily="18" charset="0"/>
                <a:cs typeface="Times New Roman" panose="02020603050405020304" pitchFamily="18" charset="0"/>
              </a:rPr>
              <a:t>b. Nhà </a:t>
            </a:r>
            <a:r>
              <a:rPr lang="en-US" altLang="en-US" sz="3600" b="1" dirty="0" err="1">
                <a:solidFill>
                  <a:prstClr val="white">
                    <a:lumMod val="95000"/>
                  </a:prstClr>
                </a:solidFill>
                <a:latin typeface="Times New Roman" panose="02020603050405020304" pitchFamily="18" charset="0"/>
                <a:cs typeface="Times New Roman" panose="02020603050405020304" pitchFamily="18" charset="0"/>
              </a:rPr>
              <a:t>Nguyễn</a:t>
            </a:r>
            <a:r>
              <a:rPr lang="en-US" altLang="en-US" sz="36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600" b="1" dirty="0" err="1">
                <a:solidFill>
                  <a:prstClr val="white">
                    <a:lumMod val="95000"/>
                  </a:prstClr>
                </a:solidFill>
                <a:latin typeface="Times New Roman" panose="02020603050405020304" pitchFamily="18" charset="0"/>
                <a:cs typeface="Times New Roman" panose="02020603050405020304" pitchFamily="18" charset="0"/>
              </a:rPr>
              <a:t>củng</a:t>
            </a:r>
            <a:r>
              <a:rPr lang="en-US" altLang="en-US" sz="36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600" b="1" dirty="0" err="1">
                <a:solidFill>
                  <a:prstClr val="white">
                    <a:lumMod val="95000"/>
                  </a:prstClr>
                </a:solidFill>
                <a:latin typeface="Times New Roman" panose="02020603050405020304" pitchFamily="18" charset="0"/>
                <a:cs typeface="Times New Roman" panose="02020603050405020304" pitchFamily="18" charset="0"/>
              </a:rPr>
              <a:t>cố</a:t>
            </a:r>
            <a:r>
              <a:rPr lang="en-US" altLang="en-US" sz="36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600" b="1" dirty="0" err="1">
                <a:solidFill>
                  <a:prstClr val="white">
                    <a:lumMod val="95000"/>
                  </a:prstClr>
                </a:solidFill>
                <a:latin typeface="Times New Roman" panose="02020603050405020304" pitchFamily="18" charset="0"/>
                <a:cs typeface="Times New Roman" panose="02020603050405020304" pitchFamily="18" charset="0"/>
              </a:rPr>
              <a:t>quyền</a:t>
            </a:r>
            <a:r>
              <a:rPr lang="en-US" altLang="en-US" sz="36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600" b="1" dirty="0" err="1">
                <a:solidFill>
                  <a:prstClr val="white">
                    <a:lumMod val="95000"/>
                  </a:prstClr>
                </a:solidFill>
                <a:latin typeface="Times New Roman" panose="02020603050405020304" pitchFamily="18" charset="0"/>
                <a:cs typeface="Times New Roman" panose="02020603050405020304" pitchFamily="18" charset="0"/>
              </a:rPr>
              <a:t>thống</a:t>
            </a:r>
            <a:r>
              <a:rPr lang="en-US" altLang="en-US" sz="36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600" b="1" dirty="0" err="1">
                <a:solidFill>
                  <a:prstClr val="white">
                    <a:lumMod val="95000"/>
                  </a:prstClr>
                </a:solidFill>
                <a:latin typeface="Times New Roman" panose="02020603050405020304" pitchFamily="18" charset="0"/>
                <a:cs typeface="Times New Roman" panose="02020603050405020304" pitchFamily="18" charset="0"/>
              </a:rPr>
              <a:t>trị</a:t>
            </a:r>
            <a:endParaRPr lang="LID4096" altLang="en-US" sz="3600" b="1" dirty="0">
              <a:solidFill>
                <a:prstClr val="white">
                  <a:lumMod val="95000"/>
                </a:prstClr>
              </a:solidFill>
              <a:latin typeface="Times New Roman" panose="02020603050405020304" pitchFamily="18" charset="0"/>
              <a:cs typeface="Times New Roman" panose="02020603050405020304" pitchFamily="18" charset="0"/>
            </a:endParaRPr>
          </a:p>
        </p:txBody>
      </p:sp>
      <p:pic>
        <p:nvPicPr>
          <p:cNvPr id="9" name="Picture 2">
            <a:extLst>
              <a:ext uri="{FF2B5EF4-FFF2-40B4-BE49-F238E27FC236}">
                <a16:creationId xmlns:a16="http://schemas.microsoft.com/office/drawing/2014/main" id="{37E3615F-404A-CB25-8E0E-365AFB7CFC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2340" y="990600"/>
            <a:ext cx="4343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7">
            <a:extLst>
              <a:ext uri="{FF2B5EF4-FFF2-40B4-BE49-F238E27FC236}">
                <a16:creationId xmlns:a16="http://schemas.microsoft.com/office/drawing/2014/main" id="{3D52C4E5-7028-68A7-D749-BC1491C37FF4}"/>
              </a:ext>
            </a:extLst>
          </p:cNvPr>
          <p:cNvSpPr>
            <a:spLocks noChangeArrowheads="1"/>
          </p:cNvSpPr>
          <p:nvPr/>
        </p:nvSpPr>
        <p:spPr bwMode="auto">
          <a:xfrm>
            <a:off x="0" y="5370493"/>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just" eaLnBrk="1" hangingPunct="1"/>
            <a:r>
              <a:rPr lang="en-US" altLang="vi-VN" sz="2800" dirty="0" err="1">
                <a:solidFill>
                  <a:srgbClr val="FF0000"/>
                </a:solidFill>
                <a:latin typeface="Times New Roman" panose="02020603050405020304" pitchFamily="18" charset="0"/>
              </a:rPr>
              <a:t>Điều</a:t>
            </a:r>
            <a:r>
              <a:rPr lang="en-US" altLang="vi-VN" sz="2800" dirty="0">
                <a:solidFill>
                  <a:srgbClr val="FF0000"/>
                </a:solidFill>
                <a:latin typeface="Times New Roman" panose="02020603050405020304" pitchFamily="18" charset="0"/>
              </a:rPr>
              <a:t> 223 </a:t>
            </a:r>
            <a:r>
              <a:rPr lang="en-US" altLang="vi-VN" sz="2800" dirty="0" err="1">
                <a:solidFill>
                  <a:srgbClr val="FF0000"/>
                </a:solidFill>
                <a:latin typeface="Times New Roman" panose="02020603050405020304" pitchFamily="18" charset="0"/>
              </a:rPr>
              <a:t>ghi</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rõ</a:t>
            </a:r>
            <a:r>
              <a:rPr lang="en-US" altLang="vi-VN" sz="2800" dirty="0">
                <a:solidFill>
                  <a:srgbClr val="FF0000"/>
                </a:solidFill>
                <a:latin typeface="Times New Roman" panose="02020603050405020304" pitchFamily="18" charset="0"/>
              </a:rPr>
              <a:t>: </a:t>
            </a:r>
            <a:r>
              <a:rPr lang="en-US" altLang="vi-VN" sz="2800" b="1" dirty="0">
                <a:solidFill>
                  <a:srgbClr val="FF0000"/>
                </a:solidFill>
                <a:latin typeface="Times New Roman" panose="02020603050405020304" pitchFamily="18" charset="0"/>
              </a:rPr>
              <a:t>“</a:t>
            </a:r>
            <a:r>
              <a:rPr lang="en-US" altLang="vi-VN" sz="2800" b="1" dirty="0" err="1">
                <a:solidFill>
                  <a:srgbClr val="FF0000"/>
                </a:solidFill>
                <a:latin typeface="Times New Roman" panose="02020603050405020304" pitchFamily="18" charset="0"/>
              </a:rPr>
              <a:t>Phàm</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kẻ</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mưu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phản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và</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đại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nghịch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và</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những</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kẻ</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cùng</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mưu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đều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lăng</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trì</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xử</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tử</a:t>
            </a:r>
            <a:r>
              <a:rPr lang="en-US" altLang="vi-VN" sz="2400" b="1"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3621448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a:extLst>
              <a:ext uri="{FF2B5EF4-FFF2-40B4-BE49-F238E27FC236}">
                <a16:creationId xmlns:a16="http://schemas.microsoft.com/office/drawing/2014/main" id="{F857A672-F0BC-88E5-EE82-A60B8FFFC6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43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a:extLst>
              <a:ext uri="{FF2B5EF4-FFF2-40B4-BE49-F238E27FC236}">
                <a16:creationId xmlns:a16="http://schemas.microsoft.com/office/drawing/2014/main" id="{4FBEE87F-67FB-0CD7-259F-F628C45567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4800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8">
            <a:extLst>
              <a:ext uri="{FF2B5EF4-FFF2-40B4-BE49-F238E27FC236}">
                <a16:creationId xmlns:a16="http://schemas.microsoft.com/office/drawing/2014/main" id="{609E91AC-82BE-B0DC-BB8A-66EB594079B1}"/>
              </a:ext>
            </a:extLst>
          </p:cNvPr>
          <p:cNvSpPr>
            <a:spLocks noChangeArrowheads="1"/>
          </p:cNvSpPr>
          <p:nvPr/>
        </p:nvSpPr>
        <p:spPr bwMode="auto">
          <a:xfrm>
            <a:off x="0" y="4572000"/>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just" eaLnBrk="1" hangingPunct="1"/>
            <a:r>
              <a:rPr lang="en-US" altLang="vi-VN" sz="2800" dirty="0" err="1">
                <a:solidFill>
                  <a:srgbClr val="FF0000"/>
                </a:solidFill>
                <a:latin typeface="Times New Roman" panose="02020603050405020304" pitchFamily="18" charset="0"/>
                <a:cs typeface="Times New Roman" panose="02020603050405020304" pitchFamily="18" charset="0"/>
              </a:rPr>
              <a:t>Điều</a:t>
            </a:r>
            <a:r>
              <a:rPr lang="en-US" altLang="vi-VN" sz="2800" dirty="0">
                <a:solidFill>
                  <a:srgbClr val="FF0000"/>
                </a:solidFill>
                <a:latin typeface="Times New Roman" panose="02020603050405020304" pitchFamily="18" charset="0"/>
                <a:cs typeface="Times New Roman" panose="02020603050405020304" pitchFamily="18" charset="0"/>
              </a:rPr>
              <a:t> 225 </a:t>
            </a:r>
            <a:r>
              <a:rPr lang="en-US" altLang="vi-VN" sz="2800" dirty="0" err="1">
                <a:solidFill>
                  <a:srgbClr val="FF0000"/>
                </a:solidFill>
                <a:latin typeface="Times New Roman" panose="02020603050405020304" pitchFamily="18" charset="0"/>
                <a:cs typeface="Times New Roman" panose="02020603050405020304" pitchFamily="18" charset="0"/>
              </a:rPr>
              <a:t>quy</a:t>
            </a:r>
            <a:r>
              <a:rPr lang="en-US" altLang="vi-VN" sz="2800" dirty="0">
                <a:solidFill>
                  <a:srgbClr val="FF0000"/>
                </a:solidFill>
                <a:latin typeface="Times New Roman" panose="02020603050405020304" pitchFamily="18" charset="0"/>
                <a:cs typeface="Times New Roman" panose="02020603050405020304" pitchFamily="18" charset="0"/>
              </a:rPr>
              <a:t> </a:t>
            </a:r>
            <a:r>
              <a:rPr lang="en-US" altLang="vi-VN" sz="2800" dirty="0" err="1">
                <a:solidFill>
                  <a:srgbClr val="FF0000"/>
                </a:solidFill>
                <a:latin typeface="Times New Roman" panose="02020603050405020304" pitchFamily="18" charset="0"/>
                <a:cs typeface="Times New Roman" panose="02020603050405020304" pitchFamily="18" charset="0"/>
              </a:rPr>
              <a:t>định</a:t>
            </a:r>
            <a:r>
              <a:rPr lang="en-US" altLang="vi-VN" sz="2800" dirty="0">
                <a:solidFill>
                  <a:srgbClr val="FF0000"/>
                </a:solidFill>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b="1" dirty="0" err="1">
                <a:solidFill>
                  <a:srgbClr val="FF0000"/>
                </a:solidFill>
                <a:latin typeface="Times New Roman" panose="02020603050405020304" pitchFamily="18" charset="0"/>
                <a:cs typeface="Times New Roman" panose="02020603050405020304" pitchFamily="18" charset="0"/>
              </a:rPr>
              <a:t>những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người</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nói</a:t>
            </a:r>
            <a:r>
              <a:rPr lang="en-US" altLang="vi-VN" sz="2800" b="1" dirty="0">
                <a:solidFill>
                  <a:srgbClr val="FF0000"/>
                </a:solidFill>
                <a:latin typeface="Times New Roman" panose="02020603050405020304" pitchFamily="18" charset="0"/>
                <a:cs typeface="Times New Roman" panose="02020603050405020304" pitchFamily="18" charset="0"/>
              </a:rPr>
              <a:t> hay </a:t>
            </a:r>
            <a:r>
              <a:rPr lang="en-US" altLang="vi-VN" sz="2800" b="1" dirty="0" err="1">
                <a:solidFill>
                  <a:srgbClr val="FF0000"/>
                </a:solidFill>
                <a:latin typeface="Times New Roman" panose="02020603050405020304" pitchFamily="18" charset="0"/>
                <a:cs typeface="Times New Roman" panose="02020603050405020304" pitchFamily="18" charset="0"/>
              </a:rPr>
              <a:t>viết</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xúc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phạm</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đến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vua</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quan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và</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nhà</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nước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phong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kiến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đều</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bị</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xử</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chém</a:t>
            </a:r>
            <a:r>
              <a:rPr lang="en-US" altLang="vi-VN" sz="2800" b="1" dirty="0">
                <a:solidFill>
                  <a:srgbClr val="FF0000"/>
                </a:solidFill>
                <a:latin typeface="Times New Roman" panose="02020603050405020304" pitchFamily="18" charset="0"/>
                <a:cs typeface="Times New Roman" panose="02020603050405020304" pitchFamily="18" charset="0"/>
              </a:rPr>
              <a:t>”</a:t>
            </a:r>
            <a:endParaRPr lang="en-US" altLang="vi-VN"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008F0-CFAE-8EA9-141F-5D50402F81CA}"/>
              </a:ext>
            </a:extLst>
          </p:cNvPr>
          <p:cNvSpPr>
            <a:spLocks noGrp="1"/>
          </p:cNvSpPr>
          <p:nvPr>
            <p:ph type="title"/>
          </p:nvPr>
        </p:nvSpPr>
        <p:spPr/>
        <p:txBody>
          <a:bodyPr>
            <a:normAutofit/>
          </a:bodyPr>
          <a:lstStyle/>
          <a:p>
            <a:endParaRPr lang="en-US" dirty="0"/>
          </a:p>
        </p:txBody>
      </p:sp>
      <p:pic>
        <p:nvPicPr>
          <p:cNvPr id="4" name="Vua Gia Long ban hành luật pháp">
            <a:hlinkClick r:id="" action="ppaction://media"/>
            <a:extLst>
              <a:ext uri="{FF2B5EF4-FFF2-40B4-BE49-F238E27FC236}">
                <a16:creationId xmlns:a16="http://schemas.microsoft.com/office/drawing/2014/main" id="{AAC39641-C11B-9E54-025E-AFEFA3E2681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428" y="1477465"/>
            <a:ext cx="9042028" cy="4542335"/>
          </a:xfrm>
        </p:spPr>
      </p:pic>
    </p:spTree>
    <p:extLst>
      <p:ext uri="{BB962C8B-B14F-4D97-AF65-F5344CB8AC3E}">
        <p14:creationId xmlns:p14="http://schemas.microsoft.com/office/powerpoint/2010/main" val="415679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8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82ED2C-6F37-4560-02F8-25BD63A267B3}"/>
              </a:ext>
            </a:extLst>
          </p:cNvPr>
          <p:cNvSpPr/>
          <p:nvPr/>
        </p:nvSpPr>
        <p:spPr>
          <a:xfrm>
            <a:off x="76200" y="990600"/>
            <a:ext cx="4800600" cy="5486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Nguyễn</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Ánh</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củng</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cố</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chế</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quân</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chủ</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trung</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ương</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thống</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nhất</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lãnh</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thổ</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Năm</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1815,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Nguyễn</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ban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hành</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Luật</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Gia Long.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Chia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đất</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30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tỉnh</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kumimoji="0" lang="en-US" alt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phủ</a:t>
            </a: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3" name="Title 2">
            <a:extLst>
              <a:ext uri="{FF2B5EF4-FFF2-40B4-BE49-F238E27FC236}">
                <a16:creationId xmlns:a16="http://schemas.microsoft.com/office/drawing/2014/main" id="{4E293672-4452-2732-70AF-7D98015A5199}"/>
              </a:ext>
            </a:extLst>
          </p:cNvPr>
          <p:cNvSpPr txBox="1">
            <a:spLocks noGrp="1" noChangeArrowheads="1"/>
          </p:cNvSpPr>
          <p:nvPr>
            <p:ph type="title"/>
          </p:nvPr>
        </p:nvSpPr>
        <p:spPr bwMode="auto">
          <a:xfrm>
            <a:off x="217952" y="219569"/>
            <a:ext cx="8708096" cy="590931"/>
          </a:xfrm>
          <a:prstGeom prst="rect">
            <a:avLst/>
          </a:prstGeom>
          <a:solidFill>
            <a:srgbClr val="33CC33"/>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defRPr/>
            </a:pPr>
            <a:r>
              <a:rPr lang="en-US" altLang="en-US" sz="3600" b="1" dirty="0">
                <a:solidFill>
                  <a:prstClr val="white">
                    <a:lumMod val="95000"/>
                  </a:prstClr>
                </a:solidFill>
                <a:latin typeface="Times New Roman" panose="02020603050405020304" pitchFamily="18" charset="0"/>
                <a:cs typeface="Times New Roman" panose="02020603050405020304" pitchFamily="18" charset="0"/>
              </a:rPr>
              <a:t>b. Nhà </a:t>
            </a:r>
            <a:r>
              <a:rPr lang="en-US" altLang="en-US" sz="3600" b="1" dirty="0" err="1">
                <a:solidFill>
                  <a:prstClr val="white">
                    <a:lumMod val="95000"/>
                  </a:prstClr>
                </a:solidFill>
                <a:latin typeface="Times New Roman" panose="02020603050405020304" pitchFamily="18" charset="0"/>
                <a:cs typeface="Times New Roman" panose="02020603050405020304" pitchFamily="18" charset="0"/>
              </a:rPr>
              <a:t>Nguyễn</a:t>
            </a:r>
            <a:r>
              <a:rPr lang="en-US" altLang="en-US" sz="36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600" b="1" dirty="0" err="1">
                <a:solidFill>
                  <a:prstClr val="white">
                    <a:lumMod val="95000"/>
                  </a:prstClr>
                </a:solidFill>
                <a:latin typeface="Times New Roman" panose="02020603050405020304" pitchFamily="18" charset="0"/>
                <a:cs typeface="Times New Roman" panose="02020603050405020304" pitchFamily="18" charset="0"/>
              </a:rPr>
              <a:t>củng</a:t>
            </a:r>
            <a:r>
              <a:rPr lang="en-US" altLang="en-US" sz="36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600" b="1" dirty="0" err="1">
                <a:solidFill>
                  <a:prstClr val="white">
                    <a:lumMod val="95000"/>
                  </a:prstClr>
                </a:solidFill>
                <a:latin typeface="Times New Roman" panose="02020603050405020304" pitchFamily="18" charset="0"/>
                <a:cs typeface="Times New Roman" panose="02020603050405020304" pitchFamily="18" charset="0"/>
              </a:rPr>
              <a:t>cố</a:t>
            </a:r>
            <a:r>
              <a:rPr lang="en-US" altLang="en-US" sz="36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600" b="1" dirty="0" err="1">
                <a:solidFill>
                  <a:prstClr val="white">
                    <a:lumMod val="95000"/>
                  </a:prstClr>
                </a:solidFill>
                <a:latin typeface="Times New Roman" panose="02020603050405020304" pitchFamily="18" charset="0"/>
                <a:cs typeface="Times New Roman" panose="02020603050405020304" pitchFamily="18" charset="0"/>
              </a:rPr>
              <a:t>quyền</a:t>
            </a:r>
            <a:r>
              <a:rPr lang="en-US" altLang="en-US" sz="36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600" b="1" dirty="0" err="1">
                <a:solidFill>
                  <a:prstClr val="white">
                    <a:lumMod val="95000"/>
                  </a:prstClr>
                </a:solidFill>
                <a:latin typeface="Times New Roman" panose="02020603050405020304" pitchFamily="18" charset="0"/>
                <a:cs typeface="Times New Roman" panose="02020603050405020304" pitchFamily="18" charset="0"/>
              </a:rPr>
              <a:t>thống</a:t>
            </a:r>
            <a:r>
              <a:rPr lang="en-US" altLang="en-US" sz="36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600" b="1" dirty="0" err="1">
                <a:solidFill>
                  <a:prstClr val="white">
                    <a:lumMod val="95000"/>
                  </a:prstClr>
                </a:solidFill>
                <a:latin typeface="Times New Roman" panose="02020603050405020304" pitchFamily="18" charset="0"/>
                <a:cs typeface="Times New Roman" panose="02020603050405020304" pitchFamily="18" charset="0"/>
              </a:rPr>
              <a:t>trị</a:t>
            </a:r>
            <a:endParaRPr lang="LID4096" altLang="en-US" sz="3600" b="1" dirty="0">
              <a:solidFill>
                <a:prstClr val="white">
                  <a:lumMod val="95000"/>
                </a:prst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C41A907-C88C-77FC-AE10-3907D1B1AD3C}"/>
              </a:ext>
            </a:extLst>
          </p:cNvPr>
          <p:cNvPicPr>
            <a:picLocks noChangeAspect="1"/>
          </p:cNvPicPr>
          <p:nvPr/>
        </p:nvPicPr>
        <p:blipFill>
          <a:blip r:embed="rId2"/>
          <a:stretch>
            <a:fillRect/>
          </a:stretch>
        </p:blipFill>
        <p:spPr>
          <a:xfrm>
            <a:off x="5257801" y="990600"/>
            <a:ext cx="3428999" cy="4800600"/>
          </a:xfrm>
          <a:prstGeom prst="rect">
            <a:avLst/>
          </a:prstGeom>
        </p:spPr>
      </p:pic>
      <p:sp>
        <p:nvSpPr>
          <p:cNvPr id="4" name="Rectangle 3">
            <a:extLst>
              <a:ext uri="{FF2B5EF4-FFF2-40B4-BE49-F238E27FC236}">
                <a16:creationId xmlns:a16="http://schemas.microsoft.com/office/drawing/2014/main" id="{B6DC1B40-32CE-E654-A272-236A6973DCBD}"/>
              </a:ext>
            </a:extLst>
          </p:cNvPr>
          <p:cNvSpPr/>
          <p:nvPr/>
        </p:nvSpPr>
        <p:spPr>
          <a:xfrm>
            <a:off x="5943600" y="6096000"/>
            <a:ext cx="2514600" cy="2889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Vua</a:t>
            </a:r>
            <a:r>
              <a:rPr lang="en-US" sz="2400" b="1" dirty="0">
                <a:latin typeface="Times New Roman" panose="02020603050405020304" pitchFamily="18" charset="0"/>
                <a:cs typeface="Times New Roman" panose="02020603050405020304" pitchFamily="18" charset="0"/>
              </a:rPr>
              <a:t> Minh </a:t>
            </a:r>
            <a:r>
              <a:rPr lang="en-US" sz="2400" b="1" dirty="0" err="1">
                <a:latin typeface="Times New Roman" panose="02020603050405020304" pitchFamily="18" charset="0"/>
                <a:cs typeface="Times New Roman" panose="02020603050405020304" pitchFamily="18" charset="0"/>
              </a:rPr>
              <a:t>Mạng</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7163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800" decel="100000"/>
                                        <p:tgtEl>
                                          <p:spTgt spid="6">
                                            <p:txEl>
                                              <p:pRg st="4" end="4"/>
                                            </p:txEl>
                                          </p:spTgt>
                                        </p:tgtEl>
                                      </p:cBhvr>
                                    </p:animEffect>
                                    <p:anim calcmode="lin" valueType="num">
                                      <p:cBhvr>
                                        <p:cTn id="8" dur="800" decel="100000" fill="hold"/>
                                        <p:tgtEl>
                                          <p:spTgt spid="6">
                                            <p:txEl>
                                              <p:pRg st="4" end="4"/>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6">
                                            <p:txEl>
                                              <p:pRg st="4" end="4"/>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
                                            <p:txEl>
                                              <p:pRg st="4" end="4"/>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xEl>
                                              <p:pRg st="4" end="4"/>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xEl>
                                              <p:pRg st="4" end="4"/>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6">
            <a:extLst>
              <a:ext uri="{FF2B5EF4-FFF2-40B4-BE49-F238E27FC236}">
                <a16:creationId xmlns:a16="http://schemas.microsoft.com/office/drawing/2014/main" id="{29B694A1-33D5-3A33-73D8-9C17C416FE53}"/>
              </a:ext>
            </a:extLst>
          </p:cNvPr>
          <p:cNvSpPr>
            <a:spLocks noChangeArrowheads="1"/>
          </p:cNvSpPr>
          <p:nvPr/>
        </p:nvSpPr>
        <p:spPr bwMode="auto">
          <a:xfrm>
            <a:off x="2209800" y="2895600"/>
            <a:ext cx="742950" cy="228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eaLnBrk="1" hangingPunct="1"/>
            <a:r>
              <a:rPr lang="en-US" altLang="vi-VN" b="1">
                <a:solidFill>
                  <a:srgbClr val="008000"/>
                </a:solidFill>
                <a:latin typeface="Times New Roman" panose="02020603050405020304" pitchFamily="18" charset="0"/>
              </a:rPr>
              <a:t>Phú Xuân</a:t>
            </a:r>
          </a:p>
        </p:txBody>
      </p:sp>
      <p:pic>
        <p:nvPicPr>
          <p:cNvPr id="15" name="Picture 14">
            <a:extLst>
              <a:ext uri="{FF2B5EF4-FFF2-40B4-BE49-F238E27FC236}">
                <a16:creationId xmlns:a16="http://schemas.microsoft.com/office/drawing/2014/main" id="{F6C0A957-97C9-FCAE-07E8-05E564FB5B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1" y="228600"/>
            <a:ext cx="4952999"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9" descr="z4458721890608_bd3f0cb36e2b06dbb35e2a4464737e77 (1).jpg">
            <a:extLst>
              <a:ext uri="{FF2B5EF4-FFF2-40B4-BE49-F238E27FC236}">
                <a16:creationId xmlns:a16="http://schemas.microsoft.com/office/drawing/2014/main" id="{7B7D0B9C-879C-BAF1-4F5C-7B24B3623A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9624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5-Point Star 10">
            <a:extLst>
              <a:ext uri="{FF2B5EF4-FFF2-40B4-BE49-F238E27FC236}">
                <a16:creationId xmlns:a16="http://schemas.microsoft.com/office/drawing/2014/main" id="{26A1E4A1-FB60-AFE7-C93E-4AE2F85A2D4A}"/>
              </a:ext>
            </a:extLst>
          </p:cNvPr>
          <p:cNvSpPr/>
          <p:nvPr/>
        </p:nvSpPr>
        <p:spPr>
          <a:xfrm>
            <a:off x="1828800" y="2743200"/>
            <a:ext cx="228600" cy="152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Text Box 14">
            <a:extLst>
              <a:ext uri="{FF2B5EF4-FFF2-40B4-BE49-F238E27FC236}">
                <a16:creationId xmlns:a16="http://schemas.microsoft.com/office/drawing/2014/main" id="{01E60916-1FCE-EE84-4F57-49DD8397C8D5}"/>
              </a:ext>
            </a:extLst>
          </p:cNvPr>
          <p:cNvSpPr txBox="1">
            <a:spLocks noChangeArrowheads="1"/>
          </p:cNvSpPr>
          <p:nvPr/>
        </p:nvSpPr>
        <p:spPr bwMode="auto">
          <a:xfrm>
            <a:off x="2016125" y="2667000"/>
            <a:ext cx="1260475" cy="276225"/>
          </a:xfrm>
          <a:prstGeom prst="rect">
            <a:avLst/>
          </a:prstGeom>
          <a:solidFill>
            <a:srgbClr val="FFFF00"/>
          </a:solidFill>
          <a:ln>
            <a:noFill/>
          </a:ln>
          <a:effectLst/>
        </p:spPr>
        <p:txBody>
          <a:bodyPr wrap="none">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200" b="1" dirty="0" err="1">
                <a:solidFill>
                  <a:srgbClr val="FF5050"/>
                </a:solidFill>
                <a:latin typeface="Times New Roman" panose="02020603050405020304" pitchFamily="18" charset="0"/>
              </a:rPr>
              <a:t>Phú</a:t>
            </a:r>
            <a:r>
              <a:rPr lang="en-US" altLang="en-US" sz="1200" b="1" dirty="0">
                <a:solidFill>
                  <a:srgbClr val="FF5050"/>
                </a:solidFill>
                <a:latin typeface="Times New Roman" panose="02020603050405020304" pitchFamily="18" charset="0"/>
              </a:rPr>
              <a:t> Xuân (</a:t>
            </a:r>
            <a:r>
              <a:rPr lang="en-US" altLang="en-US" sz="1200" b="1" dirty="0" err="1">
                <a:solidFill>
                  <a:srgbClr val="FF5050"/>
                </a:solidFill>
                <a:latin typeface="Times New Roman" panose="02020603050405020304" pitchFamily="18" charset="0"/>
              </a:rPr>
              <a:t>Huế</a:t>
            </a:r>
            <a:r>
              <a:rPr lang="en-US" altLang="en-US" sz="1200" b="1" dirty="0">
                <a:solidFill>
                  <a:srgbClr val="FF5050"/>
                </a:solidFill>
                <a:latin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B049D-9061-1171-B767-70ABB611B8E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9D31E4B-8A4F-1D15-3055-F43ACABAFC4A}"/>
              </a:ext>
            </a:extLst>
          </p:cNvPr>
          <p:cNvPicPr>
            <a:picLocks noGrp="1" noChangeAspect="1"/>
          </p:cNvPicPr>
          <p:nvPr>
            <p:ph idx="1"/>
          </p:nvPr>
        </p:nvPicPr>
        <p:blipFill>
          <a:blip r:embed="rId2"/>
          <a:stretch>
            <a:fillRect/>
          </a:stretch>
        </p:blipFill>
        <p:spPr>
          <a:xfrm>
            <a:off x="3733800" y="114300"/>
            <a:ext cx="5192248" cy="6629400"/>
          </a:xfrm>
        </p:spPr>
      </p:pic>
      <p:sp>
        <p:nvSpPr>
          <p:cNvPr id="6" name="Rectangle 5">
            <a:extLst>
              <a:ext uri="{FF2B5EF4-FFF2-40B4-BE49-F238E27FC236}">
                <a16:creationId xmlns:a16="http://schemas.microsoft.com/office/drawing/2014/main" id="{0B82ED2C-6F37-4560-02F8-25BD63A267B3}"/>
              </a:ext>
            </a:extLst>
          </p:cNvPr>
          <p:cNvSpPr/>
          <p:nvPr/>
        </p:nvSpPr>
        <p:spPr>
          <a:xfrm>
            <a:off x="76200" y="76200"/>
            <a:ext cx="3810000" cy="1828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en-US" sz="4400"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Chia </a:t>
            </a:r>
            <a:r>
              <a:rPr lang="en-US" altLang="en-US" sz="3200" dirty="0" err="1">
                <a:latin typeface="Times New Roman" panose="02020603050405020304" pitchFamily="18" charset="0"/>
                <a:cs typeface="Times New Roman" panose="02020603050405020304" pitchFamily="18" charset="0"/>
              </a:rPr>
              <a:t>đất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nước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thành</a:t>
            </a:r>
            <a:r>
              <a:rPr lang="en-US" altLang="en-US" sz="3200" dirty="0">
                <a:latin typeface="Times New Roman" panose="02020603050405020304" pitchFamily="18" charset="0"/>
                <a:cs typeface="Times New Roman" panose="02020603050405020304" pitchFamily="18" charset="0"/>
              </a:rPr>
              <a:t> 30 </a:t>
            </a:r>
            <a:r>
              <a:rPr lang="en-US" altLang="en-US" sz="3200" dirty="0" err="1">
                <a:latin typeface="Times New Roman" panose="02020603050405020304" pitchFamily="18" charset="0"/>
                <a:cs typeface="Times New Roman" panose="02020603050405020304" pitchFamily="18" charset="0"/>
              </a:rPr>
              <a:t>tỉnh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và</a:t>
            </a:r>
            <a:r>
              <a:rPr lang="en-US" altLang="en-US" sz="3200" dirty="0">
                <a:latin typeface="Times New Roman" panose="02020603050405020304" pitchFamily="18" charset="0"/>
                <a:cs typeface="Times New Roman" panose="02020603050405020304" pitchFamily="18" charset="0"/>
              </a:rPr>
              <a:t> 1 </a:t>
            </a:r>
            <a:r>
              <a:rPr lang="en-US" altLang="en-US" sz="3200" dirty="0" err="1">
                <a:latin typeface="Times New Roman" panose="02020603050405020304" pitchFamily="18" charset="0"/>
                <a:cs typeface="Times New Roman" panose="02020603050405020304" pitchFamily="18" charset="0"/>
              </a:rPr>
              <a:t>phủ</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Thừa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Thiên</a:t>
            </a:r>
            <a:r>
              <a:rPr lang="en-US" altLang="en-US" sz="3200" dirty="0">
                <a:latin typeface="Times New Roman" panose="02020603050405020304" pitchFamily="18" charset="0"/>
                <a:cs typeface="Times New Roman" panose="02020603050405020304" pitchFamily="18" charset="0"/>
              </a:rPr>
              <a:t>)</a:t>
            </a:r>
          </a:p>
          <a:p>
            <a:pPr algn="just"/>
            <a:endParaRPr lang="en-US" altLang="en-US" sz="32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96894E7-7965-6A4C-912E-99A4E129074E}"/>
              </a:ext>
            </a:extLst>
          </p:cNvPr>
          <p:cNvPicPr>
            <a:picLocks noChangeAspect="1"/>
          </p:cNvPicPr>
          <p:nvPr/>
        </p:nvPicPr>
        <p:blipFill>
          <a:blip r:embed="rId3"/>
          <a:stretch>
            <a:fillRect/>
          </a:stretch>
        </p:blipFill>
        <p:spPr>
          <a:xfrm>
            <a:off x="210246" y="2032682"/>
            <a:ext cx="3523553" cy="4369025"/>
          </a:xfrm>
          <a:prstGeom prst="rect">
            <a:avLst/>
          </a:prstGeom>
        </p:spPr>
      </p:pic>
      <p:sp>
        <p:nvSpPr>
          <p:cNvPr id="7" name="Rectangle 6">
            <a:extLst>
              <a:ext uri="{FF2B5EF4-FFF2-40B4-BE49-F238E27FC236}">
                <a16:creationId xmlns:a16="http://schemas.microsoft.com/office/drawing/2014/main" id="{63B9C5C1-FFB3-8361-5001-32EE383F5527}"/>
              </a:ext>
            </a:extLst>
          </p:cNvPr>
          <p:cNvSpPr/>
          <p:nvPr/>
        </p:nvSpPr>
        <p:spPr>
          <a:xfrm>
            <a:off x="609600" y="6416674"/>
            <a:ext cx="2514600" cy="2889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Vua</a:t>
            </a:r>
            <a:r>
              <a:rPr lang="en-US" sz="2400" b="1" dirty="0">
                <a:latin typeface="Times New Roman" panose="02020603050405020304" pitchFamily="18" charset="0"/>
                <a:cs typeface="Times New Roman" panose="02020603050405020304" pitchFamily="18" charset="0"/>
              </a:rPr>
              <a:t> Minh </a:t>
            </a:r>
            <a:r>
              <a:rPr lang="en-US" sz="2400" b="1" dirty="0" err="1">
                <a:latin typeface="Times New Roman" panose="02020603050405020304" pitchFamily="18" charset="0"/>
                <a:cs typeface="Times New Roman" panose="02020603050405020304" pitchFamily="18" charset="0"/>
              </a:rPr>
              <a:t>Mạng</a:t>
            </a:r>
            <a:endParaRPr lang="en-US" sz="2400" b="1" dirty="0">
              <a:latin typeface="Times New Roman" panose="02020603050405020304" pitchFamily="18" charset="0"/>
              <a:cs typeface="Times New Roman" panose="02020603050405020304" pitchFamily="18" charset="0"/>
            </a:endParaRPr>
          </a:p>
        </p:txBody>
      </p:sp>
      <p:sp>
        <p:nvSpPr>
          <p:cNvPr id="3" name="5-Point Star 10">
            <a:extLst>
              <a:ext uri="{FF2B5EF4-FFF2-40B4-BE49-F238E27FC236}">
                <a16:creationId xmlns:a16="http://schemas.microsoft.com/office/drawing/2014/main" id="{A4E4DF82-D6A3-0259-0493-0C87176B7054}"/>
              </a:ext>
            </a:extLst>
          </p:cNvPr>
          <p:cNvSpPr/>
          <p:nvPr/>
        </p:nvSpPr>
        <p:spPr>
          <a:xfrm>
            <a:off x="6400800" y="2819400"/>
            <a:ext cx="228600" cy="152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282968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0F77C7-A43F-E4A8-FD94-9B76A2EA6956}"/>
              </a:ext>
            </a:extLst>
          </p:cNvPr>
          <p:cNvSpPr txBox="1">
            <a:spLocks noChangeArrowheads="1"/>
          </p:cNvSpPr>
          <p:nvPr/>
        </p:nvSpPr>
        <p:spPr bwMode="auto">
          <a:xfrm>
            <a:off x="0" y="76200"/>
            <a:ext cx="9067800" cy="1200329"/>
          </a:xfrm>
          <a:prstGeom prst="rect">
            <a:avLst/>
          </a:prstGeom>
          <a:solidFill>
            <a:srgbClr val="FFCCCC"/>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742950" marR="0" lvl="0" indent="-7429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AutoNum type="arabicPeriod"/>
              <a:tabLst/>
              <a:defRPr/>
            </a:pP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Nhà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Nguyễn</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thành</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lập</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và</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củng</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cố</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quyền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thống</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trị</a:t>
            </a:r>
            <a:endParaRPr kumimoji="0" lang="LID4096"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7" name="TextBox 6">
            <a:extLst>
              <a:ext uri="{FF2B5EF4-FFF2-40B4-BE49-F238E27FC236}">
                <a16:creationId xmlns:a16="http://schemas.microsoft.com/office/drawing/2014/main" id="{29AE57AE-4486-475C-4356-EEF3C148575A}"/>
              </a:ext>
            </a:extLst>
          </p:cNvPr>
          <p:cNvSpPr txBox="1">
            <a:spLocks noChangeArrowheads="1"/>
          </p:cNvSpPr>
          <p:nvPr/>
        </p:nvSpPr>
        <p:spPr bwMode="auto">
          <a:xfrm>
            <a:off x="11987" y="1371600"/>
            <a:ext cx="9144000" cy="584775"/>
          </a:xfrm>
          <a:prstGeom prst="rect">
            <a:avLst/>
          </a:prstGeom>
          <a:solidFill>
            <a:srgbClr val="33CC33"/>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Sự</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thành</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lập</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Vương</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triều</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nhà</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Nguyễn</a:t>
            </a:r>
            <a:endParaRPr kumimoji="0" lang="LID4096"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3" name="TextBox 2">
            <a:extLst>
              <a:ext uri="{FF2B5EF4-FFF2-40B4-BE49-F238E27FC236}">
                <a16:creationId xmlns:a16="http://schemas.microsoft.com/office/drawing/2014/main" id="{F71311A3-3CB0-8B39-C8A0-86FB7369B0D2}"/>
              </a:ext>
            </a:extLst>
          </p:cNvPr>
          <p:cNvSpPr txBox="1">
            <a:spLocks noChangeArrowheads="1"/>
          </p:cNvSpPr>
          <p:nvPr/>
        </p:nvSpPr>
        <p:spPr bwMode="auto">
          <a:xfrm>
            <a:off x="76200" y="2113002"/>
            <a:ext cx="9067800" cy="584775"/>
          </a:xfrm>
          <a:prstGeom prst="rect">
            <a:avLst/>
          </a:prstGeom>
          <a:solidFill>
            <a:srgbClr val="33CC33"/>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 Nhà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Nguyễn</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củng</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cố</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quyền</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thống</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trị</a:t>
            </a:r>
            <a:endParaRPr kumimoji="0" lang="LID4096"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4" name="Rectangle 31">
            <a:extLst>
              <a:ext uri="{FF2B5EF4-FFF2-40B4-BE49-F238E27FC236}">
                <a16:creationId xmlns:a16="http://schemas.microsoft.com/office/drawing/2014/main" id="{CE0C45D5-D645-274D-A9E5-944C732EE0F5}"/>
              </a:ext>
            </a:extLst>
          </p:cNvPr>
          <p:cNvSpPr>
            <a:spLocks noChangeArrowheads="1"/>
          </p:cNvSpPr>
          <p:nvPr/>
        </p:nvSpPr>
        <p:spPr bwMode="auto">
          <a:xfrm>
            <a:off x="76200" y="2895600"/>
            <a:ext cx="4191000" cy="523220"/>
          </a:xfrm>
          <a:prstGeom prst="rect">
            <a:avLst/>
          </a:prstGeom>
          <a:solidFill>
            <a:schemeClr val="bg1"/>
          </a:solidFill>
          <a:ln>
            <a:solidFill>
              <a:srgbClr val="0000CC"/>
            </a:solid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Chính</a:t>
            </a:r>
            <a:r>
              <a:rPr kumimoji="0" lang="en-US" sz="2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sách</a:t>
            </a:r>
            <a:r>
              <a:rPr kumimoji="0" lang="en-US" sz="2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ngoại</a:t>
            </a:r>
            <a:r>
              <a:rPr kumimoji="0" lang="en-US" sz="2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giao</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Cloud 1">
            <a:extLst>
              <a:ext uri="{FF2B5EF4-FFF2-40B4-BE49-F238E27FC236}">
                <a16:creationId xmlns:a16="http://schemas.microsoft.com/office/drawing/2014/main" id="{33C972A3-7653-DD2D-58D3-90B9AC360741}"/>
              </a:ext>
            </a:extLst>
          </p:cNvPr>
          <p:cNvSpPr/>
          <p:nvPr/>
        </p:nvSpPr>
        <p:spPr>
          <a:xfrm>
            <a:off x="1295400" y="3581400"/>
            <a:ext cx="6096000" cy="1524000"/>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Times New Roman" panose="02020603050405020304" pitchFamily="18" charset="0"/>
                <a:cs typeface="Times New Roman" panose="02020603050405020304" pitchFamily="18" charset="0"/>
              </a:rPr>
              <a:t>Thảo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luận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nhóm</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8836109"/>
      </p:ext>
    </p:extLst>
  </p:cSld>
  <p:clrMapOvr>
    <a:masterClrMapping/>
  </p:clrMapOvr>
  <mc:AlternateContent xmlns:mc="http://schemas.openxmlformats.org/markup-compatibility/2006" xmlns:p14="http://schemas.microsoft.com/office/powerpoint/2010/main">
    <mc:Choice Requires="p14">
      <p:transition spd="slow" p14:dur="12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P spid="4" grpId="0" animBg="1"/>
      <p:bldP spid="4" grpId="1"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B0412D-A186-0B37-0B09-4B4AA50CBE19}"/>
              </a:ext>
            </a:extLst>
          </p:cNvPr>
          <p:cNvPicPr>
            <a:picLocks noChangeAspect="1"/>
          </p:cNvPicPr>
          <p:nvPr/>
        </p:nvPicPr>
        <p:blipFill>
          <a:blip r:embed="rId2"/>
          <a:stretch>
            <a:fillRect/>
          </a:stretch>
        </p:blipFill>
        <p:spPr>
          <a:xfrm>
            <a:off x="0" y="0"/>
            <a:ext cx="9144000" cy="7315200"/>
          </a:xfrm>
          <a:prstGeom prst="rect">
            <a:avLst/>
          </a:prstGeom>
        </p:spPr>
      </p:pic>
    </p:spTree>
    <p:extLst>
      <p:ext uri="{BB962C8B-B14F-4D97-AF65-F5344CB8AC3E}">
        <p14:creationId xmlns:p14="http://schemas.microsoft.com/office/powerpoint/2010/main" val="38350394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1">
            <a:extLst>
              <a:ext uri="{FF2B5EF4-FFF2-40B4-BE49-F238E27FC236}">
                <a16:creationId xmlns:a16="http://schemas.microsoft.com/office/drawing/2014/main" id="{CE0C45D5-D645-274D-A9E5-944C732EE0F5}"/>
              </a:ext>
            </a:extLst>
          </p:cNvPr>
          <p:cNvSpPr>
            <a:spLocks noChangeArrowheads="1"/>
          </p:cNvSpPr>
          <p:nvPr/>
        </p:nvSpPr>
        <p:spPr bwMode="auto">
          <a:xfrm>
            <a:off x="152400" y="76200"/>
            <a:ext cx="6477000" cy="769441"/>
          </a:xfrm>
          <a:prstGeom prst="rect">
            <a:avLst/>
          </a:prstGeom>
          <a:solidFill>
            <a:schemeClr val="bg1"/>
          </a:solidFill>
          <a:ln>
            <a:solidFill>
              <a:srgbClr val="0000CC"/>
            </a:solid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lang="en-US" sz="4400" b="1" dirty="0">
                <a:solidFill>
                  <a:srgbClr val="FF0000"/>
                </a:solidFill>
                <a:latin typeface="Times New Roman" pitchFamily="18" charset="0"/>
                <a:cs typeface="Times New Roman" pitchFamily="18" charset="0"/>
              </a:rPr>
              <a:t>Chính </a:t>
            </a:r>
            <a:r>
              <a:rPr lang="en-US" sz="4400" b="1" dirty="0" err="1">
                <a:solidFill>
                  <a:srgbClr val="FF0000"/>
                </a:solidFill>
                <a:latin typeface="Times New Roman" pitchFamily="18" charset="0"/>
                <a:cs typeface="Times New Roman" pitchFamily="18" charset="0"/>
              </a:rPr>
              <a:t>sách</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ngoại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giao</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p:txBody>
      </p:sp>
      <p:sp>
        <p:nvSpPr>
          <p:cNvPr id="3" name="Rectangle 2">
            <a:extLst>
              <a:ext uri="{FF2B5EF4-FFF2-40B4-BE49-F238E27FC236}">
                <a16:creationId xmlns:a16="http://schemas.microsoft.com/office/drawing/2014/main" id="{97545A12-0DA5-4B54-CF70-01233109EA9F}"/>
              </a:ext>
            </a:extLst>
          </p:cNvPr>
          <p:cNvSpPr/>
          <p:nvPr/>
        </p:nvSpPr>
        <p:spPr>
          <a:xfrm>
            <a:off x="152400" y="1143000"/>
            <a:ext cx="8763000" cy="3505200"/>
          </a:xfrm>
          <a:prstGeom prst="rect">
            <a:avLst/>
          </a:prstGeom>
          <a:solidFill>
            <a:srgbClr val="FCC8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2600" b="1" dirty="0">
                <a:solidFill>
                  <a:schemeClr val="tx1"/>
                </a:solidFill>
                <a:latin typeface="Times New Roman" panose="02020603050405020304" pitchFamily="18" charset="0"/>
                <a:cs typeface="Times New Roman" panose="02020603050405020304" pitchFamily="18" charset="0"/>
              </a:rPr>
              <a:t>Nhóm 1: </a:t>
            </a:r>
            <a:r>
              <a:rPr lang="en-US" sz="2600" b="1" dirty="0" err="1">
                <a:solidFill>
                  <a:schemeClr val="tx1"/>
                </a:solidFill>
                <a:latin typeface="Times New Roman" panose="02020603050405020304" pitchFamily="18" charset="0"/>
                <a:cs typeface="Times New Roman" panose="02020603050405020304" pitchFamily="18" charset="0"/>
              </a:rPr>
              <a:t>Nội</a:t>
            </a:r>
            <a:r>
              <a:rPr lang="en-US" sz="2600" b="1" dirty="0">
                <a:solidFill>
                  <a:schemeClr val="tx1"/>
                </a:solidFill>
                <a:latin typeface="Times New Roman" panose="02020603050405020304" pitchFamily="18" charset="0"/>
                <a:cs typeface="Times New Roman" panose="02020603050405020304" pitchFamily="18" charset="0"/>
              </a:rPr>
              <a:t> dung Chính </a:t>
            </a:r>
            <a:r>
              <a:rPr lang="en-US" sz="2600" b="1" dirty="0" err="1">
                <a:solidFill>
                  <a:schemeClr val="tx1"/>
                </a:solidFill>
                <a:latin typeface="Times New Roman" panose="02020603050405020304" pitchFamily="18" charset="0"/>
                <a:cs typeface="Times New Roman" panose="02020603050405020304" pitchFamily="18" charset="0"/>
              </a:rPr>
              <a:t>sách</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ngoại</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giao</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của</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nhà</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Nguyễn</a:t>
            </a:r>
            <a:r>
              <a:rPr lang="en-US" sz="2600" b="1" dirty="0">
                <a:solidFill>
                  <a:schemeClr val="tx1"/>
                </a:solidFill>
                <a:latin typeface="Times New Roman" panose="02020603050405020304" pitchFamily="18" charset="0"/>
                <a:cs typeface="Times New Roman" panose="02020603050405020304" pitchFamily="18" charset="0"/>
              </a:rPr>
              <a:t>?</a:t>
            </a:r>
          </a:p>
          <a:p>
            <a:pPr>
              <a:lnSpc>
                <a:spcPct val="150000"/>
              </a:lnSpc>
              <a:buFont typeface="Wingdings 2" panose="05020102010507070707" pitchFamily="18" charset="2"/>
              <a:buNone/>
            </a:pPr>
            <a:r>
              <a:rPr lang="en-US" sz="2600" b="1" dirty="0">
                <a:solidFill>
                  <a:schemeClr val="tx1"/>
                </a:solidFill>
                <a:latin typeface="Times New Roman" panose="02020603050405020304" pitchFamily="18" charset="0"/>
                <a:cs typeface="Times New Roman" panose="02020603050405020304" pitchFamily="18" charset="0"/>
              </a:rPr>
              <a:t>Nhóm 2: </a:t>
            </a:r>
            <a:r>
              <a:rPr lang="en-US" altLang="en-US" sz="2600" b="1" u="sng" dirty="0">
                <a:solidFill>
                  <a:schemeClr val="tx1"/>
                </a:solidFill>
                <a:latin typeface="Times New Roman" panose="02020603050405020304" pitchFamily="18" charset="0"/>
                <a:cs typeface="Times New Roman" panose="02020603050405020304" pitchFamily="18" charset="0"/>
              </a:rPr>
              <a:t>Ưu </a:t>
            </a:r>
            <a:r>
              <a:rPr lang="en-US" altLang="en-US" sz="2600" b="1" u="sng" dirty="0" err="1">
                <a:solidFill>
                  <a:schemeClr val="tx1"/>
                </a:solidFill>
                <a:latin typeface="Times New Roman" panose="02020603050405020304" pitchFamily="18" charset="0"/>
                <a:cs typeface="Times New Roman" panose="02020603050405020304" pitchFamily="18" charset="0"/>
              </a:rPr>
              <a:t>điểm</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các</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chính</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sách</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ngoại</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giao</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nhà</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Nguyễn</a:t>
            </a:r>
            <a:r>
              <a:rPr lang="en-US" sz="2600" b="1" dirty="0">
                <a:solidFill>
                  <a:schemeClr val="tx1"/>
                </a:solidFill>
                <a:latin typeface="Times New Roman" panose="02020603050405020304" pitchFamily="18" charset="0"/>
                <a:cs typeface="Times New Roman" panose="02020603050405020304" pitchFamily="18" charset="0"/>
              </a:rPr>
              <a:t> </a:t>
            </a:r>
          </a:p>
          <a:p>
            <a:pPr>
              <a:lnSpc>
                <a:spcPct val="150000"/>
              </a:lnSpc>
              <a:buFont typeface="Wingdings 2" panose="05020102010507070707" pitchFamily="18" charset="2"/>
              <a:buNone/>
            </a:pPr>
            <a:r>
              <a:rPr lang="en-US" sz="2600" b="1" dirty="0">
                <a:solidFill>
                  <a:schemeClr val="tx1"/>
                </a:solidFill>
                <a:latin typeface="Times New Roman" panose="02020603050405020304" pitchFamily="18" charset="0"/>
                <a:cs typeface="Times New Roman" panose="02020603050405020304" pitchFamily="18" charset="0"/>
              </a:rPr>
              <a:t>Nhóm 3:</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u="sng" dirty="0" err="1">
                <a:solidFill>
                  <a:schemeClr val="tx1"/>
                </a:solidFill>
                <a:latin typeface="Times New Roman" panose="02020603050405020304" pitchFamily="18" charset="0"/>
                <a:cs typeface="Times New Roman" panose="02020603050405020304" pitchFamily="18" charset="0"/>
              </a:rPr>
              <a:t>Hạn</a:t>
            </a:r>
            <a:r>
              <a:rPr lang="en-US" altLang="en-US" sz="2600" b="1" u="sng" dirty="0">
                <a:solidFill>
                  <a:schemeClr val="tx1"/>
                </a:solidFill>
                <a:latin typeface="Times New Roman" panose="02020603050405020304" pitchFamily="18" charset="0"/>
                <a:cs typeface="Times New Roman" panose="02020603050405020304" pitchFamily="18" charset="0"/>
              </a:rPr>
              <a:t> </a:t>
            </a:r>
            <a:r>
              <a:rPr lang="en-US" altLang="en-US" sz="2600" b="1" u="sng" dirty="0" err="1">
                <a:solidFill>
                  <a:schemeClr val="tx1"/>
                </a:solidFill>
                <a:latin typeface="Times New Roman" panose="02020603050405020304" pitchFamily="18" charset="0"/>
                <a:cs typeface="Times New Roman" panose="02020603050405020304" pitchFamily="18" charset="0"/>
              </a:rPr>
              <a:t>chế</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của</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các</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chính</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sách</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ngoại</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giao</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nhà</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Nguyễn</a:t>
            </a:r>
            <a:endParaRPr lang="en-US" altLang="en-US" sz="2600" b="1" dirty="0">
              <a:solidFill>
                <a:schemeClr val="tx1"/>
              </a:solidFill>
              <a:latin typeface="Times New Roman" panose="02020603050405020304" pitchFamily="18" charset="0"/>
              <a:cs typeface="Times New Roman" panose="02020603050405020304" pitchFamily="18" charset="0"/>
            </a:endParaRPr>
          </a:p>
          <a:p>
            <a:pPr>
              <a:lnSpc>
                <a:spcPct val="150000"/>
              </a:lnSpc>
              <a:buFont typeface="Wingdings 2" panose="05020102010507070707" pitchFamily="18" charset="2"/>
              <a:buNone/>
            </a:pPr>
            <a:r>
              <a:rPr lang="en-US" altLang="en-US" sz="2600" b="1" dirty="0">
                <a:solidFill>
                  <a:schemeClr val="tx1"/>
                </a:solidFill>
                <a:latin typeface="Times New Roman" panose="02020603050405020304" pitchFamily="18" charset="0"/>
                <a:cs typeface="Times New Roman" panose="02020603050405020304" pitchFamily="18" charset="0"/>
              </a:rPr>
              <a:t>Nhóm 4: </a:t>
            </a:r>
            <a:r>
              <a:rPr lang="en-US" altLang="en-US" sz="2600" b="1" dirty="0" err="1">
                <a:solidFill>
                  <a:schemeClr val="tx1"/>
                </a:solidFill>
                <a:latin typeface="Times New Roman" panose="02020603050405020304" pitchFamily="18" charset="0"/>
                <a:cs typeface="Times New Roman" panose="02020603050405020304" pitchFamily="18" charset="0"/>
              </a:rPr>
              <a:t>Bài</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học</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rút</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ra</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cho</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cách</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Việt</a:t>
            </a:r>
            <a:r>
              <a:rPr lang="en-US" altLang="en-US" sz="2600" b="1" dirty="0">
                <a:solidFill>
                  <a:schemeClr val="tx1"/>
                </a:solidFill>
                <a:latin typeface="Times New Roman" panose="02020603050405020304" pitchFamily="18" charset="0"/>
                <a:cs typeface="Times New Roman" panose="02020603050405020304" pitchFamily="18" charset="0"/>
              </a:rPr>
              <a:t> Nam </a:t>
            </a:r>
            <a:r>
              <a:rPr lang="en-US" altLang="en-US" sz="2600" b="1" dirty="0" err="1">
                <a:solidFill>
                  <a:schemeClr val="tx1"/>
                </a:solidFill>
                <a:latin typeface="Times New Roman" panose="02020603050405020304" pitchFamily="18" charset="0"/>
                <a:cs typeface="Times New Roman" panose="02020603050405020304" pitchFamily="18" charset="0"/>
              </a:rPr>
              <a:t>từ</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chính</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sách</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ngoại</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giao</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của</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nhà</a:t>
            </a:r>
            <a:r>
              <a:rPr lang="en-US" altLang="en-US" sz="2600" b="1" dirty="0">
                <a:solidFill>
                  <a:schemeClr val="tx1"/>
                </a:solidFill>
                <a:latin typeface="Times New Roman" panose="02020603050405020304" pitchFamily="18" charset="0"/>
                <a:cs typeface="Times New Roman" panose="02020603050405020304" pitchFamily="18" charset="0"/>
              </a:rPr>
              <a:t> </a:t>
            </a:r>
            <a:r>
              <a:rPr lang="en-US" altLang="en-US" sz="2600" b="1" dirty="0" err="1">
                <a:solidFill>
                  <a:schemeClr val="tx1"/>
                </a:solidFill>
                <a:latin typeface="Times New Roman" panose="02020603050405020304" pitchFamily="18" charset="0"/>
                <a:cs typeface="Times New Roman" panose="02020603050405020304" pitchFamily="18" charset="0"/>
              </a:rPr>
              <a:t>Nguyễn</a:t>
            </a:r>
            <a:endParaRPr lang="en-US" altLang="en-US" sz="2600" b="1" dirty="0">
              <a:solidFill>
                <a:schemeClr val="tx1"/>
              </a:solidFill>
              <a:latin typeface="Times New Roman" panose="02020603050405020304" pitchFamily="18" charset="0"/>
              <a:cs typeface="Times New Roman" panose="02020603050405020304" pitchFamily="18" charset="0"/>
            </a:endParaRPr>
          </a:p>
          <a:p>
            <a:pPr>
              <a:lnSpc>
                <a:spcPct val="150000"/>
              </a:lnSpc>
              <a:buFont typeface="Wingdings 2" panose="05020102010507070707" pitchFamily="18" charset="2"/>
              <a:buNone/>
            </a:pPr>
            <a:endParaRPr lang="en-US" sz="2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75813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0F77C7-A43F-E4A8-FD94-9B76A2EA6956}"/>
              </a:ext>
            </a:extLst>
          </p:cNvPr>
          <p:cNvSpPr txBox="1">
            <a:spLocks noChangeArrowheads="1"/>
          </p:cNvSpPr>
          <p:nvPr/>
        </p:nvSpPr>
        <p:spPr bwMode="auto">
          <a:xfrm>
            <a:off x="0" y="76200"/>
            <a:ext cx="9067800" cy="1200329"/>
          </a:xfrm>
          <a:prstGeom prst="rect">
            <a:avLst/>
          </a:prstGeom>
          <a:solidFill>
            <a:srgbClr val="FFCCCC"/>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742950" marR="0" lvl="0" indent="-7429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AutoNum type="arabicPeriod"/>
              <a:tabLst/>
              <a:defRPr/>
            </a:pP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Nhà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Nguyễn</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thành</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lập</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và</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củng</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cố</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quyền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thống</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trị</a:t>
            </a:r>
            <a:endParaRPr kumimoji="0" lang="LID4096"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7" name="TextBox 6">
            <a:extLst>
              <a:ext uri="{FF2B5EF4-FFF2-40B4-BE49-F238E27FC236}">
                <a16:creationId xmlns:a16="http://schemas.microsoft.com/office/drawing/2014/main" id="{29AE57AE-4486-475C-4356-EEF3C148575A}"/>
              </a:ext>
            </a:extLst>
          </p:cNvPr>
          <p:cNvSpPr txBox="1">
            <a:spLocks noChangeArrowheads="1"/>
          </p:cNvSpPr>
          <p:nvPr/>
        </p:nvSpPr>
        <p:spPr bwMode="auto">
          <a:xfrm>
            <a:off x="76200" y="1371600"/>
            <a:ext cx="7391400" cy="584775"/>
          </a:xfrm>
          <a:prstGeom prst="rect">
            <a:avLst/>
          </a:prstGeom>
          <a:solidFill>
            <a:srgbClr val="33CC33"/>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Sự</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thành</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lập</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Vương</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triều</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nhà</a:t>
            </a:r>
            <a:r>
              <a:rPr kumimoji="0" lang="en-US"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Nguyễn</a:t>
            </a:r>
            <a:endParaRPr kumimoji="0" lang="LID4096" altLang="en-US" sz="32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3" name="TextBox 2">
            <a:extLst>
              <a:ext uri="{FF2B5EF4-FFF2-40B4-BE49-F238E27FC236}">
                <a16:creationId xmlns:a16="http://schemas.microsoft.com/office/drawing/2014/main" id="{F71311A3-3CB0-8B39-C8A0-86FB7369B0D2}"/>
              </a:ext>
            </a:extLst>
          </p:cNvPr>
          <p:cNvSpPr txBox="1">
            <a:spLocks noChangeArrowheads="1"/>
          </p:cNvSpPr>
          <p:nvPr/>
        </p:nvSpPr>
        <p:spPr bwMode="auto">
          <a:xfrm>
            <a:off x="228600" y="2113002"/>
            <a:ext cx="7239000" cy="584775"/>
          </a:xfrm>
          <a:prstGeom prst="rect">
            <a:avLst/>
          </a:prstGeom>
          <a:solidFill>
            <a:srgbClr val="33CC33"/>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defRPr/>
            </a:pPr>
            <a:r>
              <a:rPr lang="en-US" altLang="en-US" sz="3200" b="1" dirty="0">
                <a:solidFill>
                  <a:prstClr val="white">
                    <a:lumMod val="95000"/>
                  </a:prstClr>
                </a:solidFill>
                <a:latin typeface="Times New Roman" panose="02020603050405020304" pitchFamily="18" charset="0"/>
                <a:cs typeface="Times New Roman" panose="02020603050405020304" pitchFamily="18" charset="0"/>
              </a:rPr>
              <a:t>b. Nhà </a:t>
            </a:r>
            <a:r>
              <a:rPr lang="en-US" altLang="en-US" sz="3200" b="1" dirty="0" err="1">
                <a:solidFill>
                  <a:prstClr val="white">
                    <a:lumMod val="95000"/>
                  </a:prstClr>
                </a:solidFill>
                <a:latin typeface="Times New Roman" panose="02020603050405020304" pitchFamily="18" charset="0"/>
                <a:cs typeface="Times New Roman" panose="02020603050405020304" pitchFamily="18" charset="0"/>
              </a:rPr>
              <a:t>Nguyễn</a:t>
            </a:r>
            <a:r>
              <a:rPr lang="en-US" altLang="en-US" sz="32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200" b="1" dirty="0" err="1">
                <a:solidFill>
                  <a:prstClr val="white">
                    <a:lumMod val="95000"/>
                  </a:prstClr>
                </a:solidFill>
                <a:latin typeface="Times New Roman" panose="02020603050405020304" pitchFamily="18" charset="0"/>
                <a:cs typeface="Times New Roman" panose="02020603050405020304" pitchFamily="18" charset="0"/>
              </a:rPr>
              <a:t>củng</a:t>
            </a:r>
            <a:r>
              <a:rPr lang="en-US" altLang="en-US" sz="32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200" b="1" dirty="0" err="1">
                <a:solidFill>
                  <a:prstClr val="white">
                    <a:lumMod val="95000"/>
                  </a:prstClr>
                </a:solidFill>
                <a:latin typeface="Times New Roman" panose="02020603050405020304" pitchFamily="18" charset="0"/>
                <a:cs typeface="Times New Roman" panose="02020603050405020304" pitchFamily="18" charset="0"/>
              </a:rPr>
              <a:t>cố</a:t>
            </a:r>
            <a:r>
              <a:rPr lang="en-US" altLang="en-US" sz="32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200" b="1" dirty="0" err="1">
                <a:solidFill>
                  <a:prstClr val="white">
                    <a:lumMod val="95000"/>
                  </a:prstClr>
                </a:solidFill>
                <a:latin typeface="Times New Roman" panose="02020603050405020304" pitchFamily="18" charset="0"/>
                <a:cs typeface="Times New Roman" panose="02020603050405020304" pitchFamily="18" charset="0"/>
              </a:rPr>
              <a:t>quyền</a:t>
            </a:r>
            <a:r>
              <a:rPr lang="en-US" altLang="en-US" sz="32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200" b="1" dirty="0" err="1">
                <a:solidFill>
                  <a:prstClr val="white">
                    <a:lumMod val="95000"/>
                  </a:prstClr>
                </a:solidFill>
                <a:latin typeface="Times New Roman" panose="02020603050405020304" pitchFamily="18" charset="0"/>
                <a:cs typeface="Times New Roman" panose="02020603050405020304" pitchFamily="18" charset="0"/>
              </a:rPr>
              <a:t>thống</a:t>
            </a:r>
            <a:r>
              <a:rPr lang="en-US" altLang="en-US" sz="3200" b="1" dirty="0">
                <a:solidFill>
                  <a:prstClr val="white">
                    <a:lumMod val="95000"/>
                  </a:prstClr>
                </a:solidFill>
                <a:latin typeface="Times New Roman" panose="02020603050405020304" pitchFamily="18" charset="0"/>
                <a:cs typeface="Times New Roman" panose="02020603050405020304" pitchFamily="18" charset="0"/>
              </a:rPr>
              <a:t> </a:t>
            </a:r>
            <a:r>
              <a:rPr lang="en-US" altLang="en-US" sz="3200" b="1" dirty="0" err="1">
                <a:solidFill>
                  <a:prstClr val="white">
                    <a:lumMod val="95000"/>
                  </a:prstClr>
                </a:solidFill>
                <a:latin typeface="Times New Roman" panose="02020603050405020304" pitchFamily="18" charset="0"/>
                <a:cs typeface="Times New Roman" panose="02020603050405020304" pitchFamily="18" charset="0"/>
              </a:rPr>
              <a:t>trị</a:t>
            </a:r>
            <a:endParaRPr lang="LID4096" altLang="en-US" sz="3200" b="1" dirty="0">
              <a:solidFill>
                <a:prstClr val="white">
                  <a:lumMod val="95000"/>
                </a:prstClr>
              </a:solidFill>
              <a:latin typeface="Times New Roman" panose="02020603050405020304" pitchFamily="18" charset="0"/>
              <a:cs typeface="Times New Roman" panose="02020603050405020304" pitchFamily="18" charset="0"/>
            </a:endParaRPr>
          </a:p>
        </p:txBody>
      </p:sp>
      <p:sp>
        <p:nvSpPr>
          <p:cNvPr id="4" name="Rectangle 31">
            <a:extLst>
              <a:ext uri="{FF2B5EF4-FFF2-40B4-BE49-F238E27FC236}">
                <a16:creationId xmlns:a16="http://schemas.microsoft.com/office/drawing/2014/main" id="{CE0C45D5-D645-274D-A9E5-944C732EE0F5}"/>
              </a:ext>
            </a:extLst>
          </p:cNvPr>
          <p:cNvSpPr>
            <a:spLocks noChangeArrowheads="1"/>
          </p:cNvSpPr>
          <p:nvPr/>
        </p:nvSpPr>
        <p:spPr bwMode="auto">
          <a:xfrm>
            <a:off x="76200" y="2895600"/>
            <a:ext cx="8991600" cy="1815882"/>
          </a:xfrm>
          <a:prstGeom prst="rect">
            <a:avLst/>
          </a:prstGeom>
          <a:solidFill>
            <a:schemeClr val="bg1"/>
          </a:solidFill>
          <a:ln>
            <a:solidFill>
              <a:srgbClr val="0000CC"/>
            </a:solid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Chính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sách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giao</a:t>
            </a:r>
            <a:r>
              <a:rPr lang="en-US" sz="2800" b="1" dirty="0">
                <a:latin typeface="Times New Roman" pitchFamily="18" charset="0"/>
                <a:cs typeface="Times New Roman" pitchFamily="18" charset="0"/>
              </a:rPr>
              <a:t>: </a:t>
            </a:r>
          </a:p>
          <a:p>
            <a:r>
              <a:rPr lang="vi-VN" sz="2800" dirty="0">
                <a:latin typeface="Times New Roman" panose="02020603050405020304" pitchFamily="18" charset="0"/>
                <a:cs typeface="Times New Roman" panose="02020603050405020304" pitchFamily="18" charset="0"/>
              </a:rPr>
              <a:t>+ Thực hiện chính sách ngoại giao mềm dẻo với nhà Thanh</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Khước từ quan hệ và giao thương với các nước Âu - Mỹ</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Thi hành chính sách cấm đạo gay gắt</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1795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6">
            <a:extLst>
              <a:ext uri="{FF2B5EF4-FFF2-40B4-BE49-F238E27FC236}">
                <a16:creationId xmlns:a16="http://schemas.microsoft.com/office/drawing/2014/main" id="{99D75515-C577-4425-89F9-2F36EDA9EBD2}"/>
              </a:ext>
            </a:extLst>
          </p:cNvPr>
          <p:cNvSpPr/>
          <p:nvPr/>
        </p:nvSpPr>
        <p:spPr>
          <a:xfrm>
            <a:off x="2362200" y="118521"/>
            <a:ext cx="6567506" cy="1024480"/>
          </a:xfrm>
          <a:prstGeom prst="roundRect">
            <a:avLst/>
          </a:prstGeom>
          <a:solidFill>
            <a:srgbClr val="FFCC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76802" tIns="38401" rIns="76802" bIns="38401"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Ưu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điểm</a:t>
            </a:r>
            <a:r>
              <a:rPr kumimoji="0" lang="vi-VN"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Duy trì quan hệ thân thiện với các nước láng giềng, nhất là Trung Quốc.</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endParaRPr>
          </a:p>
        </p:txBody>
      </p:sp>
      <p:sp>
        <p:nvSpPr>
          <p:cNvPr id="10" name="Rectangle: Rounded Corners 5">
            <a:extLst>
              <a:ext uri="{FF2B5EF4-FFF2-40B4-BE49-F238E27FC236}">
                <a16:creationId xmlns:a16="http://schemas.microsoft.com/office/drawing/2014/main" id="{7027D11F-9EBF-46D2-B639-067C5B7130D3}"/>
              </a:ext>
            </a:extLst>
          </p:cNvPr>
          <p:cNvSpPr/>
          <p:nvPr/>
        </p:nvSpPr>
        <p:spPr>
          <a:xfrm>
            <a:off x="2362200" y="1291118"/>
            <a:ext cx="6567520" cy="2976082"/>
          </a:xfrm>
          <a:prstGeom prst="roundRect">
            <a:avLst/>
          </a:prstGeom>
          <a:solidFill>
            <a:srgbClr val="33CC3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76802" tIns="38401" rIns="76802" bIns="38401"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1" i="0" u="sng"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Hạn</a:t>
            </a:r>
            <a:r>
              <a:rPr kumimoji="0" lang="en-US" sz="2800" b="1" i="0" u="sng"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chế</a:t>
            </a:r>
            <a:r>
              <a:rPr kumimoji="0" lang="en-US" sz="2800" b="1" i="0" u="sng"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tính</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bảo</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lạc hậu</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nhạy</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bén</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cuộc</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dẫn đến đất nước trì trệ</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thị</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lụi</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tàn</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Cản trở việc giao lưu với những nước có nền kinh tế phát triển, không có điều kiện tiếp cận với nền khoa học kỹ thuật hiện đại.</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itchFamily="18" charset="0"/>
            </a:endParaRPr>
          </a:p>
        </p:txBody>
      </p:sp>
      <p:sp>
        <p:nvSpPr>
          <p:cNvPr id="3" name="Vertical Scroll 2"/>
          <p:cNvSpPr/>
          <p:nvPr/>
        </p:nvSpPr>
        <p:spPr>
          <a:xfrm>
            <a:off x="0" y="1143000"/>
            <a:ext cx="2000232" cy="4834791"/>
          </a:xfrm>
          <a:prstGeom prst="vertic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76563" tIns="38281" rIns="76563" bIns="3828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Chính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sách</a:t>
            </a: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ngoại</a:t>
            </a: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giao</a:t>
            </a: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của</a:t>
            </a: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triều</a:t>
            </a: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Nguyễn</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cxnSp>
        <p:nvCxnSpPr>
          <p:cNvPr id="13" name="Straight Arrow Connector 12"/>
          <p:cNvCxnSpPr>
            <a:cxnSpLocks/>
          </p:cNvCxnSpPr>
          <p:nvPr/>
        </p:nvCxnSpPr>
        <p:spPr>
          <a:xfrm flipV="1">
            <a:off x="1750203" y="880209"/>
            <a:ext cx="535797" cy="27217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stCxn id="3" idx="3"/>
          </p:cNvCxnSpPr>
          <p:nvPr/>
        </p:nvCxnSpPr>
        <p:spPr>
          <a:xfrm>
            <a:off x="1750203" y="3560396"/>
            <a:ext cx="600458" cy="15578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9346F0B-9F38-5EBD-10BA-4B9B31B8D33A}"/>
              </a:ext>
            </a:extLst>
          </p:cNvPr>
          <p:cNvCxnSpPr>
            <a:cxnSpLocks/>
            <a:endCxn id="10" idx="1"/>
          </p:cNvCxnSpPr>
          <p:nvPr/>
        </p:nvCxnSpPr>
        <p:spPr>
          <a:xfrm flipV="1">
            <a:off x="1750202" y="2779159"/>
            <a:ext cx="611998" cy="894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Rounded Corners 5">
            <a:extLst>
              <a:ext uri="{FF2B5EF4-FFF2-40B4-BE49-F238E27FC236}">
                <a16:creationId xmlns:a16="http://schemas.microsoft.com/office/drawing/2014/main" id="{BF2ADB13-88CA-7A70-79C5-55E7868DAC42}"/>
              </a:ext>
            </a:extLst>
          </p:cNvPr>
          <p:cNvSpPr/>
          <p:nvPr/>
        </p:nvSpPr>
        <p:spPr>
          <a:xfrm>
            <a:off x="2438401" y="4724400"/>
            <a:ext cx="6491306" cy="1752600"/>
          </a:xfrm>
          <a:prstGeom prst="round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76802" tIns="38401" rIns="76802" bIns="38401"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VN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Đổi mới phát triển kinh tế gắn với mở cửa, tăng cường hợp tác để phát triển toàn diện…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Tree>
    <p:extLst>
      <p:ext uri="{BB962C8B-B14F-4D97-AF65-F5344CB8AC3E}">
        <p14:creationId xmlns:p14="http://schemas.microsoft.com/office/powerpoint/2010/main" val="25284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62" name="Picture 4">
            <a:extLst>
              <a:ext uri="{FF2B5EF4-FFF2-40B4-BE49-F238E27FC236}">
                <a16:creationId xmlns:a16="http://schemas.microsoft.com/office/drawing/2014/main" id="{B4F8FDCC-1166-1C54-4E9B-AEB39C3D48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154" y="1502867"/>
            <a:ext cx="2287190" cy="27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exagon 7">
            <a:extLst>
              <a:ext uri="{FF2B5EF4-FFF2-40B4-BE49-F238E27FC236}">
                <a16:creationId xmlns:a16="http://schemas.microsoft.com/office/drawing/2014/main" id="{DBC41BE0-2E7D-EA60-3BF7-0D87093802C4}"/>
              </a:ext>
            </a:extLst>
          </p:cNvPr>
          <p:cNvSpPr/>
          <p:nvPr/>
        </p:nvSpPr>
        <p:spPr>
          <a:xfrm>
            <a:off x="236887" y="1891664"/>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4950" b="1">
                <a:ln w="6600">
                  <a:solidFill>
                    <a:srgbClr val="ED7D31"/>
                  </a:solidFill>
                  <a:prstDash val="solid"/>
                </a:ln>
                <a:solidFill>
                  <a:srgbClr val="FFFFFF"/>
                </a:solidFill>
                <a:effectLst>
                  <a:outerShdw dist="38100" dir="2700000" algn="tl" rotWithShape="0">
                    <a:srgbClr val="ED7D31"/>
                  </a:outerShdw>
                </a:effectLst>
                <a:latin typeface="Calibri"/>
              </a:rPr>
              <a:t>Ong</a:t>
            </a:r>
            <a:endParaRPr lang="en-US" sz="4950">
              <a:solidFill>
                <a:prstClr val="white"/>
              </a:solidFill>
              <a:latin typeface="Calibri"/>
            </a:endParaRPr>
          </a:p>
        </p:txBody>
      </p:sp>
      <p:sp>
        <p:nvSpPr>
          <p:cNvPr id="9" name="Hexagon 8">
            <a:extLst>
              <a:ext uri="{FF2B5EF4-FFF2-40B4-BE49-F238E27FC236}">
                <a16:creationId xmlns:a16="http://schemas.microsoft.com/office/drawing/2014/main" id="{1085FB1A-75D0-0696-D94B-CBBAAD25A071}"/>
              </a:ext>
            </a:extLst>
          </p:cNvPr>
          <p:cNvSpPr/>
          <p:nvPr/>
        </p:nvSpPr>
        <p:spPr>
          <a:xfrm>
            <a:off x="1826419" y="1005838"/>
            <a:ext cx="2117261"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4950" b="1">
                <a:ln w="6600">
                  <a:solidFill>
                    <a:srgbClr val="ED7D31"/>
                  </a:solidFill>
                  <a:prstDash val="solid"/>
                </a:ln>
                <a:solidFill>
                  <a:srgbClr val="FFFFFF"/>
                </a:solidFill>
                <a:effectLst>
                  <a:outerShdw dist="38100" dir="2700000" algn="tl" rotWithShape="0">
                    <a:srgbClr val="ED7D31"/>
                  </a:outerShdw>
                </a:effectLst>
                <a:latin typeface="Calibri"/>
              </a:rPr>
              <a:t>non</a:t>
            </a:r>
            <a:endParaRPr lang="en-US" sz="4950">
              <a:solidFill>
                <a:prstClr val="white"/>
              </a:solidFill>
              <a:latin typeface="Calibri"/>
            </a:endParaRPr>
          </a:p>
        </p:txBody>
      </p:sp>
      <p:sp>
        <p:nvSpPr>
          <p:cNvPr id="10" name="Hexagon 9">
            <a:extLst>
              <a:ext uri="{FF2B5EF4-FFF2-40B4-BE49-F238E27FC236}">
                <a16:creationId xmlns:a16="http://schemas.microsoft.com/office/drawing/2014/main" id="{E23B63C1-5603-248A-348D-D1EEC43AD62A}"/>
              </a:ext>
            </a:extLst>
          </p:cNvPr>
          <p:cNvSpPr/>
          <p:nvPr/>
        </p:nvSpPr>
        <p:spPr>
          <a:xfrm>
            <a:off x="5088061" y="2777489"/>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4950" b="1">
                <a:ln w="6600">
                  <a:solidFill>
                    <a:srgbClr val="ED7D31"/>
                  </a:solidFill>
                  <a:prstDash val="solid"/>
                </a:ln>
                <a:solidFill>
                  <a:srgbClr val="FFFFFF"/>
                </a:solidFill>
                <a:effectLst>
                  <a:outerShdw dist="38100" dir="2700000" algn="tl" rotWithShape="0">
                    <a:srgbClr val="ED7D31"/>
                  </a:outerShdw>
                </a:effectLst>
                <a:latin typeface="Calibri"/>
              </a:rPr>
              <a:t>việc</a:t>
            </a:r>
          </a:p>
        </p:txBody>
      </p:sp>
      <p:sp>
        <p:nvSpPr>
          <p:cNvPr id="13" name="Hexagon 12">
            <a:extLst>
              <a:ext uri="{FF2B5EF4-FFF2-40B4-BE49-F238E27FC236}">
                <a16:creationId xmlns:a16="http://schemas.microsoft.com/office/drawing/2014/main" id="{373E5CCC-76E5-C925-5DBE-E8F7699E9212}"/>
              </a:ext>
            </a:extLst>
          </p:cNvPr>
          <p:cNvSpPr/>
          <p:nvPr/>
        </p:nvSpPr>
        <p:spPr>
          <a:xfrm>
            <a:off x="3471003" y="1891664"/>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4950" b="1">
                <a:ln w="6600">
                  <a:solidFill>
                    <a:srgbClr val="ED7D31"/>
                  </a:solidFill>
                  <a:prstDash val="solid"/>
                </a:ln>
                <a:solidFill>
                  <a:srgbClr val="FFFFFF"/>
                </a:solidFill>
                <a:effectLst>
                  <a:outerShdw dist="38100" dir="2700000" algn="tl" rotWithShape="0">
                    <a:srgbClr val="ED7D31"/>
                  </a:outerShdw>
                </a:effectLst>
                <a:latin typeface="Calibri"/>
              </a:rPr>
              <a:t>học</a:t>
            </a:r>
            <a:endParaRPr lang="en-US" sz="4950">
              <a:solidFill>
                <a:prstClr val="white"/>
              </a:solidFill>
              <a:latin typeface="Calibri"/>
            </a:endParaRPr>
          </a:p>
        </p:txBody>
      </p:sp>
      <p:pic>
        <p:nvPicPr>
          <p:cNvPr id="15" name="Picture 14">
            <a:extLst>
              <a:ext uri="{FF2B5EF4-FFF2-40B4-BE49-F238E27FC236}">
                <a16:creationId xmlns:a16="http://schemas.microsoft.com/office/drawing/2014/main" id="{C00942F1-627A-194C-3B81-EF0AD8A455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6419" y="3434954"/>
            <a:ext cx="1988344" cy="142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Rectangle 3">
            <a:extLst>
              <a:ext uri="{FF2B5EF4-FFF2-40B4-BE49-F238E27FC236}">
                <a16:creationId xmlns:a16="http://schemas.microsoft.com/office/drawing/2014/main" id="{C268AA8A-9417-29CA-4146-AA6C4E4D04C3}"/>
              </a:ext>
            </a:extLst>
          </p:cNvPr>
          <p:cNvSpPr>
            <a:spLocks noChangeArrowheads="1"/>
          </p:cNvSpPr>
          <p:nvPr/>
        </p:nvSpPr>
        <p:spPr bwMode="auto">
          <a:xfrm>
            <a:off x="4151709" y="990600"/>
            <a:ext cx="3087291" cy="415498"/>
          </a:xfrm>
          <a:prstGeom prst="rect">
            <a:avLst/>
          </a:prstGeom>
          <a:solidFill>
            <a:srgbClr val="FFFF00"/>
          </a:solidFill>
          <a:ln>
            <a:noFill/>
          </a:ln>
          <a:effec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0"/>
              </a:spcBef>
              <a:spcAft>
                <a:spcPct val="0"/>
              </a:spcAft>
              <a:buNone/>
            </a:pPr>
            <a:r>
              <a:rPr lang="en-US" altLang="en-US" sz="2100" b="1" dirty="0">
                <a:latin typeface="Times New Roman" panose="02020603050405020304" pitchFamily="18" charset="0"/>
                <a:cs typeface="Times New Roman" panose="02020603050405020304" pitchFamily="18" charset="0"/>
              </a:rPr>
              <a:t>LUYỆN TẬP</a:t>
            </a:r>
            <a:endParaRPr lang="en-US" altLang="en-US" sz="27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E34A057-2C99-1DD0-D9C6-8FF46398A9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45656" y="4099322"/>
            <a:ext cx="1742405" cy="123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364EB66-6D91-67F4-F7E7-86E00E3C54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2061" y="3429000"/>
            <a:ext cx="1366837" cy="1641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1378218-7362-6470-300F-34C46766271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5521" y="4759524"/>
            <a:ext cx="1366837" cy="123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C879F8B-2DA6-091A-4673-8874C5C2E91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55336" y="5070277"/>
            <a:ext cx="1988344" cy="123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nodeType="afterGroup">
                            <p:stCondLst>
                              <p:cond delay="500"/>
                            </p:stCondLst>
                            <p:childTnLst>
                              <p:par>
                                <p:cTn id="10" presetID="2" presetClass="entr" presetSubtype="1" accel="10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4" accel="10000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ac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0-#ppt_w/2"/>
                                          </p:val>
                                        </p:tav>
                                        <p:tav tm="100000">
                                          <p:val>
                                            <p:strVal val="#ppt_x"/>
                                          </p:val>
                                        </p:tav>
                                      </p:tavLst>
                                    </p:anim>
                                    <p:anim calcmode="lin" valueType="num">
                                      <p:cBhvr additive="base">
                                        <p:cTn id="27" dur="1000" fill="hold"/>
                                        <p:tgtEl>
                                          <p:spTgt spid="15"/>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1000" fill="hold"/>
                                        <p:tgtEl>
                                          <p:spTgt spid="2"/>
                                        </p:tgtEl>
                                        <p:attrNameLst>
                                          <p:attrName>ppt_x</p:attrName>
                                        </p:attrNameLst>
                                      </p:cBhvr>
                                      <p:tavLst>
                                        <p:tav tm="0">
                                          <p:val>
                                            <p:strVal val="0-#ppt_w/2"/>
                                          </p:val>
                                        </p:tav>
                                        <p:tav tm="100000">
                                          <p:val>
                                            <p:strVal val="#ppt_x"/>
                                          </p:val>
                                        </p:tav>
                                      </p:tavLst>
                                    </p:anim>
                                    <p:anim calcmode="lin" valueType="num">
                                      <p:cBhvr additive="base">
                                        <p:cTn id="31" dur="1000" fill="hold"/>
                                        <p:tgtEl>
                                          <p:spTgt spid="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1000" fill="hold"/>
                                        <p:tgtEl>
                                          <p:spTgt spid="3"/>
                                        </p:tgtEl>
                                        <p:attrNameLst>
                                          <p:attrName>ppt_x</p:attrName>
                                        </p:attrNameLst>
                                      </p:cBhvr>
                                      <p:tavLst>
                                        <p:tav tm="0">
                                          <p:val>
                                            <p:strVal val="0-#ppt_w/2"/>
                                          </p:val>
                                        </p:tav>
                                        <p:tav tm="100000">
                                          <p:val>
                                            <p:strVal val="#ppt_x"/>
                                          </p:val>
                                        </p:tav>
                                      </p:tavLst>
                                    </p:anim>
                                    <p:anim calcmode="lin" valueType="num">
                                      <p:cBhvr additive="base">
                                        <p:cTn id="35" dur="1000" fill="hold"/>
                                        <p:tgtEl>
                                          <p:spTgt spid="3"/>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1000" fill="hold"/>
                                        <p:tgtEl>
                                          <p:spTgt spid="4"/>
                                        </p:tgtEl>
                                        <p:attrNameLst>
                                          <p:attrName>ppt_x</p:attrName>
                                        </p:attrNameLst>
                                      </p:cBhvr>
                                      <p:tavLst>
                                        <p:tav tm="0">
                                          <p:val>
                                            <p:strVal val="0-#ppt_w/2"/>
                                          </p:val>
                                        </p:tav>
                                        <p:tav tm="100000">
                                          <p:val>
                                            <p:strVal val="#ppt_x"/>
                                          </p:val>
                                        </p:tav>
                                      </p:tavLst>
                                    </p:anim>
                                    <p:anim calcmode="lin" valueType="num">
                                      <p:cBhvr additive="base">
                                        <p:cTn id="39" dur="1000" fill="hold"/>
                                        <p:tgtEl>
                                          <p:spTgt spid="4"/>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1000" fill="hold"/>
                                        <p:tgtEl>
                                          <p:spTgt spid="6"/>
                                        </p:tgtEl>
                                        <p:attrNameLst>
                                          <p:attrName>ppt_x</p:attrName>
                                        </p:attrNameLst>
                                      </p:cBhvr>
                                      <p:tavLst>
                                        <p:tav tm="0">
                                          <p:val>
                                            <p:strVal val="0-#ppt_w/2"/>
                                          </p:val>
                                        </p:tav>
                                        <p:tav tm="100000">
                                          <p:val>
                                            <p:strVal val="#ppt_x"/>
                                          </p:val>
                                        </p:tav>
                                      </p:tavLst>
                                    </p:anim>
                                    <p:anim calcmode="lin" valueType="num">
                                      <p:cBhvr additive="base">
                                        <p:cTn id="4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7A0250-595F-60E5-2ABE-5B4693B8CBDF}"/>
              </a:ext>
            </a:extLst>
          </p:cNvPr>
          <p:cNvSpPr txBox="1"/>
          <p:nvPr/>
        </p:nvSpPr>
        <p:spPr>
          <a:xfrm>
            <a:off x="4114800" y="2974368"/>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5865046-2EFF-0728-97E3-3B59EDBABF95}"/>
              </a:ext>
            </a:extLst>
          </p:cNvPr>
          <p:cNvSpPr txBox="1"/>
          <p:nvPr/>
        </p:nvSpPr>
        <p:spPr>
          <a:xfrm>
            <a:off x="8763000" y="6107668"/>
            <a:ext cx="1905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46">
            <a:extLst>
              <a:ext uri="{FF2B5EF4-FFF2-40B4-BE49-F238E27FC236}">
                <a16:creationId xmlns:a16="http://schemas.microsoft.com/office/drawing/2014/main" id="{81071C3D-9C5C-9E7F-2CC8-3DDEC634B9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888037"/>
            <a:ext cx="7159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551AA50-C975-4FF3-EEC7-8CF283E2BEA3}"/>
              </a:ext>
            </a:extLst>
          </p:cNvPr>
          <p:cNvPicPr>
            <a:picLocks noChangeAspect="1"/>
          </p:cNvPicPr>
          <p:nvPr/>
        </p:nvPicPr>
        <p:blipFill>
          <a:blip r:embed="rId4"/>
          <a:stretch>
            <a:fillRect/>
          </a:stretch>
        </p:blipFill>
        <p:spPr>
          <a:xfrm>
            <a:off x="228600" y="0"/>
            <a:ext cx="8915400" cy="6477000"/>
          </a:xfrm>
          <a:prstGeom prst="rect">
            <a:avLst/>
          </a:prstGeom>
        </p:spPr>
      </p:pic>
      <p:sp>
        <p:nvSpPr>
          <p:cNvPr id="6" name="TextBox 5">
            <a:extLst>
              <a:ext uri="{FF2B5EF4-FFF2-40B4-BE49-F238E27FC236}">
                <a16:creationId xmlns:a16="http://schemas.microsoft.com/office/drawing/2014/main" id="{71E1F15A-765C-79AB-6FBC-622D5E6B5ADA}"/>
              </a:ext>
            </a:extLst>
          </p:cNvPr>
          <p:cNvSpPr txBox="1"/>
          <p:nvPr/>
        </p:nvSpPr>
        <p:spPr>
          <a:xfrm>
            <a:off x="990600" y="1513344"/>
            <a:ext cx="7010400" cy="2677656"/>
          </a:xfrm>
          <a:prstGeom prst="rect">
            <a:avLst/>
          </a:prstGeom>
          <a:solidFill>
            <a:schemeClr val="bg1">
              <a:lumMod val="95000"/>
            </a:schemeClr>
          </a:solidFill>
          <a:ln>
            <a:solidFill>
              <a:srgbClr val="00FF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Câu </a:t>
            </a:r>
            <a:r>
              <a:rPr kumimoji="0" lang="en-US" sz="2800" b="1" i="0" u="none" strike="noStrike" kern="1200" cap="none" spc="0" normalizeH="0" baseline="0" noProof="0" dirty="0">
                <a:ln>
                  <a:noFill/>
                </a:ln>
                <a:solidFill>
                  <a:srgbClr val="000000"/>
                </a:solidFill>
                <a:effectLst/>
                <a:uLnTx/>
                <a:uFillTx/>
                <a:latin typeface="Calibri Light" panose="020F0302020204030204"/>
                <a:ea typeface="+mn-ea"/>
                <a:cs typeface="+mn-cs"/>
              </a:rPr>
              <a:t>1</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Quang Trung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ngột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qua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a:t>
            </a:r>
            <a:r>
              <a:rPr kumimoji="0" lang="en-US" sz="2800" b="0" i="0" u="none" strike="noStrike" kern="1200" cap="none" spc="0" normalizeH="0" baseline="0" noProof="0" dirty="0">
                <a:ln>
                  <a:noFill/>
                </a:ln>
                <a:solidFill>
                  <a:srgbClr val="000000"/>
                </a:solidFill>
                <a:effectLst/>
                <a:uLnTx/>
                <a:uFillTx/>
                <a:latin typeface="Calibri Light" panose="020F0302020204030204"/>
                <a:ea typeface="+mn-ea"/>
                <a:cs typeface="+mn-cs"/>
              </a:rPr>
              <a:t>1792</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a:t>
            </a:r>
            <a:r>
              <a:rPr kumimoji="0" lang="en-US" sz="2800" b="0" i="0" u="none" strike="noStrike" kern="1200" cap="none" spc="0" normalizeH="0" baseline="0" noProof="0" dirty="0">
                <a:ln>
                  <a:noFill/>
                </a:ln>
                <a:solidFill>
                  <a:srgbClr val="000000"/>
                </a:solidFill>
                <a:effectLst/>
                <a:uLnTx/>
                <a:uFillTx/>
                <a:latin typeface="Calibri Light" panose="020F0302020204030204"/>
                <a:ea typeface="+mn-ea"/>
                <a:cs typeface="+mn-cs"/>
              </a:rPr>
              <a:t>1793</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 </a:t>
            </a:r>
            <a:r>
              <a:rPr kumimoji="0" lang="en-US" sz="2800" b="0" i="0" u="none" strike="noStrike" kern="1200" cap="none" spc="0" normalizeH="0" baseline="0" noProof="0" dirty="0">
                <a:ln>
                  <a:noFill/>
                </a:ln>
                <a:solidFill>
                  <a:srgbClr val="000000"/>
                </a:solidFill>
                <a:effectLst/>
                <a:uLnTx/>
                <a:uFillTx/>
                <a:latin typeface="Calibri Light" panose="020F0302020204030204"/>
                <a:ea typeface="+mn-ea"/>
                <a:cs typeface="+mn-cs"/>
              </a:rPr>
              <a:t>1802</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 </a:t>
            </a:r>
            <a:r>
              <a:rPr kumimoji="0" lang="en-US" sz="2800" b="0" i="0" u="none" strike="noStrike" kern="1200" cap="none" spc="0" normalizeH="0" baseline="0" noProof="0" dirty="0">
                <a:ln>
                  <a:noFill/>
                </a:ln>
                <a:solidFill>
                  <a:srgbClr val="000000"/>
                </a:solidFill>
                <a:effectLst/>
                <a:uLnTx/>
                <a:uFillTx/>
                <a:latin typeface="Calibri Light" panose="020F0302020204030204"/>
                <a:ea typeface="+mn-ea"/>
                <a:cs typeface="+mn-cs"/>
              </a:rPr>
              <a:t>1803</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 name="Oval 2">
            <a:extLst>
              <a:ext uri="{FF2B5EF4-FFF2-40B4-BE49-F238E27FC236}">
                <a16:creationId xmlns:a16="http://schemas.microsoft.com/office/drawing/2014/main" id="{A0CCDA6A-D9D2-BA70-D55B-CDBE59E7D98B}"/>
              </a:ext>
            </a:extLst>
          </p:cNvPr>
          <p:cNvSpPr/>
          <p:nvPr/>
        </p:nvSpPr>
        <p:spPr>
          <a:xfrm>
            <a:off x="883484" y="2438400"/>
            <a:ext cx="571504" cy="4137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6">
            <a:extLst>
              <a:ext uri="{FF2B5EF4-FFF2-40B4-BE49-F238E27FC236}">
                <a16:creationId xmlns:a16="http://schemas.microsoft.com/office/drawing/2014/main" id="{EC2C00D6-5AD0-CD0F-CDBA-4E498B8D31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448301">
            <a:off x="6477000" y="18669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2FBFE12-3A56-CA5A-DD83-D470E3BBEE3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785" y="2136168"/>
            <a:ext cx="89881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8692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750" tmFilter="0, 0; .2, .5; .8, .5; 1, 0"/>
                                        <p:tgtEl>
                                          <p:spTgt spid="5"/>
                                        </p:tgtEl>
                                      </p:cBhvr>
                                    </p:animEffect>
                                    <p:animScale>
                                      <p:cBhvr>
                                        <p:cTn id="17" dur="375" autoRev="1" fill="hold"/>
                                        <p:tgtEl>
                                          <p:spTgt spid="5"/>
                                        </p:tgtEl>
                                      </p:cBhvr>
                                      <p:by x="105000" y="105000"/>
                                    </p:animScale>
                                  </p:childTnLst>
                                  <p:subTnLst>
                                    <p:audio>
                                      <p:cMediaNode vol="100000">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7A0250-595F-60E5-2ABE-5B4693B8CBDF}"/>
              </a:ext>
            </a:extLst>
          </p:cNvPr>
          <p:cNvSpPr txBox="1"/>
          <p:nvPr/>
        </p:nvSpPr>
        <p:spPr>
          <a:xfrm>
            <a:off x="4114800" y="2974368"/>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5865046-2EFF-0728-97E3-3B59EDBABF95}"/>
              </a:ext>
            </a:extLst>
          </p:cNvPr>
          <p:cNvSpPr txBox="1"/>
          <p:nvPr/>
        </p:nvSpPr>
        <p:spPr>
          <a:xfrm>
            <a:off x="8763000" y="6107668"/>
            <a:ext cx="1905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46">
            <a:extLst>
              <a:ext uri="{FF2B5EF4-FFF2-40B4-BE49-F238E27FC236}">
                <a16:creationId xmlns:a16="http://schemas.microsoft.com/office/drawing/2014/main" id="{81071C3D-9C5C-9E7F-2CC8-3DDEC634B9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888037"/>
            <a:ext cx="7159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551AA50-C975-4FF3-EEC7-8CF283E2BEA3}"/>
              </a:ext>
            </a:extLst>
          </p:cNvPr>
          <p:cNvPicPr>
            <a:picLocks noChangeAspect="1"/>
          </p:cNvPicPr>
          <p:nvPr/>
        </p:nvPicPr>
        <p:blipFill>
          <a:blip r:embed="rId4"/>
          <a:stretch>
            <a:fillRect/>
          </a:stretch>
        </p:blipFill>
        <p:spPr>
          <a:xfrm>
            <a:off x="76200" y="0"/>
            <a:ext cx="8915400" cy="6477000"/>
          </a:xfrm>
          <a:prstGeom prst="rect">
            <a:avLst/>
          </a:prstGeom>
        </p:spPr>
      </p:pic>
      <p:sp>
        <p:nvSpPr>
          <p:cNvPr id="7" name="TextBox 6">
            <a:extLst>
              <a:ext uri="{FF2B5EF4-FFF2-40B4-BE49-F238E27FC236}">
                <a16:creationId xmlns:a16="http://schemas.microsoft.com/office/drawing/2014/main" id="{844324E4-0DDA-EF24-037A-BA9250B1DBEF}"/>
              </a:ext>
            </a:extLst>
          </p:cNvPr>
          <p:cNvSpPr txBox="1"/>
          <p:nvPr/>
        </p:nvSpPr>
        <p:spPr>
          <a:xfrm>
            <a:off x="1905000" y="1295400"/>
            <a:ext cx="6858000" cy="3108543"/>
          </a:xfrm>
          <a:prstGeom prst="rect">
            <a:avLst/>
          </a:prstGeom>
          <a:solidFill>
            <a:schemeClr val="bg1">
              <a:lumMod val="95000"/>
            </a:schemeClr>
          </a:solidFill>
          <a:ln>
            <a:solidFill>
              <a:srgbClr val="00FFFF"/>
            </a:solidFill>
          </a:ln>
        </p:spPr>
        <p:txBody>
          <a:bodyPr wrap="square">
            <a:spAutoFit/>
          </a:bodyPr>
          <a:lstStyle/>
          <a:p>
            <a:pPr algn="just"/>
            <a:r>
              <a:rPr lang="vi-VN" sz="2800" b="1" i="0" dirty="0">
                <a:solidFill>
                  <a:srgbClr val="000000"/>
                </a:solidFill>
                <a:effectLst/>
                <a:latin typeface="+mj-lt"/>
              </a:rPr>
              <a:t>Câu 2. Sau cuộc cải cách hành chính của vua Minh M</a:t>
            </a:r>
            <a:r>
              <a:rPr lang="en-US" sz="2800" b="1" dirty="0" err="1">
                <a:solidFill>
                  <a:srgbClr val="000000"/>
                </a:solidFill>
                <a:latin typeface="Times New Roman" panose="02020603050405020304" pitchFamily="18" charset="0"/>
                <a:cs typeface="Times New Roman" panose="02020603050405020304" pitchFamily="18" charset="0"/>
              </a:rPr>
              <a:t>ạng</a:t>
            </a:r>
            <a:r>
              <a:rPr lang="vi-VN" sz="2800" b="1" i="0" dirty="0">
                <a:solidFill>
                  <a:srgbClr val="000000"/>
                </a:solidFill>
                <a:effectLst/>
                <a:latin typeface="+mj-lt"/>
              </a:rPr>
              <a:t>, cả nước Việt Nam được chia thành</a:t>
            </a:r>
          </a:p>
          <a:p>
            <a:pPr algn="just"/>
            <a:r>
              <a:rPr lang="vi-VN" sz="2800" b="0" i="0" dirty="0">
                <a:solidFill>
                  <a:srgbClr val="000000"/>
                </a:solidFill>
                <a:effectLst/>
                <a:latin typeface="+mj-lt"/>
              </a:rPr>
              <a:t>A. 7 trấn và 4 doanh.</a:t>
            </a:r>
          </a:p>
          <a:p>
            <a:pPr algn="just"/>
            <a:r>
              <a:rPr lang="vi-VN" sz="2800" b="0" i="0" dirty="0">
                <a:solidFill>
                  <a:srgbClr val="000000"/>
                </a:solidFill>
                <a:effectLst/>
                <a:latin typeface="+mj-lt"/>
              </a:rPr>
              <a:t>B. 30 tỉnh và phủ Thừa Thiên.</a:t>
            </a:r>
          </a:p>
          <a:p>
            <a:pPr algn="just"/>
            <a:r>
              <a:rPr lang="vi-VN" sz="2800" b="0" i="0" dirty="0">
                <a:solidFill>
                  <a:srgbClr val="000000"/>
                </a:solidFill>
                <a:effectLst/>
                <a:latin typeface="+mj-lt"/>
              </a:rPr>
              <a:t>C. 4 doanh và 23 trấn.</a:t>
            </a:r>
          </a:p>
          <a:p>
            <a:pPr algn="just"/>
            <a:r>
              <a:rPr lang="vi-VN" sz="2800" b="0" i="0" dirty="0">
                <a:solidFill>
                  <a:srgbClr val="000000"/>
                </a:solidFill>
                <a:effectLst/>
                <a:latin typeface="+mj-lt"/>
              </a:rPr>
              <a:t>D. 13 đạo thừa tuyên.</a:t>
            </a:r>
          </a:p>
        </p:txBody>
      </p:sp>
      <p:pic>
        <p:nvPicPr>
          <p:cNvPr id="3" name="Picture 2">
            <a:extLst>
              <a:ext uri="{FF2B5EF4-FFF2-40B4-BE49-F238E27FC236}">
                <a16:creationId xmlns:a16="http://schemas.microsoft.com/office/drawing/2014/main" id="{8CC78C2B-C0FC-8512-D073-91F6A0895A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6185" y="2743200"/>
            <a:ext cx="89881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141A4FCA-1DA0-C18D-4E78-B9C723992C76}"/>
              </a:ext>
            </a:extLst>
          </p:cNvPr>
          <p:cNvSpPr/>
          <p:nvPr/>
        </p:nvSpPr>
        <p:spPr>
          <a:xfrm>
            <a:off x="1790696" y="3048000"/>
            <a:ext cx="571504" cy="4137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6">
            <a:extLst>
              <a:ext uri="{FF2B5EF4-FFF2-40B4-BE49-F238E27FC236}">
                <a16:creationId xmlns:a16="http://schemas.microsoft.com/office/drawing/2014/main" id="{3C6EBE24-8887-81EA-AD35-1BA7DD8D3CB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62347">
            <a:off x="6477000" y="18669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706508"/>
      </p:ext>
    </p:extLst>
  </p:cSld>
  <p:clrMapOvr>
    <a:masterClrMapping/>
  </p:clrMapOvr>
  <mc:AlternateContent xmlns:mc="http://schemas.openxmlformats.org/markup-compatibility/2006" xmlns:p14="http://schemas.microsoft.com/office/powerpoint/2010/main">
    <mc:Choice Requires="p14">
      <p:transition spd="med">
        <p14:glitter pattern="hexago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750" tmFilter="0, 0; .2, .5; .8, .5; 1, 0"/>
                                        <p:tgtEl>
                                          <p:spTgt spid="5"/>
                                        </p:tgtEl>
                                      </p:cBhvr>
                                    </p:animEffect>
                                    <p:animScale>
                                      <p:cBhvr>
                                        <p:cTn id="22" dur="375" autoRev="1" fill="hold"/>
                                        <p:tgtEl>
                                          <p:spTgt spid="5"/>
                                        </p:tgtEl>
                                      </p:cBhvr>
                                      <p:by x="105000" y="105000"/>
                                    </p:animScale>
                                  </p:childTnLst>
                                  <p:subTnLst>
                                    <p:audio>
                                      <p:cMediaNode vol="100000">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7A0250-595F-60E5-2ABE-5B4693B8CBDF}"/>
              </a:ext>
            </a:extLst>
          </p:cNvPr>
          <p:cNvSpPr txBox="1"/>
          <p:nvPr/>
        </p:nvSpPr>
        <p:spPr>
          <a:xfrm>
            <a:off x="4114800" y="2974368"/>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5865046-2EFF-0728-97E3-3B59EDBABF95}"/>
              </a:ext>
            </a:extLst>
          </p:cNvPr>
          <p:cNvSpPr txBox="1"/>
          <p:nvPr/>
        </p:nvSpPr>
        <p:spPr>
          <a:xfrm>
            <a:off x="8763000" y="6107668"/>
            <a:ext cx="1905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46">
            <a:extLst>
              <a:ext uri="{FF2B5EF4-FFF2-40B4-BE49-F238E27FC236}">
                <a16:creationId xmlns:a16="http://schemas.microsoft.com/office/drawing/2014/main" id="{81071C3D-9C5C-9E7F-2CC8-3DDEC634B9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888037"/>
            <a:ext cx="7159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AD6A9D9-1C78-0722-94B1-97CCFD0FD877}"/>
              </a:ext>
            </a:extLst>
          </p:cNvPr>
          <p:cNvPicPr>
            <a:picLocks noChangeAspect="1"/>
          </p:cNvPicPr>
          <p:nvPr/>
        </p:nvPicPr>
        <p:blipFill>
          <a:blip r:embed="rId4"/>
          <a:stretch>
            <a:fillRect/>
          </a:stretch>
        </p:blipFill>
        <p:spPr>
          <a:xfrm>
            <a:off x="0" y="-533400"/>
            <a:ext cx="8991599" cy="6705600"/>
          </a:xfrm>
          <a:prstGeom prst="rect">
            <a:avLst/>
          </a:prstGeom>
        </p:spPr>
      </p:pic>
      <p:sp>
        <p:nvSpPr>
          <p:cNvPr id="7" name="TextBox 6">
            <a:extLst>
              <a:ext uri="{FF2B5EF4-FFF2-40B4-BE49-F238E27FC236}">
                <a16:creationId xmlns:a16="http://schemas.microsoft.com/office/drawing/2014/main" id="{665ACC53-1CD5-9ACD-11E0-566BCAD5D59E}"/>
              </a:ext>
            </a:extLst>
          </p:cNvPr>
          <p:cNvSpPr txBox="1"/>
          <p:nvPr/>
        </p:nvSpPr>
        <p:spPr>
          <a:xfrm>
            <a:off x="1295400" y="304800"/>
            <a:ext cx="7467600" cy="3246530"/>
          </a:xfrm>
          <a:prstGeom prst="rect">
            <a:avLst/>
          </a:prstGeom>
          <a:solidFill>
            <a:srgbClr val="33CC33"/>
          </a:solidFill>
        </p:spPr>
        <p:txBody>
          <a:bodyPr wrap="square">
            <a:spAutoFit/>
          </a:bodyPr>
          <a:lstStyle/>
          <a:p>
            <a:pPr algn="just">
              <a:lnSpc>
                <a:spcPct val="150000"/>
              </a:lnSpc>
            </a:pPr>
            <a:r>
              <a:rPr lang="vi-VN" sz="2800" b="1" i="0" dirty="0">
                <a:solidFill>
                  <a:schemeClr val="bg1"/>
                </a:solidFill>
                <a:effectLst/>
                <a:latin typeface="+mj-lt"/>
              </a:rPr>
              <a:t>Câu </a:t>
            </a:r>
            <a:r>
              <a:rPr lang="en-US" sz="2800" b="1" i="0" dirty="0">
                <a:solidFill>
                  <a:schemeClr val="bg1"/>
                </a:solidFill>
                <a:effectLst/>
                <a:latin typeface="+mj-lt"/>
              </a:rPr>
              <a:t>3</a:t>
            </a:r>
            <a:r>
              <a:rPr lang="vi-VN" sz="2800" b="1" i="0" dirty="0">
                <a:solidFill>
                  <a:schemeClr val="bg1"/>
                </a:solidFill>
                <a:effectLst/>
                <a:latin typeface="+mj-lt"/>
              </a:rPr>
              <a:t>. </a:t>
            </a:r>
            <a:r>
              <a:rPr lang="en-US" sz="2800" b="1" i="0" dirty="0" err="1">
                <a:solidFill>
                  <a:schemeClr val="bg1"/>
                </a:solidFill>
                <a:effectLst/>
                <a:latin typeface="Times New Roman" panose="02020603050405020304" pitchFamily="18" charset="0"/>
                <a:cs typeface="Times New Roman" panose="02020603050405020304" pitchFamily="18" charset="0"/>
              </a:rPr>
              <a:t>Nguyễn</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Ánh</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lên</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ngôi</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lấy</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niên</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hiệu</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là</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gì</a:t>
            </a:r>
            <a:r>
              <a:rPr lang="vi-VN" sz="2800" b="1" i="0" dirty="0">
                <a:solidFill>
                  <a:schemeClr val="bg1"/>
                </a:solidFill>
                <a:effectLst/>
                <a:latin typeface="+mj-lt"/>
              </a:rPr>
              <a:t>?</a:t>
            </a:r>
          </a:p>
          <a:p>
            <a:pPr>
              <a:lnSpc>
                <a:spcPct val="150000"/>
              </a:lnSpc>
            </a:pPr>
            <a:r>
              <a:rPr lang="vi-VN" sz="2800" b="0" i="0" dirty="0">
                <a:solidFill>
                  <a:schemeClr val="bg1"/>
                </a:solidFill>
                <a:effectLst/>
                <a:latin typeface="+mj-lt"/>
              </a:rPr>
              <a:t>A. </a:t>
            </a:r>
            <a:r>
              <a:rPr lang="en-US" sz="2800" b="0" i="0" dirty="0" err="1">
                <a:solidFill>
                  <a:schemeClr val="bg1"/>
                </a:solidFill>
                <a:effectLst/>
                <a:latin typeface="Times New Roman" panose="02020603050405020304" pitchFamily="18" charset="0"/>
                <a:cs typeface="Times New Roman" panose="02020603050405020304" pitchFamily="18" charset="0"/>
              </a:rPr>
              <a:t>Thiệu</a:t>
            </a:r>
            <a:r>
              <a:rPr lang="en-US" sz="2800" b="0" i="0" dirty="0">
                <a:solidFill>
                  <a:schemeClr val="bg1"/>
                </a:solidFill>
                <a:effectLst/>
                <a:latin typeface="Times New Roman" panose="02020603050405020304" pitchFamily="18" charset="0"/>
                <a:cs typeface="Times New Roman" panose="02020603050405020304" pitchFamily="18" charset="0"/>
              </a:rPr>
              <a:t> </a:t>
            </a:r>
            <a:r>
              <a:rPr lang="en-US" sz="2800" b="0" i="0" dirty="0" err="1">
                <a:solidFill>
                  <a:schemeClr val="bg1"/>
                </a:solidFill>
                <a:effectLst/>
                <a:latin typeface="Times New Roman" panose="02020603050405020304" pitchFamily="18" charset="0"/>
                <a:cs typeface="Times New Roman" panose="02020603050405020304" pitchFamily="18" charset="0"/>
              </a:rPr>
              <a:t>Trị</a:t>
            </a:r>
            <a:endParaRPr lang="vi-VN" sz="2800" b="0" i="0" dirty="0">
              <a:solidFill>
                <a:schemeClr val="bg1"/>
              </a:solidFill>
              <a:effectLst/>
              <a:latin typeface="Times New Roman" panose="02020603050405020304" pitchFamily="18" charset="0"/>
              <a:cs typeface="Times New Roman" panose="02020603050405020304" pitchFamily="18" charset="0"/>
            </a:endParaRPr>
          </a:p>
          <a:p>
            <a:pPr>
              <a:lnSpc>
                <a:spcPct val="150000"/>
              </a:lnSpc>
            </a:pPr>
            <a:r>
              <a:rPr lang="vi-VN" sz="2800" b="0" i="0" dirty="0">
                <a:solidFill>
                  <a:schemeClr val="bg1"/>
                </a:solidFill>
                <a:effectLst/>
                <a:latin typeface="+mj-lt"/>
              </a:rPr>
              <a:t>B. </a:t>
            </a:r>
            <a:r>
              <a:rPr lang="en-US" sz="2800" b="0" i="0" dirty="0" err="1">
                <a:solidFill>
                  <a:schemeClr val="bg1"/>
                </a:solidFill>
                <a:effectLst/>
                <a:latin typeface="Times New Roman" panose="02020603050405020304" pitchFamily="18" charset="0"/>
                <a:cs typeface="Times New Roman" panose="02020603050405020304" pitchFamily="18" charset="0"/>
              </a:rPr>
              <a:t>Tự</a:t>
            </a:r>
            <a:r>
              <a:rPr lang="en-US" sz="2800" b="0" i="0" dirty="0">
                <a:solidFill>
                  <a:schemeClr val="bg1"/>
                </a:solidFill>
                <a:effectLst/>
                <a:latin typeface="Times New Roman" panose="02020603050405020304" pitchFamily="18" charset="0"/>
                <a:cs typeface="Times New Roman" panose="02020603050405020304" pitchFamily="18" charset="0"/>
              </a:rPr>
              <a:t> </a:t>
            </a:r>
            <a:r>
              <a:rPr lang="en-US" sz="2800" b="0" i="0" dirty="0" err="1">
                <a:solidFill>
                  <a:schemeClr val="bg1"/>
                </a:solidFill>
                <a:effectLst/>
                <a:latin typeface="Times New Roman" panose="02020603050405020304" pitchFamily="18" charset="0"/>
                <a:cs typeface="Times New Roman" panose="02020603050405020304" pitchFamily="18" charset="0"/>
              </a:rPr>
              <a:t>Đức</a:t>
            </a:r>
            <a:endParaRPr lang="vi-VN" sz="2800" b="0" i="0" dirty="0">
              <a:solidFill>
                <a:schemeClr val="bg1"/>
              </a:solidFill>
              <a:effectLst/>
              <a:latin typeface="Times New Roman" panose="02020603050405020304" pitchFamily="18" charset="0"/>
              <a:cs typeface="Times New Roman" panose="02020603050405020304" pitchFamily="18" charset="0"/>
            </a:endParaRPr>
          </a:p>
          <a:p>
            <a:pPr>
              <a:lnSpc>
                <a:spcPct val="150000"/>
              </a:lnSpc>
            </a:pPr>
            <a:r>
              <a:rPr lang="vi-VN" sz="2800" b="0" i="0" dirty="0">
                <a:solidFill>
                  <a:schemeClr val="bg1"/>
                </a:solidFill>
                <a:effectLst/>
                <a:latin typeface="+mj-lt"/>
              </a:rPr>
              <a:t>C. </a:t>
            </a:r>
            <a:r>
              <a:rPr lang="en-US" sz="2800" b="0" i="0" dirty="0">
                <a:solidFill>
                  <a:schemeClr val="bg1"/>
                </a:solidFill>
                <a:effectLst/>
                <a:latin typeface="Times New Roman" panose="02020603050405020304" pitchFamily="18" charset="0"/>
                <a:cs typeface="Times New Roman" panose="02020603050405020304" pitchFamily="18" charset="0"/>
              </a:rPr>
              <a:t>Gia Long</a:t>
            </a:r>
            <a:endParaRPr lang="vi-VN" sz="2800" b="0" i="0" dirty="0">
              <a:solidFill>
                <a:schemeClr val="bg1"/>
              </a:solidFill>
              <a:effectLst/>
              <a:latin typeface="Times New Roman" panose="02020603050405020304" pitchFamily="18" charset="0"/>
              <a:cs typeface="Times New Roman" panose="02020603050405020304" pitchFamily="18" charset="0"/>
            </a:endParaRPr>
          </a:p>
          <a:p>
            <a:pPr>
              <a:lnSpc>
                <a:spcPct val="150000"/>
              </a:lnSpc>
            </a:pPr>
            <a:r>
              <a:rPr lang="vi-VN" sz="2800" b="0" i="0" dirty="0">
                <a:solidFill>
                  <a:schemeClr val="bg1"/>
                </a:solidFill>
                <a:effectLst/>
                <a:latin typeface="+mj-lt"/>
              </a:rPr>
              <a:t>D. </a:t>
            </a:r>
            <a:r>
              <a:rPr lang="en-US" sz="2800" b="0" i="0" dirty="0" err="1">
                <a:solidFill>
                  <a:schemeClr val="bg1"/>
                </a:solidFill>
                <a:effectLst/>
                <a:latin typeface="Times New Roman" panose="02020603050405020304" pitchFamily="18" charset="0"/>
                <a:cs typeface="Times New Roman" panose="02020603050405020304" pitchFamily="18" charset="0"/>
              </a:rPr>
              <a:t>Kiến</a:t>
            </a:r>
            <a:r>
              <a:rPr lang="en-US" sz="2800" b="0" i="0" dirty="0">
                <a:solidFill>
                  <a:schemeClr val="bg1"/>
                </a:solidFill>
                <a:effectLst/>
                <a:latin typeface="Times New Roman" panose="02020603050405020304" pitchFamily="18" charset="0"/>
                <a:cs typeface="Times New Roman" panose="02020603050405020304" pitchFamily="18" charset="0"/>
              </a:rPr>
              <a:t> </a:t>
            </a:r>
            <a:r>
              <a:rPr lang="en-US" sz="2800" b="0" i="0" dirty="0" err="1">
                <a:solidFill>
                  <a:schemeClr val="bg1"/>
                </a:solidFill>
                <a:effectLst/>
                <a:latin typeface="Times New Roman" panose="02020603050405020304" pitchFamily="18" charset="0"/>
                <a:cs typeface="Times New Roman" panose="02020603050405020304" pitchFamily="18" charset="0"/>
              </a:rPr>
              <a:t>Phúc</a:t>
            </a:r>
            <a:endParaRPr lang="vi-VN" sz="2800" b="0" i="0" dirty="0">
              <a:solidFill>
                <a:schemeClr val="bg1"/>
              </a:solidFill>
              <a:effectLst/>
              <a:latin typeface="Times New Roman" panose="02020603050405020304" pitchFamily="18" charset="0"/>
              <a:cs typeface="Times New Roman" panose="02020603050405020304" pitchFamily="18" charset="0"/>
            </a:endParaRPr>
          </a:p>
        </p:txBody>
      </p:sp>
      <p:pic>
        <p:nvPicPr>
          <p:cNvPr id="9" name="Picture 6">
            <a:extLst>
              <a:ext uri="{FF2B5EF4-FFF2-40B4-BE49-F238E27FC236}">
                <a16:creationId xmlns:a16="http://schemas.microsoft.com/office/drawing/2014/main" id="{1508228D-B83C-7ACB-B9BA-4A193EF44C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996242">
            <a:off x="6290854" y="3339989"/>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9FD6A55-1777-4198-5791-99D44AECFDE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101921"/>
            <a:ext cx="89881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a:extLst>
              <a:ext uri="{FF2B5EF4-FFF2-40B4-BE49-F238E27FC236}">
                <a16:creationId xmlns:a16="http://schemas.microsoft.com/office/drawing/2014/main" id="{E2FFDA0C-699B-E9BE-12CE-56CE8BDA9EBD}"/>
              </a:ext>
            </a:extLst>
          </p:cNvPr>
          <p:cNvSpPr/>
          <p:nvPr/>
        </p:nvSpPr>
        <p:spPr>
          <a:xfrm>
            <a:off x="1219200" y="2438400"/>
            <a:ext cx="571504" cy="4137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25588219"/>
      </p:ext>
    </p:extLst>
  </p:cSld>
  <p:clrMapOvr>
    <a:masterClrMapping/>
  </p:clrMapOvr>
  <mc:AlternateContent xmlns:mc="http://schemas.openxmlformats.org/markup-compatibility/2006" xmlns:p14="http://schemas.microsoft.com/office/powerpoint/2010/main">
    <mc:Choice Requires="p14">
      <p:transition spd="med">
        <p14:honeycomb/>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750" tmFilter="0, 0; .2, .5; .8, .5; 1, 0"/>
                                        <p:tgtEl>
                                          <p:spTgt spid="5"/>
                                        </p:tgtEl>
                                      </p:cBhvr>
                                    </p:animEffect>
                                    <p:animScale>
                                      <p:cBhvr>
                                        <p:cTn id="17" dur="375" autoRev="1" fill="hold"/>
                                        <p:tgtEl>
                                          <p:spTgt spid="5"/>
                                        </p:tgtEl>
                                      </p:cBhvr>
                                      <p:by x="105000" y="105000"/>
                                    </p:animScale>
                                  </p:childTnLst>
                                  <p:subTnLst>
                                    <p:audio>
                                      <p:cMediaNode vol="100000">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7A0250-595F-60E5-2ABE-5B4693B8CBDF}"/>
              </a:ext>
            </a:extLst>
          </p:cNvPr>
          <p:cNvSpPr txBox="1"/>
          <p:nvPr/>
        </p:nvSpPr>
        <p:spPr>
          <a:xfrm>
            <a:off x="4114800" y="2974368"/>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5865046-2EFF-0728-97E3-3B59EDBABF95}"/>
              </a:ext>
            </a:extLst>
          </p:cNvPr>
          <p:cNvSpPr txBox="1"/>
          <p:nvPr/>
        </p:nvSpPr>
        <p:spPr>
          <a:xfrm>
            <a:off x="8763000" y="6107668"/>
            <a:ext cx="1905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46">
            <a:extLst>
              <a:ext uri="{FF2B5EF4-FFF2-40B4-BE49-F238E27FC236}">
                <a16:creationId xmlns:a16="http://schemas.microsoft.com/office/drawing/2014/main" id="{81071C3D-9C5C-9E7F-2CC8-3DDEC634B9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888037"/>
            <a:ext cx="7159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ó thể là hình minh họa về hoa">
            <a:extLst>
              <a:ext uri="{FF2B5EF4-FFF2-40B4-BE49-F238E27FC236}">
                <a16:creationId xmlns:a16="http://schemas.microsoft.com/office/drawing/2014/main" id="{EAEF0D25-A081-F033-C758-42F36CBC4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0678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3FC65D-0C34-6C70-FAFA-D4579CA9E681}"/>
              </a:ext>
            </a:extLst>
          </p:cNvPr>
          <p:cNvSpPr txBox="1"/>
          <p:nvPr/>
        </p:nvSpPr>
        <p:spPr>
          <a:xfrm>
            <a:off x="2286000" y="1295400"/>
            <a:ext cx="6400800" cy="3246530"/>
          </a:xfrm>
          <a:prstGeom prst="rect">
            <a:avLst/>
          </a:prstGeom>
          <a:solidFill>
            <a:srgbClr val="FFCCCC"/>
          </a:solidFill>
        </p:spPr>
        <p:txBody>
          <a:bodyPr wrap="square">
            <a:spAutoFit/>
          </a:bodyPr>
          <a:lstStyle/>
          <a:p>
            <a:pPr algn="just">
              <a:lnSpc>
                <a:spcPct val="150000"/>
              </a:lnSpc>
            </a:pPr>
            <a:r>
              <a:rPr lang="vi-VN" sz="2800" b="1" i="0" dirty="0">
                <a:solidFill>
                  <a:srgbClr val="000000"/>
                </a:solidFill>
                <a:effectLst/>
                <a:latin typeface="+mj-lt"/>
              </a:rPr>
              <a:t>Câu </a:t>
            </a:r>
            <a:r>
              <a:rPr lang="en-US" sz="2800" b="1" dirty="0">
                <a:solidFill>
                  <a:srgbClr val="000000"/>
                </a:solidFill>
                <a:latin typeface="+mj-lt"/>
              </a:rPr>
              <a:t>4</a:t>
            </a:r>
            <a:r>
              <a:rPr lang="vi-VN" sz="2800" b="1" i="0" dirty="0">
                <a:solidFill>
                  <a:srgbClr val="000000"/>
                </a:solidFill>
                <a:effectLst/>
                <a:latin typeface="+mj-lt"/>
              </a:rPr>
              <a:t>. </a:t>
            </a:r>
            <a:r>
              <a:rPr lang="en-US" sz="2800" b="1" i="0" dirty="0" err="1">
                <a:solidFill>
                  <a:srgbClr val="000000"/>
                </a:solidFill>
                <a:effectLst/>
                <a:latin typeface="Times New Roman" panose="02020603050405020304" pitchFamily="18" charset="0"/>
                <a:cs typeface="Times New Roman" panose="02020603050405020304" pitchFamily="18" charset="0"/>
              </a:rPr>
              <a:t>Triều</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Nguyễn</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đóng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đô</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tại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đâu</a:t>
            </a:r>
            <a:r>
              <a:rPr lang="vi-VN" sz="2800" b="1" i="0" dirty="0">
                <a:solidFill>
                  <a:srgbClr val="000000"/>
                </a:solidFill>
                <a:effectLst/>
                <a:latin typeface="+mj-lt"/>
              </a:rPr>
              <a:t>?</a:t>
            </a:r>
          </a:p>
          <a:p>
            <a:pPr>
              <a:lnSpc>
                <a:spcPct val="150000"/>
              </a:lnSpc>
            </a:pPr>
            <a:r>
              <a:rPr lang="vi-VN" sz="2800" b="0" i="0" dirty="0">
                <a:solidFill>
                  <a:srgbClr val="000000"/>
                </a:solidFill>
                <a:effectLst/>
                <a:latin typeface="+mj-lt"/>
              </a:rPr>
              <a:t>A. </a:t>
            </a:r>
            <a:r>
              <a:rPr lang="en-US" sz="2800" b="0" i="0" dirty="0">
                <a:solidFill>
                  <a:srgbClr val="000000"/>
                </a:solidFill>
                <a:effectLst/>
                <a:latin typeface="Times New Roman" panose="02020603050405020304" pitchFamily="18" charset="0"/>
                <a:cs typeface="Times New Roman" panose="02020603050405020304" pitchFamily="18" charset="0"/>
              </a:rPr>
              <a:t>Gia </a:t>
            </a:r>
            <a:r>
              <a:rPr lang="en-US" sz="2800" b="0" i="0" dirty="0" err="1">
                <a:solidFill>
                  <a:srgbClr val="000000"/>
                </a:solidFill>
                <a:effectLst/>
                <a:latin typeface="Times New Roman" panose="02020603050405020304" pitchFamily="18" charset="0"/>
                <a:cs typeface="Times New Roman" panose="02020603050405020304" pitchFamily="18" charset="0"/>
              </a:rPr>
              <a:t>Định</a:t>
            </a:r>
            <a:endParaRPr lang="vi-VN" sz="2800" b="0" i="0" dirty="0">
              <a:solidFill>
                <a:srgbClr val="000000"/>
              </a:solidFill>
              <a:effectLst/>
              <a:latin typeface="Times New Roman" panose="02020603050405020304" pitchFamily="18" charset="0"/>
              <a:cs typeface="Times New Roman" panose="02020603050405020304" pitchFamily="18" charset="0"/>
            </a:endParaRPr>
          </a:p>
          <a:p>
            <a:pPr>
              <a:lnSpc>
                <a:spcPct val="150000"/>
              </a:lnSpc>
            </a:pPr>
            <a:r>
              <a:rPr lang="vi-VN" sz="2800" b="0" i="0" dirty="0">
                <a:solidFill>
                  <a:srgbClr val="000000"/>
                </a:solidFill>
                <a:effectLst/>
                <a:latin typeface="+mj-lt"/>
              </a:rPr>
              <a:t>B. </a:t>
            </a:r>
            <a:r>
              <a:rPr lang="en-US" sz="2800" b="0" i="0" dirty="0" err="1">
                <a:solidFill>
                  <a:srgbClr val="000000"/>
                </a:solidFill>
                <a:effectLst/>
                <a:latin typeface="Times New Roman" panose="02020603050405020304" pitchFamily="18" charset="0"/>
                <a:cs typeface="Times New Roman" panose="02020603050405020304" pitchFamily="18" charset="0"/>
              </a:rPr>
              <a:t>Phú</a:t>
            </a:r>
            <a:r>
              <a:rPr lang="en-US" sz="2800" b="0" i="0" dirty="0">
                <a:solidFill>
                  <a:srgbClr val="000000"/>
                </a:solidFill>
                <a:effectLst/>
                <a:latin typeface="Times New Roman" panose="02020603050405020304" pitchFamily="18" charset="0"/>
                <a:cs typeface="Times New Roman" panose="02020603050405020304" pitchFamily="18" charset="0"/>
              </a:rPr>
              <a:t> Xuân (</a:t>
            </a:r>
            <a:r>
              <a:rPr lang="en-US" sz="2800" b="0" i="0" dirty="0" err="1">
                <a:solidFill>
                  <a:srgbClr val="000000"/>
                </a:solidFill>
                <a:effectLst/>
                <a:latin typeface="Times New Roman" panose="02020603050405020304" pitchFamily="18" charset="0"/>
                <a:cs typeface="Times New Roman" panose="02020603050405020304" pitchFamily="18" charset="0"/>
              </a:rPr>
              <a:t>Huế</a:t>
            </a:r>
            <a:r>
              <a:rPr lang="en-US" sz="2800" b="0" i="0" dirty="0">
                <a:solidFill>
                  <a:srgbClr val="000000"/>
                </a:solidFill>
                <a:effectLst/>
                <a:latin typeface="Times New Roman" panose="02020603050405020304" pitchFamily="18" charset="0"/>
                <a:cs typeface="Times New Roman" panose="02020603050405020304" pitchFamily="18" charset="0"/>
              </a:rPr>
              <a:t>)</a:t>
            </a:r>
            <a:endParaRPr lang="vi-VN" sz="2800" b="0" i="0" dirty="0">
              <a:solidFill>
                <a:srgbClr val="000000"/>
              </a:solidFill>
              <a:effectLst/>
              <a:latin typeface="Times New Roman" panose="02020603050405020304" pitchFamily="18" charset="0"/>
              <a:cs typeface="Times New Roman" panose="02020603050405020304" pitchFamily="18" charset="0"/>
            </a:endParaRPr>
          </a:p>
          <a:p>
            <a:pPr>
              <a:lnSpc>
                <a:spcPct val="150000"/>
              </a:lnSpc>
            </a:pPr>
            <a:r>
              <a:rPr lang="vi-VN" sz="2800" b="0" i="0" dirty="0">
                <a:solidFill>
                  <a:srgbClr val="000000"/>
                </a:solidFill>
                <a:effectLst/>
                <a:latin typeface="+mj-lt"/>
              </a:rPr>
              <a:t>C. </a:t>
            </a:r>
            <a:r>
              <a:rPr lang="en-US" sz="2800" b="0" i="0" dirty="0" err="1">
                <a:solidFill>
                  <a:srgbClr val="000000"/>
                </a:solidFill>
                <a:effectLst/>
                <a:latin typeface="Times New Roman" panose="02020603050405020304" pitchFamily="18" charset="0"/>
                <a:cs typeface="Times New Roman" panose="02020603050405020304" pitchFamily="18" charset="0"/>
              </a:rPr>
              <a:t>Cổ</a:t>
            </a:r>
            <a:r>
              <a:rPr lang="en-US" sz="2800" b="0" i="0" dirty="0">
                <a:solidFill>
                  <a:srgbClr val="000000"/>
                </a:solidFill>
                <a:effectLst/>
                <a:latin typeface="Times New Roman" panose="02020603050405020304" pitchFamily="18" charset="0"/>
                <a:cs typeface="Times New Roman" panose="02020603050405020304" pitchFamily="18" charset="0"/>
              </a:rPr>
              <a:t> Loa ( Hà </a:t>
            </a:r>
            <a:r>
              <a:rPr lang="en-US" sz="2800" b="0" i="0" dirty="0" err="1">
                <a:solidFill>
                  <a:srgbClr val="000000"/>
                </a:solidFill>
                <a:effectLst/>
                <a:latin typeface="Times New Roman" panose="02020603050405020304" pitchFamily="18" charset="0"/>
                <a:cs typeface="Times New Roman" panose="02020603050405020304" pitchFamily="18" charset="0"/>
              </a:rPr>
              <a:t>Nội</a:t>
            </a:r>
            <a:r>
              <a:rPr lang="en-US" sz="2800" b="0" i="0" dirty="0">
                <a:solidFill>
                  <a:srgbClr val="000000"/>
                </a:solidFill>
                <a:effectLst/>
                <a:latin typeface="Times New Roman" panose="02020603050405020304" pitchFamily="18" charset="0"/>
                <a:cs typeface="Times New Roman" panose="02020603050405020304" pitchFamily="18" charset="0"/>
              </a:rPr>
              <a:t>)</a:t>
            </a:r>
            <a:endParaRPr lang="vi-VN" sz="2800" b="0" i="0" dirty="0">
              <a:solidFill>
                <a:srgbClr val="000000"/>
              </a:solidFill>
              <a:effectLst/>
              <a:latin typeface="Times New Roman" panose="02020603050405020304" pitchFamily="18" charset="0"/>
              <a:cs typeface="Times New Roman" panose="02020603050405020304" pitchFamily="18" charset="0"/>
            </a:endParaRPr>
          </a:p>
          <a:p>
            <a:pPr>
              <a:lnSpc>
                <a:spcPct val="150000"/>
              </a:lnSpc>
            </a:pPr>
            <a:r>
              <a:rPr lang="vi-VN" sz="2800" b="0" i="0" dirty="0">
                <a:solidFill>
                  <a:srgbClr val="000000"/>
                </a:solidFill>
                <a:effectLst/>
                <a:latin typeface="+mj-lt"/>
              </a:rPr>
              <a:t>D. </a:t>
            </a:r>
            <a:r>
              <a:rPr lang="en-US" sz="2800" b="0" i="0" dirty="0">
                <a:solidFill>
                  <a:srgbClr val="000000"/>
                </a:solidFill>
                <a:effectLst/>
                <a:latin typeface="Times New Roman" panose="02020603050405020304" pitchFamily="18" charset="0"/>
                <a:cs typeface="Times New Roman" panose="02020603050405020304" pitchFamily="18" charset="0"/>
              </a:rPr>
              <a:t>Hoa </a:t>
            </a:r>
            <a:r>
              <a:rPr lang="en-US" sz="2800" b="0" i="0" dirty="0" err="1">
                <a:solidFill>
                  <a:srgbClr val="000000"/>
                </a:solidFill>
                <a:effectLst/>
                <a:latin typeface="Times New Roman" panose="02020603050405020304" pitchFamily="18" charset="0"/>
                <a:cs typeface="Times New Roman" panose="02020603050405020304" pitchFamily="18" charset="0"/>
              </a:rPr>
              <a:t>Lư</a:t>
            </a:r>
            <a:r>
              <a:rPr lang="en-US" sz="2800" b="0" i="0" dirty="0">
                <a:solidFill>
                  <a:srgbClr val="000000"/>
                </a:solidFill>
                <a:effectLst/>
                <a:latin typeface="Times New Roman" panose="02020603050405020304" pitchFamily="18" charset="0"/>
                <a:cs typeface="Times New Roman" panose="02020603050405020304" pitchFamily="18" charset="0"/>
              </a:rPr>
              <a:t> (Ninh Bình)</a:t>
            </a:r>
            <a:endParaRPr lang="vi-VN" sz="2800" b="0" i="0" dirty="0">
              <a:solidFill>
                <a:srgbClr val="000000"/>
              </a:solidFill>
              <a:effectLst/>
              <a:latin typeface="Times New Roman" panose="02020603050405020304" pitchFamily="18" charset="0"/>
              <a:cs typeface="Times New Roman" panose="02020603050405020304" pitchFamily="18" charset="0"/>
            </a:endParaRPr>
          </a:p>
        </p:txBody>
      </p:sp>
      <p:pic>
        <p:nvPicPr>
          <p:cNvPr id="6" name="Picture 6">
            <a:extLst>
              <a:ext uri="{FF2B5EF4-FFF2-40B4-BE49-F238E27FC236}">
                <a16:creationId xmlns:a16="http://schemas.microsoft.com/office/drawing/2014/main" id="{19714524-EAA7-9071-4568-408B1F2D207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257047">
            <a:off x="6070711" y="1589124"/>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0E65420-F05F-E8A1-B07A-8C0DE650B00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7585" y="2209800"/>
            <a:ext cx="150841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B03AA2F2-57FF-8882-B815-D326742807F5}"/>
              </a:ext>
            </a:extLst>
          </p:cNvPr>
          <p:cNvSpPr/>
          <p:nvPr/>
        </p:nvSpPr>
        <p:spPr>
          <a:xfrm>
            <a:off x="2171696" y="2743200"/>
            <a:ext cx="571504" cy="4137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32582757"/>
      </p:ext>
    </p:extLst>
  </p:cSld>
  <p:clrMapOvr>
    <a:masterClrMapping/>
  </p:clrMapOvr>
  <mc:AlternateContent xmlns:mc="http://schemas.openxmlformats.org/markup-compatibility/2006" xmlns:p14="http://schemas.microsoft.com/office/powerpoint/2010/main">
    <mc:Choice Requires="p14">
      <p:transition spd="slow">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750" tmFilter="0, 0; .2, .5; .8, .5; 1, 0"/>
                                        <p:tgtEl>
                                          <p:spTgt spid="5"/>
                                        </p:tgtEl>
                                      </p:cBhvr>
                                    </p:animEffect>
                                    <p:animScale>
                                      <p:cBhvr>
                                        <p:cTn id="17" dur="375" autoRev="1" fill="hold"/>
                                        <p:tgtEl>
                                          <p:spTgt spid="5"/>
                                        </p:tgtEl>
                                      </p:cBhvr>
                                      <p:by x="105000" y="105000"/>
                                    </p:animScale>
                                  </p:childTnLst>
                                  <p:subTnLst>
                                    <p:audio>
                                      <p:cMediaNode vol="100000">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7A0250-595F-60E5-2ABE-5B4693B8CBDF}"/>
              </a:ext>
            </a:extLst>
          </p:cNvPr>
          <p:cNvSpPr txBox="1"/>
          <p:nvPr/>
        </p:nvSpPr>
        <p:spPr>
          <a:xfrm>
            <a:off x="4114800" y="2974368"/>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5865046-2EFF-0728-97E3-3B59EDBABF95}"/>
              </a:ext>
            </a:extLst>
          </p:cNvPr>
          <p:cNvSpPr txBox="1"/>
          <p:nvPr/>
        </p:nvSpPr>
        <p:spPr>
          <a:xfrm>
            <a:off x="8763000" y="6107668"/>
            <a:ext cx="1905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46">
            <a:extLst>
              <a:ext uri="{FF2B5EF4-FFF2-40B4-BE49-F238E27FC236}">
                <a16:creationId xmlns:a16="http://schemas.microsoft.com/office/drawing/2014/main" id="{81071C3D-9C5C-9E7F-2CC8-3DDEC634B9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888037"/>
            <a:ext cx="7159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FCBADFD-505B-F688-839A-7913C75F27DB}"/>
              </a:ext>
            </a:extLst>
          </p:cNvPr>
          <p:cNvPicPr>
            <a:picLocks noChangeAspect="1"/>
          </p:cNvPicPr>
          <p:nvPr/>
        </p:nvPicPr>
        <p:blipFill>
          <a:blip r:embed="rId4"/>
          <a:stretch>
            <a:fillRect/>
          </a:stretch>
        </p:blipFill>
        <p:spPr>
          <a:xfrm>
            <a:off x="0" y="152400"/>
            <a:ext cx="9067800" cy="5735637"/>
          </a:xfrm>
          <a:prstGeom prst="rect">
            <a:avLst/>
          </a:prstGeom>
        </p:spPr>
      </p:pic>
      <p:sp>
        <p:nvSpPr>
          <p:cNvPr id="6" name="TextBox 5">
            <a:extLst>
              <a:ext uri="{FF2B5EF4-FFF2-40B4-BE49-F238E27FC236}">
                <a16:creationId xmlns:a16="http://schemas.microsoft.com/office/drawing/2014/main" id="{4002C6D2-6869-F010-8317-CC8EB1487972}"/>
              </a:ext>
            </a:extLst>
          </p:cNvPr>
          <p:cNvSpPr txBox="1"/>
          <p:nvPr/>
        </p:nvSpPr>
        <p:spPr>
          <a:xfrm>
            <a:off x="1905000" y="457200"/>
            <a:ext cx="6629400" cy="3892861"/>
          </a:xfrm>
          <a:prstGeom prst="rect">
            <a:avLst/>
          </a:prstGeom>
          <a:solidFill>
            <a:srgbClr val="FFFF00"/>
          </a:solidFill>
        </p:spPr>
        <p:txBody>
          <a:bodyPr wrap="square">
            <a:spAutoFit/>
          </a:bodyPr>
          <a:lstStyle/>
          <a:p>
            <a:pPr algn="just">
              <a:lnSpc>
                <a:spcPct val="150000"/>
              </a:lnSpc>
            </a:pPr>
            <a:r>
              <a:rPr lang="vi-VN" sz="2800" b="1" i="0" dirty="0">
                <a:solidFill>
                  <a:srgbClr val="000000"/>
                </a:solidFill>
                <a:effectLst/>
                <a:latin typeface="+mj-lt"/>
              </a:rPr>
              <a:t>Câu </a:t>
            </a:r>
            <a:r>
              <a:rPr lang="en-US" sz="2800" b="1" dirty="0">
                <a:solidFill>
                  <a:srgbClr val="000000"/>
                </a:solidFill>
                <a:latin typeface="+mj-lt"/>
              </a:rPr>
              <a:t>5</a:t>
            </a:r>
            <a:r>
              <a:rPr lang="vi-VN" sz="2800" b="1" i="0" dirty="0">
                <a:solidFill>
                  <a:srgbClr val="000000"/>
                </a:solidFill>
                <a:effectLst/>
                <a:latin typeface="+mj-lt"/>
              </a:rPr>
              <a:t>. Luật Gia Long là tên gọi khác của bộ luật nào dưới đây?</a:t>
            </a:r>
          </a:p>
          <a:p>
            <a:pPr>
              <a:lnSpc>
                <a:spcPct val="150000"/>
              </a:lnSpc>
            </a:pPr>
            <a:r>
              <a:rPr lang="vi-VN" sz="2800" b="0" i="0" dirty="0">
                <a:solidFill>
                  <a:srgbClr val="000000"/>
                </a:solidFill>
                <a:effectLst/>
                <a:latin typeface="+mj-lt"/>
              </a:rPr>
              <a:t>A. Hoàng Việt luật lệ.</a:t>
            </a:r>
          </a:p>
          <a:p>
            <a:pPr>
              <a:lnSpc>
                <a:spcPct val="150000"/>
              </a:lnSpc>
            </a:pPr>
            <a:r>
              <a:rPr lang="vi-VN" sz="2800" b="0" i="0" dirty="0">
                <a:solidFill>
                  <a:srgbClr val="000000"/>
                </a:solidFill>
                <a:effectLst/>
                <a:latin typeface="+mj-lt"/>
              </a:rPr>
              <a:t>B. Quốc triều hình luật.</a:t>
            </a:r>
          </a:p>
          <a:p>
            <a:pPr>
              <a:lnSpc>
                <a:spcPct val="150000"/>
              </a:lnSpc>
            </a:pPr>
            <a:r>
              <a:rPr lang="vi-VN" sz="2800" b="0" i="0" dirty="0">
                <a:solidFill>
                  <a:srgbClr val="000000"/>
                </a:solidFill>
                <a:effectLst/>
                <a:latin typeface="+mj-lt"/>
              </a:rPr>
              <a:t>C. Hình luật.</a:t>
            </a:r>
          </a:p>
          <a:p>
            <a:pPr>
              <a:lnSpc>
                <a:spcPct val="150000"/>
              </a:lnSpc>
            </a:pPr>
            <a:r>
              <a:rPr lang="vi-VN" sz="2800" b="0" i="0" dirty="0">
                <a:solidFill>
                  <a:srgbClr val="000000"/>
                </a:solidFill>
                <a:effectLst/>
                <a:latin typeface="+mj-lt"/>
              </a:rPr>
              <a:t>D. Hình thư.</a:t>
            </a:r>
          </a:p>
        </p:txBody>
      </p:sp>
      <p:pic>
        <p:nvPicPr>
          <p:cNvPr id="3" name="Picture 6">
            <a:extLst>
              <a:ext uri="{FF2B5EF4-FFF2-40B4-BE49-F238E27FC236}">
                <a16:creationId xmlns:a16="http://schemas.microsoft.com/office/drawing/2014/main" id="{C332D40A-D552-0A2D-F99E-5A62C450C7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930680">
            <a:off x="6070711" y="1589124"/>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358A69B-B26C-F402-0C62-B36570E3944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219200"/>
            <a:ext cx="166081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98118CC3-79F3-579F-BDE4-456F0452E31A}"/>
              </a:ext>
            </a:extLst>
          </p:cNvPr>
          <p:cNvSpPr/>
          <p:nvPr/>
        </p:nvSpPr>
        <p:spPr>
          <a:xfrm>
            <a:off x="1785372" y="1989858"/>
            <a:ext cx="571504" cy="4137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6925578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750" tmFilter="0, 0; .2, .5; .8, .5; 1, 0"/>
                                        <p:tgtEl>
                                          <p:spTgt spid="5"/>
                                        </p:tgtEl>
                                      </p:cBhvr>
                                    </p:animEffect>
                                    <p:animScale>
                                      <p:cBhvr>
                                        <p:cTn id="17" dur="375" autoRev="1" fill="hold"/>
                                        <p:tgtEl>
                                          <p:spTgt spid="5"/>
                                        </p:tgtEl>
                                      </p:cBhvr>
                                      <p:by x="105000" y="105000"/>
                                    </p:animScale>
                                  </p:childTnLst>
                                  <p:subTnLst>
                                    <p:audio>
                                      <p:cMediaNode vol="100000">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7A0250-595F-60E5-2ABE-5B4693B8CBDF}"/>
              </a:ext>
            </a:extLst>
          </p:cNvPr>
          <p:cNvSpPr txBox="1"/>
          <p:nvPr/>
        </p:nvSpPr>
        <p:spPr>
          <a:xfrm>
            <a:off x="4114800" y="2974368"/>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E5865046-2EFF-0728-97E3-3B59EDBABF95}"/>
              </a:ext>
            </a:extLst>
          </p:cNvPr>
          <p:cNvSpPr txBox="1"/>
          <p:nvPr/>
        </p:nvSpPr>
        <p:spPr>
          <a:xfrm>
            <a:off x="8763000" y="6107668"/>
            <a:ext cx="1905000" cy="369332"/>
          </a:xfrm>
          <a:prstGeom prst="rect">
            <a:avLst/>
          </a:prstGeom>
          <a:noFill/>
        </p:spPr>
        <p:txBody>
          <a:bodyPr wrap="square" rtlCol="0">
            <a:spAutoFit/>
          </a:bodyPr>
          <a:lstStyle/>
          <a:p>
            <a:r>
              <a:rPr lang="en-US" dirty="0"/>
              <a:t>..</a:t>
            </a:r>
          </a:p>
        </p:txBody>
      </p:sp>
      <p:pic>
        <p:nvPicPr>
          <p:cNvPr id="8" name="Picture 46">
            <a:extLst>
              <a:ext uri="{FF2B5EF4-FFF2-40B4-BE49-F238E27FC236}">
                <a16:creationId xmlns:a16="http://schemas.microsoft.com/office/drawing/2014/main" id="{81071C3D-9C5C-9E7F-2CC8-3DDEC634B9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888037"/>
            <a:ext cx="7159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F8DA3D7-1B98-267E-669E-40CE016C0669}"/>
              </a:ext>
            </a:extLst>
          </p:cNvPr>
          <p:cNvPicPr>
            <a:picLocks noChangeAspect="1"/>
          </p:cNvPicPr>
          <p:nvPr/>
        </p:nvPicPr>
        <p:blipFill>
          <a:blip r:embed="rId4"/>
          <a:stretch>
            <a:fillRect/>
          </a:stretch>
        </p:blipFill>
        <p:spPr>
          <a:xfrm>
            <a:off x="76200" y="0"/>
            <a:ext cx="9067800" cy="6629400"/>
          </a:xfrm>
          <a:prstGeom prst="rect">
            <a:avLst/>
          </a:prstGeom>
        </p:spPr>
      </p:pic>
      <p:sp>
        <p:nvSpPr>
          <p:cNvPr id="11" name="TextBox 10">
            <a:extLst>
              <a:ext uri="{FF2B5EF4-FFF2-40B4-BE49-F238E27FC236}">
                <a16:creationId xmlns:a16="http://schemas.microsoft.com/office/drawing/2014/main" id="{9D3D9CB9-2F32-3C98-3649-D16C159F1A71}"/>
              </a:ext>
            </a:extLst>
          </p:cNvPr>
          <p:cNvSpPr txBox="1"/>
          <p:nvPr/>
        </p:nvSpPr>
        <p:spPr>
          <a:xfrm>
            <a:off x="1371600" y="381000"/>
            <a:ext cx="7543800" cy="4108304"/>
          </a:xfrm>
          <a:prstGeom prst="rect">
            <a:avLst/>
          </a:prstGeom>
          <a:solidFill>
            <a:schemeClr val="bg1"/>
          </a:solidFill>
          <a:ln>
            <a:solidFill>
              <a:srgbClr val="00FFFF"/>
            </a:solidFill>
          </a:ln>
        </p:spPr>
        <p:txBody>
          <a:bodyPr wrap="square">
            <a:spAutoFit/>
          </a:bodyPr>
          <a:lstStyle/>
          <a:p>
            <a:pPr algn="just"/>
            <a:r>
              <a:rPr lang="vi-VN" sz="2800" b="1" i="0" dirty="0">
                <a:effectLst/>
                <a:latin typeface="+mj-lt"/>
              </a:rPr>
              <a:t>Câu</a:t>
            </a:r>
            <a:r>
              <a:rPr lang="en-US" sz="2800" b="1" i="0" dirty="0">
                <a:effectLst/>
                <a:latin typeface="+mj-lt"/>
              </a:rPr>
              <a:t> </a:t>
            </a:r>
            <a:r>
              <a:rPr lang="en-US" sz="2800" b="1" i="0" dirty="0">
                <a:effectLst/>
                <a:latin typeface="Times New Roman" panose="02020603050405020304" pitchFamily="18" charset="0"/>
                <a:cs typeface="Times New Roman" panose="02020603050405020304" pitchFamily="18" charset="0"/>
              </a:rPr>
              <a:t>6</a:t>
            </a:r>
            <a:r>
              <a:rPr lang="vi-VN" sz="2800" b="1" i="0" dirty="0">
                <a:effectLst/>
                <a:latin typeface="Times New Roman" panose="02020603050405020304" pitchFamily="18" charset="0"/>
                <a:cs typeface="Times New Roman" panose="02020603050405020304" pitchFamily="18" charset="0"/>
              </a:rPr>
              <a:t> . </a:t>
            </a:r>
            <a:r>
              <a:rPr lang="vi-VN" sz="2800" b="0" i="0" dirty="0">
                <a:effectLst/>
                <a:latin typeface="Times New Roman" panose="02020603050405020304" pitchFamily="18" charset="0"/>
                <a:cs typeface="Times New Roman" panose="02020603050405020304" pitchFamily="18" charset="0"/>
              </a:rPr>
              <a:t>Nội dung nào dưới đây </a:t>
            </a:r>
            <a:r>
              <a:rPr lang="vi-VN" sz="2800" b="1" i="1" u="sng" dirty="0">
                <a:effectLst/>
                <a:latin typeface="Times New Roman" panose="02020603050405020304" pitchFamily="18" charset="0"/>
                <a:cs typeface="Times New Roman" panose="02020603050405020304" pitchFamily="18" charset="0"/>
              </a:rPr>
              <a:t>không</a:t>
            </a:r>
            <a:r>
              <a:rPr lang="vi-VN" sz="2800" b="1"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phản ánh đúng chính sách </a:t>
            </a:r>
            <a:r>
              <a:rPr lang="en-US" sz="2800" b="0" i="0" dirty="0" err="1">
                <a:effectLst/>
                <a:latin typeface="Times New Roman" panose="02020603050405020304" pitchFamily="18" charset="0"/>
                <a:cs typeface="Times New Roman" panose="02020603050405020304" pitchFamily="18" charset="0"/>
              </a:rPr>
              <a:t>ngoại</a:t>
            </a:r>
            <a:r>
              <a:rPr lang="en-US" sz="2800" b="0" i="0" dirty="0">
                <a:effectLst/>
                <a:latin typeface="Times New Roman" panose="02020603050405020304" pitchFamily="18" charset="0"/>
                <a:cs typeface="Times New Roman" panose="02020603050405020304" pitchFamily="18" charset="0"/>
              </a:rPr>
              <a:t> </a:t>
            </a:r>
            <a:r>
              <a:rPr lang="en-US" sz="2800" b="0" i="0" dirty="0" err="1">
                <a:effectLst/>
                <a:latin typeface="Times New Roman" panose="02020603050405020304" pitchFamily="18" charset="0"/>
                <a:cs typeface="Times New Roman" panose="02020603050405020304" pitchFamily="18" charset="0"/>
              </a:rPr>
              <a:t>giao</a:t>
            </a:r>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của nhà Nguyễn?</a:t>
            </a:r>
            <a:endParaRPr lang="en-US" sz="2800" b="0" i="0" dirty="0">
              <a:effectLst/>
              <a:latin typeface="Times New Roman" panose="02020603050405020304" pitchFamily="18" charset="0"/>
              <a:cs typeface="Times New Roman" panose="02020603050405020304" pitchFamily="18" charset="0"/>
            </a:endParaRPr>
          </a:p>
          <a:p>
            <a:pPr algn="just"/>
            <a:endParaRPr lang="vi-VN" sz="2800" b="0" i="0" dirty="0">
              <a:effectLst/>
              <a:latin typeface="Times New Roman" panose="02020603050405020304" pitchFamily="18" charset="0"/>
              <a:cs typeface="Times New Roman" panose="02020603050405020304" pitchFamily="18" charset="0"/>
            </a:endParaRPr>
          </a:p>
          <a:p>
            <a:pPr algn="just">
              <a:lnSpc>
                <a:spcPct val="150000"/>
              </a:lnSpc>
            </a:pPr>
            <a:r>
              <a:rPr lang="vi-VN" sz="2800" b="0" i="0" dirty="0">
                <a:effectLst/>
                <a:latin typeface="+mj-lt"/>
              </a:rPr>
              <a:t>A. “Bang giao triều cống” với nhà Thanh.</a:t>
            </a:r>
          </a:p>
          <a:p>
            <a:pPr algn="just">
              <a:lnSpc>
                <a:spcPct val="150000"/>
              </a:lnSpc>
            </a:pPr>
            <a:r>
              <a:rPr lang="vi-VN" sz="2800" b="0" i="0" dirty="0">
                <a:effectLst/>
                <a:latin typeface="+mj-lt"/>
              </a:rPr>
              <a:t>B. </a:t>
            </a:r>
            <a:r>
              <a:rPr lang="en-US" sz="2800" b="0" i="0" dirty="0" err="1">
                <a:effectLst/>
                <a:latin typeface="Times New Roman" panose="02020603050405020304" pitchFamily="18" charset="0"/>
                <a:cs typeface="Times New Roman" panose="02020603050405020304" pitchFamily="18" charset="0"/>
              </a:rPr>
              <a:t>Xâm</a:t>
            </a:r>
            <a:r>
              <a:rPr lang="en-US" sz="2800" b="0" i="0" dirty="0">
                <a:effectLst/>
                <a:latin typeface="Times New Roman" panose="02020603050405020304" pitchFamily="18" charset="0"/>
                <a:cs typeface="Times New Roman" panose="02020603050405020304" pitchFamily="18" charset="0"/>
              </a:rPr>
              <a:t> </a:t>
            </a:r>
            <a:r>
              <a:rPr lang="en-US" sz="2800" b="0" i="0" dirty="0" err="1">
                <a:effectLst/>
                <a:latin typeface="Times New Roman" panose="02020603050405020304" pitchFamily="18" charset="0"/>
                <a:cs typeface="Times New Roman" panose="02020603050405020304" pitchFamily="18" charset="0"/>
              </a:rPr>
              <a:t>chiếm</a:t>
            </a:r>
            <a:r>
              <a:rPr lang="en-US" sz="2800" b="0" i="0" dirty="0">
                <a:effectLst/>
                <a:latin typeface="Times New Roman" panose="02020603050405020304" pitchFamily="18" charset="0"/>
                <a:cs typeface="Times New Roman" panose="02020603050405020304" pitchFamily="18" charset="0"/>
              </a:rPr>
              <a:t> Châu Á </a:t>
            </a:r>
            <a:r>
              <a:rPr lang="en-US" sz="2800" b="0" i="0" dirty="0" err="1">
                <a:effectLst/>
                <a:latin typeface="Times New Roman" panose="02020603050405020304" pitchFamily="18" charset="0"/>
                <a:cs typeface="Times New Roman" panose="02020603050405020304" pitchFamily="18" charset="0"/>
              </a:rPr>
              <a:t>và</a:t>
            </a:r>
            <a:r>
              <a:rPr lang="en-US" sz="2800" b="0" i="0" dirty="0">
                <a:effectLst/>
                <a:latin typeface="Times New Roman" panose="02020603050405020304" pitchFamily="18" charset="0"/>
                <a:cs typeface="Times New Roman" panose="02020603050405020304" pitchFamily="18" charset="0"/>
              </a:rPr>
              <a:t> </a:t>
            </a:r>
            <a:r>
              <a:rPr lang="en-US" sz="2800" b="0" i="0" dirty="0" err="1">
                <a:effectLst/>
                <a:latin typeface="Times New Roman" panose="02020603050405020304" pitchFamily="18" charset="0"/>
                <a:cs typeface="Times New Roman" panose="02020603050405020304" pitchFamily="18" charset="0"/>
              </a:rPr>
              <a:t>các</a:t>
            </a:r>
            <a:r>
              <a:rPr lang="en-US" sz="2800" b="0" i="0" dirty="0">
                <a:effectLst/>
                <a:latin typeface="Times New Roman" panose="02020603050405020304" pitchFamily="18" charset="0"/>
                <a:cs typeface="Times New Roman" panose="02020603050405020304" pitchFamily="18" charset="0"/>
              </a:rPr>
              <a:t> </a:t>
            </a:r>
            <a:r>
              <a:rPr lang="en-US" sz="2800" b="0" i="0" dirty="0" err="1">
                <a:effectLst/>
                <a:latin typeface="Times New Roman" panose="02020603050405020304" pitchFamily="18" charset="0"/>
                <a:cs typeface="Times New Roman" panose="02020603050405020304" pitchFamily="18" charset="0"/>
              </a:rPr>
              <a:t>nước</a:t>
            </a:r>
            <a:r>
              <a:rPr lang="en-US" sz="2800" b="0" i="0" dirty="0">
                <a:effectLst/>
                <a:latin typeface="Times New Roman" panose="02020603050405020304" pitchFamily="18" charset="0"/>
                <a:cs typeface="Times New Roman" panose="02020603050405020304" pitchFamily="18" charset="0"/>
              </a:rPr>
              <a:t> </a:t>
            </a:r>
            <a:r>
              <a:rPr lang="en-US" sz="2800" b="0" i="0" dirty="0" err="1">
                <a:effectLst/>
                <a:latin typeface="Times New Roman" panose="02020603050405020304" pitchFamily="18" charset="0"/>
                <a:cs typeface="Times New Roman" panose="02020603050405020304" pitchFamily="18" charset="0"/>
              </a:rPr>
              <a:t>Đông</a:t>
            </a:r>
            <a:r>
              <a:rPr lang="en-US" sz="2800" b="0" i="0" dirty="0">
                <a:effectLst/>
                <a:latin typeface="Times New Roman" panose="02020603050405020304" pitchFamily="18" charset="0"/>
                <a:cs typeface="Times New Roman" panose="02020603050405020304" pitchFamily="18" charset="0"/>
              </a:rPr>
              <a:t> Nam Á</a:t>
            </a:r>
            <a:r>
              <a:rPr lang="vi-VN" sz="2800" b="0" i="0" dirty="0">
                <a:effectLst/>
                <a:latin typeface="Times New Roman" panose="02020603050405020304" pitchFamily="18" charset="0"/>
                <a:cs typeface="Times New Roman" panose="02020603050405020304" pitchFamily="18" charset="0"/>
              </a:rPr>
              <a:t>.</a:t>
            </a:r>
          </a:p>
          <a:p>
            <a:pPr algn="just"/>
            <a:r>
              <a:rPr lang="vi-VN" sz="2800" b="0" i="0" dirty="0">
                <a:effectLst/>
                <a:latin typeface="+mj-lt"/>
              </a:rPr>
              <a:t>C.</a:t>
            </a:r>
            <a:r>
              <a:rPr lang="vi-VN" sz="2800" dirty="0">
                <a:latin typeface="+mj-lt"/>
                <a:cs typeface="Times New Roman" panose="02020603050405020304" pitchFamily="18" charset="0"/>
              </a:rPr>
              <a:t> Khước từ quan hệ và giao thương với các nước Âu - Mỹ</a:t>
            </a:r>
            <a:r>
              <a:rPr lang="en-US" sz="2800" dirty="0">
                <a:latin typeface="+mj-lt"/>
                <a:cs typeface="Times New Roman" panose="02020603050405020304" pitchFamily="18" charset="0"/>
              </a:rPr>
              <a:t>.</a:t>
            </a:r>
            <a:endParaRPr lang="vi-VN" sz="2800" b="0" i="0" dirty="0">
              <a:effectLst/>
              <a:latin typeface="+mj-lt"/>
            </a:endParaRPr>
          </a:p>
          <a:p>
            <a:pPr algn="just">
              <a:lnSpc>
                <a:spcPct val="150000"/>
              </a:lnSpc>
            </a:pPr>
            <a:r>
              <a:rPr lang="vi-VN" sz="2800" b="0" i="0" dirty="0">
                <a:effectLst/>
                <a:latin typeface="+mj-lt"/>
              </a:rPr>
              <a:t>D. </a:t>
            </a:r>
            <a:r>
              <a:rPr lang="en-US" sz="2800" b="0" i="0" dirty="0" err="1">
                <a:effectLst/>
                <a:latin typeface="Times New Roman" panose="02020603050405020304" pitchFamily="18" charset="0"/>
                <a:cs typeface="Times New Roman" panose="02020603050405020304" pitchFamily="18" charset="0"/>
              </a:rPr>
              <a:t>Thi</a:t>
            </a:r>
            <a:r>
              <a:rPr lang="en-US" sz="2800" b="0" i="0" dirty="0">
                <a:effectLst/>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t>
            </a:r>
            <a:r>
              <a:rPr lang="en-US" sz="2800" b="0" i="0" dirty="0" err="1">
                <a:effectLst/>
                <a:latin typeface="Times New Roman" panose="02020603050405020304" pitchFamily="18" charset="0"/>
                <a:cs typeface="Times New Roman" panose="02020603050405020304" pitchFamily="18" charset="0"/>
              </a:rPr>
              <a:t>ành</a:t>
            </a:r>
            <a:r>
              <a:rPr lang="en-US" sz="2800" b="0" i="0" dirty="0">
                <a:effectLst/>
                <a:latin typeface="Times New Roman" panose="02020603050405020304" pitchFamily="18" charset="0"/>
                <a:cs typeface="Times New Roman" panose="02020603050405020304" pitchFamily="18" charset="0"/>
              </a:rPr>
              <a:t> </a:t>
            </a:r>
            <a:r>
              <a:rPr lang="en-US" sz="2800" b="0" i="0" dirty="0" err="1">
                <a:effectLst/>
                <a:latin typeface="Times New Roman" panose="02020603050405020304" pitchFamily="18" charset="0"/>
                <a:cs typeface="Times New Roman" panose="02020603050405020304" pitchFamily="18" charset="0"/>
              </a:rPr>
              <a:t>chính</a:t>
            </a:r>
            <a:r>
              <a:rPr lang="en-US" sz="2800" b="0" i="0" dirty="0">
                <a:effectLst/>
                <a:latin typeface="Times New Roman" panose="02020603050405020304" pitchFamily="18" charset="0"/>
                <a:cs typeface="Times New Roman" panose="02020603050405020304" pitchFamily="18" charset="0"/>
              </a:rPr>
              <a:t> </a:t>
            </a:r>
            <a:r>
              <a:rPr lang="en-US" sz="2800" b="0" i="0" dirty="0" err="1">
                <a:effectLst/>
                <a:latin typeface="Times New Roman" panose="02020603050405020304" pitchFamily="18" charset="0"/>
                <a:cs typeface="Times New Roman" panose="02020603050405020304" pitchFamily="18" charset="0"/>
              </a:rPr>
              <a:t>sách</a:t>
            </a:r>
            <a:r>
              <a:rPr lang="en-US" sz="2800" b="0" i="0" dirty="0">
                <a:effectLst/>
                <a:latin typeface="Times New Roman" panose="02020603050405020304" pitchFamily="18" charset="0"/>
                <a:cs typeface="Times New Roman" panose="02020603050405020304" pitchFamily="18" charset="0"/>
              </a:rPr>
              <a:t> </a:t>
            </a:r>
            <a:r>
              <a:rPr lang="en-US" sz="2800" b="0" i="0" dirty="0" err="1">
                <a:effectLst/>
                <a:latin typeface="Times New Roman" panose="02020603050405020304" pitchFamily="18" charset="0"/>
                <a:cs typeface="Times New Roman" panose="02020603050405020304" pitchFamily="18" charset="0"/>
              </a:rPr>
              <a:t>cấm</a:t>
            </a:r>
            <a:r>
              <a:rPr lang="en-US" sz="2800" b="0" i="0" dirty="0">
                <a:effectLst/>
                <a:latin typeface="Times New Roman" panose="02020603050405020304" pitchFamily="18" charset="0"/>
                <a:cs typeface="Times New Roman" panose="02020603050405020304" pitchFamily="18" charset="0"/>
              </a:rPr>
              <a:t> </a:t>
            </a:r>
            <a:r>
              <a:rPr lang="en-US" sz="2800" b="0" i="0" dirty="0" err="1">
                <a:effectLst/>
                <a:latin typeface="Times New Roman" panose="02020603050405020304" pitchFamily="18" charset="0"/>
                <a:cs typeface="Times New Roman" panose="02020603050405020304" pitchFamily="18" charset="0"/>
              </a:rPr>
              <a:t>đạo</a:t>
            </a:r>
            <a:r>
              <a:rPr lang="vi-VN" sz="2800" b="0" i="0" dirty="0">
                <a:effectLst/>
                <a:latin typeface="Times New Roman" panose="02020603050405020304" pitchFamily="18" charset="0"/>
                <a:cs typeface="Times New Roman" panose="02020603050405020304" pitchFamily="18" charset="0"/>
              </a:rPr>
              <a:t>.</a:t>
            </a:r>
          </a:p>
        </p:txBody>
      </p:sp>
      <p:pic>
        <p:nvPicPr>
          <p:cNvPr id="2" name="Picture 6">
            <a:extLst>
              <a:ext uri="{FF2B5EF4-FFF2-40B4-BE49-F238E27FC236}">
                <a16:creationId xmlns:a16="http://schemas.microsoft.com/office/drawing/2014/main" id="{1C1E7A7F-2137-A0D3-EB43-AE8180F9967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400577">
            <a:off x="5883996" y="3755304"/>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FF71124-90EF-5C93-41C1-3965E0E4044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981200"/>
            <a:ext cx="150841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CB5E97D5-5B41-5FD0-DCAB-FCF68B5CF21C}"/>
              </a:ext>
            </a:extLst>
          </p:cNvPr>
          <p:cNvSpPr/>
          <p:nvPr/>
        </p:nvSpPr>
        <p:spPr>
          <a:xfrm>
            <a:off x="1257296" y="2481828"/>
            <a:ext cx="571504" cy="4137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95803539"/>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750" tmFilter="0, 0; .2, .5; .8, .5; 1, 0"/>
                                        <p:tgtEl>
                                          <p:spTgt spid="5"/>
                                        </p:tgtEl>
                                      </p:cBhvr>
                                    </p:animEffect>
                                    <p:animScale>
                                      <p:cBhvr>
                                        <p:cTn id="17" dur="375" autoRev="1" fill="hold"/>
                                        <p:tgtEl>
                                          <p:spTgt spid="5"/>
                                        </p:tgtEl>
                                      </p:cBhvr>
                                      <p:by x="105000" y="105000"/>
                                    </p:animScale>
                                  </p:childTnLst>
                                  <p:subTnLst>
                                    <p:audio>
                                      <p:cMediaNode vol="100000">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2A636-87A3-E623-04AE-4AB906AF772D}"/>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F67DA2F2-2EA0-41A4-349F-374E2B144331}"/>
              </a:ext>
            </a:extLst>
          </p:cNvPr>
          <p:cNvPicPr>
            <a:picLocks noChangeAspect="1"/>
          </p:cNvPicPr>
          <p:nvPr/>
        </p:nvPicPr>
        <p:blipFill>
          <a:blip r:embed="rId2"/>
          <a:stretch>
            <a:fillRect/>
          </a:stretch>
        </p:blipFill>
        <p:spPr>
          <a:xfrm>
            <a:off x="152400" y="76201"/>
            <a:ext cx="8610599" cy="2666999"/>
          </a:xfrm>
          <a:prstGeom prst="rect">
            <a:avLst/>
          </a:prstGeom>
          <a:solidFill>
            <a:schemeClr val="bg1">
              <a:lumMod val="95000"/>
            </a:schemeClr>
          </a:solidFill>
          <a:ln>
            <a:solidFill>
              <a:schemeClr val="bg1">
                <a:lumMod val="95000"/>
              </a:schemeClr>
            </a:solidFill>
          </a:ln>
        </p:spPr>
      </p:pic>
      <p:pic>
        <p:nvPicPr>
          <p:cNvPr id="9" name="Content Placeholder 8">
            <a:extLst>
              <a:ext uri="{FF2B5EF4-FFF2-40B4-BE49-F238E27FC236}">
                <a16:creationId xmlns:a16="http://schemas.microsoft.com/office/drawing/2014/main" id="{1F83485F-8117-2DA5-ECCF-609ADEF0558B}"/>
              </a:ext>
            </a:extLst>
          </p:cNvPr>
          <p:cNvPicPr>
            <a:picLocks noGrp="1" noChangeAspect="1"/>
          </p:cNvPicPr>
          <p:nvPr>
            <p:ph idx="1"/>
          </p:nvPr>
        </p:nvPicPr>
        <p:blipFill>
          <a:blip r:embed="rId3"/>
          <a:stretch>
            <a:fillRect/>
          </a:stretch>
        </p:blipFill>
        <p:spPr>
          <a:xfrm>
            <a:off x="5053947" y="2733945"/>
            <a:ext cx="3722751" cy="3802064"/>
          </a:xfrm>
          <a:prstGeom prst="rect">
            <a:avLst/>
          </a:prstGeom>
        </p:spPr>
      </p:pic>
      <p:pic>
        <p:nvPicPr>
          <p:cNvPr id="10" name="Picture 9">
            <a:extLst>
              <a:ext uri="{FF2B5EF4-FFF2-40B4-BE49-F238E27FC236}">
                <a16:creationId xmlns:a16="http://schemas.microsoft.com/office/drawing/2014/main" id="{9E248294-CFFF-6B40-4DC5-7685DD12BFD1}"/>
              </a:ext>
            </a:extLst>
          </p:cNvPr>
          <p:cNvPicPr>
            <a:picLocks noChangeAspect="1"/>
          </p:cNvPicPr>
          <p:nvPr/>
        </p:nvPicPr>
        <p:blipFill>
          <a:blip r:embed="rId4"/>
          <a:stretch>
            <a:fillRect/>
          </a:stretch>
        </p:blipFill>
        <p:spPr>
          <a:xfrm>
            <a:off x="144779" y="2759630"/>
            <a:ext cx="4837332" cy="3767654"/>
          </a:xfrm>
          <a:prstGeom prst="rect">
            <a:avLst/>
          </a:prstGeom>
        </p:spPr>
      </p:pic>
      <p:sp>
        <p:nvSpPr>
          <p:cNvPr id="11" name="Rectangle 10">
            <a:extLst>
              <a:ext uri="{FF2B5EF4-FFF2-40B4-BE49-F238E27FC236}">
                <a16:creationId xmlns:a16="http://schemas.microsoft.com/office/drawing/2014/main" id="{7E0EF250-BF7F-E8EA-178D-0D1C4D8D062F}"/>
              </a:ext>
            </a:extLst>
          </p:cNvPr>
          <p:cNvSpPr/>
          <p:nvPr/>
        </p:nvSpPr>
        <p:spPr>
          <a:xfrm>
            <a:off x="3962400" y="2514600"/>
            <a:ext cx="1600200" cy="24503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3163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D10F1-17E9-3DB6-2CA0-75DCC5BC13D9}"/>
              </a:ext>
            </a:extLst>
          </p:cNvPr>
          <p:cNvSpPr>
            <a:spLocks noGrp="1"/>
          </p:cNvSpPr>
          <p:nvPr>
            <p:ph type="title"/>
          </p:nvPr>
        </p:nvSpPr>
        <p:spPr>
          <a:xfrm>
            <a:off x="304800" y="365126"/>
            <a:ext cx="8210550" cy="1325563"/>
          </a:xfrm>
        </p:spPr>
        <p:txBody>
          <a:bodyPr/>
          <a:lstStyle/>
          <a:p>
            <a:pPr algn="ctr"/>
            <a:r>
              <a:rPr lang="en-US" b="1" dirty="0" err="1">
                <a:latin typeface="Times New Roman" panose="02020603050405020304" pitchFamily="18" charset="0"/>
                <a:cs typeface="Times New Roman" panose="02020603050405020304" pitchFamily="18" charset="0"/>
              </a:rPr>
              <a:t>Những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Nguyễn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chính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trị</a:t>
            </a:r>
            <a:endParaRPr lang="en-US" b="1" dirty="0">
              <a:latin typeface="Times New Roman" panose="02020603050405020304" pitchFamily="18" charset="0"/>
              <a:cs typeface="Times New Roman" panose="02020603050405020304" pitchFamily="18" charset="0"/>
            </a:endParaRPr>
          </a:p>
        </p:txBody>
      </p:sp>
      <p:graphicFrame>
        <p:nvGraphicFramePr>
          <p:cNvPr id="5" name="Content Placeholder 4">
            <a:extLst>
              <a:ext uri="{FF2B5EF4-FFF2-40B4-BE49-F238E27FC236}">
                <a16:creationId xmlns:a16="http://schemas.microsoft.com/office/drawing/2014/main" id="{F631CBF8-D628-8855-A2CF-26B54D12C534}"/>
              </a:ext>
            </a:extLst>
          </p:cNvPr>
          <p:cNvGraphicFramePr>
            <a:graphicFrameLocks noGrp="1"/>
          </p:cNvGraphicFramePr>
          <p:nvPr>
            <p:ph idx="1"/>
            <p:extLst>
              <p:ext uri="{D42A27DB-BD31-4B8C-83A1-F6EECF244321}">
                <p14:modId xmlns:p14="http://schemas.microsoft.com/office/powerpoint/2010/main" val="3408948758"/>
              </p:ext>
            </p:extLst>
          </p:nvPr>
        </p:nvGraphicFramePr>
        <p:xfrm>
          <a:off x="628650" y="1825624"/>
          <a:ext cx="7886700" cy="3749303"/>
        </p:xfrm>
        <a:graphic>
          <a:graphicData uri="http://schemas.openxmlformats.org/drawingml/2006/table">
            <a:tbl>
              <a:tblPr firstRow="1" bandRow="1">
                <a:tableStyleId>{5C22544A-7EE6-4342-B048-85BDC9FD1C3A}</a:tableStyleId>
              </a:tblPr>
              <a:tblGrid>
                <a:gridCol w="2266950">
                  <a:extLst>
                    <a:ext uri="{9D8B030D-6E8A-4147-A177-3AD203B41FA5}">
                      <a16:colId xmlns:a16="http://schemas.microsoft.com/office/drawing/2014/main" val="593492341"/>
                    </a:ext>
                  </a:extLst>
                </a:gridCol>
                <a:gridCol w="5619750">
                  <a:extLst>
                    <a:ext uri="{9D8B030D-6E8A-4147-A177-3AD203B41FA5}">
                      <a16:colId xmlns:a16="http://schemas.microsoft.com/office/drawing/2014/main" val="1131085684"/>
                    </a:ext>
                  </a:extLst>
                </a:gridCol>
              </a:tblGrid>
              <a:tr h="988938">
                <a:tc>
                  <a:txBody>
                    <a:bodyPr/>
                    <a:lstStyle/>
                    <a:p>
                      <a:pPr algn="ctr"/>
                      <a:r>
                        <a:rPr lang="en-US" sz="3600" dirty="0" err="1">
                          <a:latin typeface="Times New Roman" panose="02020603050405020304" pitchFamily="18" charset="0"/>
                          <a:cs typeface="Times New Roman" panose="02020603050405020304" pitchFamily="18" charset="0"/>
                        </a:rPr>
                        <a:t>Năm</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kiện</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30384653"/>
                  </a:ext>
                </a:extLst>
              </a:tr>
              <a:tr h="800569">
                <a:tc>
                  <a:txBody>
                    <a:bodyPr/>
                    <a:lstStyle/>
                    <a:p>
                      <a:pPr algn="ctr"/>
                      <a:r>
                        <a:rPr lang="en-US" sz="2800" dirty="0">
                          <a:latin typeface="Times New Roman" panose="02020603050405020304" pitchFamily="18" charset="0"/>
                          <a:cs typeface="Times New Roman" panose="02020603050405020304" pitchFamily="18" charset="0"/>
                        </a:rPr>
                        <a:t>1802</a:t>
                      </a:r>
                    </a:p>
                  </a:txBody>
                  <a:tcPr/>
                </a:tc>
                <a:tc>
                  <a:txBody>
                    <a:bodyPr/>
                    <a:lstStyle/>
                    <a:p>
                      <a:endParaRPr lang="en-US" dirty="0"/>
                    </a:p>
                  </a:txBody>
                  <a:tcPr/>
                </a:tc>
                <a:extLst>
                  <a:ext uri="{0D108BD9-81ED-4DB2-BD59-A6C34878D82A}">
                    <a16:rowId xmlns:a16="http://schemas.microsoft.com/office/drawing/2014/main" val="996886191"/>
                  </a:ext>
                </a:extLst>
              </a:tr>
              <a:tr h="57295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800" dirty="0">
                          <a:latin typeface="Times New Roman" panose="02020603050405020304" pitchFamily="18" charset="0"/>
                          <a:cs typeface="Times New Roman" panose="02020603050405020304" pitchFamily="18" charset="0"/>
                        </a:rPr>
                        <a:t>…</a:t>
                      </a:r>
                    </a:p>
                    <a:p>
                      <a:endParaRPr lang="en-US" dirty="0"/>
                    </a:p>
                  </a:txBody>
                  <a:tcPr/>
                </a:tc>
                <a:tc>
                  <a:txBody>
                    <a:bodyPr/>
                    <a:lstStyle/>
                    <a:p>
                      <a:endParaRPr lang="en-US" dirty="0"/>
                    </a:p>
                  </a:txBody>
                  <a:tcPr/>
                </a:tc>
                <a:extLst>
                  <a:ext uri="{0D108BD9-81ED-4DB2-BD59-A6C34878D82A}">
                    <a16:rowId xmlns:a16="http://schemas.microsoft.com/office/drawing/2014/main" val="2803129739"/>
                  </a:ext>
                </a:extLst>
              </a:tr>
              <a:tr h="57295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a:t>
                      </a:r>
                    </a:p>
                    <a:p>
                      <a:pPr algn="ctr"/>
                      <a:endParaRPr lang="en-US" dirty="0"/>
                    </a:p>
                  </a:txBody>
                  <a:tcPr/>
                </a:tc>
                <a:tc>
                  <a:txBody>
                    <a:bodyPr/>
                    <a:lstStyle/>
                    <a:p>
                      <a:endParaRPr lang="en-US" dirty="0"/>
                    </a:p>
                  </a:txBody>
                  <a:tcPr/>
                </a:tc>
                <a:extLst>
                  <a:ext uri="{0D108BD9-81ED-4DB2-BD59-A6C34878D82A}">
                    <a16:rowId xmlns:a16="http://schemas.microsoft.com/office/drawing/2014/main" val="2347192778"/>
                  </a:ext>
                </a:extLst>
              </a:tr>
              <a:tr h="57295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87928113"/>
                  </a:ext>
                </a:extLst>
              </a:tr>
            </a:tbl>
          </a:graphicData>
        </a:graphic>
      </p:graphicFrame>
    </p:spTree>
    <p:extLst>
      <p:ext uri="{BB962C8B-B14F-4D97-AF65-F5344CB8AC3E}">
        <p14:creationId xmlns:p14="http://schemas.microsoft.com/office/powerpoint/2010/main" val="294189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DBC41BE0-2E7D-EA60-3BF7-0D87093802C4}"/>
              </a:ext>
            </a:extLst>
          </p:cNvPr>
          <p:cNvSpPr/>
          <p:nvPr/>
        </p:nvSpPr>
        <p:spPr>
          <a:xfrm>
            <a:off x="236886" y="609601"/>
            <a:ext cx="7078314" cy="990599"/>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Tình</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hình</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kinh</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tế</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xã</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hội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1694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DBC41BE0-2E7D-EA60-3BF7-0D87093802C4}"/>
              </a:ext>
            </a:extLst>
          </p:cNvPr>
          <p:cNvSpPr/>
          <p:nvPr/>
        </p:nvSpPr>
        <p:spPr>
          <a:xfrm>
            <a:off x="236886" y="609601"/>
            <a:ext cx="5249514" cy="91440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Kinh</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tế</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id="{BD3BE671-4CA6-9A43-C180-6DC06C09E5B2}"/>
              </a:ext>
            </a:extLst>
          </p:cNvPr>
          <p:cNvSpPr/>
          <p:nvPr/>
        </p:nvSpPr>
        <p:spPr>
          <a:xfrm>
            <a:off x="3048000" y="2438400"/>
            <a:ext cx="4876800" cy="2667000"/>
          </a:xfrm>
          <a:prstGeom prst="cloud">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tx1"/>
                </a:solidFill>
                <a:latin typeface="Times New Roman" panose="02020603050405020304" pitchFamily="18" charset="0"/>
                <a:cs typeface="Times New Roman" panose="02020603050405020304" pitchFamily="18" charset="0"/>
              </a:rPr>
              <a:t>Hãy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nêu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nét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chính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tình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hình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kinh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tế</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thời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Nguyễn</a:t>
            </a:r>
            <a:r>
              <a:rPr lang="en-US" sz="2800" i="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11441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DBC41BE0-2E7D-EA60-3BF7-0D87093802C4}"/>
              </a:ext>
            </a:extLst>
          </p:cNvPr>
          <p:cNvSpPr/>
          <p:nvPr/>
        </p:nvSpPr>
        <p:spPr>
          <a:xfrm>
            <a:off x="236886" y="609601"/>
            <a:ext cx="5249514" cy="91440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Kinh</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tế</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78A999E-ACB4-7C61-DB8D-4388C74F53CF}"/>
              </a:ext>
            </a:extLst>
          </p:cNvPr>
          <p:cNvSpPr/>
          <p:nvPr/>
        </p:nvSpPr>
        <p:spPr>
          <a:xfrm>
            <a:off x="609600" y="2176409"/>
            <a:ext cx="2057401" cy="4090826"/>
          </a:xfrm>
          <a:prstGeom prst="rect">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err="1">
                <a:solidFill>
                  <a:schemeClr val="tx1"/>
                </a:solidFill>
                <a:latin typeface="Times New Roman" panose="02020603050405020304" pitchFamily="18" charset="0"/>
                <a:cs typeface="Times New Roman" panose="02020603050405020304" pitchFamily="18" charset="0"/>
              </a:rPr>
              <a:t>Nông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nghiệp</a:t>
            </a:r>
            <a:endParaRPr lang="en-US" sz="2500" b="1" dirty="0">
              <a:solidFill>
                <a:schemeClr val="tx1"/>
              </a:solidFill>
              <a:latin typeface="Times New Roman" panose="02020603050405020304" pitchFamily="18" charset="0"/>
              <a:cs typeface="Times New Roman" panose="02020603050405020304" pitchFamily="18" charset="0"/>
            </a:endParaRPr>
          </a:p>
          <a:p>
            <a:pPr algn="ctr"/>
            <a:r>
              <a:rPr lang="en-US" sz="2500" dirty="0" err="1">
                <a:solidFill>
                  <a:schemeClr val="tx1"/>
                </a:solidFill>
                <a:latin typeface="Times New Roman" panose="02020603050405020304" pitchFamily="18" charset="0"/>
                <a:cs typeface="Times New Roman" panose="02020603050405020304" pitchFamily="18" charset="0"/>
              </a:rPr>
              <a:t>Được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quan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tâm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khai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hoang</a:t>
            </a:r>
            <a:r>
              <a:rPr lang="en-US" sz="2500" dirty="0">
                <a:solidFill>
                  <a:schemeClr val="tx1"/>
                </a:solidFill>
                <a:latin typeface="Times New Roman" panose="02020603050405020304" pitchFamily="18" charset="0"/>
                <a:cs typeface="Times New Roman" panose="02020603050405020304" pitchFamily="18" charset="0"/>
              </a:rPr>
              <a:t>, di </a:t>
            </a:r>
            <a:r>
              <a:rPr lang="en-US" sz="2500" dirty="0" err="1">
                <a:solidFill>
                  <a:schemeClr val="tx1"/>
                </a:solidFill>
                <a:latin typeface="Times New Roman" panose="02020603050405020304" pitchFamily="18" charset="0"/>
                <a:cs typeface="Times New Roman" panose="02020603050405020304" pitchFamily="18" charset="0"/>
              </a:rPr>
              <a:t>dân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lập</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ấp</a:t>
            </a:r>
            <a:r>
              <a:rPr lang="en-US" sz="2500" dirty="0">
                <a:solidFill>
                  <a:schemeClr val="tx1"/>
                </a:solidFill>
                <a:latin typeface="Times New Roman" panose="02020603050405020304" pitchFamily="18" charset="0"/>
                <a:cs typeface="Times New Roman" panose="02020603050405020304" pitchFamily="18" charset="0"/>
              </a:rPr>
              <a:t>…</a:t>
            </a:r>
            <a:r>
              <a:rPr lang="en-US" sz="2500" dirty="0" err="1">
                <a:solidFill>
                  <a:schemeClr val="tx1"/>
                </a:solidFill>
                <a:latin typeface="Times New Roman" panose="02020603050405020304" pitchFamily="18" charset="0"/>
                <a:cs typeface="Times New Roman" panose="02020603050405020304" pitchFamily="18" charset="0"/>
              </a:rPr>
              <a:t>Nông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dân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bị</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chiếm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ruộng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đất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lũ</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lụt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hạn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hán</a:t>
            </a:r>
            <a:r>
              <a:rPr lang="en-US" sz="2500" dirty="0">
                <a:solidFill>
                  <a:schemeClr val="tx1"/>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9C566164-931C-FE36-508E-7BCD2E9D74E1}"/>
              </a:ext>
            </a:extLst>
          </p:cNvPr>
          <p:cNvSpPr/>
          <p:nvPr/>
        </p:nvSpPr>
        <p:spPr>
          <a:xfrm>
            <a:off x="3505200" y="2152436"/>
            <a:ext cx="1981200" cy="4090826"/>
          </a:xfrm>
          <a:prstGeom prst="rect">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err="1">
                <a:solidFill>
                  <a:schemeClr val="tx1"/>
                </a:solidFill>
                <a:latin typeface="Times New Roman" panose="02020603050405020304" pitchFamily="18" charset="0"/>
                <a:cs typeface="Times New Roman" panose="02020603050405020304" pitchFamily="18" charset="0"/>
              </a:rPr>
              <a:t>Thủ</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công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nghiệp</a:t>
            </a:r>
            <a:endParaRPr lang="en-US" sz="2500" b="1" dirty="0">
              <a:solidFill>
                <a:schemeClr val="tx1"/>
              </a:solidFill>
              <a:latin typeface="Times New Roman" panose="02020603050405020304" pitchFamily="18" charset="0"/>
              <a:cs typeface="Times New Roman" panose="02020603050405020304" pitchFamily="18" charset="0"/>
            </a:endParaRPr>
          </a:p>
          <a:p>
            <a:pPr algn="ctr"/>
            <a:r>
              <a:rPr lang="en-US" sz="2500" dirty="0" err="1">
                <a:solidFill>
                  <a:schemeClr val="tx1"/>
                </a:solidFill>
                <a:latin typeface="Times New Roman" panose="02020603050405020304" pitchFamily="18" charset="0"/>
                <a:cs typeface="Times New Roman" panose="02020603050405020304" pitchFamily="18" charset="0"/>
              </a:rPr>
              <a:t>Cải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tiến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về</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kĩ</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thuật</a:t>
            </a:r>
            <a:r>
              <a:rPr lang="en-US" sz="2500" dirty="0">
                <a:solidFill>
                  <a:schemeClr val="tx1"/>
                </a:solidFill>
                <a:latin typeface="Times New Roman" panose="02020603050405020304" pitchFamily="18" charset="0"/>
                <a:cs typeface="Times New Roman" panose="02020603050405020304" pitchFamily="18" charset="0"/>
              </a:rPr>
              <a:t>. Quy </a:t>
            </a:r>
            <a:r>
              <a:rPr lang="en-US" sz="2500" dirty="0" err="1">
                <a:solidFill>
                  <a:schemeClr val="tx1"/>
                </a:solidFill>
                <a:latin typeface="Times New Roman" panose="02020603050405020304" pitchFamily="18" charset="0"/>
                <a:cs typeface="Times New Roman" panose="02020603050405020304" pitchFamily="18" charset="0"/>
              </a:rPr>
              <a:t>định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ngặt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nghèo</a:t>
            </a:r>
            <a:r>
              <a:rPr lang="en-US" sz="2500" dirty="0">
                <a:solidFill>
                  <a:schemeClr val="tx1"/>
                </a:solidFill>
                <a:latin typeface="Times New Roman" panose="02020603050405020304" pitchFamily="18" charset="0"/>
                <a:cs typeface="Times New Roman" panose="02020603050405020304" pitchFamily="18" charset="0"/>
              </a:rPr>
              <a:t> =&gt; </a:t>
            </a:r>
            <a:r>
              <a:rPr lang="en-US" sz="2500" dirty="0" err="1">
                <a:solidFill>
                  <a:schemeClr val="tx1"/>
                </a:solidFill>
                <a:latin typeface="Times New Roman" panose="02020603050405020304" pitchFamily="18" charset="0"/>
                <a:cs typeface="Times New Roman" panose="02020603050405020304" pitchFamily="18" charset="0"/>
              </a:rPr>
              <a:t>Không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phát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triển</a:t>
            </a:r>
            <a:endParaRPr lang="en-US" sz="2500" dirty="0">
              <a:solidFill>
                <a:schemeClr val="tx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10549D5-4D8B-A22D-06FC-43EAA64CBDF0}"/>
              </a:ext>
            </a:extLst>
          </p:cNvPr>
          <p:cNvSpPr/>
          <p:nvPr/>
        </p:nvSpPr>
        <p:spPr>
          <a:xfrm>
            <a:off x="6477000" y="2133599"/>
            <a:ext cx="1676400" cy="4114799"/>
          </a:xfrm>
          <a:prstGeom prst="rect">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err="1">
                <a:solidFill>
                  <a:schemeClr val="tx1"/>
                </a:solidFill>
                <a:latin typeface="Times New Roman" panose="02020603050405020304" pitchFamily="18" charset="0"/>
                <a:cs typeface="Times New Roman" panose="02020603050405020304" pitchFamily="18" charset="0"/>
              </a:rPr>
              <a:t>Thương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nghiệp</a:t>
            </a:r>
            <a:endParaRPr lang="en-US" sz="2500" b="1" dirty="0">
              <a:solidFill>
                <a:schemeClr val="tx1"/>
              </a:solidFill>
              <a:latin typeface="Times New Roman" panose="02020603050405020304" pitchFamily="18" charset="0"/>
              <a:cs typeface="Times New Roman" panose="02020603050405020304" pitchFamily="18" charset="0"/>
            </a:endParaRPr>
          </a:p>
          <a:p>
            <a:pPr algn="ctr"/>
            <a:r>
              <a:rPr lang="en-US" sz="2500" dirty="0" err="1">
                <a:solidFill>
                  <a:schemeClr val="tx1"/>
                </a:solidFill>
                <a:latin typeface="Times New Roman" panose="02020603050405020304" pitchFamily="18" charset="0"/>
                <a:cs typeface="Times New Roman" panose="02020603050405020304" pitchFamily="18" charset="0"/>
              </a:rPr>
              <a:t>Hoạt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động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buôn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bán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ngày</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càng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tăng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Nhiều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đô</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thị</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bị</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sa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sút</a:t>
            </a:r>
            <a:endParaRPr lang="en-US" sz="25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867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ìm thấy đồng tiền Minh Mạng thông bảo">
            <a:extLst>
              <a:ext uri="{FF2B5EF4-FFF2-40B4-BE49-F238E27FC236}">
                <a16:creationId xmlns:a16="http://schemas.microsoft.com/office/drawing/2014/main" id="{4712AE05-F90F-138A-C2CA-1589E267BA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108710"/>
            <a:ext cx="8919025" cy="4682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254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DBC41BE0-2E7D-EA60-3BF7-0D87093802C4}"/>
              </a:ext>
            </a:extLst>
          </p:cNvPr>
          <p:cNvSpPr/>
          <p:nvPr/>
        </p:nvSpPr>
        <p:spPr>
          <a:xfrm>
            <a:off x="236886" y="609601"/>
            <a:ext cx="5249514" cy="91440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noProof="0" dirty="0">
                <a:solidFill>
                  <a:prstClr val="white"/>
                </a:solidFill>
                <a:latin typeface="Times New Roman" panose="02020603050405020304" pitchFamily="18" charset="0"/>
                <a:cs typeface="Times New Roman" panose="02020603050405020304" pitchFamily="18" charset="0"/>
              </a:rPr>
              <a:t>b</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Xã</a:t>
            </a:r>
            <a:r>
              <a:rPr kumimoji="0" lang="en-US" sz="40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hội</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id="{BD3BE671-4CA6-9A43-C180-6DC06C09E5B2}"/>
              </a:ext>
            </a:extLst>
          </p:cNvPr>
          <p:cNvSpPr/>
          <p:nvPr/>
        </p:nvSpPr>
        <p:spPr>
          <a:xfrm>
            <a:off x="3048000" y="2438400"/>
            <a:ext cx="4876800" cy="2667000"/>
          </a:xfrm>
          <a:prstGeom prst="cloud">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tx1"/>
                </a:solidFill>
                <a:latin typeface="Times New Roman" panose="02020603050405020304" pitchFamily="18" charset="0"/>
                <a:cs typeface="Times New Roman" panose="02020603050405020304" pitchFamily="18" charset="0"/>
              </a:rPr>
              <a:t>Nét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nổi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bật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xã</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hội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thời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Nguyễn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nửa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đầu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thế</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kỉ</a:t>
            </a:r>
            <a:r>
              <a:rPr lang="en-US" sz="2800" i="1" dirty="0">
                <a:solidFill>
                  <a:schemeClr val="tx1"/>
                </a:solidFill>
                <a:latin typeface="Times New Roman" panose="02020603050405020304" pitchFamily="18" charset="0"/>
                <a:cs typeface="Times New Roman" panose="02020603050405020304" pitchFamily="18" charset="0"/>
              </a:rPr>
              <a:t> XIX </a:t>
            </a:r>
            <a:r>
              <a:rPr lang="en-US" sz="2800" i="1" dirty="0" err="1">
                <a:solidFill>
                  <a:schemeClr val="tx1"/>
                </a:solidFill>
                <a:latin typeface="Times New Roman" panose="02020603050405020304" pitchFamily="18" charset="0"/>
                <a:cs typeface="Times New Roman" panose="02020603050405020304" pitchFamily="18" charset="0"/>
              </a:rPr>
              <a:t>là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60466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DBC41BE0-2E7D-EA60-3BF7-0D87093802C4}"/>
              </a:ext>
            </a:extLst>
          </p:cNvPr>
          <p:cNvSpPr/>
          <p:nvPr/>
        </p:nvSpPr>
        <p:spPr>
          <a:xfrm>
            <a:off x="236886" y="609601"/>
            <a:ext cx="5249514" cy="91440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noProof="0" dirty="0">
                <a:solidFill>
                  <a:prstClr val="white"/>
                </a:solidFill>
                <a:latin typeface="Times New Roman" panose="02020603050405020304" pitchFamily="18" charset="0"/>
                <a:cs typeface="Times New Roman" panose="02020603050405020304" pitchFamily="18" charset="0"/>
              </a:rPr>
              <a:t>b</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Xã</a:t>
            </a:r>
            <a:r>
              <a:rPr kumimoji="0" lang="en-US" sz="40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hội</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id="{BD3BE671-4CA6-9A43-C180-6DC06C09E5B2}"/>
              </a:ext>
            </a:extLst>
          </p:cNvPr>
          <p:cNvSpPr/>
          <p:nvPr/>
        </p:nvSpPr>
        <p:spPr>
          <a:xfrm>
            <a:off x="3048000" y="2438400"/>
            <a:ext cx="4876800" cy="2667000"/>
          </a:xfrm>
          <a:prstGeom prst="cloud">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lượng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cuộc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khởi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nghĩa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nổ</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gợi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suy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nghĩ</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35911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DBC41BE0-2E7D-EA60-3BF7-0D87093802C4}"/>
              </a:ext>
            </a:extLst>
          </p:cNvPr>
          <p:cNvSpPr/>
          <p:nvPr/>
        </p:nvSpPr>
        <p:spPr>
          <a:xfrm>
            <a:off x="236886" y="609601"/>
            <a:ext cx="5249514" cy="91440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noProof="0" dirty="0">
                <a:solidFill>
                  <a:prstClr val="white"/>
                </a:solidFill>
                <a:latin typeface="Times New Roman" panose="02020603050405020304" pitchFamily="18" charset="0"/>
                <a:cs typeface="Times New Roman" panose="02020603050405020304" pitchFamily="18" charset="0"/>
              </a:rPr>
              <a:t>b</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Xã</a:t>
            </a:r>
            <a:r>
              <a:rPr kumimoji="0" lang="en-US" sz="40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hội</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DDB8836-17F8-07BD-B9AF-A3AC5B333FD8}"/>
              </a:ext>
            </a:extLst>
          </p:cNvPr>
          <p:cNvSpPr txBox="1"/>
          <p:nvPr/>
        </p:nvSpPr>
        <p:spPr>
          <a:xfrm>
            <a:off x="685800" y="2514600"/>
            <a:ext cx="8001000" cy="2246769"/>
          </a:xfrm>
          <a:prstGeom prst="rect">
            <a:avLst/>
          </a:prstGeom>
          <a:noFill/>
        </p:spPr>
        <p:txBody>
          <a:bodyPr wrap="square">
            <a:spAutoFit/>
          </a:bodyPr>
          <a:lstStyle/>
          <a:p>
            <a:pPr marL="457200" indent="-457200" algn="just">
              <a:buFontTx/>
              <a:buChar char="-"/>
            </a:pPr>
            <a:r>
              <a:rPr lang="en-US" sz="2800" i="0" dirty="0" err="1">
                <a:effectLst/>
                <a:latin typeface="Times New Roman" panose="02020603050405020304" pitchFamily="18" charset="0"/>
                <a:cs typeface="Times New Roman" panose="02020603050405020304" pitchFamily="18" charset="0"/>
              </a:rPr>
              <a:t>Cuộc</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sống</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cơ</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cực</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của</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người</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dân</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và</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các</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mâu</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thuẫn</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xã</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hội</a:t>
            </a:r>
            <a:r>
              <a:rPr lang="en-US" sz="2800" i="0" dirty="0">
                <a:effectLst/>
                <a:latin typeface="Times New Roman" panose="02020603050405020304" pitchFamily="18" charset="0"/>
                <a:cs typeface="Times New Roman" panose="02020603050405020304" pitchFamily="18" charset="0"/>
              </a:rPr>
              <a:t> =&gt; </a:t>
            </a:r>
            <a:r>
              <a:rPr lang="en-US" sz="2800" i="0" dirty="0" err="1">
                <a:effectLst/>
                <a:latin typeface="Times New Roman" panose="02020603050405020304" pitchFamily="18" charset="0"/>
                <a:cs typeface="Times New Roman" panose="02020603050405020304" pitchFamily="18" charset="0"/>
              </a:rPr>
              <a:t>bùng</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nổ</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nhiều</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cuộc</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nổi</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dậy</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chống</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nhà</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Nguyễn</a:t>
            </a:r>
            <a:r>
              <a:rPr lang="en-US" sz="2800" i="0" dirty="0">
                <a:effectLst/>
                <a:latin typeface="Times New Roman" panose="02020603050405020304" pitchFamily="18" charset="0"/>
                <a:cs typeface="Times New Roman" panose="02020603050405020304" pitchFamily="18" charset="0"/>
              </a:rPr>
              <a:t>.</a:t>
            </a:r>
          </a:p>
          <a:p>
            <a:pPr marL="457200" indent="-457200" algn="just">
              <a:buFontTx/>
              <a:buChar char="-"/>
            </a:pPr>
            <a:r>
              <a:rPr lang="en-US" sz="2800" i="0" dirty="0" err="1">
                <a:effectLst/>
                <a:latin typeface="Times New Roman" panose="02020603050405020304" pitchFamily="18" charset="0"/>
                <a:cs typeface="Times New Roman" panose="02020603050405020304" pitchFamily="18" charset="0"/>
              </a:rPr>
              <a:t>Lực</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lượng</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tham</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gia</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Nông</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dân</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thợ</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thuyền,binh</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lính</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nhà</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nho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a:t>
            </a:r>
            <a:endParaRPr lang="en-US" sz="280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1452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DBC41BE0-2E7D-EA60-3BF7-0D87093802C4}"/>
              </a:ext>
            </a:extLst>
          </p:cNvPr>
          <p:cNvSpPr/>
          <p:nvPr/>
        </p:nvSpPr>
        <p:spPr>
          <a:xfrm>
            <a:off x="76200" y="609601"/>
            <a:ext cx="8839200" cy="1142999"/>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685800" rtl="0" eaLnBrk="1" fontAlgn="auto" latinLnBrk="0" hangingPunct="1">
              <a:lnSpc>
                <a:spcPct val="100000"/>
              </a:lnSpc>
              <a:spcBef>
                <a:spcPts val="0"/>
              </a:spcBef>
              <a:spcAft>
                <a:spcPts val="0"/>
              </a:spcAft>
              <a:buClrTx/>
              <a:buSzTx/>
              <a:buFontTx/>
              <a:buNone/>
              <a:tabLst/>
              <a:defRPr/>
            </a:pPr>
            <a:r>
              <a:rPr lang="en-US" sz="3200" noProof="0" dirty="0">
                <a:solidFill>
                  <a:prstClr val="white"/>
                </a:solidFill>
                <a:latin typeface="Times New Roman" panose="02020603050405020304" pitchFamily="18" charset="0"/>
                <a:cs typeface="Times New Roman" panose="02020603050405020304" pitchFamily="18" charset="0"/>
              </a:rPr>
              <a:t>3. </a:t>
            </a:r>
            <a:r>
              <a:rPr lang="en-US" sz="3200" noProof="0" dirty="0" err="1">
                <a:solidFill>
                  <a:prstClr val="white"/>
                </a:solidFill>
                <a:latin typeface="Times New Roman" panose="02020603050405020304" pitchFamily="18" charset="0"/>
                <a:cs typeface="Times New Roman" panose="02020603050405020304" pitchFamily="18" charset="0"/>
              </a:rPr>
              <a:t>Sự</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phát</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triển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văn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hóa</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Việt</a:t>
            </a:r>
            <a:r>
              <a:rPr lang="en-US" sz="3200" noProof="0" dirty="0">
                <a:solidFill>
                  <a:prstClr val="white"/>
                </a:solidFill>
                <a:latin typeface="Times New Roman" panose="02020603050405020304" pitchFamily="18" charset="0"/>
                <a:cs typeface="Times New Roman" panose="02020603050405020304" pitchFamily="18" charset="0"/>
              </a:rPr>
              <a:t> Nam </a:t>
            </a:r>
            <a:r>
              <a:rPr lang="en-US" sz="3200" noProof="0" dirty="0" err="1">
                <a:solidFill>
                  <a:prstClr val="white"/>
                </a:solidFill>
                <a:latin typeface="Times New Roman" panose="02020603050405020304" pitchFamily="18" charset="0"/>
                <a:cs typeface="Times New Roman" panose="02020603050405020304" pitchFamily="18" charset="0"/>
              </a:rPr>
              <a:t>nửa</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đầu</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thế</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kỉ</a:t>
            </a:r>
            <a:r>
              <a:rPr lang="en-US" sz="3200" noProof="0" dirty="0">
                <a:solidFill>
                  <a:prstClr val="white"/>
                </a:solidFill>
                <a:latin typeface="Times New Roman" panose="02020603050405020304" pitchFamily="18" charset="0"/>
                <a:cs typeface="Times New Roman" panose="02020603050405020304" pitchFamily="18" charset="0"/>
              </a:rPr>
              <a:t> XIX</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7599C98-7365-8F96-30E3-5C236EB96382}"/>
              </a:ext>
            </a:extLst>
          </p:cNvPr>
          <p:cNvSpPr txBox="1"/>
          <p:nvPr/>
        </p:nvSpPr>
        <p:spPr>
          <a:xfrm>
            <a:off x="2971800" y="2969903"/>
            <a:ext cx="4572000" cy="461665"/>
          </a:xfrm>
          <a:prstGeom prst="rect">
            <a:avLst/>
          </a:prstGeom>
          <a:noFill/>
        </p:spPr>
        <p:txBody>
          <a:bodyPr wrap="square">
            <a:spAutoFit/>
          </a:bodyPr>
          <a:lstStyle/>
          <a:p>
            <a:pPr algn="just"/>
            <a:r>
              <a:rPr lang="en-US" sz="2400" b="1" i="0" dirty="0">
                <a:solidFill>
                  <a:srgbClr val="C00000"/>
                </a:solidFill>
                <a:effectLst/>
                <a:latin typeface="Times New Roman" panose="02020603050405020304" pitchFamily="18" charset="0"/>
                <a:cs typeface="Times New Roman" panose="02020603050405020304" pitchFamily="18" charset="0"/>
              </a:rPr>
              <a:t>HOÀN THÀNH BẢNG SAU:</a:t>
            </a:r>
          </a:p>
        </p:txBody>
      </p:sp>
      <p:graphicFrame>
        <p:nvGraphicFramePr>
          <p:cNvPr id="5" name="Table 4">
            <a:extLst>
              <a:ext uri="{FF2B5EF4-FFF2-40B4-BE49-F238E27FC236}">
                <a16:creationId xmlns:a16="http://schemas.microsoft.com/office/drawing/2014/main" id="{CCE79E40-8721-251F-CFCF-DE33A50F5F4D}"/>
              </a:ext>
            </a:extLst>
          </p:cNvPr>
          <p:cNvGraphicFramePr>
            <a:graphicFrameLocks noGrp="1"/>
          </p:cNvGraphicFramePr>
          <p:nvPr>
            <p:extLst>
              <p:ext uri="{D42A27DB-BD31-4B8C-83A1-F6EECF244321}">
                <p14:modId xmlns:p14="http://schemas.microsoft.com/office/powerpoint/2010/main" val="1927630336"/>
              </p:ext>
            </p:extLst>
          </p:nvPr>
        </p:nvGraphicFramePr>
        <p:xfrm>
          <a:off x="1524000" y="3632200"/>
          <a:ext cx="7010400" cy="259080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803924151"/>
                    </a:ext>
                  </a:extLst>
                </a:gridCol>
                <a:gridCol w="3505200">
                  <a:extLst>
                    <a:ext uri="{9D8B030D-6E8A-4147-A177-3AD203B41FA5}">
                      <a16:colId xmlns:a16="http://schemas.microsoft.com/office/drawing/2014/main" val="893107644"/>
                    </a:ext>
                  </a:extLst>
                </a:gridCol>
              </a:tblGrid>
              <a:tr h="370840">
                <a:tc>
                  <a:txBody>
                    <a:bodyPr/>
                    <a:lstStyle/>
                    <a:p>
                      <a:r>
                        <a:rPr lang="en-US" sz="2800" dirty="0" err="1">
                          <a:latin typeface="Times New Roman" panose="02020603050405020304" pitchFamily="18" charset="0"/>
                          <a:cs typeface="Times New Roman" panose="02020603050405020304" pitchFamily="18" charset="0"/>
                        </a:rPr>
                        <a:t>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Thành </a:t>
                      </a:r>
                      <a:r>
                        <a:rPr lang="en-US" sz="2800" dirty="0" err="1">
                          <a:latin typeface="Times New Roman" panose="02020603050405020304" pitchFamily="18" charset="0"/>
                          <a:cs typeface="Times New Roman" panose="02020603050405020304" pitchFamily="18" charset="0"/>
                        </a:rPr>
                        <a:t>tựu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55569107"/>
                  </a:ext>
                </a:extLst>
              </a:tr>
              <a:tr h="370840">
                <a:tc>
                  <a:txBody>
                    <a:bodyPr/>
                    <a:lstStyle/>
                    <a:p>
                      <a:r>
                        <a:rPr lang="en-US" sz="2800" dirty="0">
                          <a:latin typeface="Times New Roman" panose="02020603050405020304" pitchFamily="18" charset="0"/>
                          <a:cs typeface="Times New Roman" panose="02020603050405020304" pitchFamily="18" charset="0"/>
                        </a:rPr>
                        <a:t>Văn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26580786"/>
                  </a:ext>
                </a:extLst>
              </a:tr>
              <a:tr h="370840">
                <a:tc>
                  <a:txBody>
                    <a:bodyPr/>
                    <a:lstStyle/>
                    <a:p>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84570116"/>
                  </a:ext>
                </a:extLst>
              </a:tr>
              <a:tr h="370840">
                <a:tc>
                  <a:txBody>
                    <a:bodyPr/>
                    <a:lstStyle/>
                    <a:p>
                      <a:r>
                        <a:rPr lang="en-US" sz="2800" dirty="0">
                          <a:latin typeface="Times New Roman" panose="02020603050405020304" pitchFamily="18" charset="0"/>
                          <a:cs typeface="Times New Roman" panose="02020603050405020304" pitchFamily="18" charset="0"/>
                        </a:rPr>
                        <a:t>Tôn </a:t>
                      </a:r>
                      <a:r>
                        <a:rPr lang="en-US" sz="2800" dirty="0" err="1">
                          <a:latin typeface="Times New Roman" panose="02020603050405020304" pitchFamily="18" charset="0"/>
                          <a:cs typeface="Times New Roman" panose="02020603050405020304" pitchFamily="18" charset="0"/>
                        </a:rPr>
                        <a:t>giáo</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24785587"/>
                  </a:ext>
                </a:extLst>
              </a:tr>
              <a:tr h="370840">
                <a:tc>
                  <a:txBody>
                    <a:bodyPr/>
                    <a:lstStyle/>
                    <a:p>
                      <a:r>
                        <a:rPr lang="en-US" sz="2800" dirty="0">
                          <a:latin typeface="Times New Roman" panose="02020603050405020304" pitchFamily="18" charset="0"/>
                          <a:cs typeface="Times New Roman" panose="02020603050405020304" pitchFamily="18" charset="0"/>
                        </a:rPr>
                        <a:t>Khoa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06979674"/>
                  </a:ext>
                </a:extLst>
              </a:tr>
            </a:tbl>
          </a:graphicData>
        </a:graphic>
      </p:graphicFrame>
    </p:spTree>
    <p:extLst>
      <p:ext uri="{BB962C8B-B14F-4D97-AF65-F5344CB8AC3E}">
        <p14:creationId xmlns:p14="http://schemas.microsoft.com/office/powerpoint/2010/main" val="2913752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h">
            <a:extLst>
              <a:ext uri="{FF2B5EF4-FFF2-40B4-BE49-F238E27FC236}">
                <a16:creationId xmlns:a16="http://schemas.microsoft.com/office/drawing/2014/main" id="{532C3B0B-19D8-E3D4-0FB5-B9535DEFF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52400"/>
            <a:ext cx="6604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4FCFCF4-3ABE-3AA0-6EE3-A1C6F7368C14}"/>
              </a:ext>
            </a:extLst>
          </p:cNvPr>
          <p:cNvSpPr txBox="1"/>
          <p:nvPr/>
        </p:nvSpPr>
        <p:spPr>
          <a:xfrm>
            <a:off x="0" y="76200"/>
            <a:ext cx="2438400" cy="5262979"/>
          </a:xfrm>
          <a:prstGeom prst="rect">
            <a:avLst/>
          </a:prstGeom>
          <a:noFill/>
        </p:spPr>
        <p:txBody>
          <a:bodyPr wrap="square">
            <a:spAutoFit/>
          </a:bodyPr>
          <a:lstStyle/>
          <a:p>
            <a:pPr algn="just"/>
            <a:r>
              <a:rPr lang="en-US" sz="2800" b="1" i="0" dirty="0">
                <a:effectLst/>
                <a:latin typeface="Times New Roman" panose="02020603050405020304" pitchFamily="18" charset="0"/>
                <a:cs typeface="Times New Roman" panose="02020603050405020304" pitchFamily="18" charset="0"/>
              </a:rPr>
              <a:t>CỬU ĐỈNH</a:t>
            </a:r>
          </a:p>
          <a:p>
            <a:pPr algn="just"/>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2,5m, </a:t>
            </a:r>
            <a:r>
              <a:rPr lang="en-US" sz="2800" dirty="0" err="1">
                <a:latin typeface="Times New Roman" panose="02020603050405020304" pitchFamily="18" charset="0"/>
                <a:cs typeface="Times New Roman" panose="02020603050405020304" pitchFamily="18" charset="0"/>
              </a:rPr>
              <a:t>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2,3m.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2 061kg, </a:t>
            </a:r>
            <a:r>
              <a:rPr lang="en-US" sz="2800" dirty="0" err="1">
                <a:latin typeface="Times New Roman" panose="02020603050405020304" pitchFamily="18" charset="0"/>
                <a:cs typeface="Times New Roman" panose="02020603050405020304" pitchFamily="18" charset="0"/>
              </a:rPr>
              <a:t>nhẹ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1 935kg</a:t>
            </a:r>
            <a:endParaRPr lang="en-US" sz="280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3580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48E8-2149-FE5F-C82C-3C887BF16DCB}"/>
              </a:ext>
            </a:extLst>
          </p:cNvPr>
          <p:cNvSpPr>
            <a:spLocks noGrp="1"/>
          </p:cNvSpPr>
          <p:nvPr>
            <p:ph type="title"/>
          </p:nvPr>
        </p:nvSpPr>
        <p:spPr>
          <a:xfrm>
            <a:off x="152400" y="152400"/>
            <a:ext cx="8839200" cy="1325563"/>
          </a:xfrm>
          <a:ln>
            <a:solidFill>
              <a:srgbClr val="00FFFF"/>
            </a:solidFill>
          </a:ln>
        </p:spPr>
        <p:txBody>
          <a:bodyPr>
            <a:noAutofit/>
          </a:bodyPr>
          <a:lstStyle/>
          <a:p>
            <a:r>
              <a:rPr lang="vi-VN" sz="2800" b="0" i="0" dirty="0">
                <a:solidFill>
                  <a:srgbClr val="202122"/>
                </a:solidFill>
                <a:effectLst/>
              </a:rPr>
              <a:t> Cố đô Huế và được </a:t>
            </a:r>
            <a:r>
              <a:rPr lang="vi-VN" sz="2800" b="0" i="0" strike="noStrike" dirty="0">
                <a:solidFill>
                  <a:srgbClr val="3366CC"/>
                </a:solidFill>
                <a:effectLst/>
                <a:hlinkClick r:id="rId2" tooltip="Tổ chức Giáo dục, Khoa học và Văn hóa Liên Hợp Quốc"/>
              </a:rPr>
              <a:t>UNESCO</a:t>
            </a:r>
            <a:r>
              <a:rPr lang="vi-VN" sz="2800" b="0" i="0" dirty="0">
                <a:solidFill>
                  <a:srgbClr val="202122"/>
                </a:solidFill>
                <a:effectLst/>
              </a:rPr>
              <a:t> công nhận là </a:t>
            </a:r>
            <a:r>
              <a:rPr lang="vi-VN" sz="2800" b="0" i="0" strike="noStrike" dirty="0">
                <a:solidFill>
                  <a:srgbClr val="3366CC"/>
                </a:solidFill>
                <a:effectLst/>
                <a:hlinkClick r:id="rId3" tooltip="Di sản thế giới"/>
              </a:rPr>
              <a:t>Di sản Văn hoá Thế giới</a:t>
            </a:r>
            <a:r>
              <a:rPr lang="vi-VN" sz="2800" b="0" i="0" dirty="0">
                <a:solidFill>
                  <a:srgbClr val="202122"/>
                </a:solidFill>
                <a:effectLst/>
              </a:rPr>
              <a:t> vào ngày </a:t>
            </a:r>
            <a:r>
              <a:rPr lang="en-US" sz="2800" b="0" i="0" dirty="0">
                <a:solidFill>
                  <a:srgbClr val="202122"/>
                </a:solidFill>
                <a:effectLst/>
              </a:rPr>
              <a:t>11/12/1993</a:t>
            </a:r>
            <a:endParaRPr lang="en-US" sz="2800" dirty="0"/>
          </a:p>
        </p:txBody>
      </p:sp>
      <p:sp>
        <p:nvSpPr>
          <p:cNvPr id="4" name="Rectangle 3">
            <a:extLst>
              <a:ext uri="{FF2B5EF4-FFF2-40B4-BE49-F238E27FC236}">
                <a16:creationId xmlns:a16="http://schemas.microsoft.com/office/drawing/2014/main" id="{BBEEEE04-DE13-0E65-0156-FE16B8E96906}"/>
              </a:ext>
            </a:extLst>
          </p:cNvPr>
          <p:cNvSpPr/>
          <p:nvPr/>
        </p:nvSpPr>
        <p:spPr>
          <a:xfrm>
            <a:off x="2743200" y="6172200"/>
            <a:ext cx="4648200" cy="533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CỐ ĐÔ HUẾ</a:t>
            </a:r>
          </a:p>
        </p:txBody>
      </p:sp>
      <p:pic>
        <p:nvPicPr>
          <p:cNvPr id="5" name="Picture 4">
            <a:extLst>
              <a:ext uri="{FF2B5EF4-FFF2-40B4-BE49-F238E27FC236}">
                <a16:creationId xmlns:a16="http://schemas.microsoft.com/office/drawing/2014/main" id="{BADC1D16-BA37-5FA1-8D36-9D06409E7EE4}"/>
              </a:ext>
            </a:extLst>
          </p:cNvPr>
          <p:cNvPicPr>
            <a:picLocks noChangeAspect="1"/>
          </p:cNvPicPr>
          <p:nvPr/>
        </p:nvPicPr>
        <p:blipFill>
          <a:blip r:embed="rId4"/>
          <a:stretch>
            <a:fillRect/>
          </a:stretch>
        </p:blipFill>
        <p:spPr>
          <a:xfrm>
            <a:off x="0" y="1618914"/>
            <a:ext cx="9144000" cy="4400886"/>
          </a:xfrm>
          <a:prstGeom prst="rect">
            <a:avLst/>
          </a:prstGeom>
        </p:spPr>
      </p:pic>
    </p:spTree>
    <p:extLst>
      <p:ext uri="{BB962C8B-B14F-4D97-AF65-F5344CB8AC3E}">
        <p14:creationId xmlns:p14="http://schemas.microsoft.com/office/powerpoint/2010/main" val="16366316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FCFCF4-3ABE-3AA0-6EE3-A1C6F7368C14}"/>
              </a:ext>
            </a:extLst>
          </p:cNvPr>
          <p:cNvSpPr txBox="1"/>
          <p:nvPr/>
        </p:nvSpPr>
        <p:spPr>
          <a:xfrm rot="10800000" flipV="1">
            <a:off x="-1" y="4584917"/>
            <a:ext cx="8686801" cy="1815882"/>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ĐỀN NGỌC SƠN (HÀ NỘI)</a:t>
            </a:r>
            <a:endParaRPr lang="en-US" sz="2800" b="1" i="0" dirty="0">
              <a:effectLst/>
              <a:latin typeface="Times New Roman" panose="02020603050405020304" pitchFamily="18" charset="0"/>
              <a:cs typeface="Times New Roman" panose="02020603050405020304" pitchFamily="18" charset="0"/>
            </a:endParaRPr>
          </a:p>
          <a:p>
            <a:pPr algn="just"/>
            <a:r>
              <a:rPr lang="en-US" sz="2800" i="0" dirty="0" err="1">
                <a:effectLst/>
                <a:latin typeface="Times New Roman" panose="02020603050405020304" pitchFamily="18" charset="0"/>
                <a:cs typeface="Times New Roman" panose="02020603050405020304" pitchFamily="18" charset="0"/>
              </a:rPr>
              <a:t>Đ</a:t>
            </a:r>
            <a:r>
              <a:rPr lang="en-US" sz="2800" dirty="0" err="1">
                <a:latin typeface="Times New Roman" panose="02020603050405020304" pitchFamily="18" charset="0"/>
                <a:cs typeface="Times New Roman" panose="02020603050405020304" pitchFamily="18" charset="0"/>
              </a:rPr>
              <a:t>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tk</a:t>
            </a:r>
            <a:r>
              <a:rPr lang="en-US" sz="2800" dirty="0">
                <a:latin typeface="Times New Roman" panose="02020603050405020304" pitchFamily="18" charset="0"/>
                <a:cs typeface="Times New Roman" panose="02020603050405020304" pitchFamily="18" charset="0"/>
              </a:rPr>
              <a:t> XIX,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Văn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khoa </a:t>
            </a:r>
            <a:r>
              <a:rPr lang="en-US" sz="2800" dirty="0" err="1">
                <a:latin typeface="Times New Roman" panose="02020603050405020304" pitchFamily="18" charset="0"/>
                <a:cs typeface="Times New Roman" panose="02020603050405020304" pitchFamily="18" charset="0"/>
              </a:rPr>
              <a:t>cử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endParaRPr lang="en-US" sz="2800" i="0" dirty="0">
              <a:effectLst/>
              <a:latin typeface="Times New Roman" panose="02020603050405020304" pitchFamily="18" charset="0"/>
              <a:cs typeface="Times New Roman" panose="02020603050405020304" pitchFamily="18" charset="0"/>
            </a:endParaRPr>
          </a:p>
        </p:txBody>
      </p:sp>
      <p:pic>
        <p:nvPicPr>
          <p:cNvPr id="3074" name="Picture 2" descr="Đền Ngọc Sơn Hà Nội - Kinh nghiệm tham quan, đi lễ A-Z">
            <a:extLst>
              <a:ext uri="{FF2B5EF4-FFF2-40B4-BE49-F238E27FC236}">
                <a16:creationId xmlns:a16="http://schemas.microsoft.com/office/drawing/2014/main" id="{BA4E9641-6A2D-8F59-0651-C0D988E05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1" y="0"/>
            <a:ext cx="9144000" cy="415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599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ền Ngọc Sơn – Wikipedia tiếng Việt">
            <a:extLst>
              <a:ext uri="{FF2B5EF4-FFF2-40B4-BE49-F238E27FC236}">
                <a16:creationId xmlns:a16="http://schemas.microsoft.com/office/drawing/2014/main" id="{2C616F69-A516-954A-FE8B-4B0AA2090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670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inh thành Huế – Wikipedia tiếng Việt">
            <a:extLst>
              <a:ext uri="{FF2B5EF4-FFF2-40B4-BE49-F238E27FC236}">
                <a16:creationId xmlns:a16="http://schemas.microsoft.com/office/drawing/2014/main" id="{60110C4F-D257-C5FE-2EF0-7397C3F61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6238"/>
            <a:ext cx="9144000" cy="6103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1926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Kinh thành Huế - Dấu ấn một thời phong kiến thăng trầm - iVIVU.com">
            <a:extLst>
              <a:ext uri="{FF2B5EF4-FFF2-40B4-BE49-F238E27FC236}">
                <a16:creationId xmlns:a16="http://schemas.microsoft.com/office/drawing/2014/main" id="{5EA376E1-B0DA-6214-241A-A21B5F4FD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280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hã nhạc cung đình Huế - khamphahue.com.vn">
            <a:extLst>
              <a:ext uri="{FF2B5EF4-FFF2-40B4-BE49-F238E27FC236}">
                <a16:creationId xmlns:a16="http://schemas.microsoft.com/office/drawing/2014/main" id="{1A1516AA-D330-FD5F-EC88-9E4E2D5D6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3413"/>
            <a:ext cx="9144000" cy="558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93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DBC41BE0-2E7D-EA60-3BF7-0D87093802C4}"/>
              </a:ext>
            </a:extLst>
          </p:cNvPr>
          <p:cNvSpPr/>
          <p:nvPr/>
        </p:nvSpPr>
        <p:spPr>
          <a:xfrm>
            <a:off x="236886" y="609600"/>
            <a:ext cx="8526114" cy="1600199"/>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noProof="0" dirty="0">
                <a:solidFill>
                  <a:prstClr val="white"/>
                </a:solidFill>
                <a:latin typeface="Times New Roman" panose="02020603050405020304" pitchFamily="18" charset="0"/>
                <a:cs typeface="Times New Roman" panose="02020603050405020304" pitchFamily="18" charset="0"/>
              </a:rPr>
              <a:t>4. </a:t>
            </a:r>
            <a:r>
              <a:rPr lang="en-US" sz="3200" noProof="0" dirty="0" err="1">
                <a:solidFill>
                  <a:prstClr val="white"/>
                </a:solidFill>
                <a:latin typeface="Times New Roman" panose="02020603050405020304" pitchFamily="18" charset="0"/>
                <a:cs typeface="Times New Roman" panose="02020603050405020304" pitchFamily="18" charset="0"/>
              </a:rPr>
              <a:t>Qúa</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trình</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thực</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thi</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chủ</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quyền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đối</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với</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quần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đảo</a:t>
            </a:r>
            <a:r>
              <a:rPr lang="en-US" sz="3200" noProof="0" dirty="0">
                <a:solidFill>
                  <a:prstClr val="white"/>
                </a:solidFill>
                <a:latin typeface="Times New Roman" panose="02020603050405020304" pitchFamily="18" charset="0"/>
                <a:cs typeface="Times New Roman" panose="02020603050405020304" pitchFamily="18" charset="0"/>
              </a:rPr>
              <a:t> Hoàng Sa </a:t>
            </a:r>
            <a:r>
              <a:rPr lang="en-US" sz="3200" noProof="0" dirty="0" err="1">
                <a:solidFill>
                  <a:prstClr val="white"/>
                </a:solidFill>
                <a:latin typeface="Times New Roman" panose="02020603050405020304" pitchFamily="18" charset="0"/>
                <a:cs typeface="Times New Roman" panose="02020603050405020304" pitchFamily="18" charset="0"/>
              </a:rPr>
              <a:t>và</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quần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đảo</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Trường</a:t>
            </a:r>
            <a:r>
              <a:rPr lang="en-US" sz="3200" noProof="0" dirty="0">
                <a:solidFill>
                  <a:prstClr val="white"/>
                </a:solidFill>
                <a:latin typeface="Times New Roman" panose="02020603050405020304" pitchFamily="18" charset="0"/>
                <a:cs typeface="Times New Roman" panose="02020603050405020304" pitchFamily="18" charset="0"/>
              </a:rPr>
              <a:t> Sa </a:t>
            </a:r>
            <a:r>
              <a:rPr lang="en-US" sz="3200" noProof="0" dirty="0" err="1">
                <a:solidFill>
                  <a:prstClr val="white"/>
                </a:solidFill>
                <a:latin typeface="Times New Roman" panose="02020603050405020304" pitchFamily="18" charset="0"/>
                <a:cs typeface="Times New Roman" panose="02020603050405020304" pitchFamily="18" charset="0"/>
              </a:rPr>
              <a:t>của</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nhà</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Nguyễn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id="{BD3BE671-4CA6-9A43-C180-6DC06C09E5B2}"/>
              </a:ext>
            </a:extLst>
          </p:cNvPr>
          <p:cNvSpPr/>
          <p:nvPr/>
        </p:nvSpPr>
        <p:spPr>
          <a:xfrm>
            <a:off x="1676400" y="2438400"/>
            <a:ext cx="6248400" cy="3352800"/>
          </a:xfrm>
          <a:prstGeom prst="cloud">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tx1"/>
                </a:solidFill>
                <a:latin typeface="Times New Roman" panose="02020603050405020304" pitchFamily="18" charset="0"/>
                <a:cs typeface="Times New Roman" panose="02020603050405020304" pitchFamily="18" charset="0"/>
              </a:rPr>
              <a:t>Hãy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nêu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đóng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góp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vua</a:t>
            </a:r>
            <a:r>
              <a:rPr lang="en-US" sz="2800" i="1" dirty="0">
                <a:solidFill>
                  <a:schemeClr val="tx1"/>
                </a:solidFill>
                <a:latin typeface="Times New Roman" panose="02020603050405020304" pitchFamily="18" charset="0"/>
                <a:cs typeface="Times New Roman" panose="02020603050405020304" pitchFamily="18" charset="0"/>
              </a:rPr>
              <a:t> Gia Long </a:t>
            </a:r>
            <a:r>
              <a:rPr lang="en-US" sz="2800" i="1" dirty="0" err="1">
                <a:solidFill>
                  <a:schemeClr val="tx1"/>
                </a:solidFill>
                <a:latin typeface="Times New Roman" panose="02020603050405020304" pitchFamily="18" charset="0"/>
                <a:cs typeface="Times New Roman" panose="02020603050405020304" pitchFamily="18" charset="0"/>
              </a:rPr>
              <a:t>và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vua</a:t>
            </a:r>
            <a:r>
              <a:rPr lang="en-US" sz="2800" i="1" dirty="0">
                <a:solidFill>
                  <a:schemeClr val="tx1"/>
                </a:solidFill>
                <a:latin typeface="Times New Roman" panose="02020603050405020304" pitchFamily="18" charset="0"/>
                <a:cs typeface="Times New Roman" panose="02020603050405020304" pitchFamily="18" charset="0"/>
              </a:rPr>
              <a:t> Minh </a:t>
            </a:r>
            <a:r>
              <a:rPr lang="en-US" sz="2800" i="1" dirty="0" err="1">
                <a:solidFill>
                  <a:schemeClr val="tx1"/>
                </a:solidFill>
                <a:latin typeface="Times New Roman" panose="02020603050405020304" pitchFamily="18" charset="0"/>
                <a:cs typeface="Times New Roman" panose="02020603050405020304" pitchFamily="18" charset="0"/>
              </a:rPr>
              <a:t>Mạng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công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cuộc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thực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chủ</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quyền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tại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quần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đảo</a:t>
            </a:r>
            <a:r>
              <a:rPr lang="en-US" sz="2800" i="1" dirty="0">
                <a:solidFill>
                  <a:schemeClr val="tx1"/>
                </a:solidFill>
                <a:latin typeface="Times New Roman" panose="02020603050405020304" pitchFamily="18" charset="0"/>
                <a:cs typeface="Times New Roman" panose="02020603050405020304" pitchFamily="18" charset="0"/>
              </a:rPr>
              <a:t> Hoàng Sa </a:t>
            </a:r>
            <a:r>
              <a:rPr lang="en-US" sz="2800" i="1" dirty="0" err="1">
                <a:solidFill>
                  <a:schemeClr val="tx1"/>
                </a:solidFill>
                <a:latin typeface="Times New Roman" panose="02020603050405020304" pitchFamily="18" charset="0"/>
                <a:cs typeface="Times New Roman" panose="02020603050405020304" pitchFamily="18" charset="0"/>
              </a:rPr>
              <a:t>và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Trường</a:t>
            </a:r>
            <a:r>
              <a:rPr lang="en-US" sz="2800" i="1" dirty="0">
                <a:solidFill>
                  <a:schemeClr val="tx1"/>
                </a:solidFill>
                <a:latin typeface="Times New Roman" panose="02020603050405020304" pitchFamily="18" charset="0"/>
                <a:cs typeface="Times New Roman" panose="02020603050405020304" pitchFamily="18" charset="0"/>
              </a:rPr>
              <a:t> Sa?</a:t>
            </a:r>
          </a:p>
        </p:txBody>
      </p:sp>
    </p:spTree>
    <p:extLst>
      <p:ext uri="{BB962C8B-B14F-4D97-AF65-F5344CB8AC3E}">
        <p14:creationId xmlns:p14="http://schemas.microsoft.com/office/powerpoint/2010/main" val="2435332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Đại Nam nhất thống toàn đồ – Wikipedia tiếng Việt">
            <a:extLst>
              <a:ext uri="{FF2B5EF4-FFF2-40B4-BE49-F238E27FC236}">
                <a16:creationId xmlns:a16="http://schemas.microsoft.com/office/drawing/2014/main" id="{ED4937C1-607E-D1F9-874C-3206AAE56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063" y="0"/>
            <a:ext cx="4841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llout: Line 1">
            <a:extLst>
              <a:ext uri="{FF2B5EF4-FFF2-40B4-BE49-F238E27FC236}">
                <a16:creationId xmlns:a16="http://schemas.microsoft.com/office/drawing/2014/main" id="{01830095-3286-1608-CD93-3AD4A2BA1C29}"/>
              </a:ext>
            </a:extLst>
          </p:cNvPr>
          <p:cNvSpPr/>
          <p:nvPr/>
        </p:nvSpPr>
        <p:spPr>
          <a:xfrm>
            <a:off x="7620000" y="990600"/>
            <a:ext cx="1371600" cy="609600"/>
          </a:xfrm>
          <a:prstGeom prst="borderCallout1">
            <a:avLst>
              <a:gd name="adj1" fmla="val 50772"/>
              <a:gd name="adj2" fmla="val -1591"/>
              <a:gd name="adj3" fmla="val 405944"/>
              <a:gd name="adj4" fmla="val -96760"/>
            </a:avLst>
          </a:prstGeom>
          <a:solidFill>
            <a:srgbClr val="FCC8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HOÀNG SA</a:t>
            </a:r>
          </a:p>
        </p:txBody>
      </p:sp>
      <p:sp>
        <p:nvSpPr>
          <p:cNvPr id="3" name="Callout: Line 2">
            <a:extLst>
              <a:ext uri="{FF2B5EF4-FFF2-40B4-BE49-F238E27FC236}">
                <a16:creationId xmlns:a16="http://schemas.microsoft.com/office/drawing/2014/main" id="{C3D6D69D-573F-60A4-9640-C315BDDE54B9}"/>
              </a:ext>
            </a:extLst>
          </p:cNvPr>
          <p:cNvSpPr/>
          <p:nvPr/>
        </p:nvSpPr>
        <p:spPr>
          <a:xfrm>
            <a:off x="7086600" y="2819400"/>
            <a:ext cx="2057400" cy="609600"/>
          </a:xfrm>
          <a:prstGeom prst="borderCallout1">
            <a:avLst>
              <a:gd name="adj1" fmla="val 59199"/>
              <a:gd name="adj2" fmla="val -343"/>
              <a:gd name="adj3" fmla="val 233186"/>
              <a:gd name="adj4" fmla="val -39206"/>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VẠN LÍ TRƯỜNG SA</a:t>
            </a:r>
          </a:p>
        </p:txBody>
      </p:sp>
    </p:spTree>
    <p:extLst>
      <p:ext uri="{BB962C8B-B14F-4D97-AF65-F5344CB8AC3E}">
        <p14:creationId xmlns:p14="http://schemas.microsoft.com/office/powerpoint/2010/main" val="4599797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DB8836-17F8-07BD-B9AF-A3AC5B333FD8}"/>
              </a:ext>
            </a:extLst>
          </p:cNvPr>
          <p:cNvSpPr txBox="1"/>
          <p:nvPr/>
        </p:nvSpPr>
        <p:spPr>
          <a:xfrm>
            <a:off x="685800" y="2514600"/>
            <a:ext cx="8001000" cy="4401205"/>
          </a:xfrm>
          <a:prstGeom prst="rect">
            <a:avLst/>
          </a:prstGeom>
          <a:noFill/>
        </p:spPr>
        <p:txBody>
          <a:bodyPr wrap="square">
            <a:spAutoFit/>
          </a:bodyPr>
          <a:lstStyle/>
          <a:p>
            <a:pPr marL="457200" indent="-457200" algn="just">
              <a:buFontTx/>
              <a:buChar char="-"/>
            </a:pPr>
            <a:r>
              <a:rPr lang="en-US" sz="2800" b="1" i="0" dirty="0" err="1">
                <a:effectLst/>
                <a:latin typeface="Times New Roman" panose="02020603050405020304" pitchFamily="18" charset="0"/>
                <a:cs typeface="Times New Roman" panose="02020603050405020304" pitchFamily="18" charset="0"/>
              </a:rPr>
              <a:t>Thời</a:t>
            </a:r>
            <a:r>
              <a:rPr lang="en-US" sz="2800" b="1" i="0" dirty="0">
                <a:effectLst/>
                <a:latin typeface="Times New Roman" panose="02020603050405020304" pitchFamily="18" charset="0"/>
                <a:cs typeface="Times New Roman" panose="02020603050405020304" pitchFamily="18" charset="0"/>
              </a:rPr>
              <a:t> Gia Long: </a:t>
            </a:r>
          </a:p>
          <a:p>
            <a:pPr algn="just"/>
            <a:r>
              <a:rPr lang="en-US" sz="2800" dirty="0">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Quần</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đảo</a:t>
            </a:r>
            <a:r>
              <a:rPr lang="en-US" sz="2800" i="0" dirty="0">
                <a:effectLst/>
                <a:latin typeface="Times New Roman" panose="02020603050405020304" pitchFamily="18" charset="0"/>
                <a:cs typeface="Times New Roman" panose="02020603050405020304" pitchFamily="18" charset="0"/>
              </a:rPr>
              <a:t> Hoàng Sa </a:t>
            </a:r>
            <a:r>
              <a:rPr lang="en-US" sz="2800" i="0" dirty="0" err="1">
                <a:effectLst/>
                <a:latin typeface="Times New Roman" panose="02020603050405020304" pitchFamily="18" charset="0"/>
                <a:cs typeface="Times New Roman" panose="02020603050405020304" pitchFamily="18" charset="0"/>
              </a:rPr>
              <a:t>và</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Trường</a:t>
            </a:r>
            <a:r>
              <a:rPr lang="en-US" sz="2800" i="0" dirty="0">
                <a:effectLst/>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a:t>
            </a:r>
            <a:r>
              <a:rPr lang="en-US" sz="2800" i="0" dirty="0">
                <a:effectLst/>
                <a:latin typeface="Times New Roman" panose="02020603050405020304" pitchFamily="18" charset="0"/>
                <a:cs typeface="Times New Roman" panose="02020603050405020304" pitchFamily="18" charset="0"/>
              </a:rPr>
              <a:t>a </a:t>
            </a:r>
            <a:r>
              <a:rPr lang="en-US" sz="2800" i="0" dirty="0" err="1">
                <a:effectLst/>
                <a:latin typeface="Times New Roman" panose="02020603050405020304" pitchFamily="18" charset="0"/>
                <a:cs typeface="Times New Roman" panose="02020603050405020304" pitchFamily="18" charset="0"/>
              </a:rPr>
              <a:t>thuộc</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Quảng</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Ngãi</a:t>
            </a:r>
            <a:endParaRPr lang="en-US" sz="2800" i="0" dirty="0">
              <a:effectLst/>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Hoàng Sa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VN ở 2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a:t>
            </a:r>
          </a:p>
          <a:p>
            <a:pPr marL="457200" indent="-457200" algn="just">
              <a:buFontTx/>
              <a:buChar char="-"/>
            </a:pPr>
            <a:r>
              <a:rPr lang="en-US" sz="2800" b="1" i="0" dirty="0" err="1">
                <a:effectLst/>
                <a:latin typeface="Times New Roman" panose="02020603050405020304" pitchFamily="18" charset="0"/>
                <a:cs typeface="Times New Roman" panose="02020603050405020304" pitchFamily="18" charset="0"/>
              </a:rPr>
              <a:t>Thời</a:t>
            </a:r>
            <a:r>
              <a:rPr lang="en-US" sz="2800" b="1" i="0" dirty="0">
                <a:effectLst/>
                <a:latin typeface="Times New Roman" panose="02020603050405020304" pitchFamily="18" charset="0"/>
                <a:cs typeface="Times New Roman" panose="02020603050405020304" pitchFamily="18" charset="0"/>
              </a:rPr>
              <a:t> Minh </a:t>
            </a:r>
            <a:r>
              <a:rPr lang="en-US" sz="2800" b="1" i="0" dirty="0" err="1">
                <a:effectLst/>
                <a:latin typeface="Times New Roman" panose="02020603050405020304" pitchFamily="18" charset="0"/>
                <a:cs typeface="Times New Roman" panose="02020603050405020304" pitchFamily="18" charset="0"/>
              </a:rPr>
              <a:t>Mạng</a:t>
            </a:r>
            <a:r>
              <a:rPr lang="en-US" sz="2800" b="1"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tiếp</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tục</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được</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đẩy</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mạnh</a:t>
            </a:r>
            <a:endParaRPr lang="en-US" sz="2800" i="0" dirty="0">
              <a:effectLst/>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endParaRPr lang="en-US" sz="2800" dirty="0">
              <a:latin typeface="Times New Roman" panose="02020603050405020304" pitchFamily="18" charset="0"/>
              <a:cs typeface="Times New Roman" panose="02020603050405020304" pitchFamily="18" charset="0"/>
            </a:endParaRPr>
          </a:p>
          <a:p>
            <a:pPr algn="just"/>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Dựng</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miếu</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thờ</a:t>
            </a:r>
            <a:r>
              <a:rPr lang="en-US" sz="2800" i="0" dirty="0">
                <a:effectLst/>
                <a:latin typeface="Times New Roman" panose="02020603050405020304" pitchFamily="18" charset="0"/>
                <a:cs typeface="Times New Roman" panose="02020603050405020304" pitchFamily="18" charset="0"/>
              </a:rPr>
              <a:t> </a:t>
            </a:r>
            <a:r>
              <a:rPr lang="en-US" sz="2800" i="0" dirty="0" err="1">
                <a:effectLst/>
                <a:latin typeface="Times New Roman" panose="02020603050405020304" pitchFamily="18" charset="0"/>
                <a:cs typeface="Times New Roman" panose="02020603050405020304" pitchFamily="18" charset="0"/>
              </a:rPr>
              <a:t>v</a:t>
            </a:r>
            <a:r>
              <a:rPr lang="en-US" sz="2800" dirty="0" err="1">
                <a:latin typeface="Times New Roman" panose="02020603050405020304" pitchFamily="18" charset="0"/>
                <a:cs typeface="Times New Roman" panose="02020603050405020304" pitchFamily="18" charset="0"/>
              </a:rPr>
              <a:t>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 Hoàng Sa,….</a:t>
            </a:r>
            <a:endParaRPr lang="en-US" sz="2800" i="0" dirty="0">
              <a:effectLst/>
              <a:latin typeface="Times New Roman" panose="02020603050405020304" pitchFamily="18" charset="0"/>
              <a:cs typeface="Times New Roman" panose="02020603050405020304" pitchFamily="18" charset="0"/>
            </a:endParaRPr>
          </a:p>
          <a:p>
            <a:pPr algn="just"/>
            <a:endParaRPr lang="en-US" sz="2800" i="0" dirty="0">
              <a:effectLst/>
              <a:latin typeface="Times New Roman" panose="02020603050405020304" pitchFamily="18" charset="0"/>
              <a:cs typeface="Times New Roman" panose="02020603050405020304" pitchFamily="18" charset="0"/>
            </a:endParaRPr>
          </a:p>
        </p:txBody>
      </p:sp>
      <p:sp>
        <p:nvSpPr>
          <p:cNvPr id="2" name="Hexagon 1">
            <a:extLst>
              <a:ext uri="{FF2B5EF4-FFF2-40B4-BE49-F238E27FC236}">
                <a16:creationId xmlns:a16="http://schemas.microsoft.com/office/drawing/2014/main" id="{ED518AE0-8A7A-6BC5-445A-1BB9DD453517}"/>
              </a:ext>
            </a:extLst>
          </p:cNvPr>
          <p:cNvSpPr/>
          <p:nvPr/>
        </p:nvSpPr>
        <p:spPr>
          <a:xfrm>
            <a:off x="236886" y="609600"/>
            <a:ext cx="8526114" cy="1600199"/>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noProof="0" dirty="0">
                <a:solidFill>
                  <a:prstClr val="white"/>
                </a:solidFill>
                <a:latin typeface="Times New Roman" panose="02020603050405020304" pitchFamily="18" charset="0"/>
                <a:cs typeface="Times New Roman" panose="02020603050405020304" pitchFamily="18" charset="0"/>
              </a:rPr>
              <a:t>4. </a:t>
            </a:r>
            <a:r>
              <a:rPr lang="en-US" sz="3200" noProof="0" dirty="0" err="1">
                <a:solidFill>
                  <a:prstClr val="white"/>
                </a:solidFill>
                <a:latin typeface="Times New Roman" panose="02020603050405020304" pitchFamily="18" charset="0"/>
                <a:cs typeface="Times New Roman" panose="02020603050405020304" pitchFamily="18" charset="0"/>
              </a:rPr>
              <a:t>Qúa</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trình</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thực</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thi</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chủ</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quyền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đối</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với</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quần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đảo</a:t>
            </a:r>
            <a:r>
              <a:rPr lang="en-US" sz="3200" noProof="0" dirty="0">
                <a:solidFill>
                  <a:prstClr val="white"/>
                </a:solidFill>
                <a:latin typeface="Times New Roman" panose="02020603050405020304" pitchFamily="18" charset="0"/>
                <a:cs typeface="Times New Roman" panose="02020603050405020304" pitchFamily="18" charset="0"/>
              </a:rPr>
              <a:t> Hoàng Sa </a:t>
            </a:r>
            <a:r>
              <a:rPr lang="en-US" sz="3200" noProof="0" dirty="0" err="1">
                <a:solidFill>
                  <a:prstClr val="white"/>
                </a:solidFill>
                <a:latin typeface="Times New Roman" panose="02020603050405020304" pitchFamily="18" charset="0"/>
                <a:cs typeface="Times New Roman" panose="02020603050405020304" pitchFamily="18" charset="0"/>
              </a:rPr>
              <a:t>và</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quần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đảo</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Trường</a:t>
            </a:r>
            <a:r>
              <a:rPr lang="en-US" sz="3200" noProof="0" dirty="0">
                <a:solidFill>
                  <a:prstClr val="white"/>
                </a:solidFill>
                <a:latin typeface="Times New Roman" panose="02020603050405020304" pitchFamily="18" charset="0"/>
                <a:cs typeface="Times New Roman" panose="02020603050405020304" pitchFamily="18" charset="0"/>
              </a:rPr>
              <a:t> Sa </a:t>
            </a:r>
            <a:r>
              <a:rPr lang="en-US" sz="3200" noProof="0" dirty="0" err="1">
                <a:solidFill>
                  <a:prstClr val="white"/>
                </a:solidFill>
                <a:latin typeface="Times New Roman" panose="02020603050405020304" pitchFamily="18" charset="0"/>
                <a:cs typeface="Times New Roman" panose="02020603050405020304" pitchFamily="18" charset="0"/>
              </a:rPr>
              <a:t>của</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nhà</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Nguyễn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661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1000"/>
                                        <p:tgtEl>
                                          <p:spTgt spid="4">
                                            <p:txEl>
                                              <p:pRg st="1" end="1"/>
                                            </p:txEl>
                                          </p:spTgt>
                                        </p:tgtEl>
                                      </p:cBhvr>
                                    </p:animEffect>
                                    <p:anim calcmode="lin" valueType="num">
                                      <p:cBhvr>
                                        <p:cTn id="2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1000"/>
                                        <p:tgtEl>
                                          <p:spTgt spid="4">
                                            <p:txEl>
                                              <p:pRg st="2" end="2"/>
                                            </p:txEl>
                                          </p:spTgt>
                                        </p:tgtEl>
                                      </p:cBhvr>
                                    </p:animEffect>
                                    <p:anim calcmode="lin" valueType="num">
                                      <p:cBhvr>
                                        <p:cTn id="3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barn(inVertical)">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barn(inVertical)">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barn(inVertical)">
                                      <p:cBhvr>
                                        <p:cTn id="4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ình ảnh Biển Đông trên Cửu đỉnh - Tạp chí Tia sáng">
            <a:extLst>
              <a:ext uri="{FF2B5EF4-FFF2-40B4-BE49-F238E27FC236}">
                <a16:creationId xmlns:a16="http://schemas.microsoft.com/office/drawing/2014/main" id="{8E95C4B2-BBFD-76F2-BCAB-9231D0F18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53680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5713082-82A5-FD9F-F96C-D444CC958005}"/>
              </a:ext>
            </a:extLst>
          </p:cNvPr>
          <p:cNvSpPr txBox="1"/>
          <p:nvPr/>
        </p:nvSpPr>
        <p:spPr>
          <a:xfrm>
            <a:off x="1752600" y="5549205"/>
            <a:ext cx="6172200" cy="1384995"/>
          </a:xfrm>
          <a:prstGeom prst="rect">
            <a:avLst/>
          </a:prstGeom>
          <a:noFill/>
        </p:spPr>
        <p:txBody>
          <a:bodyPr wrap="square">
            <a:spAutoFit/>
          </a:bodyPr>
          <a:lstStyle/>
          <a:p>
            <a:pPr algn="ctr"/>
            <a:r>
              <a:rPr lang="en-US" sz="2800" dirty="0" err="1">
                <a:solidFill>
                  <a:schemeClr val="tx1"/>
                </a:solidFill>
                <a:latin typeface="Times New Roman" panose="02020603050405020304" pitchFamily="18" charset="0"/>
                <a:cs typeface="Times New Roman" panose="02020603050405020304" pitchFamily="18" charset="0"/>
              </a:rPr>
              <a:t>Biển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đảo</a:t>
            </a:r>
            <a:r>
              <a:rPr lang="en-US" sz="2800" dirty="0">
                <a:solidFill>
                  <a:schemeClr val="tx1"/>
                </a:solidFill>
                <a:latin typeface="Times New Roman" panose="02020603050405020304" pitchFamily="18" charset="0"/>
                <a:cs typeface="Times New Roman" panose="02020603050405020304" pitchFamily="18" charset="0"/>
              </a:rPr>
              <a:t> Hoàng Sa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Sa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đỉnh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Nguyễn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năm</a:t>
            </a:r>
            <a:r>
              <a:rPr lang="en-US" sz="2800" dirty="0">
                <a:solidFill>
                  <a:schemeClr val="tx1"/>
                </a:solidFill>
                <a:latin typeface="Times New Roman" panose="02020603050405020304" pitchFamily="18" charset="0"/>
                <a:cs typeface="Times New Roman" panose="02020603050405020304" pitchFamily="18" charset="0"/>
              </a:rPr>
              <a:t> 1837</a:t>
            </a:r>
          </a:p>
        </p:txBody>
      </p:sp>
    </p:spTree>
    <p:extLst>
      <p:ext uri="{BB962C8B-B14F-4D97-AF65-F5344CB8AC3E}">
        <p14:creationId xmlns:p14="http://schemas.microsoft.com/office/powerpoint/2010/main" val="1547671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20FA47C2-597B-51ED-774F-63E2EB50D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665"/>
            <a:ext cx="9144000" cy="5581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A335C4-57E9-D8CD-483F-75939523ADB7}"/>
              </a:ext>
            </a:extLst>
          </p:cNvPr>
          <p:cNvSpPr txBox="1"/>
          <p:nvPr/>
        </p:nvSpPr>
        <p:spPr>
          <a:xfrm>
            <a:off x="457200" y="5537984"/>
            <a:ext cx="8610600" cy="1323439"/>
          </a:xfrm>
          <a:prstGeom prst="rect">
            <a:avLst/>
          </a:prstGeom>
          <a:noFill/>
        </p:spPr>
        <p:txBody>
          <a:bodyPr wrap="square">
            <a:spAutoFit/>
          </a:bodyPr>
          <a:lstStyle/>
          <a:p>
            <a:r>
              <a:rPr lang="vi-VN" sz="2000" b="1" i="0" dirty="0">
                <a:solidFill>
                  <a:srgbClr val="3D3D3D"/>
                </a:solidFill>
                <a:effectLst/>
                <a:latin typeface="Open Sans" panose="020B0606030504020204" pitchFamily="34" charset="0"/>
              </a:rPr>
              <a:t>Hằng năm, cứ vào khoảng cuối tháng 2 âm lịch, khi các đợt gió mùa Đông Bắc thưa dần trên Biển Đông, người dân đảo Lý Sơn (Quảng Ngãi) lại cùng nhau cử hành các nghi lễ được gọi là “Lễ khao lề thế lính Hoàng Sa”. </a:t>
            </a:r>
            <a:endParaRPr lang="en-US" sz="2000" dirty="0"/>
          </a:p>
        </p:txBody>
      </p:sp>
    </p:spTree>
    <p:extLst>
      <p:ext uri="{BB962C8B-B14F-4D97-AF65-F5344CB8AC3E}">
        <p14:creationId xmlns:p14="http://schemas.microsoft.com/office/powerpoint/2010/main" val="759741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5662282-40B8-D1B9-8084-8BCA639F8CBE}"/>
              </a:ext>
            </a:extLst>
          </p:cNvPr>
          <p:cNvPicPr>
            <a:picLocks noGrp="1" noChangeAspect="1"/>
          </p:cNvPicPr>
          <p:nvPr>
            <p:ph idx="1"/>
          </p:nvPr>
        </p:nvPicPr>
        <p:blipFill>
          <a:blip r:embed="rId2"/>
          <a:stretch>
            <a:fillRect/>
          </a:stretch>
        </p:blipFill>
        <p:spPr>
          <a:xfrm>
            <a:off x="0" y="0"/>
            <a:ext cx="9144000" cy="6934200"/>
          </a:xfrm>
          <a:prstGeom prst="rect">
            <a:avLst/>
          </a:prstGeom>
        </p:spPr>
      </p:pic>
      <p:sp>
        <p:nvSpPr>
          <p:cNvPr id="2" name="Rectangle 1">
            <a:extLst>
              <a:ext uri="{FF2B5EF4-FFF2-40B4-BE49-F238E27FC236}">
                <a16:creationId xmlns:a16="http://schemas.microsoft.com/office/drawing/2014/main" id="{8972092A-2C82-6962-2E57-AE2A8FAA380D}"/>
              </a:ext>
            </a:extLst>
          </p:cNvPr>
          <p:cNvSpPr/>
          <p:nvPr/>
        </p:nvSpPr>
        <p:spPr>
          <a:xfrm>
            <a:off x="0" y="0"/>
            <a:ext cx="9144000" cy="2133600"/>
          </a:xfrm>
          <a:prstGeom prst="rect">
            <a:avLst/>
          </a:prstGeom>
          <a:solidFill>
            <a:srgbClr val="FFCCC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u="sng" dirty="0">
              <a:solidFill>
                <a:schemeClr val="tx1"/>
              </a:solidFill>
              <a:latin typeface="Times New Roman" panose="02020603050405020304" pitchFamily="18" charset="0"/>
              <a:cs typeface="Times New Roman" panose="02020603050405020304" pitchFamily="18" charset="0"/>
            </a:endParaRPr>
          </a:p>
          <a:p>
            <a:pPr algn="ctr"/>
            <a:r>
              <a:rPr lang="en-US" sz="3200" b="1" u="sng" dirty="0" err="1">
                <a:solidFill>
                  <a:schemeClr val="tx1"/>
                </a:solidFill>
                <a:latin typeface="Times New Roman" panose="02020603050405020304" pitchFamily="18" charset="0"/>
                <a:cs typeface="Times New Roman" panose="02020603050405020304" pitchFamily="18" charset="0"/>
              </a:rPr>
              <a:t>Chương</a:t>
            </a:r>
            <a:r>
              <a:rPr lang="en-US" sz="3200" b="1" u="sng" dirty="0">
                <a:solidFill>
                  <a:schemeClr val="tx1"/>
                </a:solidFill>
                <a:latin typeface="Times New Roman" panose="02020603050405020304" pitchFamily="18" charset="0"/>
                <a:cs typeface="Times New Roman" panose="02020603050405020304" pitchFamily="18" charset="0"/>
              </a:rPr>
              <a:t> VII: </a:t>
            </a:r>
          </a:p>
          <a:p>
            <a:pPr algn="ctr"/>
            <a:r>
              <a:rPr lang="en-US" sz="3600" b="1" dirty="0">
                <a:solidFill>
                  <a:schemeClr val="tx1"/>
                </a:solidFill>
                <a:latin typeface="Times New Roman" panose="02020603050405020304" pitchFamily="18" charset="0"/>
                <a:cs typeface="Times New Roman" panose="02020603050405020304" pitchFamily="18" charset="0"/>
              </a:rPr>
              <a:t>VIỆT NAM TỪ THẾ KỈ XIX ĐẾN ĐẦU THẾ KỈ XX</a:t>
            </a:r>
          </a:p>
          <a:p>
            <a:pPr algn="ct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52DD6FA-D334-A719-AD80-630D2CB69699}"/>
              </a:ext>
            </a:extLst>
          </p:cNvPr>
          <p:cNvSpPr/>
          <p:nvPr/>
        </p:nvSpPr>
        <p:spPr>
          <a:xfrm>
            <a:off x="0" y="2133600"/>
            <a:ext cx="9144000" cy="2057400"/>
          </a:xfrm>
          <a:prstGeom prst="rect">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Tiết</a:t>
            </a:r>
            <a:r>
              <a:rPr lang="en-US" sz="3600" b="1" dirty="0">
                <a:solidFill>
                  <a:schemeClr val="tx1"/>
                </a:solidFill>
                <a:latin typeface="Times New Roman" panose="02020603050405020304" pitchFamily="18" charset="0"/>
                <a:cs typeface="Times New Roman" panose="02020603050405020304" pitchFamily="18" charset="0"/>
              </a:rPr>
              <a:t> 37 - </a:t>
            </a:r>
            <a:r>
              <a:rPr lang="en-US" sz="3600" b="1" dirty="0" err="1">
                <a:solidFill>
                  <a:schemeClr val="tx1"/>
                </a:solidFill>
                <a:latin typeface="Times New Roman" panose="02020603050405020304" pitchFamily="18" charset="0"/>
                <a:cs typeface="Times New Roman" panose="02020603050405020304" pitchFamily="18" charset="0"/>
              </a:rPr>
              <a:t>Bài</a:t>
            </a:r>
            <a:r>
              <a:rPr lang="en-US" sz="3600" b="1" dirty="0">
                <a:solidFill>
                  <a:schemeClr val="tx1"/>
                </a:solidFill>
                <a:latin typeface="Times New Roman" panose="02020603050405020304" pitchFamily="18" charset="0"/>
                <a:cs typeface="Times New Roman" panose="02020603050405020304" pitchFamily="18" charset="0"/>
              </a:rPr>
              <a:t> 16: </a:t>
            </a:r>
          </a:p>
          <a:p>
            <a:pPr algn="ctr"/>
            <a:r>
              <a:rPr lang="en-US" sz="4400" b="1" dirty="0" err="1">
                <a:solidFill>
                  <a:schemeClr val="tx1"/>
                </a:solidFill>
                <a:latin typeface="Times New Roman" panose="02020603050405020304" pitchFamily="18" charset="0"/>
                <a:cs typeface="Times New Roman" panose="02020603050405020304" pitchFamily="18" charset="0"/>
              </a:rPr>
              <a:t>Việt</a:t>
            </a:r>
            <a:r>
              <a:rPr lang="en-US" sz="4400" b="1" dirty="0">
                <a:solidFill>
                  <a:schemeClr val="tx1"/>
                </a:solidFill>
                <a:latin typeface="Times New Roman" panose="02020603050405020304" pitchFamily="18" charset="0"/>
                <a:cs typeface="Times New Roman" panose="02020603050405020304" pitchFamily="18" charset="0"/>
              </a:rPr>
              <a:t> Nam </a:t>
            </a:r>
            <a:r>
              <a:rPr lang="en-US" sz="4400" b="1" dirty="0" err="1">
                <a:solidFill>
                  <a:schemeClr val="tx1"/>
                </a:solidFill>
                <a:latin typeface="Times New Roman" panose="02020603050405020304" pitchFamily="18" charset="0"/>
                <a:cs typeface="Times New Roman" panose="02020603050405020304" pitchFamily="18" charset="0"/>
              </a:rPr>
              <a:t>dưới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thời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Nguyễn</a:t>
            </a:r>
            <a:r>
              <a:rPr lang="en-US" sz="4400" b="1" dirty="0">
                <a:solidFill>
                  <a:schemeClr val="tx1"/>
                </a:solidFill>
                <a:latin typeface="Times New Roman" panose="02020603050405020304" pitchFamily="18" charset="0"/>
                <a:cs typeface="Times New Roman" panose="02020603050405020304" pitchFamily="18" charset="0"/>
              </a:rPr>
              <a:t> </a:t>
            </a:r>
          </a:p>
          <a:p>
            <a:pPr algn="ctr"/>
            <a:r>
              <a:rPr lang="en-US" sz="4400" b="1" dirty="0">
                <a:solidFill>
                  <a:schemeClr val="tx1"/>
                </a:solidFill>
                <a:latin typeface="Times New Roman" panose="02020603050405020304" pitchFamily="18" charset="0"/>
                <a:cs typeface="Times New Roman" panose="02020603050405020304" pitchFamily="18" charset="0"/>
              </a:rPr>
              <a:t>(</a:t>
            </a:r>
            <a:r>
              <a:rPr lang="en-US" sz="4400" b="1" dirty="0" err="1">
                <a:solidFill>
                  <a:schemeClr val="tx1"/>
                </a:solidFill>
                <a:latin typeface="Times New Roman" panose="02020603050405020304" pitchFamily="18" charset="0"/>
                <a:cs typeface="Times New Roman" panose="02020603050405020304" pitchFamily="18" charset="0"/>
              </a:rPr>
              <a:t>Nửa</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đầu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thế</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kỉ</a:t>
            </a:r>
            <a:r>
              <a:rPr lang="en-US" sz="4400" b="1" dirty="0">
                <a:solidFill>
                  <a:schemeClr val="tx1"/>
                </a:solidFill>
                <a:latin typeface="Times New Roman" panose="02020603050405020304" pitchFamily="18" charset="0"/>
                <a:cs typeface="Times New Roman" panose="02020603050405020304" pitchFamily="18" charset="0"/>
              </a:rPr>
              <a:t> XIX)</a:t>
            </a:r>
          </a:p>
        </p:txBody>
      </p:sp>
    </p:spTree>
    <p:extLst>
      <p:ext uri="{BB962C8B-B14F-4D97-AF65-F5344CB8AC3E}">
        <p14:creationId xmlns:p14="http://schemas.microsoft.com/office/powerpoint/2010/main" val="218367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8" name="Google Shape;74;p14">
            <a:extLst>
              <a:ext uri="{FF2B5EF4-FFF2-40B4-BE49-F238E27FC236}">
                <a16:creationId xmlns:a16="http://schemas.microsoft.com/office/drawing/2014/main" id="{FCD36B2F-2A7F-98DB-F5FE-543284E21A5A}"/>
              </a:ext>
            </a:extLst>
          </p:cNvPr>
          <p:cNvSpPr>
            <a:spLocks noGrp="1"/>
          </p:cNvSpPr>
          <p:nvPr>
            <p:ph type="sldNum" idx="10"/>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4E2E6439-5301-40A2-AFCB-2AB9B849B2AC}" type="slidenum">
              <a:rPr lang="en-US" altLang="en-US" sz="1200">
                <a:solidFill>
                  <a:srgbClr val="666666"/>
                </a:solidFill>
                <a:latin typeface="Tinos" charset="0"/>
                <a:cs typeface="Tinos" charset="0"/>
                <a:sym typeface="Tinos" charset="0"/>
              </a:rPr>
              <a:pPr/>
              <a:t>6</a:t>
            </a:fld>
            <a:endParaRPr lang="en-US" altLang="en-US" sz="1200">
              <a:solidFill>
                <a:srgbClr val="666666"/>
              </a:solidFill>
              <a:latin typeface="Tinos" charset="0"/>
              <a:cs typeface="Tinos" charset="0"/>
              <a:sym typeface="Tinos" charset="0"/>
            </a:endParaRPr>
          </a:p>
        </p:txBody>
      </p:sp>
      <p:pic>
        <p:nvPicPr>
          <p:cNvPr id="13" name="图片 31749" descr="1-19">
            <a:extLst>
              <a:ext uri="{FF2B5EF4-FFF2-40B4-BE49-F238E27FC236}">
                <a16:creationId xmlns:a16="http://schemas.microsoft.com/office/drawing/2014/main" id="{C5E8BEA2-9C77-927C-BAB6-3A5AF74F3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9067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1754" descr="1-22">
            <a:extLst>
              <a:ext uri="{FF2B5EF4-FFF2-40B4-BE49-F238E27FC236}">
                <a16:creationId xmlns:a16="http://schemas.microsoft.com/office/drawing/2014/main" id="{47743488-7D7B-5F45-B19E-8BCF774FA8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91" t="-1932" r="80692" b="25845"/>
          <a:stretch>
            <a:fillRect/>
          </a:stretch>
        </p:blipFill>
        <p:spPr bwMode="auto">
          <a:xfrm>
            <a:off x="152400" y="1447800"/>
            <a:ext cx="100171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1754" descr="1-22">
            <a:extLst>
              <a:ext uri="{FF2B5EF4-FFF2-40B4-BE49-F238E27FC236}">
                <a16:creationId xmlns:a16="http://schemas.microsoft.com/office/drawing/2014/main" id="{E9281653-A3DC-A88F-F0D3-BC9029A02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91" t="-1932" r="80692" b="25845"/>
          <a:stretch>
            <a:fillRect/>
          </a:stretch>
        </p:blipFill>
        <p:spPr bwMode="auto">
          <a:xfrm>
            <a:off x="152400" y="2273300"/>
            <a:ext cx="1000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4072441-B441-8FB5-DA93-C5155F10E7C5}"/>
              </a:ext>
            </a:extLst>
          </p:cNvPr>
          <p:cNvSpPr txBox="1">
            <a:spLocks noChangeArrowheads="1"/>
          </p:cNvSpPr>
          <p:nvPr/>
        </p:nvSpPr>
        <p:spPr bwMode="auto">
          <a:xfrm>
            <a:off x="990600" y="1524000"/>
            <a:ext cx="7837487" cy="523220"/>
          </a:xfrm>
          <a:prstGeom prst="rect">
            <a:avLst/>
          </a:prstGeom>
          <a:solidFill>
            <a:schemeClr val="bg1"/>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LID4096" altLang="en-US" sz="2800" dirty="0">
                <a:latin typeface="Times New Roman" panose="02020603050405020304" pitchFamily="18" charset="0"/>
                <a:cs typeface="Times New Roman" panose="02020603050405020304" pitchFamily="18" charset="0"/>
              </a:rPr>
              <a:t>1. </a:t>
            </a:r>
            <a:r>
              <a:rPr lang="en-US" altLang="en-US" sz="2800" dirty="0">
                <a:latin typeface="Times New Roman" panose="02020603050405020304" pitchFamily="18" charset="0"/>
                <a:cs typeface="Times New Roman" panose="02020603050405020304" pitchFamily="18" charset="0"/>
              </a:rPr>
              <a:t>Nhà </a:t>
            </a:r>
            <a:r>
              <a:rPr lang="en-US" altLang="en-US" sz="2800" dirty="0" err="1">
                <a:latin typeface="Times New Roman" panose="02020603050405020304" pitchFamily="18" charset="0"/>
                <a:cs typeface="Times New Roman" panose="02020603050405020304" pitchFamily="18" charset="0"/>
              </a:rPr>
              <a:t>Nguyễn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thành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cố</a:t>
            </a:r>
            <a:r>
              <a:rPr lang="en-US" altLang="en-US" sz="2800" dirty="0">
                <a:latin typeface="Times New Roman" panose="02020603050405020304" pitchFamily="18" charset="0"/>
                <a:cs typeface="Times New Roman" panose="02020603050405020304" pitchFamily="18" charset="0"/>
              </a:rPr>
              <a:t>  quyền </a:t>
            </a:r>
            <a:r>
              <a:rPr lang="en-US" altLang="en-US" sz="2800" dirty="0" err="1">
                <a:latin typeface="Times New Roman" panose="02020603050405020304" pitchFamily="18" charset="0"/>
                <a:cs typeface="Times New Roman" panose="02020603050405020304" pitchFamily="18" charset="0"/>
              </a:rPr>
              <a:t>thống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trị</a:t>
            </a:r>
            <a:endParaRPr lang="LID4096" alt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C118D91-2A0F-9C81-E25C-76F4D9A6325E}"/>
              </a:ext>
            </a:extLst>
          </p:cNvPr>
          <p:cNvSpPr txBox="1">
            <a:spLocks noChangeArrowheads="1"/>
          </p:cNvSpPr>
          <p:nvPr/>
        </p:nvSpPr>
        <p:spPr bwMode="auto">
          <a:xfrm>
            <a:off x="1066800" y="2375458"/>
            <a:ext cx="7696200" cy="520142"/>
          </a:xfrm>
          <a:prstGeom prst="rect">
            <a:avLst/>
          </a:prstGeom>
          <a:solidFill>
            <a:schemeClr val="bg1"/>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r>
              <a:rPr lang="LID4096" altLang="en-US" sz="2780" dirty="0">
                <a:latin typeface="Times New Roman" panose="02020603050405020304" pitchFamily="18" charset="0"/>
                <a:cs typeface="Times New Roman" panose="02020603050405020304" pitchFamily="18" charset="0"/>
              </a:rPr>
              <a:t>2. </a:t>
            </a:r>
            <a:r>
              <a:rPr lang="en-US" altLang="en-US" sz="2780" dirty="0" err="1">
                <a:latin typeface="Times New Roman" panose="02020603050405020304" pitchFamily="18" charset="0"/>
                <a:cs typeface="Times New Roman" panose="02020603050405020304" pitchFamily="18" charset="0"/>
              </a:rPr>
              <a:t>Tình</a:t>
            </a:r>
            <a:r>
              <a:rPr lang="en-US" altLang="en-US" sz="2780" dirty="0">
                <a:latin typeface="Times New Roman" panose="02020603050405020304" pitchFamily="18" charset="0"/>
                <a:cs typeface="Times New Roman" panose="02020603050405020304" pitchFamily="18" charset="0"/>
              </a:rPr>
              <a:t> </a:t>
            </a:r>
            <a:r>
              <a:rPr lang="en-US" altLang="en-US" sz="2780" dirty="0" err="1">
                <a:latin typeface="Times New Roman" panose="02020603050405020304" pitchFamily="18" charset="0"/>
                <a:cs typeface="Times New Roman" panose="02020603050405020304" pitchFamily="18" charset="0"/>
              </a:rPr>
              <a:t>hình</a:t>
            </a:r>
            <a:r>
              <a:rPr lang="en-US" altLang="en-US" sz="2780" dirty="0">
                <a:latin typeface="Times New Roman" panose="02020603050405020304" pitchFamily="18" charset="0"/>
                <a:cs typeface="Times New Roman" panose="02020603050405020304" pitchFamily="18" charset="0"/>
              </a:rPr>
              <a:t> </a:t>
            </a:r>
            <a:r>
              <a:rPr lang="en-US" altLang="en-US" sz="2780" dirty="0" err="1">
                <a:latin typeface="Times New Roman" panose="02020603050405020304" pitchFamily="18" charset="0"/>
                <a:cs typeface="Times New Roman" panose="02020603050405020304" pitchFamily="18" charset="0"/>
              </a:rPr>
              <a:t>kinh</a:t>
            </a:r>
            <a:r>
              <a:rPr lang="en-US" altLang="en-US" sz="2780" dirty="0">
                <a:latin typeface="Times New Roman" panose="02020603050405020304" pitchFamily="18" charset="0"/>
                <a:cs typeface="Times New Roman" panose="02020603050405020304" pitchFamily="18" charset="0"/>
              </a:rPr>
              <a:t> </a:t>
            </a:r>
            <a:r>
              <a:rPr lang="en-US" altLang="en-US" sz="2780" dirty="0" err="1">
                <a:latin typeface="Times New Roman" panose="02020603050405020304" pitchFamily="18" charset="0"/>
                <a:cs typeface="Times New Roman" panose="02020603050405020304" pitchFamily="18" charset="0"/>
              </a:rPr>
              <a:t>tế</a:t>
            </a:r>
            <a:r>
              <a:rPr lang="en-US" altLang="en-US" sz="2780" dirty="0">
                <a:latin typeface="Times New Roman" panose="02020603050405020304" pitchFamily="18" charset="0"/>
                <a:cs typeface="Times New Roman" panose="02020603050405020304" pitchFamily="18" charset="0"/>
              </a:rPr>
              <a:t> , </a:t>
            </a:r>
            <a:r>
              <a:rPr lang="en-US" altLang="en-US" sz="2780" dirty="0" err="1">
                <a:latin typeface="Times New Roman" panose="02020603050405020304" pitchFamily="18" charset="0"/>
                <a:cs typeface="Times New Roman" panose="02020603050405020304" pitchFamily="18" charset="0"/>
              </a:rPr>
              <a:t>xã</a:t>
            </a:r>
            <a:r>
              <a:rPr lang="en-US" altLang="en-US" sz="2780" dirty="0">
                <a:latin typeface="Times New Roman" panose="02020603050405020304" pitchFamily="18" charset="0"/>
                <a:cs typeface="Times New Roman" panose="02020603050405020304" pitchFamily="18" charset="0"/>
              </a:rPr>
              <a:t> </a:t>
            </a:r>
            <a:r>
              <a:rPr lang="en-US" altLang="en-US" sz="2780" dirty="0" err="1">
                <a:latin typeface="Times New Roman" panose="02020603050405020304" pitchFamily="18" charset="0"/>
                <a:cs typeface="Times New Roman" panose="02020603050405020304" pitchFamily="18" charset="0"/>
              </a:rPr>
              <a:t>hội</a:t>
            </a:r>
            <a:r>
              <a:rPr lang="en-US" altLang="en-US" sz="2780" dirty="0">
                <a:latin typeface="Times New Roman" panose="02020603050405020304" pitchFamily="18" charset="0"/>
                <a:cs typeface="Times New Roman" panose="02020603050405020304" pitchFamily="18" charset="0"/>
              </a:rPr>
              <a:t> VN </a:t>
            </a:r>
            <a:r>
              <a:rPr lang="en-US" altLang="en-US" sz="2780" dirty="0" err="1">
                <a:latin typeface="Times New Roman" panose="02020603050405020304" pitchFamily="18" charset="0"/>
                <a:cs typeface="Times New Roman" panose="02020603050405020304" pitchFamily="18" charset="0"/>
              </a:rPr>
              <a:t>nửa</a:t>
            </a:r>
            <a:r>
              <a:rPr lang="en-US" altLang="en-US" sz="2780" dirty="0">
                <a:latin typeface="Times New Roman" panose="02020603050405020304" pitchFamily="18" charset="0"/>
                <a:cs typeface="Times New Roman" panose="02020603050405020304" pitchFamily="18" charset="0"/>
              </a:rPr>
              <a:t> </a:t>
            </a:r>
            <a:r>
              <a:rPr lang="en-US" altLang="en-US" sz="2780" dirty="0" err="1">
                <a:latin typeface="Times New Roman" panose="02020603050405020304" pitchFamily="18" charset="0"/>
                <a:cs typeface="Times New Roman" panose="02020603050405020304" pitchFamily="18" charset="0"/>
              </a:rPr>
              <a:t>đầu</a:t>
            </a:r>
            <a:r>
              <a:rPr lang="en-US" altLang="en-US" sz="2780" dirty="0">
                <a:latin typeface="Times New Roman" panose="02020603050405020304" pitchFamily="18" charset="0"/>
                <a:cs typeface="Times New Roman" panose="02020603050405020304" pitchFamily="18" charset="0"/>
              </a:rPr>
              <a:t> </a:t>
            </a:r>
            <a:r>
              <a:rPr lang="en-US" altLang="en-US" sz="2780" dirty="0" err="1">
                <a:latin typeface="Times New Roman" panose="02020603050405020304" pitchFamily="18" charset="0"/>
                <a:cs typeface="Times New Roman" panose="02020603050405020304" pitchFamily="18" charset="0"/>
              </a:rPr>
              <a:t>tk</a:t>
            </a:r>
            <a:r>
              <a:rPr lang="en-US" altLang="en-US" sz="2780" dirty="0">
                <a:latin typeface="Times New Roman" panose="02020603050405020304" pitchFamily="18" charset="0"/>
                <a:cs typeface="Times New Roman" panose="02020603050405020304" pitchFamily="18" charset="0"/>
              </a:rPr>
              <a:t> XIX</a:t>
            </a:r>
            <a:endParaRPr lang="LID4096" altLang="en-US" sz="2780" dirty="0">
              <a:latin typeface="Times New Roman" panose="02020603050405020304" pitchFamily="18" charset="0"/>
              <a:cs typeface="Times New Roman" panose="02020603050405020304" pitchFamily="18" charset="0"/>
            </a:endParaRPr>
          </a:p>
        </p:txBody>
      </p:sp>
      <p:pic>
        <p:nvPicPr>
          <p:cNvPr id="2" name="图片 31754" descr="1-22">
            <a:extLst>
              <a:ext uri="{FF2B5EF4-FFF2-40B4-BE49-F238E27FC236}">
                <a16:creationId xmlns:a16="http://schemas.microsoft.com/office/drawing/2014/main" id="{86E84330-5228-5CB4-6C6B-6C7043F2D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91" t="-1932" r="80692" b="25845"/>
          <a:stretch>
            <a:fillRect/>
          </a:stretch>
        </p:blipFill>
        <p:spPr bwMode="auto">
          <a:xfrm>
            <a:off x="152400" y="3263900"/>
            <a:ext cx="1000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6">
            <a:extLst>
              <a:ext uri="{FF2B5EF4-FFF2-40B4-BE49-F238E27FC236}">
                <a16:creationId xmlns:a16="http://schemas.microsoft.com/office/drawing/2014/main" id="{5E14F710-5682-111E-FC70-FE20E382245E}"/>
              </a:ext>
            </a:extLst>
          </p:cNvPr>
          <p:cNvSpPr txBox="1">
            <a:spLocks noChangeArrowheads="1"/>
          </p:cNvSpPr>
          <p:nvPr/>
        </p:nvSpPr>
        <p:spPr bwMode="auto">
          <a:xfrm>
            <a:off x="1066800" y="3362980"/>
            <a:ext cx="7696200" cy="523220"/>
          </a:xfrm>
          <a:prstGeom prst="rect">
            <a:avLst/>
          </a:prstGeom>
          <a:solidFill>
            <a:schemeClr val="bg1"/>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r>
              <a:rPr lang="en-US" altLang="en-US" sz="2800" dirty="0">
                <a:latin typeface="Times New Roman" panose="02020603050405020304" pitchFamily="18" charset="0"/>
                <a:cs typeface="Times New Roman" panose="02020603050405020304" pitchFamily="18" charset="0"/>
              </a:rPr>
              <a:t>3. </a:t>
            </a:r>
            <a:r>
              <a:rPr lang="en-US" altLang="en-US" sz="2800" dirty="0" err="1">
                <a:latin typeface="Times New Roman" panose="02020603050405020304" pitchFamily="18" charset="0"/>
                <a:cs typeface="Times New Roman" panose="02020603050405020304" pitchFamily="18" charset="0"/>
              </a:rPr>
              <a:t>Sự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hóa</a:t>
            </a:r>
            <a:r>
              <a:rPr lang="en-US" altLang="en-US" sz="2800" dirty="0">
                <a:latin typeface="Times New Roman" panose="02020603050405020304" pitchFamily="18" charset="0"/>
                <a:cs typeface="Times New Roman" panose="02020603050405020304" pitchFamily="18" charset="0"/>
              </a:rPr>
              <a:t> VN </a:t>
            </a:r>
            <a:r>
              <a:rPr lang="en-US" altLang="en-US" sz="2800" dirty="0" err="1">
                <a:latin typeface="Times New Roman" panose="02020603050405020304" pitchFamily="18" charset="0"/>
                <a:cs typeface="Times New Roman" panose="02020603050405020304" pitchFamily="18" charset="0"/>
              </a:rPr>
              <a:t>nửa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kỉ</a:t>
            </a:r>
            <a:r>
              <a:rPr lang="en-US" altLang="en-US" sz="2800" dirty="0">
                <a:latin typeface="Times New Roman" panose="02020603050405020304" pitchFamily="18" charset="0"/>
                <a:cs typeface="Times New Roman" panose="02020603050405020304" pitchFamily="18" charset="0"/>
              </a:rPr>
              <a:t> XIX </a:t>
            </a:r>
            <a:endParaRPr lang="LID4096" altLang="en-US"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9701A8B-80F4-4584-4F8A-6DB9FE2B4D3D}"/>
              </a:ext>
            </a:extLst>
          </p:cNvPr>
          <p:cNvPicPr>
            <a:picLocks noChangeAspect="1"/>
          </p:cNvPicPr>
          <p:nvPr/>
        </p:nvPicPr>
        <p:blipFill>
          <a:blip r:embed="rId5"/>
          <a:stretch>
            <a:fillRect/>
          </a:stretch>
        </p:blipFill>
        <p:spPr>
          <a:xfrm>
            <a:off x="-457200" y="-719868"/>
            <a:ext cx="2419350" cy="2501077"/>
          </a:xfrm>
          <a:prstGeom prst="rect">
            <a:avLst/>
          </a:prstGeom>
        </p:spPr>
      </p:pic>
      <p:pic>
        <p:nvPicPr>
          <p:cNvPr id="5" name="Picture 4">
            <a:extLst>
              <a:ext uri="{FF2B5EF4-FFF2-40B4-BE49-F238E27FC236}">
                <a16:creationId xmlns:a16="http://schemas.microsoft.com/office/drawing/2014/main" id="{E7729391-F3D7-A646-9853-7048D9683552}"/>
              </a:ext>
            </a:extLst>
          </p:cNvPr>
          <p:cNvPicPr>
            <a:picLocks noChangeAspect="1"/>
          </p:cNvPicPr>
          <p:nvPr/>
        </p:nvPicPr>
        <p:blipFill>
          <a:blip r:embed="rId6"/>
          <a:stretch>
            <a:fillRect/>
          </a:stretch>
        </p:blipFill>
        <p:spPr>
          <a:xfrm>
            <a:off x="3505201" y="5383213"/>
            <a:ext cx="5991624" cy="1738059"/>
          </a:xfrm>
          <a:prstGeom prst="rect">
            <a:avLst/>
          </a:prstGeom>
        </p:spPr>
      </p:pic>
      <p:pic>
        <p:nvPicPr>
          <p:cNvPr id="6" name="图片 31754" descr="1-22">
            <a:extLst>
              <a:ext uri="{FF2B5EF4-FFF2-40B4-BE49-F238E27FC236}">
                <a16:creationId xmlns:a16="http://schemas.microsoft.com/office/drawing/2014/main" id="{E7F79ED8-9EED-5902-5E33-6F67C5BB8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91" t="-1932" r="80692" b="25845"/>
          <a:stretch>
            <a:fillRect/>
          </a:stretch>
        </p:blipFill>
        <p:spPr bwMode="auto">
          <a:xfrm>
            <a:off x="152400" y="4330700"/>
            <a:ext cx="1000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6">
            <a:extLst>
              <a:ext uri="{FF2B5EF4-FFF2-40B4-BE49-F238E27FC236}">
                <a16:creationId xmlns:a16="http://schemas.microsoft.com/office/drawing/2014/main" id="{E4A42431-8E33-5FC2-6772-B9E439809B46}"/>
              </a:ext>
            </a:extLst>
          </p:cNvPr>
          <p:cNvSpPr txBox="1">
            <a:spLocks noChangeArrowheads="1"/>
          </p:cNvSpPr>
          <p:nvPr/>
        </p:nvSpPr>
        <p:spPr bwMode="auto">
          <a:xfrm>
            <a:off x="1066800" y="4353580"/>
            <a:ext cx="7620000" cy="954107"/>
          </a:xfrm>
          <a:prstGeom prst="rect">
            <a:avLst/>
          </a:prstGeom>
          <a:solidFill>
            <a:schemeClr val="bg1"/>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r>
              <a:rPr lang="en-US" altLang="en-US" sz="2800" dirty="0">
                <a:latin typeface="Times New Roman" panose="02020603050405020304" pitchFamily="18" charset="0"/>
                <a:cs typeface="Times New Roman" panose="02020603050405020304" pitchFamily="18" charset="0"/>
              </a:rPr>
              <a:t>4. </a:t>
            </a:r>
            <a:r>
              <a:rPr lang="en-US" altLang="en-US" sz="2800" dirty="0" err="1">
                <a:latin typeface="Times New Roman" panose="02020603050405020304" pitchFamily="18" charset="0"/>
                <a:cs typeface="Times New Roman" panose="02020603050405020304" pitchFamily="18" charset="0"/>
              </a:rPr>
              <a:t>Quá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chủ</a:t>
            </a:r>
            <a:r>
              <a:rPr lang="en-US" altLang="en-US" sz="2800" dirty="0">
                <a:latin typeface="Times New Roman" panose="02020603050405020304" pitchFamily="18" charset="0"/>
                <a:cs typeface="Times New Roman" panose="02020603050405020304" pitchFamily="18" charset="0"/>
              </a:rPr>
              <a:t> quyền đối với </a:t>
            </a:r>
            <a:r>
              <a:rPr lang="en-US" altLang="en-US" sz="2800" dirty="0" err="1">
                <a:latin typeface="Times New Roman" panose="02020603050405020304" pitchFamily="18" charset="0"/>
                <a:cs typeface="Times New Roman" panose="02020603050405020304" pitchFamily="18" charset="0"/>
              </a:rPr>
              <a:t>quần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đảo</a:t>
            </a:r>
            <a:r>
              <a:rPr lang="en-US" altLang="en-US" sz="2800" dirty="0">
                <a:latin typeface="Times New Roman" panose="02020603050405020304" pitchFamily="18" charset="0"/>
                <a:cs typeface="Times New Roman" panose="02020603050405020304" pitchFamily="18" charset="0"/>
              </a:rPr>
              <a:t> Hoàng Sa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Trường</a:t>
            </a:r>
            <a:r>
              <a:rPr lang="en-US" altLang="en-US" sz="2800" dirty="0">
                <a:latin typeface="Times New Roman" panose="02020603050405020304" pitchFamily="18" charset="0"/>
                <a:cs typeface="Times New Roman" panose="02020603050405020304" pitchFamily="18" charset="0"/>
              </a:rPr>
              <a:t> Sa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Nguyễn</a:t>
            </a:r>
            <a:endParaRPr lang="LID4096" altLang="en-US" sz="28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D8C5393-304F-A8C2-07DA-86782814B4B3}"/>
              </a:ext>
            </a:extLst>
          </p:cNvPr>
          <p:cNvSpPr/>
          <p:nvPr/>
        </p:nvSpPr>
        <p:spPr>
          <a:xfrm>
            <a:off x="1154112" y="228600"/>
            <a:ext cx="7837487" cy="990600"/>
          </a:xfrm>
          <a:prstGeom prst="rect">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16: </a:t>
            </a:r>
            <a:r>
              <a:rPr lang="en-US" sz="3200" b="1" dirty="0" err="1">
                <a:solidFill>
                  <a:srgbClr val="002060"/>
                </a:solidFill>
                <a:latin typeface="Times New Roman" panose="02020603050405020304" pitchFamily="18" charset="0"/>
                <a:cs typeface="Times New Roman" panose="02020603050405020304" pitchFamily="18" charset="0"/>
              </a:rPr>
              <a:t>Việt</a:t>
            </a:r>
            <a:r>
              <a:rPr lang="en-US" sz="3200" b="1" dirty="0">
                <a:solidFill>
                  <a:srgbClr val="002060"/>
                </a:solidFill>
                <a:latin typeface="Times New Roman" panose="02020603050405020304" pitchFamily="18" charset="0"/>
                <a:cs typeface="Times New Roman" panose="02020603050405020304" pitchFamily="18" charset="0"/>
              </a:rPr>
              <a:t> Nam </a:t>
            </a:r>
            <a:r>
              <a:rPr lang="en-US" sz="3200" b="1" dirty="0" err="1">
                <a:solidFill>
                  <a:srgbClr val="002060"/>
                </a:solidFill>
                <a:latin typeface="Times New Roman" panose="02020603050405020304" pitchFamily="18" charset="0"/>
                <a:cs typeface="Times New Roman" panose="02020603050405020304" pitchFamily="18" charset="0"/>
              </a:rPr>
              <a:t>dưới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thời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Nguyễn</a:t>
            </a:r>
            <a:r>
              <a:rPr lang="en-US" sz="3200" b="1" dirty="0">
                <a:solidFill>
                  <a:srgbClr val="002060"/>
                </a:solidFill>
                <a:latin typeface="Times New Roman" panose="02020603050405020304" pitchFamily="18" charset="0"/>
                <a:cs typeface="Times New Roman" panose="02020603050405020304" pitchFamily="18" charset="0"/>
              </a:rPr>
              <a:t> </a:t>
            </a:r>
          </a:p>
          <a:p>
            <a:pPr algn="ctr"/>
            <a:r>
              <a:rPr lang="en-US" sz="3200" b="1" dirty="0">
                <a:solidFill>
                  <a:srgbClr val="002060"/>
                </a:solidFill>
                <a:latin typeface="Times New Roman" panose="02020603050405020304" pitchFamily="18" charset="0"/>
                <a:cs typeface="Times New Roman" panose="02020603050405020304" pitchFamily="18" charset="0"/>
              </a:rPr>
              <a:t>(</a:t>
            </a:r>
            <a:r>
              <a:rPr lang="en-US" sz="3200" b="1" dirty="0" err="1">
                <a:solidFill>
                  <a:srgbClr val="002060"/>
                </a:solidFill>
                <a:latin typeface="Times New Roman" panose="02020603050405020304" pitchFamily="18" charset="0"/>
                <a:cs typeface="Times New Roman" panose="02020603050405020304" pitchFamily="18" charset="0"/>
              </a:rPr>
              <a:t>Nửa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đầu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thế</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kỉ</a:t>
            </a:r>
            <a:r>
              <a:rPr lang="en-US" sz="3200" b="1" dirty="0">
                <a:solidFill>
                  <a:srgbClr val="002060"/>
                </a:solidFill>
                <a:latin typeface="Times New Roman" panose="02020603050405020304" pitchFamily="18" charset="0"/>
                <a:cs typeface="Times New Roman" panose="02020603050405020304" pitchFamily="18" charset="0"/>
              </a:rPr>
              <a:t> XIX)</a:t>
            </a:r>
          </a:p>
        </p:txBody>
      </p:sp>
    </p:spTree>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0F77C7-A43F-E4A8-FD94-9B76A2EA6956}"/>
              </a:ext>
            </a:extLst>
          </p:cNvPr>
          <p:cNvSpPr txBox="1">
            <a:spLocks noChangeArrowheads="1"/>
          </p:cNvSpPr>
          <p:nvPr/>
        </p:nvSpPr>
        <p:spPr bwMode="auto">
          <a:xfrm>
            <a:off x="0" y="382250"/>
            <a:ext cx="9067800" cy="1446550"/>
          </a:xfrm>
          <a:prstGeom prst="rect">
            <a:avLst/>
          </a:prstGeom>
          <a:solidFill>
            <a:srgbClr val="FFCCCC"/>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742950" marR="0" lvl="0" indent="-7429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AutoNum type="arabicPeriod"/>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Nhà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pitchFamily="34" charset="0"/>
              </a:rPr>
              <a:t>Nguyễn</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thành</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lập</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và</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củng</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cố</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quyền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thống</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trị</a:t>
            </a:r>
            <a:endParaRPr kumimoji="0" lang="LID4096"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7" name="TextBox 6">
            <a:extLst>
              <a:ext uri="{FF2B5EF4-FFF2-40B4-BE49-F238E27FC236}">
                <a16:creationId xmlns:a16="http://schemas.microsoft.com/office/drawing/2014/main" id="{29AE57AE-4486-475C-4356-EEF3C148575A}"/>
              </a:ext>
            </a:extLst>
          </p:cNvPr>
          <p:cNvSpPr txBox="1">
            <a:spLocks noChangeArrowheads="1"/>
          </p:cNvSpPr>
          <p:nvPr/>
        </p:nvSpPr>
        <p:spPr bwMode="auto">
          <a:xfrm>
            <a:off x="0" y="2035314"/>
            <a:ext cx="9220200" cy="707886"/>
          </a:xfrm>
          <a:prstGeom prst="rect">
            <a:avLst/>
          </a:prstGeom>
          <a:solidFill>
            <a:srgbClr val="33CC33"/>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en-US" sz="4000" b="1" i="0" u="none" strike="noStrike" kern="1200" cap="none" spc="0" normalizeH="0" baseline="0" noProof="0" dirty="0">
                <a:ln>
                  <a:noFill/>
                </a:ln>
                <a:solidFill>
                  <a:schemeClr val="bg1">
                    <a:lumMod val="95000"/>
                  </a:scheme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 </a:t>
            </a:r>
            <a:r>
              <a:rPr kumimoji="0" lang="en-US" altLang="en-US" sz="4000" b="1" i="0" u="none" strike="noStrike" kern="1200" cap="none" spc="0" normalizeH="0" baseline="0" noProof="0" dirty="0" err="1">
                <a:ln>
                  <a:noFill/>
                </a:ln>
                <a:solidFill>
                  <a:schemeClr val="bg1">
                    <a:lumMod val="95000"/>
                  </a:scheme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Sự</a:t>
            </a:r>
            <a:r>
              <a:rPr kumimoji="0" lang="en-US" altLang="en-US" sz="4000" b="1" i="0" u="none" strike="noStrike" kern="1200" cap="none" spc="0" normalizeH="0" baseline="0" noProof="0" dirty="0">
                <a:ln>
                  <a:noFill/>
                </a:ln>
                <a:solidFill>
                  <a:schemeClr val="bg1">
                    <a:lumMod val="95000"/>
                  </a:scheme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000" b="1" i="0" u="none" strike="noStrike" kern="1200" cap="none" spc="0" normalizeH="0" baseline="0" noProof="0" dirty="0" err="1">
                <a:ln>
                  <a:noFill/>
                </a:ln>
                <a:solidFill>
                  <a:schemeClr val="bg1">
                    <a:lumMod val="95000"/>
                  </a:scheme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thành</a:t>
            </a:r>
            <a:r>
              <a:rPr kumimoji="0" lang="en-US" altLang="en-US" sz="4000" b="1" i="0" u="none" strike="noStrike" kern="1200" cap="none" spc="0" normalizeH="0" baseline="0" noProof="0" dirty="0">
                <a:ln>
                  <a:noFill/>
                </a:ln>
                <a:solidFill>
                  <a:schemeClr val="bg1">
                    <a:lumMod val="95000"/>
                  </a:scheme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000" b="1" i="0" u="none" strike="noStrike" kern="1200" cap="none" spc="0" normalizeH="0" baseline="0" noProof="0" dirty="0" err="1">
                <a:ln>
                  <a:noFill/>
                </a:ln>
                <a:solidFill>
                  <a:schemeClr val="bg1">
                    <a:lumMod val="95000"/>
                  </a:scheme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lập</a:t>
            </a:r>
            <a:r>
              <a:rPr kumimoji="0" lang="en-US" altLang="en-US" sz="4000" b="1" i="0" u="none" strike="noStrike" kern="1200" cap="none" spc="0" normalizeH="0" baseline="0" noProof="0" dirty="0">
                <a:ln>
                  <a:noFill/>
                </a:ln>
                <a:solidFill>
                  <a:schemeClr val="bg1">
                    <a:lumMod val="95000"/>
                  </a:scheme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000" b="1" i="0" u="none" strike="noStrike" kern="1200" cap="none" spc="0" normalizeH="0" baseline="0" noProof="0" dirty="0" err="1">
                <a:ln>
                  <a:noFill/>
                </a:ln>
                <a:solidFill>
                  <a:schemeClr val="bg1">
                    <a:lumMod val="95000"/>
                  </a:scheme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Vương</a:t>
            </a:r>
            <a:r>
              <a:rPr kumimoji="0" lang="en-US" altLang="en-US" sz="4000" b="1" i="0" u="none" strike="noStrike" kern="1200" cap="none" spc="0" normalizeH="0" baseline="0" noProof="0" dirty="0">
                <a:ln>
                  <a:noFill/>
                </a:ln>
                <a:solidFill>
                  <a:schemeClr val="bg1">
                    <a:lumMod val="95000"/>
                  </a:scheme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000" b="1" i="0" u="none" strike="noStrike" kern="1200" cap="none" spc="0" normalizeH="0" baseline="0" noProof="0" dirty="0" err="1">
                <a:ln>
                  <a:noFill/>
                </a:ln>
                <a:solidFill>
                  <a:schemeClr val="bg1">
                    <a:lumMod val="95000"/>
                  </a:scheme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triều</a:t>
            </a:r>
            <a:r>
              <a:rPr kumimoji="0" lang="en-US" altLang="en-US" sz="4000" b="1" i="0" u="none" strike="noStrike" kern="1200" cap="none" spc="0" normalizeH="0" baseline="0" noProof="0" dirty="0">
                <a:ln>
                  <a:noFill/>
                </a:ln>
                <a:solidFill>
                  <a:schemeClr val="bg1">
                    <a:lumMod val="95000"/>
                  </a:scheme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000" b="1" i="0" u="none" strike="noStrike" kern="1200" cap="none" spc="0" normalizeH="0" baseline="0" noProof="0" dirty="0" err="1">
                <a:ln>
                  <a:noFill/>
                </a:ln>
                <a:solidFill>
                  <a:schemeClr val="bg1">
                    <a:lumMod val="95000"/>
                  </a:scheme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nhà</a:t>
            </a:r>
            <a:r>
              <a:rPr kumimoji="0" lang="en-US" altLang="en-US" sz="4000" b="1" i="0" u="none" strike="noStrike" kern="1200" cap="none" spc="0" normalizeH="0" baseline="0" noProof="0" dirty="0">
                <a:ln>
                  <a:noFill/>
                </a:ln>
                <a:solidFill>
                  <a:schemeClr val="bg1">
                    <a:lumMod val="95000"/>
                  </a:scheme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000" b="1" i="0" u="none" strike="noStrike" kern="1200" cap="none" spc="0" normalizeH="0" baseline="0" noProof="0" dirty="0" err="1">
                <a:ln>
                  <a:noFill/>
                </a:ln>
                <a:solidFill>
                  <a:schemeClr val="bg1">
                    <a:lumMod val="95000"/>
                  </a:scheme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Nguyễn</a:t>
            </a:r>
            <a:endParaRPr kumimoji="0" lang="LID4096" altLang="en-US" sz="4000" b="1" i="0" u="none" strike="noStrike" kern="1200" cap="none" spc="0" normalizeH="0" baseline="0" noProof="0" dirty="0">
              <a:ln>
                <a:noFill/>
              </a:ln>
              <a:solidFill>
                <a:schemeClr val="bg1">
                  <a:lumMod val="95000"/>
                </a:scheme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3786282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èm Bor.mn - Giải Pháp Tối Ưu Cho Rèm Cửa">
            <a:extLst>
              <a:ext uri="{FF2B5EF4-FFF2-40B4-BE49-F238E27FC236}">
                <a16:creationId xmlns:a16="http://schemas.microsoft.com/office/drawing/2014/main" id="{792928AF-9F64-BBAA-5936-BFC883619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58" b="10280"/>
          <a:stretch>
            <a:fillRect/>
          </a:stretch>
        </p:blipFill>
        <p:spPr bwMode="auto">
          <a:xfrm>
            <a:off x="76200" y="0"/>
            <a:ext cx="90678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0F77C7-A43F-E4A8-FD94-9B76A2EA6956}"/>
              </a:ext>
            </a:extLst>
          </p:cNvPr>
          <p:cNvSpPr txBox="1">
            <a:spLocks noChangeArrowheads="1"/>
          </p:cNvSpPr>
          <p:nvPr/>
        </p:nvSpPr>
        <p:spPr bwMode="auto">
          <a:xfrm>
            <a:off x="0" y="228600"/>
            <a:ext cx="9067800" cy="1446550"/>
          </a:xfrm>
          <a:prstGeom prst="rect">
            <a:avLst/>
          </a:prstGeom>
          <a:solidFill>
            <a:srgbClr val="FFCCCC"/>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742950" indent="-742950" eaLnBrk="1" hangingPunct="1">
              <a:buAutoNum type="arabicPeriod"/>
            </a:pPr>
            <a:r>
              <a:rPr lang="en-US" altLang="en-US" sz="4400" b="1" dirty="0">
                <a:latin typeface="Times New Roman" panose="02020603050405020304" pitchFamily="18" charset="0"/>
                <a:cs typeface="Times New Roman" panose="02020603050405020304" pitchFamily="18" charset="0"/>
              </a:rPr>
              <a:t>Nhà </a:t>
            </a:r>
            <a:r>
              <a:rPr lang="en-US" altLang="en-US" sz="4400" b="1" dirty="0" err="1">
                <a:latin typeface="Times New Roman" panose="02020603050405020304" pitchFamily="18" charset="0"/>
                <a:cs typeface="Times New Roman" panose="02020603050405020304" pitchFamily="18" charset="0"/>
              </a:rPr>
              <a:t>Nguyễn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thành</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lập</a:t>
            </a:r>
            <a:r>
              <a:rPr lang="en-US" altLang="en-US" sz="4400" b="1" dirty="0">
                <a:latin typeface="Times New Roman" panose="02020603050405020304" pitchFamily="18" charset="0"/>
                <a:cs typeface="Times New Roman" panose="02020603050405020304" pitchFamily="18" charset="0"/>
              </a:rPr>
              <a:t> </a:t>
            </a:r>
          </a:p>
          <a:p>
            <a:pPr eaLnBrk="1" hangingPunct="1"/>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và</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củng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cố</a:t>
            </a:r>
            <a:r>
              <a:rPr lang="en-US" altLang="en-US" sz="4400" b="1" dirty="0">
                <a:latin typeface="Times New Roman" panose="02020603050405020304" pitchFamily="18" charset="0"/>
                <a:cs typeface="Times New Roman" panose="02020603050405020304" pitchFamily="18" charset="0"/>
              </a:rPr>
              <a:t>  quyền </a:t>
            </a:r>
            <a:r>
              <a:rPr lang="en-US" altLang="en-US" sz="4400" b="1" dirty="0" err="1">
                <a:latin typeface="Times New Roman" panose="02020603050405020304" pitchFamily="18" charset="0"/>
                <a:cs typeface="Times New Roman" panose="02020603050405020304" pitchFamily="18" charset="0"/>
              </a:rPr>
              <a:t>thống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trị</a:t>
            </a:r>
            <a:endParaRPr lang="LID4096" alt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9AE57AE-4486-475C-4356-EEF3C148575A}"/>
              </a:ext>
            </a:extLst>
          </p:cNvPr>
          <p:cNvSpPr txBox="1">
            <a:spLocks noChangeArrowheads="1"/>
          </p:cNvSpPr>
          <p:nvPr/>
        </p:nvSpPr>
        <p:spPr bwMode="auto">
          <a:xfrm>
            <a:off x="0" y="1830050"/>
            <a:ext cx="9220200" cy="707886"/>
          </a:xfrm>
          <a:prstGeom prst="rect">
            <a:avLst/>
          </a:prstGeom>
          <a:solidFill>
            <a:srgbClr val="33CC33"/>
          </a:solidFill>
          <a:ln>
            <a:no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4000" b="1" dirty="0">
                <a:solidFill>
                  <a:schemeClr val="bg1">
                    <a:lumMod val="95000"/>
                  </a:schemeClr>
                </a:solidFill>
                <a:latin typeface="Times New Roman" panose="02020603050405020304" pitchFamily="18" charset="0"/>
                <a:cs typeface="Times New Roman" panose="02020603050405020304" pitchFamily="18" charset="0"/>
              </a:rPr>
              <a:t>a. </a:t>
            </a:r>
            <a:r>
              <a:rPr lang="en-US" altLang="en-US" sz="4000" b="1" dirty="0" err="1">
                <a:solidFill>
                  <a:schemeClr val="bg1">
                    <a:lumMod val="95000"/>
                  </a:schemeClr>
                </a:solidFill>
                <a:latin typeface="Times New Roman" panose="02020603050405020304" pitchFamily="18" charset="0"/>
                <a:cs typeface="Times New Roman" panose="02020603050405020304" pitchFamily="18" charset="0"/>
              </a:rPr>
              <a:t>Sự</a:t>
            </a:r>
            <a:r>
              <a:rPr lang="en-US" altLang="en-US" sz="4000" b="1" dirty="0">
                <a:solidFill>
                  <a:schemeClr val="bg1">
                    <a:lumMod val="95000"/>
                  </a:schemeClr>
                </a:solidFill>
                <a:latin typeface="Times New Roman" panose="02020603050405020304" pitchFamily="18" charset="0"/>
                <a:cs typeface="Times New Roman" panose="02020603050405020304" pitchFamily="18" charset="0"/>
              </a:rPr>
              <a:t> </a:t>
            </a:r>
            <a:r>
              <a:rPr lang="en-US" altLang="en-US" sz="4000" b="1" dirty="0" err="1">
                <a:solidFill>
                  <a:schemeClr val="bg1">
                    <a:lumMod val="95000"/>
                  </a:schemeClr>
                </a:solidFill>
                <a:latin typeface="Times New Roman" panose="02020603050405020304" pitchFamily="18" charset="0"/>
                <a:cs typeface="Times New Roman" panose="02020603050405020304" pitchFamily="18" charset="0"/>
              </a:rPr>
              <a:t>thành</a:t>
            </a:r>
            <a:r>
              <a:rPr lang="en-US" altLang="en-US" sz="4000" b="1" dirty="0">
                <a:solidFill>
                  <a:schemeClr val="bg1">
                    <a:lumMod val="95000"/>
                  </a:schemeClr>
                </a:solidFill>
                <a:latin typeface="Times New Roman" panose="02020603050405020304" pitchFamily="18" charset="0"/>
                <a:cs typeface="Times New Roman" panose="02020603050405020304" pitchFamily="18" charset="0"/>
              </a:rPr>
              <a:t> </a:t>
            </a:r>
            <a:r>
              <a:rPr lang="en-US" altLang="en-US" sz="4000" b="1" dirty="0" err="1">
                <a:solidFill>
                  <a:schemeClr val="bg1">
                    <a:lumMod val="95000"/>
                  </a:schemeClr>
                </a:solidFill>
                <a:latin typeface="Times New Roman" panose="02020603050405020304" pitchFamily="18" charset="0"/>
                <a:cs typeface="Times New Roman" panose="02020603050405020304" pitchFamily="18" charset="0"/>
              </a:rPr>
              <a:t>lập</a:t>
            </a:r>
            <a:r>
              <a:rPr lang="en-US" altLang="en-US" sz="4000" b="1" dirty="0">
                <a:solidFill>
                  <a:schemeClr val="bg1">
                    <a:lumMod val="95000"/>
                  </a:schemeClr>
                </a:solidFill>
                <a:latin typeface="Times New Roman" panose="02020603050405020304" pitchFamily="18" charset="0"/>
                <a:cs typeface="Times New Roman" panose="02020603050405020304" pitchFamily="18" charset="0"/>
              </a:rPr>
              <a:t> </a:t>
            </a:r>
            <a:r>
              <a:rPr lang="en-US" altLang="en-US" sz="4000" b="1" dirty="0" err="1">
                <a:solidFill>
                  <a:schemeClr val="bg1">
                    <a:lumMod val="95000"/>
                  </a:schemeClr>
                </a:solidFill>
                <a:latin typeface="Times New Roman" panose="02020603050405020304" pitchFamily="18" charset="0"/>
                <a:cs typeface="Times New Roman" panose="02020603050405020304" pitchFamily="18" charset="0"/>
              </a:rPr>
              <a:t>Vương</a:t>
            </a:r>
            <a:r>
              <a:rPr lang="en-US" altLang="en-US" sz="4000" b="1" dirty="0">
                <a:solidFill>
                  <a:schemeClr val="bg1">
                    <a:lumMod val="95000"/>
                  </a:schemeClr>
                </a:solidFill>
                <a:latin typeface="Times New Roman" panose="02020603050405020304" pitchFamily="18" charset="0"/>
                <a:cs typeface="Times New Roman" panose="02020603050405020304" pitchFamily="18" charset="0"/>
              </a:rPr>
              <a:t> </a:t>
            </a:r>
            <a:r>
              <a:rPr lang="en-US" altLang="en-US" sz="4000" b="1" dirty="0" err="1">
                <a:solidFill>
                  <a:schemeClr val="bg1">
                    <a:lumMod val="95000"/>
                  </a:schemeClr>
                </a:solidFill>
                <a:latin typeface="Times New Roman" panose="02020603050405020304" pitchFamily="18" charset="0"/>
                <a:cs typeface="Times New Roman" panose="02020603050405020304" pitchFamily="18" charset="0"/>
              </a:rPr>
              <a:t>triều</a:t>
            </a:r>
            <a:r>
              <a:rPr lang="en-US" altLang="en-US" sz="4000" b="1" dirty="0">
                <a:solidFill>
                  <a:schemeClr val="bg1">
                    <a:lumMod val="95000"/>
                  </a:schemeClr>
                </a:solidFill>
                <a:latin typeface="Times New Roman" panose="02020603050405020304" pitchFamily="18" charset="0"/>
                <a:cs typeface="Times New Roman" panose="02020603050405020304" pitchFamily="18" charset="0"/>
              </a:rPr>
              <a:t> </a:t>
            </a:r>
            <a:r>
              <a:rPr lang="en-US" altLang="en-US" sz="4000" b="1" dirty="0" err="1">
                <a:solidFill>
                  <a:schemeClr val="bg1">
                    <a:lumMod val="95000"/>
                  </a:schemeClr>
                </a:solidFill>
                <a:latin typeface="Times New Roman" panose="02020603050405020304" pitchFamily="18" charset="0"/>
                <a:cs typeface="Times New Roman" panose="02020603050405020304" pitchFamily="18" charset="0"/>
              </a:rPr>
              <a:t>nhà</a:t>
            </a:r>
            <a:r>
              <a:rPr lang="en-US" altLang="en-US" sz="4000" b="1" dirty="0">
                <a:solidFill>
                  <a:schemeClr val="bg1">
                    <a:lumMod val="95000"/>
                  </a:schemeClr>
                </a:solidFill>
                <a:latin typeface="Times New Roman" panose="02020603050405020304" pitchFamily="18" charset="0"/>
                <a:cs typeface="Times New Roman" panose="02020603050405020304" pitchFamily="18" charset="0"/>
              </a:rPr>
              <a:t> </a:t>
            </a:r>
            <a:r>
              <a:rPr lang="en-US" altLang="en-US" sz="4000" b="1" dirty="0" err="1">
                <a:solidFill>
                  <a:schemeClr val="bg1">
                    <a:lumMod val="95000"/>
                  </a:schemeClr>
                </a:solidFill>
                <a:latin typeface="Times New Roman" panose="02020603050405020304" pitchFamily="18" charset="0"/>
                <a:cs typeface="Times New Roman" panose="02020603050405020304" pitchFamily="18" charset="0"/>
              </a:rPr>
              <a:t>Nguyễn</a:t>
            </a:r>
            <a:endParaRPr lang="LID4096" altLang="en-US" sz="4000" b="1" dirty="0">
              <a:solidFill>
                <a:schemeClr val="bg1">
                  <a:lumMod val="9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1">
      <a:dk1>
        <a:sysClr val="windowText" lastClr="000000"/>
      </a:dk1>
      <a:lt1>
        <a:sysClr val="window" lastClr="FFFFFF"/>
      </a:lt1>
      <a:dk2>
        <a:srgbClr val="1F497D"/>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1815</TotalTime>
  <Words>1602</Words>
  <Application>Microsoft Office PowerPoint</Application>
  <PresentationFormat>On-screen Show (4:3)</PresentationFormat>
  <Paragraphs>169</Paragraphs>
  <Slides>49</Slides>
  <Notes>2</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49</vt:i4>
      </vt:variant>
    </vt:vector>
  </HeadingPairs>
  <TitlesOfParts>
    <vt:vector size="61" baseType="lpstr">
      <vt:lpstr>Arial</vt:lpstr>
      <vt:lpstr>Bebas Neue</vt:lpstr>
      <vt:lpstr>Calibri</vt:lpstr>
      <vt:lpstr>Calibri Light</vt:lpstr>
      <vt:lpstr>Open Sans</vt:lpstr>
      <vt:lpstr>Times New Roman</vt:lpstr>
      <vt:lpstr>Tinos</vt:lpstr>
      <vt:lpstr>Wingdings 2</vt:lpstr>
      <vt:lpstr>Office Theme</vt:lpstr>
      <vt:lpstr>1_Office Theme</vt:lpstr>
      <vt:lpstr>2_Office Theme</vt:lpstr>
      <vt:lpstr>3_Office Theme</vt:lpstr>
      <vt:lpstr>PowerPoint Presentation</vt:lpstr>
      <vt:lpstr>PowerPoint Presentation</vt:lpstr>
      <vt:lpstr>PowerPoint Presentation</vt:lpstr>
      <vt:lpstr> Cố đô Huế và được UNESCO công nhận là Di sản Văn hoá Thế giới vào ngày 11/12/1993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Nhà Nguyễn củng cố quyền thống trị</vt:lpstr>
      <vt:lpstr>PowerPoint Presentation</vt:lpstr>
      <vt:lpstr>PowerPoint Presentation</vt:lpstr>
      <vt:lpstr>b. Nhà Nguyễn củng cố quyền thống trị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việc làm của nhà Nguyễn để củng cố chính trị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DUYENHOA</dc:creator>
  <cp:lastModifiedBy>do cuc</cp:lastModifiedBy>
  <cp:revision>89</cp:revision>
  <dcterms:created xsi:type="dcterms:W3CDTF">2016-03-29T13:27:56Z</dcterms:created>
  <dcterms:modified xsi:type="dcterms:W3CDTF">2024-03-13T14:43:40Z</dcterms:modified>
</cp:coreProperties>
</file>