
<file path=[Content_Types].xml><?xml version="1.0" encoding="utf-8"?>
<Types xmlns="http://schemas.openxmlformats.org/package/2006/content-types">
  <Default Extension="emf" ContentType="image/x-emf"/>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7" r:id="rId2"/>
    <p:sldId id="259" r:id="rId3"/>
    <p:sldId id="260" r:id="rId4"/>
    <p:sldId id="258" r:id="rId5"/>
    <p:sldId id="263" r:id="rId6"/>
    <p:sldId id="262" r:id="rId7"/>
    <p:sldId id="261" r:id="rId8"/>
    <p:sldId id="267" r:id="rId9"/>
    <p:sldId id="506" r:id="rId10"/>
    <p:sldId id="507" r:id="rId11"/>
    <p:sldId id="264" r:id="rId12"/>
    <p:sldId id="265" r:id="rId13"/>
    <p:sldId id="266" r:id="rId14"/>
    <p:sldId id="508" r:id="rId15"/>
    <p:sldId id="509" r:id="rId16"/>
    <p:sldId id="513" r:id="rId17"/>
    <p:sldId id="510" r:id="rId18"/>
    <p:sldId id="519" r:id="rId19"/>
    <p:sldId id="512" r:id="rId20"/>
    <p:sldId id="514" r:id="rId21"/>
    <p:sldId id="520" r:id="rId22"/>
    <p:sldId id="511" r:id="rId23"/>
    <p:sldId id="515" r:id="rId24"/>
    <p:sldId id="516" r:id="rId25"/>
    <p:sldId id="517" r:id="rId26"/>
    <p:sldId id="524" r:id="rId27"/>
    <p:sldId id="522" r:id="rId28"/>
    <p:sldId id="523" r:id="rId29"/>
    <p:sldId id="525" r:id="rId30"/>
    <p:sldId id="526" r:id="rId31"/>
    <p:sldId id="527" r:id="rId32"/>
    <p:sldId id="52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2" d="100"/>
          <a:sy n="62" d="100"/>
        </p:scale>
        <p:origin x="82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 cuc" userId="641c28c5d13577cf" providerId="LiveId" clId="{AEC3EFBE-15CF-4D79-A5E3-EBA8A98F8EF4}"/>
    <pc:docChg chg="modSld">
      <pc:chgData name="do cuc" userId="641c28c5d13577cf" providerId="LiveId" clId="{AEC3EFBE-15CF-4D79-A5E3-EBA8A98F8EF4}" dt="2024-02-23T03:25:37.269" v="22" actId="20577"/>
      <pc:docMkLst>
        <pc:docMk/>
      </pc:docMkLst>
      <pc:sldChg chg="modSp mod">
        <pc:chgData name="do cuc" userId="641c28c5d13577cf" providerId="LiveId" clId="{AEC3EFBE-15CF-4D79-A5E3-EBA8A98F8EF4}" dt="2024-02-23T03:25:01.048" v="10" actId="20577"/>
        <pc:sldMkLst>
          <pc:docMk/>
          <pc:sldMk cId="3133621706" sldId="258"/>
        </pc:sldMkLst>
        <pc:spChg chg="mod">
          <ac:chgData name="do cuc" userId="641c28c5d13577cf" providerId="LiveId" clId="{AEC3EFBE-15CF-4D79-A5E3-EBA8A98F8EF4}" dt="2024-02-23T03:25:01.048" v="10" actId="20577"/>
          <ac:spMkLst>
            <pc:docMk/>
            <pc:sldMk cId="3133621706" sldId="258"/>
            <ac:spMk id="2" creationId="{D4A8E65A-A9F3-030F-B1FE-276F1725C2E4}"/>
          </ac:spMkLst>
        </pc:spChg>
      </pc:sldChg>
      <pc:sldChg chg="modSp mod">
        <pc:chgData name="do cuc" userId="641c28c5d13577cf" providerId="LiveId" clId="{AEC3EFBE-15CF-4D79-A5E3-EBA8A98F8EF4}" dt="2024-02-23T03:25:32.716" v="21" actId="20577"/>
        <pc:sldMkLst>
          <pc:docMk/>
          <pc:sldMk cId="3463333858" sldId="262"/>
        </pc:sldMkLst>
        <pc:spChg chg="mod">
          <ac:chgData name="do cuc" userId="641c28c5d13577cf" providerId="LiveId" clId="{AEC3EFBE-15CF-4D79-A5E3-EBA8A98F8EF4}" dt="2024-02-23T03:25:32.716" v="21" actId="20577"/>
          <ac:spMkLst>
            <pc:docMk/>
            <pc:sldMk cId="3463333858" sldId="262"/>
            <ac:spMk id="2" creationId="{D4A8E65A-A9F3-030F-B1FE-276F1725C2E4}"/>
          </ac:spMkLst>
        </pc:spChg>
      </pc:sldChg>
      <pc:sldChg chg="modSp mod">
        <pc:chgData name="do cuc" userId="641c28c5d13577cf" providerId="LiveId" clId="{AEC3EFBE-15CF-4D79-A5E3-EBA8A98F8EF4}" dt="2024-02-23T03:25:37.269" v="22" actId="20577"/>
        <pc:sldMkLst>
          <pc:docMk/>
          <pc:sldMk cId="1479773615" sldId="263"/>
        </pc:sldMkLst>
        <pc:spChg chg="mod">
          <ac:chgData name="do cuc" userId="641c28c5d13577cf" providerId="LiveId" clId="{AEC3EFBE-15CF-4D79-A5E3-EBA8A98F8EF4}" dt="2024-02-23T03:25:37.269" v="22" actId="20577"/>
          <ac:spMkLst>
            <pc:docMk/>
            <pc:sldMk cId="1479773615" sldId="263"/>
            <ac:spMk id="2" creationId="{D4A8E65A-A9F3-030F-B1FE-276F1725C2E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AE24C0-E5C3-468A-9473-0882C5D1B889}" type="datetimeFigureOut">
              <a:rPr lang="en-US" smtClean="0"/>
              <a:t>2/23/2024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37E3AB-053B-465A-85EC-E01AAB25696B}" type="slidenum">
              <a:rPr lang="en-US" smtClean="0"/>
              <a:t>‹#›</a:t>
            </a:fld>
            <a:endParaRPr lang="en-US"/>
          </a:p>
        </p:txBody>
      </p:sp>
    </p:spTree>
    <p:extLst>
      <p:ext uri="{BB962C8B-B14F-4D97-AF65-F5344CB8AC3E}">
        <p14:creationId xmlns:p14="http://schemas.microsoft.com/office/powerpoint/2010/main" val="3131051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5AF73-A5CF-EAA3-9F48-32A43719C82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D434BFF-657F-4847-CC83-E2D5111802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7C3BEC0-3A52-CDAD-C0F0-621AD896182D}"/>
              </a:ext>
            </a:extLst>
          </p:cNvPr>
          <p:cNvSpPr>
            <a:spLocks noGrp="1"/>
          </p:cNvSpPr>
          <p:nvPr>
            <p:ph type="dt" sz="half" idx="10"/>
          </p:nvPr>
        </p:nvSpPr>
        <p:spPr/>
        <p:txBody>
          <a:bodyPr/>
          <a:lstStyle/>
          <a:p>
            <a:fld id="{EB293E47-54BC-40E1-8C02-A020863EEE1A}" type="datetimeFigureOut">
              <a:rPr lang="en-US" smtClean="0"/>
              <a:t>2/23/2024</a:t>
            </a:fld>
            <a:endParaRPr lang="en-US"/>
          </a:p>
        </p:txBody>
      </p:sp>
      <p:sp>
        <p:nvSpPr>
          <p:cNvPr id="5" name="Footer Placeholder 4">
            <a:extLst>
              <a:ext uri="{FF2B5EF4-FFF2-40B4-BE49-F238E27FC236}">
                <a16:creationId xmlns:a16="http://schemas.microsoft.com/office/drawing/2014/main" id="{7D3A8A03-BCD8-F726-60AB-2F9972C1D3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9F05B1-7DC7-9DD9-C2F9-9C3CC0E6B086}"/>
              </a:ext>
            </a:extLst>
          </p:cNvPr>
          <p:cNvSpPr>
            <a:spLocks noGrp="1"/>
          </p:cNvSpPr>
          <p:nvPr>
            <p:ph type="sldNum" sz="quarter" idx="12"/>
          </p:nvPr>
        </p:nvSpPr>
        <p:spPr/>
        <p:txBody>
          <a:bodyPr/>
          <a:lstStyle/>
          <a:p>
            <a:fld id="{E3DF3039-7344-492D-92C4-29B03C4269E8}" type="slidenum">
              <a:rPr lang="en-US" smtClean="0"/>
              <a:t>‹#›</a:t>
            </a:fld>
            <a:endParaRPr lang="en-US"/>
          </a:p>
        </p:txBody>
      </p:sp>
    </p:spTree>
    <p:extLst>
      <p:ext uri="{BB962C8B-B14F-4D97-AF65-F5344CB8AC3E}">
        <p14:creationId xmlns:p14="http://schemas.microsoft.com/office/powerpoint/2010/main" val="459024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D1A60-D257-BF89-252B-A5456BD3325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BC4DA49-A914-065E-DEC1-148A5F430C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F27398-FD01-CCEC-7962-B44CE1773FFA}"/>
              </a:ext>
            </a:extLst>
          </p:cNvPr>
          <p:cNvSpPr>
            <a:spLocks noGrp="1"/>
          </p:cNvSpPr>
          <p:nvPr>
            <p:ph type="dt" sz="half" idx="10"/>
          </p:nvPr>
        </p:nvSpPr>
        <p:spPr/>
        <p:txBody>
          <a:bodyPr/>
          <a:lstStyle/>
          <a:p>
            <a:fld id="{EB293E47-54BC-40E1-8C02-A020863EEE1A}" type="datetimeFigureOut">
              <a:rPr lang="en-US" smtClean="0"/>
              <a:t>2/23/2024</a:t>
            </a:fld>
            <a:endParaRPr lang="en-US"/>
          </a:p>
        </p:txBody>
      </p:sp>
      <p:sp>
        <p:nvSpPr>
          <p:cNvPr id="5" name="Footer Placeholder 4">
            <a:extLst>
              <a:ext uri="{FF2B5EF4-FFF2-40B4-BE49-F238E27FC236}">
                <a16:creationId xmlns:a16="http://schemas.microsoft.com/office/drawing/2014/main" id="{C5EBECC0-21D3-E331-10F5-274CC25804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8F2927-FBE2-A53F-D9D5-2991E57EF43E}"/>
              </a:ext>
            </a:extLst>
          </p:cNvPr>
          <p:cNvSpPr>
            <a:spLocks noGrp="1"/>
          </p:cNvSpPr>
          <p:nvPr>
            <p:ph type="sldNum" sz="quarter" idx="12"/>
          </p:nvPr>
        </p:nvSpPr>
        <p:spPr/>
        <p:txBody>
          <a:bodyPr/>
          <a:lstStyle/>
          <a:p>
            <a:fld id="{E3DF3039-7344-492D-92C4-29B03C4269E8}" type="slidenum">
              <a:rPr lang="en-US" smtClean="0"/>
              <a:t>‹#›</a:t>
            </a:fld>
            <a:endParaRPr lang="en-US"/>
          </a:p>
        </p:txBody>
      </p:sp>
    </p:spTree>
    <p:extLst>
      <p:ext uri="{BB962C8B-B14F-4D97-AF65-F5344CB8AC3E}">
        <p14:creationId xmlns:p14="http://schemas.microsoft.com/office/powerpoint/2010/main" val="277329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853452-B912-7067-CE20-D7BF800D7B9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A12B613-0406-803D-8A96-74242FA031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EAD8F4-417B-D999-A89C-3C6903A05AD4}"/>
              </a:ext>
            </a:extLst>
          </p:cNvPr>
          <p:cNvSpPr>
            <a:spLocks noGrp="1"/>
          </p:cNvSpPr>
          <p:nvPr>
            <p:ph type="dt" sz="half" idx="10"/>
          </p:nvPr>
        </p:nvSpPr>
        <p:spPr/>
        <p:txBody>
          <a:bodyPr/>
          <a:lstStyle/>
          <a:p>
            <a:fld id="{EB293E47-54BC-40E1-8C02-A020863EEE1A}" type="datetimeFigureOut">
              <a:rPr lang="en-US" smtClean="0"/>
              <a:t>2/23/2024</a:t>
            </a:fld>
            <a:endParaRPr lang="en-US"/>
          </a:p>
        </p:txBody>
      </p:sp>
      <p:sp>
        <p:nvSpPr>
          <p:cNvPr id="5" name="Footer Placeholder 4">
            <a:extLst>
              <a:ext uri="{FF2B5EF4-FFF2-40B4-BE49-F238E27FC236}">
                <a16:creationId xmlns:a16="http://schemas.microsoft.com/office/drawing/2014/main" id="{20B8453D-074D-96C2-A31F-C9A465F97D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0E9190-FFAD-671D-CE5E-45FC1790377D}"/>
              </a:ext>
            </a:extLst>
          </p:cNvPr>
          <p:cNvSpPr>
            <a:spLocks noGrp="1"/>
          </p:cNvSpPr>
          <p:nvPr>
            <p:ph type="sldNum" sz="quarter" idx="12"/>
          </p:nvPr>
        </p:nvSpPr>
        <p:spPr/>
        <p:txBody>
          <a:bodyPr/>
          <a:lstStyle/>
          <a:p>
            <a:fld id="{E3DF3039-7344-492D-92C4-29B03C4269E8}" type="slidenum">
              <a:rPr lang="en-US" smtClean="0"/>
              <a:t>‹#›</a:t>
            </a:fld>
            <a:endParaRPr lang="en-US"/>
          </a:p>
        </p:txBody>
      </p:sp>
    </p:spTree>
    <p:extLst>
      <p:ext uri="{BB962C8B-B14F-4D97-AF65-F5344CB8AC3E}">
        <p14:creationId xmlns:p14="http://schemas.microsoft.com/office/powerpoint/2010/main" val="3772145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2115A-9445-3F5D-5442-50CC15F83B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EE71CD-8A17-D506-1012-84E1921213C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6F256A-2F53-83B8-311D-208D884F1D85}"/>
              </a:ext>
            </a:extLst>
          </p:cNvPr>
          <p:cNvSpPr>
            <a:spLocks noGrp="1"/>
          </p:cNvSpPr>
          <p:nvPr>
            <p:ph type="dt" sz="half" idx="10"/>
          </p:nvPr>
        </p:nvSpPr>
        <p:spPr/>
        <p:txBody>
          <a:bodyPr/>
          <a:lstStyle/>
          <a:p>
            <a:fld id="{EB293E47-54BC-40E1-8C02-A020863EEE1A}" type="datetimeFigureOut">
              <a:rPr lang="en-US" smtClean="0"/>
              <a:t>2/23/2024</a:t>
            </a:fld>
            <a:endParaRPr lang="en-US"/>
          </a:p>
        </p:txBody>
      </p:sp>
      <p:sp>
        <p:nvSpPr>
          <p:cNvPr id="5" name="Footer Placeholder 4">
            <a:extLst>
              <a:ext uri="{FF2B5EF4-FFF2-40B4-BE49-F238E27FC236}">
                <a16:creationId xmlns:a16="http://schemas.microsoft.com/office/drawing/2014/main" id="{A4A9098D-2241-5618-A7CB-B4CEBC2425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78A0B8-F465-3E90-8F2D-656A7DDD860E}"/>
              </a:ext>
            </a:extLst>
          </p:cNvPr>
          <p:cNvSpPr>
            <a:spLocks noGrp="1"/>
          </p:cNvSpPr>
          <p:nvPr>
            <p:ph type="sldNum" sz="quarter" idx="12"/>
          </p:nvPr>
        </p:nvSpPr>
        <p:spPr/>
        <p:txBody>
          <a:bodyPr/>
          <a:lstStyle/>
          <a:p>
            <a:fld id="{E3DF3039-7344-492D-92C4-29B03C4269E8}" type="slidenum">
              <a:rPr lang="en-US" smtClean="0"/>
              <a:t>‹#›</a:t>
            </a:fld>
            <a:endParaRPr lang="en-US"/>
          </a:p>
        </p:txBody>
      </p:sp>
    </p:spTree>
    <p:extLst>
      <p:ext uri="{BB962C8B-B14F-4D97-AF65-F5344CB8AC3E}">
        <p14:creationId xmlns:p14="http://schemas.microsoft.com/office/powerpoint/2010/main" val="1880007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51FDB-7008-5CFD-AB87-3F031653F3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C43594B-7403-0D34-D422-7031A955CA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1E70B67-0D30-5F30-F6BE-B32CA4ED3BD4}"/>
              </a:ext>
            </a:extLst>
          </p:cNvPr>
          <p:cNvSpPr>
            <a:spLocks noGrp="1"/>
          </p:cNvSpPr>
          <p:nvPr>
            <p:ph type="dt" sz="half" idx="10"/>
          </p:nvPr>
        </p:nvSpPr>
        <p:spPr/>
        <p:txBody>
          <a:bodyPr/>
          <a:lstStyle/>
          <a:p>
            <a:fld id="{EB293E47-54BC-40E1-8C02-A020863EEE1A}" type="datetimeFigureOut">
              <a:rPr lang="en-US" smtClean="0"/>
              <a:t>2/23/2024</a:t>
            </a:fld>
            <a:endParaRPr lang="en-US"/>
          </a:p>
        </p:txBody>
      </p:sp>
      <p:sp>
        <p:nvSpPr>
          <p:cNvPr id="5" name="Footer Placeholder 4">
            <a:extLst>
              <a:ext uri="{FF2B5EF4-FFF2-40B4-BE49-F238E27FC236}">
                <a16:creationId xmlns:a16="http://schemas.microsoft.com/office/drawing/2014/main" id="{B9BF8FBD-26F5-86A5-AB26-AC7D910C6C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38B24B-89B3-4E66-E1D3-A1EFA9A7DF4D}"/>
              </a:ext>
            </a:extLst>
          </p:cNvPr>
          <p:cNvSpPr>
            <a:spLocks noGrp="1"/>
          </p:cNvSpPr>
          <p:nvPr>
            <p:ph type="sldNum" sz="quarter" idx="12"/>
          </p:nvPr>
        </p:nvSpPr>
        <p:spPr/>
        <p:txBody>
          <a:bodyPr/>
          <a:lstStyle/>
          <a:p>
            <a:fld id="{E3DF3039-7344-492D-92C4-29B03C4269E8}" type="slidenum">
              <a:rPr lang="en-US" smtClean="0"/>
              <a:t>‹#›</a:t>
            </a:fld>
            <a:endParaRPr lang="en-US"/>
          </a:p>
        </p:txBody>
      </p:sp>
    </p:spTree>
    <p:extLst>
      <p:ext uri="{BB962C8B-B14F-4D97-AF65-F5344CB8AC3E}">
        <p14:creationId xmlns:p14="http://schemas.microsoft.com/office/powerpoint/2010/main" val="3971421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7CA35-04AF-69A0-8091-FEC33F51F0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45B26C-FB43-6256-7F1D-A7DE8AA906C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65B355-A764-4ED3-D25B-44CF0F4D2F1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7533451-8930-B225-C1B2-E699C8EC1565}"/>
              </a:ext>
            </a:extLst>
          </p:cNvPr>
          <p:cNvSpPr>
            <a:spLocks noGrp="1"/>
          </p:cNvSpPr>
          <p:nvPr>
            <p:ph type="dt" sz="half" idx="10"/>
          </p:nvPr>
        </p:nvSpPr>
        <p:spPr/>
        <p:txBody>
          <a:bodyPr/>
          <a:lstStyle/>
          <a:p>
            <a:fld id="{EB293E47-54BC-40E1-8C02-A020863EEE1A}" type="datetimeFigureOut">
              <a:rPr lang="en-US" smtClean="0"/>
              <a:t>2/23/2024</a:t>
            </a:fld>
            <a:endParaRPr lang="en-US"/>
          </a:p>
        </p:txBody>
      </p:sp>
      <p:sp>
        <p:nvSpPr>
          <p:cNvPr id="6" name="Footer Placeholder 5">
            <a:extLst>
              <a:ext uri="{FF2B5EF4-FFF2-40B4-BE49-F238E27FC236}">
                <a16:creationId xmlns:a16="http://schemas.microsoft.com/office/drawing/2014/main" id="{30684A16-1ACC-1695-E118-46106FA7E4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C5B6B3-5C62-A6F2-FC4E-481E377C2645}"/>
              </a:ext>
            </a:extLst>
          </p:cNvPr>
          <p:cNvSpPr>
            <a:spLocks noGrp="1"/>
          </p:cNvSpPr>
          <p:nvPr>
            <p:ph type="sldNum" sz="quarter" idx="12"/>
          </p:nvPr>
        </p:nvSpPr>
        <p:spPr/>
        <p:txBody>
          <a:bodyPr/>
          <a:lstStyle/>
          <a:p>
            <a:fld id="{E3DF3039-7344-492D-92C4-29B03C4269E8}" type="slidenum">
              <a:rPr lang="en-US" smtClean="0"/>
              <a:t>‹#›</a:t>
            </a:fld>
            <a:endParaRPr lang="en-US"/>
          </a:p>
        </p:txBody>
      </p:sp>
    </p:spTree>
    <p:extLst>
      <p:ext uri="{BB962C8B-B14F-4D97-AF65-F5344CB8AC3E}">
        <p14:creationId xmlns:p14="http://schemas.microsoft.com/office/powerpoint/2010/main" val="2343895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394BC-DC67-A655-D780-270F66706E5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4209F81-B886-A83B-8763-1F3D07A598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21AE04-1E3C-A7BC-A658-DD4C61AEC91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CB61CE2-A722-FDF8-E021-48CA3BE79E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6AA7C9-5540-DAEB-C802-43093E6C7FA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3B6FEA9-99A4-BA87-1890-98BDD836B371}"/>
              </a:ext>
            </a:extLst>
          </p:cNvPr>
          <p:cNvSpPr>
            <a:spLocks noGrp="1"/>
          </p:cNvSpPr>
          <p:nvPr>
            <p:ph type="dt" sz="half" idx="10"/>
          </p:nvPr>
        </p:nvSpPr>
        <p:spPr/>
        <p:txBody>
          <a:bodyPr/>
          <a:lstStyle/>
          <a:p>
            <a:fld id="{EB293E47-54BC-40E1-8C02-A020863EEE1A}" type="datetimeFigureOut">
              <a:rPr lang="en-US" smtClean="0"/>
              <a:t>2/23/2024</a:t>
            </a:fld>
            <a:endParaRPr lang="en-US"/>
          </a:p>
        </p:txBody>
      </p:sp>
      <p:sp>
        <p:nvSpPr>
          <p:cNvPr id="8" name="Footer Placeholder 7">
            <a:extLst>
              <a:ext uri="{FF2B5EF4-FFF2-40B4-BE49-F238E27FC236}">
                <a16:creationId xmlns:a16="http://schemas.microsoft.com/office/drawing/2014/main" id="{7FB3B4AB-A7E4-60E7-6433-32536A46B3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3F6ECC4-1A1B-7F09-0A86-0DDB5EF4CB28}"/>
              </a:ext>
            </a:extLst>
          </p:cNvPr>
          <p:cNvSpPr>
            <a:spLocks noGrp="1"/>
          </p:cNvSpPr>
          <p:nvPr>
            <p:ph type="sldNum" sz="quarter" idx="12"/>
          </p:nvPr>
        </p:nvSpPr>
        <p:spPr/>
        <p:txBody>
          <a:bodyPr/>
          <a:lstStyle/>
          <a:p>
            <a:fld id="{E3DF3039-7344-492D-92C4-29B03C4269E8}" type="slidenum">
              <a:rPr lang="en-US" smtClean="0"/>
              <a:t>‹#›</a:t>
            </a:fld>
            <a:endParaRPr lang="en-US"/>
          </a:p>
        </p:txBody>
      </p:sp>
    </p:spTree>
    <p:extLst>
      <p:ext uri="{BB962C8B-B14F-4D97-AF65-F5344CB8AC3E}">
        <p14:creationId xmlns:p14="http://schemas.microsoft.com/office/powerpoint/2010/main" val="2764213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40938-7DF8-E809-46F1-067CFC059BB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6A0697-4DFF-08BF-6CC2-2FE452290922}"/>
              </a:ext>
            </a:extLst>
          </p:cNvPr>
          <p:cNvSpPr>
            <a:spLocks noGrp="1"/>
          </p:cNvSpPr>
          <p:nvPr>
            <p:ph type="dt" sz="half" idx="10"/>
          </p:nvPr>
        </p:nvSpPr>
        <p:spPr/>
        <p:txBody>
          <a:bodyPr/>
          <a:lstStyle/>
          <a:p>
            <a:fld id="{EB293E47-54BC-40E1-8C02-A020863EEE1A}" type="datetimeFigureOut">
              <a:rPr lang="en-US" smtClean="0"/>
              <a:t>2/23/2024</a:t>
            </a:fld>
            <a:endParaRPr lang="en-US"/>
          </a:p>
        </p:txBody>
      </p:sp>
      <p:sp>
        <p:nvSpPr>
          <p:cNvPr id="4" name="Footer Placeholder 3">
            <a:extLst>
              <a:ext uri="{FF2B5EF4-FFF2-40B4-BE49-F238E27FC236}">
                <a16:creationId xmlns:a16="http://schemas.microsoft.com/office/drawing/2014/main" id="{DBBC0AD5-F6BD-5182-D8AB-4A2300CDC3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6F3536D-FFDE-E184-F505-2FD7D0889E39}"/>
              </a:ext>
            </a:extLst>
          </p:cNvPr>
          <p:cNvSpPr>
            <a:spLocks noGrp="1"/>
          </p:cNvSpPr>
          <p:nvPr>
            <p:ph type="sldNum" sz="quarter" idx="12"/>
          </p:nvPr>
        </p:nvSpPr>
        <p:spPr/>
        <p:txBody>
          <a:bodyPr/>
          <a:lstStyle/>
          <a:p>
            <a:fld id="{E3DF3039-7344-492D-92C4-29B03C4269E8}" type="slidenum">
              <a:rPr lang="en-US" smtClean="0"/>
              <a:t>‹#›</a:t>
            </a:fld>
            <a:endParaRPr lang="en-US"/>
          </a:p>
        </p:txBody>
      </p:sp>
    </p:spTree>
    <p:extLst>
      <p:ext uri="{BB962C8B-B14F-4D97-AF65-F5344CB8AC3E}">
        <p14:creationId xmlns:p14="http://schemas.microsoft.com/office/powerpoint/2010/main" val="675968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BDFF39-8963-C177-E4D5-22E1600CF2F2}"/>
              </a:ext>
            </a:extLst>
          </p:cNvPr>
          <p:cNvSpPr>
            <a:spLocks noGrp="1"/>
          </p:cNvSpPr>
          <p:nvPr>
            <p:ph type="dt" sz="half" idx="10"/>
          </p:nvPr>
        </p:nvSpPr>
        <p:spPr/>
        <p:txBody>
          <a:bodyPr/>
          <a:lstStyle/>
          <a:p>
            <a:fld id="{EB293E47-54BC-40E1-8C02-A020863EEE1A}" type="datetimeFigureOut">
              <a:rPr lang="en-US" smtClean="0"/>
              <a:t>2/23/2024</a:t>
            </a:fld>
            <a:endParaRPr lang="en-US"/>
          </a:p>
        </p:txBody>
      </p:sp>
      <p:sp>
        <p:nvSpPr>
          <p:cNvPr id="3" name="Footer Placeholder 2">
            <a:extLst>
              <a:ext uri="{FF2B5EF4-FFF2-40B4-BE49-F238E27FC236}">
                <a16:creationId xmlns:a16="http://schemas.microsoft.com/office/drawing/2014/main" id="{700BB529-6DBA-12F3-A4E8-8A604B21BF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FD18DB3-0946-7DE5-4750-3E3B7168ED5E}"/>
              </a:ext>
            </a:extLst>
          </p:cNvPr>
          <p:cNvSpPr>
            <a:spLocks noGrp="1"/>
          </p:cNvSpPr>
          <p:nvPr>
            <p:ph type="sldNum" sz="quarter" idx="12"/>
          </p:nvPr>
        </p:nvSpPr>
        <p:spPr/>
        <p:txBody>
          <a:bodyPr/>
          <a:lstStyle/>
          <a:p>
            <a:fld id="{E3DF3039-7344-492D-92C4-29B03C4269E8}" type="slidenum">
              <a:rPr lang="en-US" smtClean="0"/>
              <a:t>‹#›</a:t>
            </a:fld>
            <a:endParaRPr lang="en-US"/>
          </a:p>
        </p:txBody>
      </p:sp>
    </p:spTree>
    <p:extLst>
      <p:ext uri="{BB962C8B-B14F-4D97-AF65-F5344CB8AC3E}">
        <p14:creationId xmlns:p14="http://schemas.microsoft.com/office/powerpoint/2010/main" val="4259888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8E482-6427-C14D-4E2E-A9DBD9543B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73F66A-51E2-3D95-13A0-7A02177E3D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C51733-E3FF-3A59-83B9-C16387F9FA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F2D02E-318B-A227-F22C-D4FBC32DF9E9}"/>
              </a:ext>
            </a:extLst>
          </p:cNvPr>
          <p:cNvSpPr>
            <a:spLocks noGrp="1"/>
          </p:cNvSpPr>
          <p:nvPr>
            <p:ph type="dt" sz="half" idx="10"/>
          </p:nvPr>
        </p:nvSpPr>
        <p:spPr/>
        <p:txBody>
          <a:bodyPr/>
          <a:lstStyle/>
          <a:p>
            <a:fld id="{EB293E47-54BC-40E1-8C02-A020863EEE1A}" type="datetimeFigureOut">
              <a:rPr lang="en-US" smtClean="0"/>
              <a:t>2/23/2024</a:t>
            </a:fld>
            <a:endParaRPr lang="en-US"/>
          </a:p>
        </p:txBody>
      </p:sp>
      <p:sp>
        <p:nvSpPr>
          <p:cNvPr id="6" name="Footer Placeholder 5">
            <a:extLst>
              <a:ext uri="{FF2B5EF4-FFF2-40B4-BE49-F238E27FC236}">
                <a16:creationId xmlns:a16="http://schemas.microsoft.com/office/drawing/2014/main" id="{796B80D8-1020-6D29-1140-DB222B1DD1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425E6C-73E5-563F-8DCE-C9CCE4B0A261}"/>
              </a:ext>
            </a:extLst>
          </p:cNvPr>
          <p:cNvSpPr>
            <a:spLocks noGrp="1"/>
          </p:cNvSpPr>
          <p:nvPr>
            <p:ph type="sldNum" sz="quarter" idx="12"/>
          </p:nvPr>
        </p:nvSpPr>
        <p:spPr/>
        <p:txBody>
          <a:bodyPr/>
          <a:lstStyle/>
          <a:p>
            <a:fld id="{E3DF3039-7344-492D-92C4-29B03C4269E8}" type="slidenum">
              <a:rPr lang="en-US" smtClean="0"/>
              <a:t>‹#›</a:t>
            </a:fld>
            <a:endParaRPr lang="en-US"/>
          </a:p>
        </p:txBody>
      </p:sp>
    </p:spTree>
    <p:extLst>
      <p:ext uri="{BB962C8B-B14F-4D97-AF65-F5344CB8AC3E}">
        <p14:creationId xmlns:p14="http://schemas.microsoft.com/office/powerpoint/2010/main" val="927098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BCC2B-7BB6-5AE8-B983-301EA4D887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605EFB3-9DDF-C7F4-C1DD-DF82FD14C0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A02A920-107A-F532-68E6-5830C59B39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C1847E-882E-54BE-D5FF-CCD79DE0F0F0}"/>
              </a:ext>
            </a:extLst>
          </p:cNvPr>
          <p:cNvSpPr>
            <a:spLocks noGrp="1"/>
          </p:cNvSpPr>
          <p:nvPr>
            <p:ph type="dt" sz="half" idx="10"/>
          </p:nvPr>
        </p:nvSpPr>
        <p:spPr/>
        <p:txBody>
          <a:bodyPr/>
          <a:lstStyle/>
          <a:p>
            <a:fld id="{EB293E47-54BC-40E1-8C02-A020863EEE1A}" type="datetimeFigureOut">
              <a:rPr lang="en-US" smtClean="0"/>
              <a:t>2/23/2024</a:t>
            </a:fld>
            <a:endParaRPr lang="en-US"/>
          </a:p>
        </p:txBody>
      </p:sp>
      <p:sp>
        <p:nvSpPr>
          <p:cNvPr id="6" name="Footer Placeholder 5">
            <a:extLst>
              <a:ext uri="{FF2B5EF4-FFF2-40B4-BE49-F238E27FC236}">
                <a16:creationId xmlns:a16="http://schemas.microsoft.com/office/drawing/2014/main" id="{F0024727-5E73-8FE8-BE8F-FEB7C40044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248007-6213-3332-9267-BA1AD942979C}"/>
              </a:ext>
            </a:extLst>
          </p:cNvPr>
          <p:cNvSpPr>
            <a:spLocks noGrp="1"/>
          </p:cNvSpPr>
          <p:nvPr>
            <p:ph type="sldNum" sz="quarter" idx="12"/>
          </p:nvPr>
        </p:nvSpPr>
        <p:spPr/>
        <p:txBody>
          <a:bodyPr/>
          <a:lstStyle/>
          <a:p>
            <a:fld id="{E3DF3039-7344-492D-92C4-29B03C4269E8}" type="slidenum">
              <a:rPr lang="en-US" smtClean="0"/>
              <a:t>‹#›</a:t>
            </a:fld>
            <a:endParaRPr lang="en-US"/>
          </a:p>
        </p:txBody>
      </p:sp>
    </p:spTree>
    <p:extLst>
      <p:ext uri="{BB962C8B-B14F-4D97-AF65-F5344CB8AC3E}">
        <p14:creationId xmlns:p14="http://schemas.microsoft.com/office/powerpoint/2010/main" val="1646149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BFA539-A6BD-555F-546C-71EB4ED711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7E38B22-7A13-E312-6FD4-A50858AF1E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6278D4-4955-88F7-D60B-C1DFFCAD28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293E47-54BC-40E1-8C02-A020863EEE1A}" type="datetimeFigureOut">
              <a:rPr lang="en-US" smtClean="0"/>
              <a:t>2/23/2024</a:t>
            </a:fld>
            <a:endParaRPr lang="en-US"/>
          </a:p>
        </p:txBody>
      </p:sp>
      <p:sp>
        <p:nvSpPr>
          <p:cNvPr id="5" name="Footer Placeholder 4">
            <a:extLst>
              <a:ext uri="{FF2B5EF4-FFF2-40B4-BE49-F238E27FC236}">
                <a16:creationId xmlns:a16="http://schemas.microsoft.com/office/drawing/2014/main" id="{AA97B57D-3213-10FC-43FF-50847BA881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22F4401-43F7-A198-1E53-FEF351DA7B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DF3039-7344-492D-92C4-29B03C4269E8}" type="slidenum">
              <a:rPr lang="en-US" smtClean="0"/>
              <a:t>‹#›</a:t>
            </a:fld>
            <a:endParaRPr lang="en-US"/>
          </a:p>
        </p:txBody>
      </p:sp>
    </p:spTree>
    <p:extLst>
      <p:ext uri="{BB962C8B-B14F-4D97-AF65-F5344CB8AC3E}">
        <p14:creationId xmlns:p14="http://schemas.microsoft.com/office/powerpoint/2010/main" val="21281362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fif"/><Relationship Id="rId2" Type="http://schemas.openxmlformats.org/officeDocument/2006/relationships/image" Target="../media/image11.png"/><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 Id="rId4" Type="http://schemas.openxmlformats.org/officeDocument/2006/relationships/image" Target="../media/image30.jpeg"/></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4.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D88A871-C8A6-BD57-4911-DE545DA5E4BA}"/>
              </a:ext>
            </a:extLst>
          </p:cNvPr>
          <p:cNvSpPr/>
          <p:nvPr/>
        </p:nvSpPr>
        <p:spPr>
          <a:xfrm>
            <a:off x="0" y="145774"/>
            <a:ext cx="12364278" cy="6864626"/>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49108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CBBD99D-51C3-E2C6-7672-556E19E7D1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39813"/>
            <a:ext cx="2091502" cy="1186120"/>
          </a:xfrm>
          <a:prstGeom prst="rect">
            <a:avLst/>
          </a:prstGeom>
        </p:spPr>
      </p:pic>
      <p:sp>
        <p:nvSpPr>
          <p:cNvPr id="12" name="TextBox 11">
            <a:extLst>
              <a:ext uri="{FF2B5EF4-FFF2-40B4-BE49-F238E27FC236}">
                <a16:creationId xmlns:a16="http://schemas.microsoft.com/office/drawing/2014/main" id="{73A9132D-8591-D9C8-E72D-9E3E61748654}"/>
              </a:ext>
            </a:extLst>
          </p:cNvPr>
          <p:cNvSpPr txBox="1"/>
          <p:nvPr/>
        </p:nvSpPr>
        <p:spPr>
          <a:xfrm>
            <a:off x="442810" y="258420"/>
            <a:ext cx="6096000" cy="622799"/>
          </a:xfrm>
          <a:prstGeom prst="rect">
            <a:avLst/>
          </a:prstGeom>
          <a:noFill/>
        </p:spPr>
        <p:txBody>
          <a:bodyPr wrap="square">
            <a:spAutoFit/>
          </a:bodyPr>
          <a:lstStyle/>
          <a:p>
            <a:pPr algn="just">
              <a:lnSpc>
                <a:spcPct val="115000"/>
              </a:lnSpc>
              <a:spcAft>
                <a:spcPts val="1000"/>
              </a:spcAft>
            </a:pPr>
            <a:r>
              <a:rPr lang="en-US" altLang="en-US" sz="3200" b="1" dirty="0">
                <a:latin typeface="Times New Roman" panose="02020603050405020304" pitchFamily="18" charset="0"/>
                <a:cs typeface="Times New Roman" panose="02020603050405020304" pitchFamily="18" charset="0"/>
              </a:rPr>
              <a:t>1.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Ấn</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cuối</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kỉ</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XIX </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0C30EDC3-FF06-22ED-ADE3-B5E277B42034}"/>
              </a:ext>
            </a:extLst>
          </p:cNvPr>
          <p:cNvSpPr txBox="1"/>
          <p:nvPr/>
        </p:nvSpPr>
        <p:spPr>
          <a:xfrm>
            <a:off x="536956" y="1925933"/>
            <a:ext cx="6444664" cy="2932854"/>
          </a:xfrm>
          <a:prstGeom prst="rect">
            <a:avLst/>
          </a:prstGeom>
          <a:noFill/>
        </p:spPr>
        <p:txBody>
          <a:bodyPr wrap="square">
            <a:spAutoFit/>
          </a:bodyPr>
          <a:lstStyle/>
          <a:p>
            <a:r>
              <a:rPr kumimoji="0" lang="en-US" altLang="en-US" sz="3200" b="1" i="0" u="none" strike="noStrike" cap="none" normalizeH="0" baseline="0" dirty="0" err="1">
                <a:ln>
                  <a:noFill/>
                </a:ln>
                <a:solidFill>
                  <a:schemeClr val="tx1"/>
                </a:solidFill>
                <a:effectLst/>
                <a:latin typeface="Times New Roman" panose="02020603050405020304" pitchFamily="18" charset="0"/>
                <a:ea typeface="Times New Roman (Body CS)"/>
                <a:cs typeface="Times New Roman" panose="02020603050405020304" pitchFamily="18" charset="0"/>
              </a:rPr>
              <a:t>Nhóm</a:t>
            </a:r>
            <a:r>
              <a:rPr kumimoji="0" lang="en-US" altLang="en-US" sz="3200" b="1" i="0" u="none" strike="noStrike" cap="none" normalizeH="0" baseline="0" dirty="0">
                <a:ln>
                  <a:noFill/>
                </a:ln>
                <a:solidFill>
                  <a:schemeClr val="tx1"/>
                </a:solidFill>
                <a:effectLst/>
                <a:latin typeface="Times New Roman" panose="02020603050405020304" pitchFamily="18" charset="0"/>
                <a:ea typeface="Times New Roman (Body CS)"/>
                <a:cs typeface="Times New Roman" panose="02020603050405020304" pitchFamily="18" charset="0"/>
              </a:rPr>
              <a:t> 3: </a:t>
            </a:r>
            <a:r>
              <a:rPr kumimoji="0" lang="en-US" altLang="en-US" sz="3200" b="0" i="0" u="none" strike="noStrike" cap="none" normalizeH="0" baseline="0" dirty="0" err="1">
                <a:ln>
                  <a:noFill/>
                </a:ln>
                <a:solidFill>
                  <a:srgbClr val="FF0000"/>
                </a:solidFill>
                <a:effectLst/>
                <a:latin typeface="Times New Roman" panose="02020603050405020304" pitchFamily="18" charset="0"/>
                <a:ea typeface="Times New Roman (Body CS)"/>
                <a:cs typeface="Times New Roman (Body CS)"/>
              </a:rPr>
              <a:t>Xã</a:t>
            </a:r>
            <a:r>
              <a:rPr kumimoji="0" lang="en-US" altLang="en-US" sz="3200" b="0" i="0" u="none" strike="noStrike" cap="none" normalizeH="0" baseline="0" dirty="0">
                <a:ln>
                  <a:noFill/>
                </a:ln>
                <a:solidFill>
                  <a:srgbClr val="FF0000"/>
                </a:solidFill>
                <a:effectLst/>
                <a:latin typeface="Times New Roman" panose="02020603050405020304" pitchFamily="18" charset="0"/>
                <a:ea typeface="Times New Roman (Body CS)"/>
                <a:cs typeface="Times New Roman (Body CS)"/>
              </a:rPr>
              <a:t> </a:t>
            </a:r>
            <a:r>
              <a:rPr kumimoji="0" lang="en-US" altLang="en-US" sz="3200" b="0" i="0" u="none" strike="noStrike" cap="none" normalizeH="0" baseline="0" dirty="0" err="1">
                <a:ln>
                  <a:noFill/>
                </a:ln>
                <a:solidFill>
                  <a:srgbClr val="FF0000"/>
                </a:solidFill>
                <a:effectLst/>
                <a:latin typeface="Times New Roman" panose="02020603050405020304" pitchFamily="18" charset="0"/>
                <a:ea typeface="Times New Roman (Body CS)"/>
                <a:cs typeface="Times New Roman (Body CS)"/>
              </a:rPr>
              <a:t>hội</a:t>
            </a:r>
            <a:endParaRPr kumimoji="0" lang="en-US" altLang="en-US" sz="3200" b="0" i="0" u="none" strike="noStrike" cap="none" normalizeH="0" baseline="0" dirty="0">
              <a:ln>
                <a:noFill/>
              </a:ln>
              <a:solidFill>
                <a:srgbClr val="FF0000"/>
              </a:solidFill>
              <a:effectLst/>
              <a:latin typeface="Times New Roman" panose="02020603050405020304" pitchFamily="18" charset="0"/>
              <a:ea typeface="Times New Roman (Body CS)"/>
              <a:cs typeface="Times New Roman" panose="02020603050405020304" pitchFamily="18" charset="0"/>
            </a:endParaRPr>
          </a:p>
          <a:p>
            <a:pPr>
              <a:lnSpc>
                <a:spcPct val="115000"/>
              </a:lnSpc>
              <a:spcAft>
                <a:spcPts val="1000"/>
              </a:spcAft>
            </a:pPr>
            <a:r>
              <a:rPr lang="en-US" altLang="en-US" sz="3200" dirty="0" err="1">
                <a:latin typeface="Times New Roman" panose="02020603050405020304" pitchFamily="18" charset="0"/>
                <a:cs typeface="Times New Roman" panose="02020603050405020304" pitchFamily="18" charset="0"/>
              </a:rPr>
              <a:t>Khơi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sâu</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mâu</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thuẫn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về</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chủng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tộc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đẳng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cấp</a:t>
            </a:r>
            <a:r>
              <a:rPr lang="en-US" sz="3200" dirty="0">
                <a:effectLst/>
                <a:latin typeface="Times New Roman" panose="02020603050405020304" pitchFamily="18" charset="0"/>
                <a:cs typeface="Times New Roman" panose="02020603050405020304" pitchFamily="18" charset="0"/>
              </a:rPr>
              <a:t>.</a:t>
            </a:r>
          </a:p>
          <a:p>
            <a:pPr>
              <a:lnSpc>
                <a:spcPct val="115000"/>
              </a:lnSpc>
              <a:spcAft>
                <a:spcPts val="1000"/>
              </a:spcAft>
            </a:pPr>
            <a:r>
              <a:rPr lang="en-US" sz="3200" dirty="0">
                <a:effectLst/>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Chính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sách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ngu</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dân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cổ</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súy</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các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hủ</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tục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tệ</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nạn</a:t>
            </a:r>
            <a:endParaRPr lang="en-US" sz="3200" dirty="0">
              <a:latin typeface="Times New Roman" panose="02020603050405020304" pitchFamily="18" charset="0"/>
              <a:cs typeface="Times New Roman" panose="02020603050405020304" pitchFamily="18" charset="0"/>
            </a:endParaRPr>
          </a:p>
        </p:txBody>
      </p:sp>
      <p:grpSp>
        <p:nvGrpSpPr>
          <p:cNvPr id="18" name="Group 17">
            <a:extLst>
              <a:ext uri="{FF2B5EF4-FFF2-40B4-BE49-F238E27FC236}">
                <a16:creationId xmlns:a16="http://schemas.microsoft.com/office/drawing/2014/main" id="{13A8BD72-D319-58D3-14BA-280685231386}"/>
              </a:ext>
            </a:extLst>
          </p:cNvPr>
          <p:cNvGrpSpPr/>
          <p:nvPr/>
        </p:nvGrpSpPr>
        <p:grpSpPr>
          <a:xfrm>
            <a:off x="6981620" y="78587"/>
            <a:ext cx="5129603" cy="6700826"/>
            <a:chOff x="6981620" y="78586"/>
            <a:chExt cx="5129603" cy="6700826"/>
          </a:xfrm>
        </p:grpSpPr>
        <p:pic>
          <p:nvPicPr>
            <p:cNvPr id="14" name="Picture 13">
              <a:extLst>
                <a:ext uri="{FF2B5EF4-FFF2-40B4-BE49-F238E27FC236}">
                  <a16:creationId xmlns:a16="http://schemas.microsoft.com/office/drawing/2014/main" id="{5A91AFC8-481E-466A-E3BD-8710B4CC66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7148" y="3428999"/>
              <a:ext cx="5022089" cy="3350413"/>
            </a:xfrm>
            <a:prstGeom prst="rect">
              <a:avLst/>
            </a:prstGeom>
          </p:spPr>
        </p:pic>
        <p:pic>
          <p:nvPicPr>
            <p:cNvPr id="15" name="Picture 2" descr="C:\Users\Administrator.Y1EF2OHUAYAQIXO\Desktop\Lich-su-lop-11-bai-2-hinh-1.jpg">
              <a:extLst>
                <a:ext uri="{FF2B5EF4-FFF2-40B4-BE49-F238E27FC236}">
                  <a16:creationId xmlns:a16="http://schemas.microsoft.com/office/drawing/2014/main" id="{B9941807-3D47-1AB4-1801-1CB3B54F0C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1620" y="78586"/>
              <a:ext cx="5129603" cy="335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TextBox 16">
            <a:extLst>
              <a:ext uri="{FF2B5EF4-FFF2-40B4-BE49-F238E27FC236}">
                <a16:creationId xmlns:a16="http://schemas.microsoft.com/office/drawing/2014/main" id="{85111866-6408-1C67-DDD4-158D72055630}"/>
              </a:ext>
            </a:extLst>
          </p:cNvPr>
          <p:cNvSpPr txBox="1"/>
          <p:nvPr/>
        </p:nvSpPr>
        <p:spPr>
          <a:xfrm>
            <a:off x="442810" y="4890252"/>
            <a:ext cx="6096000" cy="1815882"/>
          </a:xfrm>
          <a:prstGeom prst="rect">
            <a:avLst/>
          </a:prstGeom>
          <a:noFill/>
        </p:spPr>
        <p:txBody>
          <a:bodyPr wrap="square">
            <a:spAutoFit/>
          </a:bodyPr>
          <a:lstStyle/>
          <a:p>
            <a:r>
              <a:rPr lang="pt-BR" sz="2800" dirty="0">
                <a:solidFill>
                  <a:srgbClr val="FF0000"/>
                </a:solidFill>
                <a:latin typeface="Times New Roman" panose="02020603050405020304" pitchFamily="18" charset="0"/>
                <a:cs typeface="Times New Roman" panose="02020603050405020304" pitchFamily="18" charset="0"/>
              </a:rPr>
              <a:t>=&gt;Mâu thuẫn giữa nhân dân Ấn Độ với thực dân Anh là mâu thuẫn cơ bản trong xã hội. Đó lànguyên nhân dẫn đến các cuộc đấu tranh giành độc lập ở Ấn Độ</a:t>
            </a:r>
            <a:endParaRPr lang="en-US" sz="2800" dirty="0">
              <a:solidFill>
                <a:srgbClr val="FF0000"/>
              </a:solidFill>
            </a:endParaRPr>
          </a:p>
        </p:txBody>
      </p:sp>
      <p:pic>
        <p:nvPicPr>
          <p:cNvPr id="3" name="Picture 2">
            <a:extLst>
              <a:ext uri="{FF2B5EF4-FFF2-40B4-BE49-F238E27FC236}">
                <a16:creationId xmlns:a16="http://schemas.microsoft.com/office/drawing/2014/main" id="{31717902-A620-254A-1613-8D49A5D20C20}"/>
              </a:ext>
            </a:extLst>
          </p:cNvPr>
          <p:cNvPicPr>
            <a:picLocks noChangeAspect="1"/>
          </p:cNvPicPr>
          <p:nvPr/>
        </p:nvPicPr>
        <p:blipFill>
          <a:blip r:embed="rId5"/>
          <a:stretch>
            <a:fillRect/>
          </a:stretch>
        </p:blipFill>
        <p:spPr>
          <a:xfrm>
            <a:off x="6889635" y="3428999"/>
            <a:ext cx="5302365" cy="3350414"/>
          </a:xfrm>
          <a:prstGeom prst="rect">
            <a:avLst/>
          </a:prstGeom>
        </p:spPr>
      </p:pic>
    </p:spTree>
    <p:extLst>
      <p:ext uri="{BB962C8B-B14F-4D97-AF65-F5344CB8AC3E}">
        <p14:creationId xmlns:p14="http://schemas.microsoft.com/office/powerpoint/2010/main" val="3498902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0-#ppt_w/2"/>
                                          </p:val>
                                        </p:tav>
                                        <p:tav tm="100000">
                                          <p:val>
                                            <p:strVal val="#ppt_x"/>
                                          </p:val>
                                        </p:tav>
                                      </p:tavLst>
                                    </p:anim>
                                    <p:anim calcmode="lin" valueType="num">
                                      <p:cBhvr additive="base">
                                        <p:cTn id="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CBBD99D-51C3-E2C6-7672-556E19E7D1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0075" y="0"/>
            <a:ext cx="3201970" cy="1815882"/>
          </a:xfrm>
          <a:prstGeom prst="rect">
            <a:avLst/>
          </a:prstGeom>
        </p:spPr>
      </p:pic>
      <p:sp>
        <p:nvSpPr>
          <p:cNvPr id="12" name="TextBox 11">
            <a:extLst>
              <a:ext uri="{FF2B5EF4-FFF2-40B4-BE49-F238E27FC236}">
                <a16:creationId xmlns:a16="http://schemas.microsoft.com/office/drawing/2014/main" id="{73A9132D-8591-D9C8-E72D-9E3E61748654}"/>
              </a:ext>
            </a:extLst>
          </p:cNvPr>
          <p:cNvSpPr txBox="1"/>
          <p:nvPr/>
        </p:nvSpPr>
        <p:spPr>
          <a:xfrm>
            <a:off x="442810" y="258420"/>
            <a:ext cx="6096000" cy="622799"/>
          </a:xfrm>
          <a:prstGeom prst="rect">
            <a:avLst/>
          </a:prstGeom>
          <a:noFill/>
        </p:spPr>
        <p:txBody>
          <a:bodyPr wrap="square">
            <a:spAutoFit/>
          </a:bodyPr>
          <a:lstStyle/>
          <a:p>
            <a:pPr algn="just">
              <a:lnSpc>
                <a:spcPct val="115000"/>
              </a:lnSpc>
              <a:spcAft>
                <a:spcPts val="1000"/>
              </a:spcAft>
            </a:pPr>
            <a:r>
              <a:rPr lang="en-US" altLang="en-US" sz="3200" b="1" dirty="0">
                <a:latin typeface="Times New Roman" panose="02020603050405020304" pitchFamily="18" charset="0"/>
                <a:cs typeface="Times New Roman" panose="02020603050405020304" pitchFamily="18" charset="0"/>
              </a:rPr>
              <a:t>1.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Ấn</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cuối</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kỉ</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XIX </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6D0DABBF-B3A7-8165-2EA8-296A7A56A91D}"/>
              </a:ext>
            </a:extLst>
          </p:cNvPr>
          <p:cNvGraphicFramePr>
            <a:graphicFrameLocks noGrp="1"/>
          </p:cNvGraphicFramePr>
          <p:nvPr>
            <p:extLst>
              <p:ext uri="{D42A27DB-BD31-4B8C-83A1-F6EECF244321}">
                <p14:modId xmlns:p14="http://schemas.microsoft.com/office/powerpoint/2010/main" val="1681732978"/>
              </p:ext>
            </p:extLst>
          </p:nvPr>
        </p:nvGraphicFramePr>
        <p:xfrm>
          <a:off x="442810" y="1812036"/>
          <a:ext cx="11576913" cy="5067935"/>
        </p:xfrm>
        <a:graphic>
          <a:graphicData uri="http://schemas.openxmlformats.org/drawingml/2006/table">
            <a:tbl>
              <a:tblPr firstRow="1" firstCol="1" bandRow="1">
                <a:tableStyleId>{93296810-A885-4BE3-A3E7-6D5BEEA58F35}</a:tableStyleId>
              </a:tblPr>
              <a:tblGrid>
                <a:gridCol w="3999299">
                  <a:extLst>
                    <a:ext uri="{9D8B030D-6E8A-4147-A177-3AD203B41FA5}">
                      <a16:colId xmlns:a16="http://schemas.microsoft.com/office/drawing/2014/main" val="3167458115"/>
                    </a:ext>
                  </a:extLst>
                </a:gridCol>
                <a:gridCol w="3910423">
                  <a:extLst>
                    <a:ext uri="{9D8B030D-6E8A-4147-A177-3AD203B41FA5}">
                      <a16:colId xmlns:a16="http://schemas.microsoft.com/office/drawing/2014/main" val="2159614213"/>
                    </a:ext>
                  </a:extLst>
                </a:gridCol>
                <a:gridCol w="3667191">
                  <a:extLst>
                    <a:ext uri="{9D8B030D-6E8A-4147-A177-3AD203B41FA5}">
                      <a16:colId xmlns:a16="http://schemas.microsoft.com/office/drawing/2014/main" val="3139770953"/>
                    </a:ext>
                  </a:extLst>
                </a:gridCol>
              </a:tblGrid>
              <a:tr h="228380">
                <a:tc>
                  <a:txBody>
                    <a:bodyPr/>
                    <a:lstStyle/>
                    <a:p>
                      <a:pPr algn="ctr">
                        <a:lnSpc>
                          <a:spcPct val="115000"/>
                        </a:lnSpc>
                        <a:spcAft>
                          <a:spcPts val="1000"/>
                        </a:spcAft>
                      </a:pPr>
                      <a:r>
                        <a:rPr lang="en-US" sz="2800" dirty="0" err="1">
                          <a:effectLst/>
                        </a:rPr>
                        <a:t>Nhóm</a:t>
                      </a:r>
                      <a:r>
                        <a:rPr lang="en-US" sz="2800" dirty="0">
                          <a:effectLst/>
                        </a:rPr>
                        <a:t> 1</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154" marR="68154" marT="0" marB="0"/>
                </a:tc>
                <a:tc>
                  <a:txBody>
                    <a:bodyPr/>
                    <a:lstStyle/>
                    <a:p>
                      <a:pPr algn="ctr">
                        <a:lnSpc>
                          <a:spcPct val="115000"/>
                        </a:lnSpc>
                        <a:spcAft>
                          <a:spcPts val="1000"/>
                        </a:spcAft>
                      </a:pPr>
                      <a:r>
                        <a:rPr lang="en-US" sz="2800" dirty="0" err="1">
                          <a:effectLst/>
                        </a:rPr>
                        <a:t>Nhóm</a:t>
                      </a:r>
                      <a:r>
                        <a:rPr lang="en-US" sz="2800" dirty="0">
                          <a:effectLst/>
                        </a:rPr>
                        <a:t> 2</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154" marR="68154" marT="0" marB="0"/>
                </a:tc>
                <a:tc>
                  <a:txBody>
                    <a:bodyPr/>
                    <a:lstStyle/>
                    <a:p>
                      <a:pPr algn="ctr">
                        <a:lnSpc>
                          <a:spcPct val="115000"/>
                        </a:lnSpc>
                        <a:spcAft>
                          <a:spcPts val="1000"/>
                        </a:spcAft>
                      </a:pPr>
                      <a:r>
                        <a:rPr lang="en-US" sz="2800" dirty="0" err="1">
                          <a:effectLst/>
                        </a:rPr>
                        <a:t>Nhóm</a:t>
                      </a:r>
                      <a:r>
                        <a:rPr lang="en-US" sz="2800" dirty="0">
                          <a:effectLst/>
                        </a:rPr>
                        <a:t> 3</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154" marR="68154" marT="0" marB="0"/>
                </a:tc>
                <a:extLst>
                  <a:ext uri="{0D108BD9-81ED-4DB2-BD59-A6C34878D82A}">
                    <a16:rowId xmlns:a16="http://schemas.microsoft.com/office/drawing/2014/main" val="4222212180"/>
                  </a:ext>
                </a:extLst>
              </a:tr>
              <a:tr h="228380">
                <a:tc>
                  <a:txBody>
                    <a:bodyPr/>
                    <a:lstStyle/>
                    <a:p>
                      <a:pPr algn="ctr">
                        <a:lnSpc>
                          <a:spcPct val="115000"/>
                        </a:lnSpc>
                        <a:spcAft>
                          <a:spcPts val="1000"/>
                        </a:spcAft>
                      </a:pPr>
                      <a:r>
                        <a:rPr lang="en-US" sz="2800" dirty="0" err="1">
                          <a:solidFill>
                            <a:srgbClr val="FF0000"/>
                          </a:solidFill>
                          <a:effectLst/>
                        </a:rPr>
                        <a:t>Chính</a:t>
                      </a:r>
                      <a:r>
                        <a:rPr lang="en-US" sz="2800" dirty="0">
                          <a:solidFill>
                            <a:srgbClr val="FF0000"/>
                          </a:solidFill>
                          <a:effectLst/>
                        </a:rPr>
                        <a:t> </a:t>
                      </a:r>
                      <a:r>
                        <a:rPr lang="en-US" sz="2800" dirty="0" err="1">
                          <a:solidFill>
                            <a:srgbClr val="FF0000"/>
                          </a:solidFill>
                          <a:effectLst/>
                        </a:rPr>
                        <a:t>trị</a:t>
                      </a:r>
                      <a:endPar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154" marR="68154" marT="0" marB="0"/>
                </a:tc>
                <a:tc>
                  <a:txBody>
                    <a:bodyPr/>
                    <a:lstStyle/>
                    <a:p>
                      <a:pPr algn="ctr">
                        <a:lnSpc>
                          <a:spcPct val="115000"/>
                        </a:lnSpc>
                        <a:spcAft>
                          <a:spcPts val="1000"/>
                        </a:spcAft>
                      </a:pPr>
                      <a:r>
                        <a:rPr lang="en-US" sz="2800" dirty="0" err="1">
                          <a:solidFill>
                            <a:srgbClr val="FF0000"/>
                          </a:solidFill>
                          <a:effectLst/>
                        </a:rPr>
                        <a:t>Kinh</a:t>
                      </a:r>
                      <a:r>
                        <a:rPr lang="en-US" sz="2800" dirty="0">
                          <a:solidFill>
                            <a:srgbClr val="FF0000"/>
                          </a:solidFill>
                          <a:effectLst/>
                        </a:rPr>
                        <a:t> </a:t>
                      </a:r>
                      <a:r>
                        <a:rPr lang="en-US" sz="2800" dirty="0" err="1">
                          <a:solidFill>
                            <a:srgbClr val="FF0000"/>
                          </a:solidFill>
                          <a:effectLst/>
                        </a:rPr>
                        <a:t>tế</a:t>
                      </a:r>
                      <a:endPar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154" marR="68154" marT="0" marB="0"/>
                </a:tc>
                <a:tc>
                  <a:txBody>
                    <a:bodyPr/>
                    <a:lstStyle/>
                    <a:p>
                      <a:pPr algn="ctr">
                        <a:lnSpc>
                          <a:spcPct val="115000"/>
                        </a:lnSpc>
                        <a:spcAft>
                          <a:spcPts val="1000"/>
                        </a:spcAft>
                      </a:pPr>
                      <a:r>
                        <a:rPr lang="en-US" sz="2800" dirty="0" err="1">
                          <a:solidFill>
                            <a:srgbClr val="FF0000"/>
                          </a:solidFill>
                          <a:effectLst/>
                        </a:rPr>
                        <a:t>Xã</a:t>
                      </a:r>
                      <a:r>
                        <a:rPr lang="en-US" sz="2800" dirty="0">
                          <a:solidFill>
                            <a:srgbClr val="FF0000"/>
                          </a:solidFill>
                          <a:effectLst/>
                        </a:rPr>
                        <a:t> </a:t>
                      </a:r>
                      <a:r>
                        <a:rPr lang="en-US" sz="2800" dirty="0" err="1">
                          <a:solidFill>
                            <a:srgbClr val="FF0000"/>
                          </a:solidFill>
                          <a:effectLst/>
                        </a:rPr>
                        <a:t>hội</a:t>
                      </a:r>
                      <a:endPar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154" marR="68154" marT="0" marB="0"/>
                </a:tc>
                <a:extLst>
                  <a:ext uri="{0D108BD9-81ED-4DB2-BD59-A6C34878D82A}">
                    <a16:rowId xmlns:a16="http://schemas.microsoft.com/office/drawing/2014/main" val="30533858"/>
                  </a:ext>
                </a:extLst>
              </a:tr>
              <a:tr h="3894577">
                <a:tc>
                  <a:txBody>
                    <a:bodyPr/>
                    <a:lstStyle/>
                    <a:p>
                      <a:pPr>
                        <a:lnSpc>
                          <a:spcPct val="115000"/>
                        </a:lnSpc>
                        <a:spcAft>
                          <a:spcPts val="1000"/>
                        </a:spcAft>
                      </a:pPr>
                      <a:r>
                        <a:rPr lang="en-US" sz="2800" dirty="0">
                          <a:effectLst/>
                        </a:rPr>
                        <a:t>- </a:t>
                      </a:r>
                      <a:r>
                        <a:rPr lang="en-US" sz="2800" dirty="0" err="1">
                          <a:effectLst/>
                        </a:rPr>
                        <a:t>Trực</a:t>
                      </a:r>
                      <a:r>
                        <a:rPr lang="en-US" sz="2800" dirty="0">
                          <a:effectLst/>
                        </a:rPr>
                        <a:t> </a:t>
                      </a:r>
                      <a:r>
                        <a:rPr lang="en-US" sz="2800" dirty="0" err="1">
                          <a:effectLst/>
                        </a:rPr>
                        <a:t>tiếp</a:t>
                      </a:r>
                      <a:r>
                        <a:rPr lang="en-US" sz="2800" dirty="0">
                          <a:effectLst/>
                        </a:rPr>
                        <a:t> </a:t>
                      </a:r>
                      <a:r>
                        <a:rPr lang="en-US" sz="2800" dirty="0" err="1">
                          <a:effectLst/>
                        </a:rPr>
                        <a:t>cai</a:t>
                      </a:r>
                      <a:r>
                        <a:rPr lang="en-US" sz="2800" dirty="0">
                          <a:effectLst/>
                        </a:rPr>
                        <a:t> </a:t>
                      </a:r>
                      <a:r>
                        <a:rPr lang="en-US" sz="2800" dirty="0" err="1">
                          <a:effectLst/>
                        </a:rPr>
                        <a:t>trị</a:t>
                      </a:r>
                      <a:endParaRPr lang="en-US" sz="2800" dirty="0">
                        <a:effectLst/>
                      </a:endParaRPr>
                    </a:p>
                    <a:p>
                      <a:pPr>
                        <a:lnSpc>
                          <a:spcPct val="115000"/>
                        </a:lnSpc>
                        <a:spcAft>
                          <a:spcPts val="1000"/>
                        </a:spcAft>
                      </a:pPr>
                      <a:r>
                        <a:rPr lang="en-US" sz="2800" dirty="0">
                          <a:effectLst/>
                        </a:rPr>
                        <a:t>- </a:t>
                      </a:r>
                      <a:r>
                        <a:rPr lang="en-US" sz="2800" dirty="0" err="1">
                          <a:effectLst/>
                        </a:rPr>
                        <a:t>Thực</a:t>
                      </a:r>
                      <a:r>
                        <a:rPr lang="en-US" sz="2800" dirty="0">
                          <a:effectLst/>
                        </a:rPr>
                        <a:t> </a:t>
                      </a:r>
                      <a:r>
                        <a:rPr lang="en-US" sz="2800" dirty="0" err="1">
                          <a:effectLst/>
                        </a:rPr>
                        <a:t>hiện</a:t>
                      </a:r>
                      <a:r>
                        <a:rPr lang="en-US" sz="2800" dirty="0">
                          <a:effectLst/>
                        </a:rPr>
                        <a:t> </a:t>
                      </a:r>
                      <a:r>
                        <a:rPr lang="en-US" sz="2800" dirty="0" err="1">
                          <a:effectLst/>
                        </a:rPr>
                        <a:t>chính</a:t>
                      </a:r>
                      <a:r>
                        <a:rPr lang="en-US" sz="2800" dirty="0">
                          <a:effectLst/>
                        </a:rPr>
                        <a:t> </a:t>
                      </a:r>
                      <a:r>
                        <a:rPr lang="en-US" sz="2800" dirty="0" err="1">
                          <a:effectLst/>
                        </a:rPr>
                        <a:t>sách</a:t>
                      </a:r>
                      <a:r>
                        <a:rPr lang="en-US" sz="2800" dirty="0">
                          <a:effectLst/>
                        </a:rPr>
                        <a:t> </a:t>
                      </a:r>
                      <a:r>
                        <a:rPr lang="en-US" sz="2800" dirty="0" err="1">
                          <a:effectLst/>
                        </a:rPr>
                        <a:t>nhượng</a:t>
                      </a:r>
                      <a:r>
                        <a:rPr lang="en-US" sz="2800" dirty="0">
                          <a:effectLst/>
                        </a:rPr>
                        <a:t> </a:t>
                      </a:r>
                      <a:r>
                        <a:rPr lang="en-US" sz="2800" dirty="0" err="1">
                          <a:effectLst/>
                        </a:rPr>
                        <a:t>bộ</a:t>
                      </a:r>
                      <a:r>
                        <a:rPr lang="en-US" sz="2800" dirty="0">
                          <a:effectLst/>
                        </a:rPr>
                        <a:t>  </a:t>
                      </a:r>
                      <a:r>
                        <a:rPr lang="en-US" sz="2800" dirty="0" err="1">
                          <a:effectLst/>
                        </a:rPr>
                        <a:t>tầng</a:t>
                      </a:r>
                      <a:r>
                        <a:rPr lang="en-US" sz="2800" dirty="0">
                          <a:effectLst/>
                        </a:rPr>
                        <a:t> </a:t>
                      </a:r>
                      <a:r>
                        <a:rPr lang="en-US" sz="2800" dirty="0" err="1">
                          <a:effectLst/>
                        </a:rPr>
                        <a:t>lớp</a:t>
                      </a:r>
                      <a:r>
                        <a:rPr lang="en-US" sz="2800" dirty="0">
                          <a:effectLst/>
                        </a:rPr>
                        <a:t> </a:t>
                      </a:r>
                      <a:r>
                        <a:rPr lang="en-US" sz="2800" dirty="0" err="1">
                          <a:effectLst/>
                        </a:rPr>
                        <a:t>trên</a:t>
                      </a:r>
                      <a:r>
                        <a:rPr lang="en-US" sz="2800" dirty="0">
                          <a:effectLst/>
                        </a:rPr>
                        <a:t> </a:t>
                      </a:r>
                      <a:r>
                        <a:rPr lang="en-US" sz="2800" dirty="0" err="1">
                          <a:effectLst/>
                        </a:rPr>
                        <a:t>của</a:t>
                      </a:r>
                      <a:r>
                        <a:rPr lang="en-US" sz="2800" dirty="0">
                          <a:effectLst/>
                        </a:rPr>
                        <a:t> </a:t>
                      </a:r>
                      <a:r>
                        <a:rPr lang="en-US" sz="2800" dirty="0" err="1">
                          <a:effectLst/>
                        </a:rPr>
                        <a:t>phong</a:t>
                      </a:r>
                      <a:r>
                        <a:rPr lang="en-US" sz="2800" dirty="0">
                          <a:effectLst/>
                        </a:rPr>
                        <a:t> </a:t>
                      </a:r>
                      <a:r>
                        <a:rPr lang="en-US" sz="2800" dirty="0" err="1">
                          <a:effectLst/>
                        </a:rPr>
                        <a:t>kiến</a:t>
                      </a:r>
                      <a:r>
                        <a:rPr lang="en-US" sz="2800" dirty="0">
                          <a:effectLst/>
                        </a:rPr>
                        <a:t> </a:t>
                      </a:r>
                      <a:r>
                        <a:rPr lang="en-US" sz="2800" dirty="0" err="1">
                          <a:effectLst/>
                        </a:rPr>
                        <a:t>bản</a:t>
                      </a:r>
                      <a:r>
                        <a:rPr lang="en-US" sz="2800" dirty="0">
                          <a:effectLst/>
                        </a:rPr>
                        <a:t> </a:t>
                      </a:r>
                      <a:r>
                        <a:rPr lang="en-US" sz="2800" dirty="0" err="1">
                          <a:effectLst/>
                        </a:rPr>
                        <a:t>xứ</a:t>
                      </a:r>
                      <a:r>
                        <a:rPr lang="en-US" sz="2800" dirty="0">
                          <a:effectLst/>
                        </a:rPr>
                        <a:t>, </a:t>
                      </a:r>
                      <a:r>
                        <a:rPr lang="en-US" sz="2800" dirty="0" err="1">
                          <a:effectLst/>
                        </a:rPr>
                        <a:t>biến</a:t>
                      </a:r>
                      <a:r>
                        <a:rPr lang="en-US" sz="2800" dirty="0">
                          <a:effectLst/>
                        </a:rPr>
                        <a:t> </a:t>
                      </a:r>
                      <a:r>
                        <a:rPr lang="en-US" sz="2800" dirty="0" err="1">
                          <a:effectLst/>
                        </a:rPr>
                        <a:t>thành</a:t>
                      </a:r>
                      <a:r>
                        <a:rPr lang="en-US" sz="2800" dirty="0">
                          <a:effectLst/>
                        </a:rPr>
                        <a:t>  </a:t>
                      </a:r>
                      <a:r>
                        <a:rPr lang="en-US" sz="2800" dirty="0" err="1">
                          <a:effectLst/>
                        </a:rPr>
                        <a:t>tay</a:t>
                      </a:r>
                      <a:r>
                        <a:rPr lang="en-US" sz="2800" dirty="0">
                          <a:effectLst/>
                        </a:rPr>
                        <a:t> </a:t>
                      </a:r>
                      <a:r>
                        <a:rPr lang="en-US" sz="2800" dirty="0" err="1">
                          <a:effectLst/>
                        </a:rPr>
                        <a:t>sai</a:t>
                      </a:r>
                      <a:r>
                        <a:rPr lang="en-US" sz="2800" dirty="0">
                          <a:effectLst/>
                        </a:rPr>
                        <a:t>.</a:t>
                      </a:r>
                    </a:p>
                    <a:p>
                      <a:pPr>
                        <a:lnSpc>
                          <a:spcPct val="115000"/>
                        </a:lnSpc>
                        <a:spcAft>
                          <a:spcPts val="1000"/>
                        </a:spcAft>
                      </a:pPr>
                      <a:r>
                        <a:rPr lang="en-US" sz="2800" dirty="0">
                          <a:effectLst/>
                        </a:rPr>
                        <a:t>- </a:t>
                      </a:r>
                      <a:r>
                        <a:rPr lang="en-US" sz="2800" dirty="0" err="1">
                          <a:effectLst/>
                        </a:rPr>
                        <a:t>Khơi</a:t>
                      </a:r>
                      <a:r>
                        <a:rPr lang="en-US" sz="2800" dirty="0">
                          <a:effectLst/>
                        </a:rPr>
                        <a:t> </a:t>
                      </a:r>
                      <a:r>
                        <a:rPr lang="en-US" sz="2800" dirty="0" err="1">
                          <a:effectLst/>
                        </a:rPr>
                        <a:t>sâu</a:t>
                      </a:r>
                      <a:r>
                        <a:rPr lang="en-US" sz="2800" dirty="0">
                          <a:effectLst/>
                        </a:rPr>
                        <a:t> </a:t>
                      </a:r>
                      <a:r>
                        <a:rPr lang="en-US" sz="2800" dirty="0" err="1">
                          <a:effectLst/>
                        </a:rPr>
                        <a:t>sự</a:t>
                      </a:r>
                      <a:r>
                        <a:rPr lang="en-US" sz="2800" dirty="0">
                          <a:effectLst/>
                        </a:rPr>
                        <a:t> </a:t>
                      </a:r>
                      <a:r>
                        <a:rPr lang="en-US" sz="2800" dirty="0" err="1">
                          <a:effectLst/>
                        </a:rPr>
                        <a:t>khác</a:t>
                      </a:r>
                      <a:r>
                        <a:rPr lang="en-US" sz="2800" dirty="0">
                          <a:effectLst/>
                        </a:rPr>
                        <a:t> </a:t>
                      </a:r>
                      <a:r>
                        <a:rPr lang="en-US" sz="2800" dirty="0" err="1">
                          <a:effectLst/>
                        </a:rPr>
                        <a:t>biệt</a:t>
                      </a:r>
                      <a:r>
                        <a:rPr lang="en-US" sz="2800" dirty="0">
                          <a:effectLst/>
                        </a:rPr>
                        <a:t> </a:t>
                      </a:r>
                      <a:r>
                        <a:rPr lang="en-US" sz="2800" dirty="0" err="1">
                          <a:effectLst/>
                        </a:rPr>
                        <a:t>về</a:t>
                      </a:r>
                      <a:r>
                        <a:rPr lang="en-US" sz="2800" dirty="0">
                          <a:effectLst/>
                        </a:rPr>
                        <a:t> </a:t>
                      </a:r>
                      <a:r>
                        <a:rPr lang="en-US" sz="2800" dirty="0" err="1">
                          <a:effectLst/>
                        </a:rPr>
                        <a:t>chủng</a:t>
                      </a:r>
                      <a:r>
                        <a:rPr lang="en-US" sz="2800" dirty="0">
                          <a:effectLst/>
                        </a:rPr>
                        <a:t> </a:t>
                      </a:r>
                      <a:r>
                        <a:rPr lang="en-US" sz="2800" dirty="0" err="1">
                          <a:effectLst/>
                        </a:rPr>
                        <a:t>tộc</a:t>
                      </a:r>
                      <a:r>
                        <a:rPr lang="en-US" sz="2800" dirty="0">
                          <a:effectLst/>
                        </a:rPr>
                        <a:t> </a:t>
                      </a:r>
                      <a:r>
                        <a:rPr lang="en-US" sz="2800" dirty="0" err="1">
                          <a:effectLst/>
                        </a:rPr>
                        <a:t>và</a:t>
                      </a:r>
                      <a:r>
                        <a:rPr lang="en-US" sz="2800" dirty="0">
                          <a:effectLst/>
                        </a:rPr>
                        <a:t> </a:t>
                      </a:r>
                      <a:r>
                        <a:rPr lang="en-US" sz="2800" dirty="0" err="1">
                          <a:effectLst/>
                        </a:rPr>
                        <a:t>tôn</a:t>
                      </a:r>
                      <a:r>
                        <a:rPr lang="en-US" sz="2800" dirty="0">
                          <a:effectLst/>
                        </a:rPr>
                        <a:t> </a:t>
                      </a:r>
                      <a:r>
                        <a:rPr lang="en-US" sz="2800" dirty="0" err="1">
                          <a:effectLst/>
                        </a:rPr>
                        <a:t>giáo</a:t>
                      </a:r>
                      <a:r>
                        <a:rPr lang="en-US" sz="2800" dirty="0">
                          <a:effectLst/>
                        </a:rPr>
                        <a:t> ở </a:t>
                      </a:r>
                      <a:r>
                        <a:rPr lang="en-US" sz="2800" dirty="0" err="1">
                          <a:effectLst/>
                        </a:rPr>
                        <a:t>Ấn</a:t>
                      </a:r>
                      <a:r>
                        <a:rPr lang="en-US" sz="2800" dirty="0">
                          <a:effectLst/>
                        </a:rPr>
                        <a:t> </a:t>
                      </a:r>
                      <a:r>
                        <a:rPr lang="en-US" sz="2800" dirty="0" err="1">
                          <a:effectLst/>
                        </a:rPr>
                        <a:t>Độ</a:t>
                      </a:r>
                      <a:r>
                        <a:rPr lang="en-US" sz="2800" dirty="0">
                          <a:effectLst/>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154" marR="68154" marT="0" marB="0"/>
                </a:tc>
                <a:tc>
                  <a:txBody>
                    <a:bodyPr/>
                    <a:lstStyle/>
                    <a:p>
                      <a:pPr>
                        <a:lnSpc>
                          <a:spcPct val="115000"/>
                        </a:lnSpc>
                        <a:spcAft>
                          <a:spcPts val="1000"/>
                        </a:spcAft>
                      </a:pPr>
                      <a:r>
                        <a:rPr lang="en-US" sz="2800" dirty="0">
                          <a:effectLst/>
                        </a:rPr>
                        <a:t>- </a:t>
                      </a:r>
                      <a:r>
                        <a:rPr lang="en-US" sz="2800" dirty="0" err="1">
                          <a:effectLst/>
                        </a:rPr>
                        <a:t>Cướp</a:t>
                      </a:r>
                      <a:r>
                        <a:rPr lang="en-US" sz="2800" dirty="0">
                          <a:effectLst/>
                        </a:rPr>
                        <a:t> </a:t>
                      </a:r>
                      <a:r>
                        <a:rPr lang="en-US" sz="2800" dirty="0" err="1">
                          <a:effectLst/>
                        </a:rPr>
                        <a:t>đoạt</a:t>
                      </a:r>
                      <a:r>
                        <a:rPr lang="en-US" sz="2800" dirty="0">
                          <a:effectLst/>
                        </a:rPr>
                        <a:t> </a:t>
                      </a:r>
                      <a:r>
                        <a:rPr lang="en-US" sz="2800" dirty="0" err="1">
                          <a:effectLst/>
                        </a:rPr>
                        <a:t>ruộng</a:t>
                      </a:r>
                      <a:r>
                        <a:rPr lang="en-US" sz="2800" dirty="0">
                          <a:effectLst/>
                        </a:rPr>
                        <a:t> </a:t>
                      </a:r>
                      <a:r>
                        <a:rPr lang="en-US" sz="2800" dirty="0" err="1">
                          <a:effectLst/>
                        </a:rPr>
                        <a:t>đất</a:t>
                      </a:r>
                      <a:r>
                        <a:rPr lang="en-US" sz="2800" dirty="0">
                          <a:effectLst/>
                        </a:rPr>
                        <a:t> </a:t>
                      </a:r>
                      <a:r>
                        <a:rPr lang="en-US" sz="2800" dirty="0" err="1">
                          <a:effectLst/>
                        </a:rPr>
                        <a:t>lập</a:t>
                      </a:r>
                      <a:r>
                        <a:rPr lang="en-US" sz="2800" dirty="0">
                          <a:effectLst/>
                        </a:rPr>
                        <a:t> </a:t>
                      </a:r>
                      <a:r>
                        <a:rPr lang="en-US" sz="2800" dirty="0" err="1">
                          <a:effectLst/>
                        </a:rPr>
                        <a:t>đồn</a:t>
                      </a:r>
                      <a:r>
                        <a:rPr lang="en-US" sz="2800" dirty="0">
                          <a:effectLst/>
                        </a:rPr>
                        <a:t> </a:t>
                      </a:r>
                      <a:r>
                        <a:rPr lang="en-US" sz="2800" dirty="0" err="1">
                          <a:effectLst/>
                        </a:rPr>
                        <a:t>điền</a:t>
                      </a:r>
                      <a:r>
                        <a:rPr lang="en-US" sz="2800" dirty="0">
                          <a:effectLst/>
                        </a:rPr>
                        <a:t>.</a:t>
                      </a:r>
                    </a:p>
                    <a:p>
                      <a:pPr>
                        <a:lnSpc>
                          <a:spcPct val="115000"/>
                        </a:lnSpc>
                        <a:spcAft>
                          <a:spcPts val="1000"/>
                        </a:spcAft>
                      </a:pPr>
                      <a:r>
                        <a:rPr lang="en-US" sz="2800" dirty="0">
                          <a:effectLst/>
                        </a:rPr>
                        <a:t>- </a:t>
                      </a:r>
                      <a:r>
                        <a:rPr lang="en-US" sz="2800" dirty="0" err="1">
                          <a:effectLst/>
                        </a:rPr>
                        <a:t>Khai</a:t>
                      </a:r>
                      <a:r>
                        <a:rPr lang="en-US" sz="2800" dirty="0">
                          <a:effectLst/>
                        </a:rPr>
                        <a:t> </a:t>
                      </a:r>
                      <a:r>
                        <a:rPr lang="en-US" sz="2800" dirty="0" err="1">
                          <a:effectLst/>
                        </a:rPr>
                        <a:t>thác</a:t>
                      </a:r>
                      <a:r>
                        <a:rPr lang="en-US" sz="2800" dirty="0">
                          <a:effectLst/>
                        </a:rPr>
                        <a:t> </a:t>
                      </a:r>
                      <a:r>
                        <a:rPr lang="en-US" sz="2800" dirty="0" err="1">
                          <a:effectLst/>
                        </a:rPr>
                        <a:t>mỏ</a:t>
                      </a:r>
                      <a:r>
                        <a:rPr lang="en-US" sz="2800" dirty="0">
                          <a:effectLst/>
                        </a:rPr>
                        <a:t>, </a:t>
                      </a:r>
                      <a:r>
                        <a:rPr lang="en-US" sz="2800" dirty="0" err="1">
                          <a:effectLst/>
                        </a:rPr>
                        <a:t>phát</a:t>
                      </a:r>
                      <a:r>
                        <a:rPr lang="en-US" sz="2800" dirty="0">
                          <a:effectLst/>
                        </a:rPr>
                        <a:t> </a:t>
                      </a:r>
                      <a:r>
                        <a:rPr lang="en-US" sz="2800" dirty="0" err="1">
                          <a:effectLst/>
                        </a:rPr>
                        <a:t>triển</a:t>
                      </a:r>
                      <a:r>
                        <a:rPr lang="en-US" sz="2800" dirty="0">
                          <a:effectLst/>
                        </a:rPr>
                        <a:t> </a:t>
                      </a:r>
                      <a:r>
                        <a:rPr lang="en-US" sz="2800" dirty="0" err="1">
                          <a:effectLst/>
                        </a:rPr>
                        <a:t>công</a:t>
                      </a:r>
                      <a:r>
                        <a:rPr lang="en-US" sz="2800" dirty="0">
                          <a:effectLst/>
                        </a:rPr>
                        <a:t> </a:t>
                      </a:r>
                      <a:r>
                        <a:rPr lang="en-US" sz="2800" dirty="0" err="1">
                          <a:effectLst/>
                        </a:rPr>
                        <a:t>nghiệp</a:t>
                      </a:r>
                      <a:r>
                        <a:rPr lang="en-US" sz="2800" dirty="0">
                          <a:effectLst/>
                        </a:rPr>
                        <a:t> </a:t>
                      </a:r>
                      <a:r>
                        <a:rPr lang="en-US" sz="2800" dirty="0" err="1">
                          <a:effectLst/>
                        </a:rPr>
                        <a:t>chế</a:t>
                      </a:r>
                      <a:r>
                        <a:rPr lang="en-US" sz="2800" dirty="0">
                          <a:effectLst/>
                        </a:rPr>
                        <a:t> </a:t>
                      </a:r>
                      <a:r>
                        <a:rPr lang="en-US" sz="2800" dirty="0" err="1">
                          <a:effectLst/>
                        </a:rPr>
                        <a:t>biến</a:t>
                      </a:r>
                      <a:r>
                        <a:rPr lang="en-US" sz="2800" dirty="0">
                          <a:effectLst/>
                        </a:rPr>
                        <a:t>, </a:t>
                      </a:r>
                      <a:r>
                        <a:rPr lang="en-US" sz="2800" dirty="0" err="1">
                          <a:effectLst/>
                        </a:rPr>
                        <a:t>mở</a:t>
                      </a:r>
                      <a:r>
                        <a:rPr lang="en-US" sz="2800" dirty="0">
                          <a:effectLst/>
                        </a:rPr>
                        <a:t> </a:t>
                      </a:r>
                      <a:r>
                        <a:rPr lang="en-US" sz="2800" dirty="0" err="1">
                          <a:effectLst/>
                        </a:rPr>
                        <a:t>mang</a:t>
                      </a:r>
                      <a:r>
                        <a:rPr lang="en-US" sz="2800" dirty="0">
                          <a:effectLst/>
                        </a:rPr>
                        <a:t> </a:t>
                      </a:r>
                      <a:r>
                        <a:rPr lang="en-US" sz="2800" dirty="0" err="1">
                          <a:effectLst/>
                        </a:rPr>
                        <a:t>giao</a:t>
                      </a:r>
                      <a:r>
                        <a:rPr lang="en-US" sz="2800" dirty="0">
                          <a:effectLst/>
                        </a:rPr>
                        <a:t> </a:t>
                      </a:r>
                      <a:r>
                        <a:rPr lang="en-US" sz="2800" dirty="0" err="1">
                          <a:effectLst/>
                        </a:rPr>
                        <a:t>thông</a:t>
                      </a:r>
                      <a:r>
                        <a:rPr lang="en-US" sz="2800" dirty="0">
                          <a:effectLst/>
                        </a:rPr>
                        <a:t> </a:t>
                      </a:r>
                      <a:r>
                        <a:rPr lang="en-US" sz="2800" dirty="0" err="1">
                          <a:effectLst/>
                        </a:rPr>
                        <a:t>vận</a:t>
                      </a:r>
                      <a:r>
                        <a:rPr lang="en-US" sz="2800" dirty="0">
                          <a:effectLst/>
                        </a:rPr>
                        <a:t> </a:t>
                      </a:r>
                      <a:r>
                        <a:rPr lang="en-US" sz="2800" dirty="0" err="1">
                          <a:effectLst/>
                        </a:rPr>
                        <a:t>tải</a:t>
                      </a:r>
                      <a:r>
                        <a:rPr lang="en-US" sz="2800" dirty="0">
                          <a:effectLst/>
                        </a:rPr>
                        <a:t>.</a:t>
                      </a:r>
                    </a:p>
                    <a:p>
                      <a:pPr marL="457200" algn="just">
                        <a:lnSpc>
                          <a:spcPct val="115000"/>
                        </a:lnSpc>
                        <a:spcAft>
                          <a:spcPts val="1000"/>
                        </a:spcAft>
                      </a:pPr>
                      <a:r>
                        <a:rPr lang="en-US" sz="2800" dirty="0">
                          <a:effectLst/>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154" marR="68154" marT="0" marB="0"/>
                </a:tc>
                <a:tc>
                  <a:txBody>
                    <a:bodyPr/>
                    <a:lstStyle/>
                    <a:p>
                      <a:pPr>
                        <a:lnSpc>
                          <a:spcPct val="115000"/>
                        </a:lnSpc>
                        <a:spcAft>
                          <a:spcPts val="1000"/>
                        </a:spcAft>
                      </a:pPr>
                      <a:r>
                        <a:rPr lang="en-US" sz="2800" dirty="0">
                          <a:effectLst/>
                        </a:rPr>
                        <a:t>- </a:t>
                      </a:r>
                      <a:r>
                        <a:rPr lang="en-US" sz="2800" dirty="0" err="1">
                          <a:effectLst/>
                        </a:rPr>
                        <a:t>Khơi</a:t>
                      </a:r>
                      <a:r>
                        <a:rPr lang="en-US" sz="2800" dirty="0">
                          <a:effectLst/>
                        </a:rPr>
                        <a:t> </a:t>
                      </a:r>
                      <a:r>
                        <a:rPr lang="en-US" sz="2800" dirty="0" err="1">
                          <a:effectLst/>
                        </a:rPr>
                        <a:t>sâu</a:t>
                      </a:r>
                      <a:r>
                        <a:rPr lang="en-US" sz="2800" dirty="0">
                          <a:effectLst/>
                        </a:rPr>
                        <a:t> </a:t>
                      </a:r>
                      <a:r>
                        <a:rPr lang="en-US" sz="2800" dirty="0" err="1">
                          <a:effectLst/>
                        </a:rPr>
                        <a:t>mâu</a:t>
                      </a:r>
                      <a:r>
                        <a:rPr lang="en-US" sz="2800" dirty="0">
                          <a:effectLst/>
                        </a:rPr>
                        <a:t> </a:t>
                      </a:r>
                      <a:r>
                        <a:rPr lang="en-US" sz="2800" dirty="0" err="1">
                          <a:effectLst/>
                        </a:rPr>
                        <a:t>thuẫn</a:t>
                      </a:r>
                      <a:r>
                        <a:rPr lang="en-US" sz="2800" dirty="0">
                          <a:effectLst/>
                        </a:rPr>
                        <a:t> </a:t>
                      </a:r>
                      <a:r>
                        <a:rPr lang="en-US" sz="2800" dirty="0" err="1">
                          <a:effectLst/>
                        </a:rPr>
                        <a:t>về</a:t>
                      </a:r>
                      <a:r>
                        <a:rPr lang="en-US" sz="2800" dirty="0">
                          <a:effectLst/>
                        </a:rPr>
                        <a:t>  </a:t>
                      </a:r>
                      <a:r>
                        <a:rPr lang="en-US" sz="2800" dirty="0" err="1">
                          <a:effectLst/>
                        </a:rPr>
                        <a:t>chủng</a:t>
                      </a:r>
                      <a:r>
                        <a:rPr lang="en-US" sz="2800" dirty="0">
                          <a:effectLst/>
                        </a:rPr>
                        <a:t> </a:t>
                      </a:r>
                      <a:r>
                        <a:rPr lang="en-US" sz="2800" dirty="0" err="1">
                          <a:effectLst/>
                        </a:rPr>
                        <a:t>tộc</a:t>
                      </a:r>
                      <a:r>
                        <a:rPr lang="en-US" sz="2800" dirty="0">
                          <a:effectLst/>
                        </a:rPr>
                        <a:t>, </a:t>
                      </a:r>
                      <a:r>
                        <a:rPr lang="en-US" sz="2800" dirty="0" err="1">
                          <a:effectLst/>
                        </a:rPr>
                        <a:t>đẳng</a:t>
                      </a:r>
                      <a:r>
                        <a:rPr lang="en-US" sz="2800" dirty="0">
                          <a:effectLst/>
                        </a:rPr>
                        <a:t> </a:t>
                      </a:r>
                      <a:r>
                        <a:rPr lang="en-US" sz="2800" dirty="0" err="1">
                          <a:effectLst/>
                        </a:rPr>
                        <a:t>cấp</a:t>
                      </a:r>
                      <a:r>
                        <a:rPr lang="en-US" sz="2800" dirty="0">
                          <a:effectLst/>
                        </a:rPr>
                        <a:t>.</a:t>
                      </a:r>
                    </a:p>
                    <a:p>
                      <a:pPr>
                        <a:lnSpc>
                          <a:spcPct val="115000"/>
                        </a:lnSpc>
                        <a:spcAft>
                          <a:spcPts val="1000"/>
                        </a:spcAft>
                      </a:pPr>
                      <a:r>
                        <a:rPr lang="en-US" sz="2800" dirty="0">
                          <a:effectLst/>
                        </a:rPr>
                        <a:t>- </a:t>
                      </a:r>
                      <a:r>
                        <a:rPr lang="en-US" sz="2800" dirty="0" err="1">
                          <a:effectLst/>
                        </a:rPr>
                        <a:t>Chính</a:t>
                      </a:r>
                      <a:r>
                        <a:rPr lang="en-US" sz="2800" dirty="0">
                          <a:effectLst/>
                        </a:rPr>
                        <a:t> </a:t>
                      </a:r>
                      <a:r>
                        <a:rPr lang="en-US" sz="2800" dirty="0" err="1">
                          <a:effectLst/>
                        </a:rPr>
                        <a:t>sách</a:t>
                      </a:r>
                      <a:r>
                        <a:rPr lang="en-US" sz="2800" dirty="0">
                          <a:effectLst/>
                        </a:rPr>
                        <a:t> “</a:t>
                      </a:r>
                      <a:r>
                        <a:rPr lang="en-US" sz="2800" dirty="0" err="1">
                          <a:effectLst/>
                        </a:rPr>
                        <a:t>ngu</a:t>
                      </a:r>
                      <a:r>
                        <a:rPr lang="en-US" sz="2800" dirty="0">
                          <a:effectLst/>
                        </a:rPr>
                        <a:t> </a:t>
                      </a:r>
                      <a:r>
                        <a:rPr lang="en-US" sz="2800" dirty="0" err="1">
                          <a:effectLst/>
                        </a:rPr>
                        <a:t>dân</a:t>
                      </a:r>
                      <a:r>
                        <a:rPr lang="en-US" sz="2800" dirty="0">
                          <a:effectLst/>
                        </a:rPr>
                        <a:t>”, </a:t>
                      </a:r>
                      <a:r>
                        <a:rPr lang="en-US" sz="2800" dirty="0" err="1">
                          <a:effectLst/>
                        </a:rPr>
                        <a:t>cổ</a:t>
                      </a:r>
                      <a:r>
                        <a:rPr lang="en-US" sz="2800" dirty="0">
                          <a:effectLst/>
                        </a:rPr>
                        <a:t> </a:t>
                      </a:r>
                      <a:r>
                        <a:rPr lang="en-US" sz="2800" dirty="0" err="1">
                          <a:effectLst/>
                        </a:rPr>
                        <a:t>súy</a:t>
                      </a:r>
                      <a:r>
                        <a:rPr lang="en-US" sz="2800" dirty="0">
                          <a:effectLst/>
                        </a:rPr>
                        <a:t> </a:t>
                      </a:r>
                      <a:r>
                        <a:rPr lang="en-US" sz="2800" dirty="0" err="1">
                          <a:effectLst/>
                        </a:rPr>
                        <a:t>các</a:t>
                      </a:r>
                      <a:r>
                        <a:rPr lang="en-US" sz="2800" dirty="0">
                          <a:effectLst/>
                        </a:rPr>
                        <a:t> </a:t>
                      </a:r>
                      <a:r>
                        <a:rPr lang="en-US" sz="2800" dirty="0" err="1">
                          <a:effectLst/>
                        </a:rPr>
                        <a:t>hủ</a:t>
                      </a:r>
                      <a:r>
                        <a:rPr lang="en-US" sz="2800" dirty="0">
                          <a:effectLst/>
                        </a:rPr>
                        <a:t> </a:t>
                      </a:r>
                      <a:r>
                        <a:rPr lang="en-US" sz="2800" dirty="0" err="1">
                          <a:effectLst/>
                        </a:rPr>
                        <a:t>tục</a:t>
                      </a:r>
                      <a:r>
                        <a:rPr lang="en-US" sz="2800" dirty="0">
                          <a:effectLst/>
                        </a:rPr>
                        <a:t>, </a:t>
                      </a:r>
                      <a:r>
                        <a:rPr lang="en-US" sz="2800" dirty="0" err="1">
                          <a:effectLst/>
                        </a:rPr>
                        <a:t>tệ</a:t>
                      </a:r>
                      <a:r>
                        <a:rPr lang="en-US" sz="2800" dirty="0">
                          <a:effectLst/>
                        </a:rPr>
                        <a:t> </a:t>
                      </a:r>
                      <a:r>
                        <a:rPr lang="en-US" sz="2800" dirty="0" err="1">
                          <a:effectLst/>
                        </a:rPr>
                        <a:t>nạn</a:t>
                      </a:r>
                      <a:r>
                        <a:rPr lang="en-US" sz="2800" dirty="0">
                          <a:effectLst/>
                        </a:rPr>
                        <a:t>.</a:t>
                      </a:r>
                    </a:p>
                    <a:p>
                      <a:pPr>
                        <a:lnSpc>
                          <a:spcPct val="115000"/>
                        </a:lnSpc>
                        <a:spcAft>
                          <a:spcPts val="1000"/>
                        </a:spcAft>
                      </a:pPr>
                      <a:r>
                        <a:rPr lang="en-US" sz="2800" dirty="0">
                          <a:effectLst/>
                        </a:rPr>
                        <a:t> </a:t>
                      </a:r>
                    </a:p>
                    <a:p>
                      <a:pPr marL="457200" algn="just">
                        <a:lnSpc>
                          <a:spcPct val="115000"/>
                        </a:lnSpc>
                        <a:spcAft>
                          <a:spcPts val="1000"/>
                        </a:spcAft>
                      </a:pPr>
                      <a:r>
                        <a:rPr lang="en-US" sz="2800" dirty="0">
                          <a:effectLst/>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154" marR="68154" marT="0" marB="0"/>
                </a:tc>
                <a:extLst>
                  <a:ext uri="{0D108BD9-81ED-4DB2-BD59-A6C34878D82A}">
                    <a16:rowId xmlns:a16="http://schemas.microsoft.com/office/drawing/2014/main" val="1577637351"/>
                  </a:ext>
                </a:extLst>
              </a:tr>
            </a:tbl>
          </a:graphicData>
        </a:graphic>
      </p:graphicFrame>
    </p:spTree>
    <p:extLst>
      <p:ext uri="{BB962C8B-B14F-4D97-AF65-F5344CB8AC3E}">
        <p14:creationId xmlns:p14="http://schemas.microsoft.com/office/powerpoint/2010/main" val="986748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765A0DC-CDEE-5C71-1447-8F1923D224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04667" y="672269"/>
            <a:ext cx="2149042" cy="2085339"/>
          </a:xfrm>
          <a:prstGeom prst="rect">
            <a:avLst/>
          </a:prstGeom>
        </p:spPr>
      </p:pic>
      <p:sp>
        <p:nvSpPr>
          <p:cNvPr id="2" name="Title 1">
            <a:extLst>
              <a:ext uri="{FF2B5EF4-FFF2-40B4-BE49-F238E27FC236}">
                <a16:creationId xmlns:a16="http://schemas.microsoft.com/office/drawing/2014/main" id="{D4A8E65A-A9F3-030F-B1FE-276F1725C2E4}"/>
              </a:ext>
            </a:extLst>
          </p:cNvPr>
          <p:cNvSpPr>
            <a:spLocks noGrp="1"/>
          </p:cNvSpPr>
          <p:nvPr>
            <p:ph type="title"/>
          </p:nvPr>
        </p:nvSpPr>
        <p:spPr>
          <a:xfrm>
            <a:off x="912812" y="687317"/>
            <a:ext cx="10518776" cy="1022351"/>
          </a:xfrm>
        </p:spPr>
        <p:txBody>
          <a:bodyPr>
            <a:normAutofit fontScale="90000"/>
          </a:bodyPr>
          <a:lstStyle/>
          <a:p>
            <a:pPr algn="ctr"/>
            <a:r>
              <a:rPr lang="en-US" sz="4400" dirty="0" err="1">
                <a:ln w="0"/>
                <a:solidFill>
                  <a:srgbClr val="FF0000"/>
                </a:solidFill>
                <a:effectLst>
                  <a:reflection blurRad="6350" stA="53000" endA="300" endPos="35500" dir="5400000" sy="-90000" algn="bl" rotWithShape="0"/>
                </a:effectLst>
                <a:latin typeface="Times New Roman" pitchFamily="18" charset="0"/>
                <a:cs typeface="Times New Roman" pitchFamily="18" charset="0"/>
              </a:rPr>
              <a:t>Tiết</a:t>
            </a:r>
            <a:r>
              <a:rPr lang="en-US" sz="44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 </a:t>
            </a:r>
            <a:r>
              <a:rPr lang="vi-VN" sz="44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37,38</a:t>
            </a:r>
            <a:r>
              <a:rPr lang="en-US" sz="44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a:t>
            </a: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BÀI </a:t>
            </a:r>
            <a:r>
              <a:rPr lang="vi-VN"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15</a:t>
            </a: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 ẤN </a:t>
            </a:r>
            <a:r>
              <a:rPr lang="vi-VN"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t>
            </a: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Ộ VÀ ĐÔNG NAM Á TỪ NỬA SAU THẾ KỈ XIX ĐẾN ĐẦU THẾ KỈ XX</a:t>
            </a:r>
            <a:br>
              <a:rPr lang="en-US" dirty="0"/>
            </a:br>
            <a:b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endParaRPr lang="en-US" dirty="0"/>
          </a:p>
        </p:txBody>
      </p:sp>
      <p:grpSp>
        <p:nvGrpSpPr>
          <p:cNvPr id="14" name="Group 13">
            <a:extLst>
              <a:ext uri="{FF2B5EF4-FFF2-40B4-BE49-F238E27FC236}">
                <a16:creationId xmlns:a16="http://schemas.microsoft.com/office/drawing/2014/main" id="{F941C9CD-2706-5A82-6132-3BDF379719C0}"/>
              </a:ext>
            </a:extLst>
          </p:cNvPr>
          <p:cNvGrpSpPr/>
          <p:nvPr/>
        </p:nvGrpSpPr>
        <p:grpSpPr>
          <a:xfrm>
            <a:off x="0" y="1604246"/>
            <a:ext cx="6019801" cy="4995933"/>
            <a:chOff x="-1" y="1709668"/>
            <a:chExt cx="6019801" cy="4995933"/>
          </a:xfrm>
        </p:grpSpPr>
        <p:pic>
          <p:nvPicPr>
            <p:cNvPr id="9" name="Picture 8">
              <a:extLst>
                <a:ext uri="{FF2B5EF4-FFF2-40B4-BE49-F238E27FC236}">
                  <a16:creationId xmlns:a16="http://schemas.microsoft.com/office/drawing/2014/main" id="{20CED894-506E-7225-7354-3426E2A74E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709669"/>
              <a:ext cx="6019801" cy="4995932"/>
            </a:xfrm>
            <a:prstGeom prst="rect">
              <a:avLst/>
            </a:prstGeom>
          </p:spPr>
        </p:pic>
        <p:sp>
          <p:nvSpPr>
            <p:cNvPr id="12" name="TextBox 11">
              <a:extLst>
                <a:ext uri="{FF2B5EF4-FFF2-40B4-BE49-F238E27FC236}">
                  <a16:creationId xmlns:a16="http://schemas.microsoft.com/office/drawing/2014/main" id="{C613E89A-8AE0-0594-2340-21280CD1BA4B}"/>
                </a:ext>
              </a:extLst>
            </p:cNvPr>
            <p:cNvSpPr txBox="1"/>
            <p:nvPr/>
          </p:nvSpPr>
          <p:spPr>
            <a:xfrm>
              <a:off x="102753" y="1709668"/>
              <a:ext cx="3077769" cy="492122"/>
            </a:xfrm>
            <a:prstGeom prst="rect">
              <a:avLst/>
            </a:prstGeom>
            <a:noFill/>
          </p:spPr>
          <p:txBody>
            <a:bodyPr wrap="square">
              <a:spAutoFit/>
            </a:bodyPr>
            <a:lstStyle/>
            <a:p>
              <a:pPr algn="just">
                <a:lnSpc>
                  <a:spcPct val="115000"/>
                </a:lnSpc>
                <a:spcAft>
                  <a:spcPts val="1000"/>
                </a:spcAft>
              </a:pP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6" name="TextBox 15">
            <a:extLst>
              <a:ext uri="{FF2B5EF4-FFF2-40B4-BE49-F238E27FC236}">
                <a16:creationId xmlns:a16="http://schemas.microsoft.com/office/drawing/2014/main" id="{361E9894-DB8A-8E2A-AA93-AAC29461BC69}"/>
              </a:ext>
            </a:extLst>
          </p:cNvPr>
          <p:cNvSpPr txBox="1"/>
          <p:nvPr/>
        </p:nvSpPr>
        <p:spPr>
          <a:xfrm>
            <a:off x="6318066" y="2780311"/>
            <a:ext cx="5653640" cy="4016741"/>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marL="457200" algn="just">
              <a:lnSpc>
                <a:spcPct val="115000"/>
              </a:lnSpc>
              <a:spcAft>
                <a:spcPts val="1000"/>
              </a:spcAft>
            </a:pPr>
            <a:r>
              <a:rPr lang="en-US" sz="2800" dirty="0" err="1">
                <a:latin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Anh </a:t>
            </a:r>
            <a:r>
              <a:rPr lang="en-US" sz="2800" dirty="0" err="1">
                <a:latin typeface="Times New Roman" panose="02020603050405020304" pitchFamily="18" charset="0"/>
                <a:cs typeface="Times New Roman" panose="02020603050405020304" pitchFamily="18" charset="0"/>
              </a:rPr>
              <a:t>rất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độc</a:t>
            </a:r>
            <a:r>
              <a:rPr lang="en-US" sz="2800" dirty="0">
                <a:latin typeface="Times New Roman" panose="02020603050405020304" pitchFamily="18" charset="0"/>
                <a:cs typeface="Times New Roman" panose="02020603050405020304" pitchFamily="18" charset="0"/>
              </a:rPr>
              <a:t>- chia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hằn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=&gt; </a:t>
            </a:r>
            <a:r>
              <a:rPr lang="en-US" sz="2800" dirty="0" err="1">
                <a:latin typeface="Times New Roman" panose="02020603050405020304" pitchFamily="18" charset="0"/>
                <a:cs typeface="Times New Roman" panose="02020603050405020304" pitchFamily="18" charset="0"/>
              </a:rPr>
              <a:t>mâu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giữa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Anh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càng</a:t>
            </a:r>
            <a:r>
              <a:rPr lang="en-US" sz="2800" dirty="0">
                <a:latin typeface="Times New Roman" panose="02020603050405020304" pitchFamily="18" charset="0"/>
                <a:cs typeface="Times New Roman" panose="02020603050405020304" pitchFamily="18" charset="0"/>
              </a:rPr>
              <a:t> gay </a:t>
            </a:r>
            <a:r>
              <a:rPr lang="en-US" sz="2800" dirty="0" err="1">
                <a:latin typeface="Times New Roman" panose="02020603050405020304" pitchFamily="18" charset="0"/>
                <a:cs typeface="Times New Roman" panose="02020603050405020304" pitchFamily="18" charset="0"/>
              </a:rPr>
              <a:t>gắt</a:t>
            </a:r>
            <a:r>
              <a:rPr lang="en-US" sz="2800" dirty="0">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924A0102-594D-601F-8EB0-83F7561A10B2}"/>
              </a:ext>
            </a:extLst>
          </p:cNvPr>
          <p:cNvSpPr txBox="1"/>
          <p:nvPr/>
        </p:nvSpPr>
        <p:spPr>
          <a:xfrm>
            <a:off x="220294" y="1555459"/>
            <a:ext cx="2761445" cy="2677656"/>
          </a:xfrm>
          <a:prstGeom prst="rect">
            <a:avLst/>
          </a:prstGeom>
          <a:noFill/>
        </p:spPr>
        <p:txBody>
          <a:bodyPr wrap="square">
            <a:spAutoFit/>
          </a:bodyPr>
          <a:lstStyle/>
          <a:p>
            <a:r>
              <a:rPr lang="en-US" sz="2800" b="1" dirty="0" err="1">
                <a:effectLst/>
                <a:latin typeface="Times New Roman" panose="02020603050405020304" pitchFamily="18" charset="0"/>
                <a:ea typeface="Arial" panose="020B0604020202020204" pitchFamily="34" charset="0"/>
              </a:rPr>
              <a:t>Em</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có</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suy</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nghĩ</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gì</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về</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chính</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sách</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cai</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trị</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của</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thực</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dân</a:t>
            </a:r>
            <a:r>
              <a:rPr lang="en-US" sz="2800" b="1" dirty="0">
                <a:effectLst/>
                <a:latin typeface="Times New Roman" panose="02020603050405020304" pitchFamily="18" charset="0"/>
                <a:ea typeface="Arial" panose="020B0604020202020204" pitchFamily="34" charset="0"/>
              </a:rPr>
              <a:t> Anh ở </a:t>
            </a:r>
            <a:r>
              <a:rPr lang="en-US" sz="2800" b="1" dirty="0" err="1">
                <a:effectLst/>
                <a:latin typeface="Times New Roman" panose="02020603050405020304" pitchFamily="18" charset="0"/>
                <a:ea typeface="Arial" panose="020B0604020202020204" pitchFamily="34" charset="0"/>
              </a:rPr>
              <a:t>Ấn</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Độ</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cuối</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thế</a:t>
            </a:r>
            <a:r>
              <a:rPr lang="en-US" sz="2800" b="1" dirty="0">
                <a:effectLst/>
                <a:latin typeface="Times New Roman" panose="02020603050405020304" pitchFamily="18" charset="0"/>
                <a:ea typeface="Arial" panose="020B0604020202020204" pitchFamily="34" charset="0"/>
              </a:rPr>
              <a:t> </a:t>
            </a:r>
            <a:r>
              <a:rPr lang="en-US" sz="2800" b="1" dirty="0" err="1">
                <a:effectLst/>
                <a:latin typeface="Times New Roman" panose="02020603050405020304" pitchFamily="18" charset="0"/>
                <a:ea typeface="Arial" panose="020B0604020202020204" pitchFamily="34" charset="0"/>
              </a:rPr>
              <a:t>kỉ</a:t>
            </a:r>
            <a:r>
              <a:rPr lang="en-US" sz="2800" b="1" dirty="0">
                <a:effectLst/>
                <a:latin typeface="Times New Roman" panose="02020603050405020304" pitchFamily="18" charset="0"/>
                <a:ea typeface="Arial" panose="020B0604020202020204" pitchFamily="34" charset="0"/>
              </a:rPr>
              <a:t> XIX</a:t>
            </a:r>
            <a:endParaRPr lang="en-US" sz="2800" dirty="0"/>
          </a:p>
        </p:txBody>
      </p:sp>
    </p:spTree>
    <p:extLst>
      <p:ext uri="{BB962C8B-B14F-4D97-AF65-F5344CB8AC3E}">
        <p14:creationId xmlns:p14="http://schemas.microsoft.com/office/powerpoint/2010/main" val="808977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8E65A-A9F3-030F-B1FE-276F1725C2E4}"/>
              </a:ext>
            </a:extLst>
          </p:cNvPr>
          <p:cNvSpPr>
            <a:spLocks noGrp="1"/>
          </p:cNvSpPr>
          <p:nvPr>
            <p:ph type="title"/>
          </p:nvPr>
        </p:nvSpPr>
        <p:spPr>
          <a:xfrm>
            <a:off x="912812" y="687317"/>
            <a:ext cx="10518776" cy="1022351"/>
          </a:xfrm>
        </p:spPr>
        <p:txBody>
          <a:bodyPr>
            <a:normAutofit fontScale="90000"/>
          </a:bodyPr>
          <a:lstStyle/>
          <a:p>
            <a:pPr algn="ctr"/>
            <a:r>
              <a:rPr lang="en-US" sz="4400" dirty="0" err="1">
                <a:ln w="0"/>
                <a:solidFill>
                  <a:srgbClr val="FF0000"/>
                </a:solidFill>
                <a:effectLst>
                  <a:reflection blurRad="6350" stA="53000" endA="300" endPos="35500" dir="5400000" sy="-90000" algn="bl" rotWithShape="0"/>
                </a:effectLst>
                <a:latin typeface="Times New Roman" pitchFamily="18" charset="0"/>
                <a:cs typeface="Times New Roman" pitchFamily="18" charset="0"/>
              </a:rPr>
              <a:t>Tiết</a:t>
            </a:r>
            <a:r>
              <a:rPr lang="en-US" sz="44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 </a:t>
            </a:r>
            <a:r>
              <a:rPr lang="vi-VN" sz="44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37,38</a:t>
            </a:r>
            <a:r>
              <a:rPr lang="en-US" sz="44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a:t>
            </a: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BÀI </a:t>
            </a:r>
            <a:r>
              <a:rPr lang="vi-VN"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15</a:t>
            </a: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 ẤN </a:t>
            </a:r>
            <a:r>
              <a:rPr lang="vi-VN"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t>
            </a: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Ộ VÀ ĐÔNG NAM Á TỪ NỬA SAU THẾ KỈ XIX ĐẾN ĐẦU THẾ KỈ XX</a:t>
            </a:r>
            <a:br>
              <a:rPr lang="en-US" dirty="0"/>
            </a:br>
            <a:b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endParaRPr lang="en-US" dirty="0"/>
          </a:p>
        </p:txBody>
      </p:sp>
      <p:sp>
        <p:nvSpPr>
          <p:cNvPr id="13" name="TextBox 12">
            <a:extLst>
              <a:ext uri="{FF2B5EF4-FFF2-40B4-BE49-F238E27FC236}">
                <a16:creationId xmlns:a16="http://schemas.microsoft.com/office/drawing/2014/main" id="{93648109-3249-4AE9-3238-2F69460BEBF2}"/>
              </a:ext>
            </a:extLst>
          </p:cNvPr>
          <p:cNvSpPr txBox="1"/>
          <p:nvPr/>
        </p:nvSpPr>
        <p:spPr>
          <a:xfrm>
            <a:off x="198783" y="2222988"/>
            <a:ext cx="4821749" cy="2862322"/>
          </a:xfrm>
          <a:prstGeom prst="rect">
            <a:avLst/>
          </a:prstGeom>
          <a:noFill/>
        </p:spPr>
        <p:txBody>
          <a:bodyPr wrap="square">
            <a:spAutoFit/>
          </a:bodyPr>
          <a:lstStyle/>
          <a:p>
            <a:pPr algn="ctr" eaLnBrk="1" hangingPunct="1"/>
            <a:r>
              <a:rPr lang="en-US" altLang="en-US" sz="2800" dirty="0">
                <a:latin typeface="Times New Roman" panose="02020603050405020304" pitchFamily="18" charset="0"/>
                <a:cs typeface="Times New Roman" panose="02020603050405020304" pitchFamily="18" charset="0"/>
              </a:rPr>
              <a:t> </a:t>
            </a:r>
            <a:r>
              <a:rPr lang="en-US" altLang="en-US" sz="3600" b="1" dirty="0">
                <a:latin typeface="Times New Roman" panose="02020603050405020304" pitchFamily="18" charset="0"/>
                <a:cs typeface="Times New Roman" panose="02020603050405020304" pitchFamily="18" charset="0"/>
              </a:rPr>
              <a:t>0</a:t>
            </a:r>
            <a:r>
              <a:rPr lang="en-US" sz="3600" b="1" dirty="0">
                <a:effectLst/>
                <a:latin typeface="Times New Roman" panose="02020603050405020304" pitchFamily="18" charset="0"/>
                <a:ea typeface="Calibri" panose="020F0502020204030204" pitchFamily="34" charset="0"/>
              </a:rPr>
              <a:t>2</a:t>
            </a:r>
            <a:r>
              <a:rPr lang="vi-VN" sz="3600" b="1" dirty="0">
                <a:effectLst/>
                <a:latin typeface="Times New Roman" panose="02020603050405020304" pitchFamily="18" charset="0"/>
                <a:ea typeface="Calibri" panose="020F0502020204030204" pitchFamily="34" charset="0"/>
              </a:rPr>
              <a:t>. </a:t>
            </a:r>
            <a:r>
              <a:rPr lang="en-US" sz="3600" b="1" dirty="0">
                <a:solidFill>
                  <a:srgbClr val="000000"/>
                </a:solidFill>
                <a:effectLst/>
                <a:latin typeface="Times New Roman" panose="02020603050405020304" pitchFamily="18" charset="0"/>
                <a:ea typeface="Times New Roman" panose="02020603050405020304" pitchFamily="18" charset="0"/>
              </a:rPr>
              <a:t>Phong </a:t>
            </a:r>
            <a:r>
              <a:rPr lang="en-US" sz="3600" b="1" dirty="0" err="1">
                <a:solidFill>
                  <a:srgbClr val="000000"/>
                </a:solidFill>
                <a:effectLst/>
                <a:latin typeface="Times New Roman" panose="02020603050405020304" pitchFamily="18" charset="0"/>
                <a:ea typeface="Times New Roman" panose="02020603050405020304" pitchFamily="18" charset="0"/>
              </a:rPr>
              <a:t>trào</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giải</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phóng</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dân</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tộc</a:t>
            </a:r>
            <a:r>
              <a:rPr lang="en-US" sz="3600" b="1" dirty="0">
                <a:solidFill>
                  <a:srgbClr val="000000"/>
                </a:solidFill>
                <a:effectLst/>
                <a:latin typeface="Times New Roman" panose="02020603050405020304" pitchFamily="18" charset="0"/>
                <a:ea typeface="Times New Roman" panose="02020603050405020304" pitchFamily="18" charset="0"/>
              </a:rPr>
              <a:t> ở </a:t>
            </a:r>
            <a:r>
              <a:rPr lang="en-US" sz="3600" b="1" dirty="0" err="1">
                <a:solidFill>
                  <a:srgbClr val="000000"/>
                </a:solidFill>
                <a:effectLst/>
                <a:latin typeface="Times New Roman" panose="02020603050405020304" pitchFamily="18" charset="0"/>
                <a:ea typeface="Times New Roman" panose="02020603050405020304" pitchFamily="18" charset="0"/>
              </a:rPr>
              <a:t>Đông</a:t>
            </a:r>
            <a:r>
              <a:rPr lang="en-US" sz="3600" b="1" dirty="0">
                <a:solidFill>
                  <a:srgbClr val="000000"/>
                </a:solidFill>
                <a:effectLst/>
                <a:latin typeface="Times New Roman" panose="02020603050405020304" pitchFamily="18" charset="0"/>
                <a:ea typeface="Times New Roman" panose="02020603050405020304" pitchFamily="18" charset="0"/>
              </a:rPr>
              <a:t> Nam Á </a:t>
            </a:r>
            <a:r>
              <a:rPr lang="en-US" sz="3600" b="1" dirty="0" err="1">
                <a:solidFill>
                  <a:srgbClr val="000000"/>
                </a:solidFill>
                <a:effectLst/>
                <a:latin typeface="Times New Roman" panose="02020603050405020304" pitchFamily="18" charset="0"/>
                <a:ea typeface="Times New Roman" panose="02020603050405020304" pitchFamily="18" charset="0"/>
              </a:rPr>
              <a:t>từ</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nửa</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sau</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thế</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kỉ</a:t>
            </a:r>
            <a:r>
              <a:rPr lang="en-US" sz="3600" b="1" dirty="0">
                <a:solidFill>
                  <a:srgbClr val="000000"/>
                </a:solidFill>
                <a:effectLst/>
                <a:latin typeface="Times New Roman" panose="02020603050405020304" pitchFamily="18" charset="0"/>
                <a:ea typeface="Times New Roman" panose="02020603050405020304" pitchFamily="18" charset="0"/>
              </a:rPr>
              <a:t> XIX </a:t>
            </a:r>
            <a:r>
              <a:rPr lang="en-US" sz="3600" b="1" dirty="0" err="1">
                <a:solidFill>
                  <a:srgbClr val="000000"/>
                </a:solidFill>
                <a:effectLst/>
                <a:latin typeface="Times New Roman" panose="02020603050405020304" pitchFamily="18" charset="0"/>
                <a:ea typeface="Times New Roman" panose="02020603050405020304" pitchFamily="18" charset="0"/>
              </a:rPr>
              <a:t>đến</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đầu</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thế</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kỉ</a:t>
            </a:r>
            <a:r>
              <a:rPr lang="en-US" sz="3600" b="1" dirty="0">
                <a:solidFill>
                  <a:srgbClr val="000000"/>
                </a:solidFill>
                <a:effectLst/>
                <a:latin typeface="Times New Roman" panose="02020603050405020304" pitchFamily="18" charset="0"/>
                <a:ea typeface="Times New Roman" panose="02020603050405020304" pitchFamily="18" charset="0"/>
              </a:rPr>
              <a:t> XX</a:t>
            </a:r>
            <a:r>
              <a:rPr lang="en-US" altLang="en-US" sz="3600" dirty="0">
                <a:latin typeface="Times New Roman" panose="02020603050405020304" pitchFamily="18" charset="0"/>
                <a:cs typeface="Times New Roman" panose="02020603050405020304" pitchFamily="18" charset="0"/>
              </a:rPr>
              <a:t>.</a:t>
            </a:r>
          </a:p>
        </p:txBody>
      </p:sp>
      <p:pic>
        <p:nvPicPr>
          <p:cNvPr id="4" name="Picture 3">
            <a:extLst>
              <a:ext uri="{FF2B5EF4-FFF2-40B4-BE49-F238E27FC236}">
                <a16:creationId xmlns:a16="http://schemas.microsoft.com/office/drawing/2014/main" id="{BBD99E6A-5593-7CB2-79B9-5A895D95C2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0532" y="1709668"/>
            <a:ext cx="7171468" cy="5148331"/>
          </a:xfrm>
          <a:prstGeom prst="rect">
            <a:avLst/>
          </a:prstGeom>
        </p:spPr>
      </p:pic>
    </p:spTree>
    <p:extLst>
      <p:ext uri="{BB962C8B-B14F-4D97-AF65-F5344CB8AC3E}">
        <p14:creationId xmlns:p14="http://schemas.microsoft.com/office/powerpoint/2010/main" val="3078010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8E65A-A9F3-030F-B1FE-276F1725C2E4}"/>
              </a:ext>
            </a:extLst>
          </p:cNvPr>
          <p:cNvSpPr>
            <a:spLocks noGrp="1"/>
          </p:cNvSpPr>
          <p:nvPr>
            <p:ph type="title"/>
          </p:nvPr>
        </p:nvSpPr>
        <p:spPr>
          <a:xfrm>
            <a:off x="912812" y="687317"/>
            <a:ext cx="10518776" cy="1022351"/>
          </a:xfrm>
        </p:spPr>
        <p:txBody>
          <a:bodyPr>
            <a:normAutofit fontScale="90000"/>
          </a:bodyPr>
          <a:lstStyle/>
          <a:p>
            <a:pPr algn="ctr"/>
            <a:r>
              <a:rPr lang="en-US" sz="4400" dirty="0" err="1">
                <a:ln w="0"/>
                <a:solidFill>
                  <a:srgbClr val="FF0000"/>
                </a:solidFill>
                <a:effectLst>
                  <a:reflection blurRad="6350" stA="53000" endA="300" endPos="35500" dir="5400000" sy="-90000" algn="bl" rotWithShape="0"/>
                </a:effectLst>
                <a:latin typeface="Times New Roman" pitchFamily="18" charset="0"/>
                <a:cs typeface="Times New Roman" pitchFamily="18" charset="0"/>
              </a:rPr>
              <a:t>Tiết</a:t>
            </a:r>
            <a:r>
              <a:rPr lang="en-US" sz="44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 </a:t>
            </a:r>
            <a:r>
              <a:rPr lang="vi-VN" sz="44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37,38</a:t>
            </a:r>
            <a:r>
              <a:rPr lang="en-US" sz="44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a:t>
            </a: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BÀI </a:t>
            </a:r>
            <a:r>
              <a:rPr lang="vi-VN"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15</a:t>
            </a: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 ẤN </a:t>
            </a:r>
            <a:r>
              <a:rPr lang="vi-VN"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t>
            </a: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Ộ VÀ ĐÔNG NAM Á TỪ NỬA SAU THẾ KỈ XIX ĐẾN ĐẦU THẾ KỈ XX</a:t>
            </a:r>
            <a:br>
              <a:rPr lang="en-US" dirty="0"/>
            </a:br>
            <a:b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endParaRPr lang="en-US" dirty="0"/>
          </a:p>
        </p:txBody>
      </p:sp>
      <p:sp>
        <p:nvSpPr>
          <p:cNvPr id="13" name="TextBox 12">
            <a:extLst>
              <a:ext uri="{FF2B5EF4-FFF2-40B4-BE49-F238E27FC236}">
                <a16:creationId xmlns:a16="http://schemas.microsoft.com/office/drawing/2014/main" id="{93648109-3249-4AE9-3238-2F69460BEBF2}"/>
              </a:ext>
            </a:extLst>
          </p:cNvPr>
          <p:cNvSpPr txBox="1"/>
          <p:nvPr/>
        </p:nvSpPr>
        <p:spPr>
          <a:xfrm>
            <a:off x="555797" y="1386502"/>
            <a:ext cx="11232805" cy="646331"/>
          </a:xfrm>
          <a:prstGeom prst="rect">
            <a:avLst/>
          </a:prstGeom>
          <a:noFill/>
        </p:spPr>
        <p:txBody>
          <a:bodyPr wrap="square">
            <a:spAutoFit/>
          </a:bodyPr>
          <a:lstStyle/>
          <a:p>
            <a:pPr algn="ctr"/>
            <a:r>
              <a:rPr lang="en-US" sz="3600" b="1" dirty="0">
                <a:solidFill>
                  <a:srgbClr val="000000"/>
                </a:solidFill>
                <a:effectLst/>
                <a:latin typeface="Times New Roman" panose="02020603050405020304" pitchFamily="18" charset="0"/>
                <a:ea typeface="Times New Roman" panose="02020603050405020304" pitchFamily="18" charset="0"/>
              </a:rPr>
              <a:t>HOẠT ĐỘNG NHÓM KĨ THUẬT MẢNH GHÉP </a:t>
            </a:r>
            <a:endParaRPr lang="en-US" altLang="en-US" sz="36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027F626F-6E51-8901-4CCD-9D45248572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2812" y="2032833"/>
            <a:ext cx="10310194" cy="4390062"/>
          </a:xfrm>
          <a:prstGeom prst="rect">
            <a:avLst/>
          </a:prstGeom>
        </p:spPr>
      </p:pic>
    </p:spTree>
    <p:extLst>
      <p:ext uri="{BB962C8B-B14F-4D97-AF65-F5344CB8AC3E}">
        <p14:creationId xmlns:p14="http://schemas.microsoft.com/office/powerpoint/2010/main" val="3185708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8E65A-A9F3-030F-B1FE-276F1725C2E4}"/>
              </a:ext>
            </a:extLst>
          </p:cNvPr>
          <p:cNvSpPr>
            <a:spLocks noGrp="1"/>
          </p:cNvSpPr>
          <p:nvPr>
            <p:ph type="title"/>
          </p:nvPr>
        </p:nvSpPr>
        <p:spPr>
          <a:xfrm>
            <a:off x="912812" y="687317"/>
            <a:ext cx="10518776" cy="1022351"/>
          </a:xfrm>
        </p:spPr>
        <p:txBody>
          <a:bodyPr>
            <a:normAutofit fontScale="90000"/>
          </a:bodyPr>
          <a:lstStyle/>
          <a:p>
            <a:pPr algn="ctr"/>
            <a:r>
              <a:rPr lang="en-US" sz="4400" dirty="0" err="1">
                <a:ln w="0"/>
                <a:solidFill>
                  <a:srgbClr val="FF0000"/>
                </a:solidFill>
                <a:effectLst>
                  <a:reflection blurRad="6350" stA="53000" endA="300" endPos="35500" dir="5400000" sy="-90000" algn="bl" rotWithShape="0"/>
                </a:effectLst>
                <a:latin typeface="Times New Roman" pitchFamily="18" charset="0"/>
                <a:cs typeface="Times New Roman" pitchFamily="18" charset="0"/>
              </a:rPr>
              <a:t>Tiết</a:t>
            </a:r>
            <a:r>
              <a:rPr lang="en-US" sz="44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 </a:t>
            </a:r>
            <a:r>
              <a:rPr lang="vi-VN" sz="44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37,38</a:t>
            </a:r>
            <a:r>
              <a:rPr lang="en-US" sz="44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a:t>
            </a: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BÀI </a:t>
            </a:r>
            <a:r>
              <a:rPr lang="vi-VN"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15</a:t>
            </a: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 ẤN </a:t>
            </a:r>
            <a:r>
              <a:rPr lang="vi-VN"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t>
            </a: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Ộ VÀ ĐÔNG NAM Á TỪ NỬA SAU THẾ KỈ XIX ĐẾN ĐẦU THẾ KỈ XX</a:t>
            </a:r>
            <a:br>
              <a:rPr lang="en-US" dirty="0"/>
            </a:br>
            <a:b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endParaRPr lang="en-US" dirty="0"/>
          </a:p>
        </p:txBody>
      </p:sp>
      <p:sp>
        <p:nvSpPr>
          <p:cNvPr id="13" name="TextBox 12">
            <a:extLst>
              <a:ext uri="{FF2B5EF4-FFF2-40B4-BE49-F238E27FC236}">
                <a16:creationId xmlns:a16="http://schemas.microsoft.com/office/drawing/2014/main" id="{93648109-3249-4AE9-3238-2F69460BEBF2}"/>
              </a:ext>
            </a:extLst>
          </p:cNvPr>
          <p:cNvSpPr txBox="1"/>
          <p:nvPr/>
        </p:nvSpPr>
        <p:spPr>
          <a:xfrm>
            <a:off x="555797" y="1386502"/>
            <a:ext cx="11232805" cy="646331"/>
          </a:xfrm>
          <a:prstGeom prst="rect">
            <a:avLst/>
          </a:prstGeom>
          <a:noFill/>
        </p:spPr>
        <p:txBody>
          <a:bodyPr wrap="square">
            <a:spAutoFit/>
          </a:bodyPr>
          <a:lstStyle/>
          <a:p>
            <a:pPr algn="ctr"/>
            <a:r>
              <a:rPr lang="en-US" sz="3600" b="1" dirty="0">
                <a:solidFill>
                  <a:srgbClr val="000000"/>
                </a:solidFill>
                <a:effectLst/>
                <a:latin typeface="Times New Roman" panose="02020603050405020304" pitchFamily="18" charset="0"/>
                <a:ea typeface="Times New Roman" panose="02020603050405020304" pitchFamily="18" charset="0"/>
              </a:rPr>
              <a:t>HOẠT ĐỘNG NHÓM KĨ THUẬT MẢNH GHÉP </a:t>
            </a:r>
            <a:endParaRPr lang="en-US" altLang="en-US" sz="3600" dirty="0">
              <a:latin typeface="Times New Roman" panose="02020603050405020304" pitchFamily="18" charset="0"/>
              <a:cs typeface="Times New Roman" panose="02020603050405020304" pitchFamily="18" charset="0"/>
            </a:endParaRPr>
          </a:p>
        </p:txBody>
      </p:sp>
      <p:grpSp>
        <p:nvGrpSpPr>
          <p:cNvPr id="8" name="Group 7">
            <a:extLst>
              <a:ext uri="{FF2B5EF4-FFF2-40B4-BE49-F238E27FC236}">
                <a16:creationId xmlns:a16="http://schemas.microsoft.com/office/drawing/2014/main" id="{6AE1D8C4-181D-2930-0DB2-203E5620D2F2}"/>
              </a:ext>
            </a:extLst>
          </p:cNvPr>
          <p:cNvGrpSpPr/>
          <p:nvPr/>
        </p:nvGrpSpPr>
        <p:grpSpPr>
          <a:xfrm>
            <a:off x="912811" y="1961363"/>
            <a:ext cx="10366377" cy="2372056"/>
            <a:chOff x="912812" y="2408853"/>
            <a:chExt cx="10033484" cy="2372056"/>
          </a:xfrm>
        </p:grpSpPr>
        <p:pic>
          <p:nvPicPr>
            <p:cNvPr id="4" name="Picture 3">
              <a:extLst>
                <a:ext uri="{FF2B5EF4-FFF2-40B4-BE49-F238E27FC236}">
                  <a16:creationId xmlns:a16="http://schemas.microsoft.com/office/drawing/2014/main" id="{B1AF31AB-596C-8AFE-F7FF-2C5ADFBB8ECD}"/>
                </a:ext>
              </a:extLst>
            </p:cNvPr>
            <p:cNvPicPr>
              <a:picLocks noChangeAspect="1"/>
            </p:cNvPicPr>
            <p:nvPr/>
          </p:nvPicPr>
          <p:blipFill>
            <a:blip r:embed="rId2"/>
            <a:stretch>
              <a:fillRect/>
            </a:stretch>
          </p:blipFill>
          <p:spPr>
            <a:xfrm>
              <a:off x="912812" y="2408853"/>
              <a:ext cx="2599014" cy="2372056"/>
            </a:xfrm>
            <a:prstGeom prst="rect">
              <a:avLst/>
            </a:prstGeom>
          </p:spPr>
        </p:pic>
        <p:sp>
          <p:nvSpPr>
            <p:cNvPr id="7" name="TextBox 6">
              <a:extLst>
                <a:ext uri="{FF2B5EF4-FFF2-40B4-BE49-F238E27FC236}">
                  <a16:creationId xmlns:a16="http://schemas.microsoft.com/office/drawing/2014/main" id="{09C1199A-C170-B863-4F55-F59AF056D5CD}"/>
                </a:ext>
              </a:extLst>
            </p:cNvPr>
            <p:cNvSpPr txBox="1"/>
            <p:nvPr/>
          </p:nvSpPr>
          <p:spPr>
            <a:xfrm>
              <a:off x="3458817" y="2408853"/>
              <a:ext cx="7487479" cy="1410451"/>
            </a:xfrm>
            <a:prstGeom prst="rect">
              <a:avLst/>
            </a:prstGeom>
            <a:noFill/>
          </p:spPr>
          <p:txBody>
            <a:bodyPr wrap="square">
              <a:spAutoFit/>
            </a:bodyPr>
            <a:lstStyle/>
            <a:p>
              <a:pPr algn="just">
                <a:lnSpc>
                  <a:spcPct val="115000"/>
                </a:lnSpc>
                <a:spcAft>
                  <a:spcPts val="1000"/>
                </a:spcAft>
                <a:tabLst>
                  <a:tab pos="76200" algn="l"/>
                </a:tabLst>
              </a:pP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Vàng</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Lập</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bảng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thống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kê</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xâm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Nam Á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nửa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kỉ</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XIX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mẫu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grpSp>
      <p:graphicFrame>
        <p:nvGraphicFramePr>
          <p:cNvPr id="9" name="Table 8">
            <a:extLst>
              <a:ext uri="{FF2B5EF4-FFF2-40B4-BE49-F238E27FC236}">
                <a16:creationId xmlns:a16="http://schemas.microsoft.com/office/drawing/2014/main" id="{A41C35AF-591F-B642-772F-91A9742DA271}"/>
              </a:ext>
            </a:extLst>
          </p:cNvPr>
          <p:cNvGraphicFramePr>
            <a:graphicFrameLocks noGrp="1"/>
          </p:cNvGraphicFramePr>
          <p:nvPr>
            <p:extLst>
              <p:ext uri="{D42A27DB-BD31-4B8C-83A1-F6EECF244321}">
                <p14:modId xmlns:p14="http://schemas.microsoft.com/office/powerpoint/2010/main" val="2842598335"/>
              </p:ext>
            </p:extLst>
          </p:nvPr>
        </p:nvGraphicFramePr>
        <p:xfrm>
          <a:off x="3644349" y="3710609"/>
          <a:ext cx="7634840" cy="2689145"/>
        </p:xfrm>
        <a:graphic>
          <a:graphicData uri="http://schemas.openxmlformats.org/drawingml/2006/table">
            <a:tbl>
              <a:tblPr firstRow="1" firstCol="1" bandRow="1">
                <a:tableStyleId>{00A15C55-8517-42AA-B614-E9B94910E393}</a:tableStyleId>
              </a:tblPr>
              <a:tblGrid>
                <a:gridCol w="2345634">
                  <a:extLst>
                    <a:ext uri="{9D8B030D-6E8A-4147-A177-3AD203B41FA5}">
                      <a16:colId xmlns:a16="http://schemas.microsoft.com/office/drawing/2014/main" val="2655526303"/>
                    </a:ext>
                  </a:extLst>
                </a:gridCol>
                <a:gridCol w="5289206">
                  <a:extLst>
                    <a:ext uri="{9D8B030D-6E8A-4147-A177-3AD203B41FA5}">
                      <a16:colId xmlns:a16="http://schemas.microsoft.com/office/drawing/2014/main" val="231595718"/>
                    </a:ext>
                  </a:extLst>
                </a:gridCol>
              </a:tblGrid>
              <a:tr h="1372140">
                <a:tc>
                  <a:txBody>
                    <a:bodyPr/>
                    <a:lstStyle/>
                    <a:p>
                      <a:pPr marL="457200">
                        <a:lnSpc>
                          <a:spcPct val="115000"/>
                        </a:lnSpc>
                        <a:spcAft>
                          <a:spcPts val="1000"/>
                        </a:spcAft>
                      </a:pPr>
                      <a:r>
                        <a:rPr lang="en-US" sz="2800" dirty="0" err="1">
                          <a:effectLst/>
                        </a:rPr>
                        <a:t>Tên</a:t>
                      </a:r>
                      <a:r>
                        <a:rPr lang="en-US" sz="2800" dirty="0">
                          <a:effectLst/>
                        </a:rPr>
                        <a:t> </a:t>
                      </a:r>
                      <a:r>
                        <a:rPr lang="en-US" sz="2800" dirty="0" err="1">
                          <a:effectLst/>
                        </a:rPr>
                        <a:t>nước</a:t>
                      </a:r>
                      <a:r>
                        <a:rPr lang="en-US" sz="2800" dirty="0">
                          <a:effectLst/>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15000"/>
                        </a:lnSpc>
                        <a:spcAft>
                          <a:spcPts val="1000"/>
                        </a:spcAft>
                      </a:pPr>
                      <a:r>
                        <a:rPr lang="en-US" sz="2800" dirty="0" err="1">
                          <a:effectLst/>
                        </a:rPr>
                        <a:t>Thực</a:t>
                      </a:r>
                      <a:r>
                        <a:rPr lang="en-US" sz="2800" dirty="0">
                          <a:effectLst/>
                        </a:rPr>
                        <a:t> </a:t>
                      </a:r>
                      <a:r>
                        <a:rPr lang="en-US" sz="2800" dirty="0" err="1">
                          <a:effectLst/>
                        </a:rPr>
                        <a:t>dân</a:t>
                      </a:r>
                      <a:r>
                        <a:rPr lang="en-US" sz="2800" dirty="0">
                          <a:effectLst/>
                        </a:rPr>
                        <a:t> </a:t>
                      </a:r>
                      <a:r>
                        <a:rPr lang="en-US" sz="2800" dirty="0" err="1">
                          <a:effectLst/>
                        </a:rPr>
                        <a:t>đô</a:t>
                      </a:r>
                      <a:r>
                        <a:rPr lang="en-US" sz="2800" dirty="0">
                          <a:effectLst/>
                        </a:rPr>
                        <a:t> </a:t>
                      </a:r>
                      <a:r>
                        <a:rPr lang="en-US" sz="2800" dirty="0" err="1">
                          <a:effectLst/>
                        </a:rPr>
                        <a:t>hộ</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92219781"/>
                  </a:ext>
                </a:extLst>
              </a:tr>
              <a:tr h="263401">
                <a:tc>
                  <a:txBody>
                    <a:bodyPr/>
                    <a:lstStyle/>
                    <a:p>
                      <a:pPr marL="457200">
                        <a:lnSpc>
                          <a:spcPct val="115000"/>
                        </a:lnSpc>
                        <a:spcAft>
                          <a:spcPts val="1000"/>
                        </a:spcAft>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15000"/>
                        </a:lnSpc>
                        <a:spcAft>
                          <a:spcPts val="1000"/>
                        </a:spcAft>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55569766"/>
                  </a:ext>
                </a:extLst>
              </a:tr>
              <a:tr h="263401">
                <a:tc>
                  <a:txBody>
                    <a:bodyPr/>
                    <a:lstStyle/>
                    <a:p>
                      <a:pPr marL="457200">
                        <a:lnSpc>
                          <a:spcPct val="115000"/>
                        </a:lnSpc>
                        <a:spcAft>
                          <a:spcPts val="1000"/>
                        </a:spcAft>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15000"/>
                        </a:lnSpc>
                        <a:spcAft>
                          <a:spcPts val="1000"/>
                        </a:spcAft>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57433530"/>
                  </a:ext>
                </a:extLst>
              </a:tr>
              <a:tr h="263401">
                <a:tc>
                  <a:txBody>
                    <a:bodyPr/>
                    <a:lstStyle/>
                    <a:p>
                      <a:pPr marL="457200">
                        <a:lnSpc>
                          <a:spcPct val="115000"/>
                        </a:lnSpc>
                        <a:spcAft>
                          <a:spcPts val="1000"/>
                        </a:spcAft>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15000"/>
                        </a:lnSpc>
                        <a:spcAft>
                          <a:spcPts val="1000"/>
                        </a:spcAft>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74793231"/>
                  </a:ext>
                </a:extLst>
              </a:tr>
              <a:tr h="263401">
                <a:tc>
                  <a:txBody>
                    <a:bodyPr/>
                    <a:lstStyle/>
                    <a:p>
                      <a:pPr marL="457200">
                        <a:lnSpc>
                          <a:spcPct val="115000"/>
                        </a:lnSpc>
                        <a:spcAft>
                          <a:spcPts val="1000"/>
                        </a:spcAft>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15000"/>
                        </a:lnSpc>
                        <a:spcAft>
                          <a:spcPts val="1000"/>
                        </a:spcAft>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41179073"/>
                  </a:ext>
                </a:extLst>
              </a:tr>
              <a:tr h="263401">
                <a:tc>
                  <a:txBody>
                    <a:bodyPr/>
                    <a:lstStyle/>
                    <a:p>
                      <a:pPr marL="457200">
                        <a:lnSpc>
                          <a:spcPct val="115000"/>
                        </a:lnSpc>
                        <a:spcAft>
                          <a:spcPts val="1000"/>
                        </a:spcAft>
                      </a:pPr>
                      <a:r>
                        <a:rPr lang="en-US" sz="14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15000"/>
                        </a:lnSpc>
                        <a:spcAft>
                          <a:spcPts val="1000"/>
                        </a:spcAft>
                      </a:pPr>
                      <a:r>
                        <a:rPr lang="en-US" sz="14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359189"/>
                  </a:ext>
                </a:extLst>
              </a:tr>
            </a:tbl>
          </a:graphicData>
        </a:graphic>
      </p:graphicFrame>
    </p:spTree>
    <p:extLst>
      <p:ext uri="{BB962C8B-B14F-4D97-AF65-F5344CB8AC3E}">
        <p14:creationId xmlns:p14="http://schemas.microsoft.com/office/powerpoint/2010/main" val="32080278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8E65A-A9F3-030F-B1FE-276F1725C2E4}"/>
              </a:ext>
            </a:extLst>
          </p:cNvPr>
          <p:cNvSpPr>
            <a:spLocks noGrp="1"/>
          </p:cNvSpPr>
          <p:nvPr>
            <p:ph type="title"/>
          </p:nvPr>
        </p:nvSpPr>
        <p:spPr>
          <a:xfrm>
            <a:off x="912812" y="687317"/>
            <a:ext cx="10518776" cy="1022351"/>
          </a:xfrm>
        </p:spPr>
        <p:txBody>
          <a:bodyPr>
            <a:normAutofit fontScale="90000"/>
          </a:bodyPr>
          <a:lstStyle/>
          <a:p>
            <a:pPr algn="ctr"/>
            <a:r>
              <a:rPr lang="en-US" sz="4400" dirty="0" err="1">
                <a:ln w="0"/>
                <a:solidFill>
                  <a:srgbClr val="FF0000"/>
                </a:solidFill>
                <a:effectLst>
                  <a:reflection blurRad="6350" stA="53000" endA="300" endPos="35500" dir="5400000" sy="-90000" algn="bl" rotWithShape="0"/>
                </a:effectLst>
                <a:latin typeface="Times New Roman" pitchFamily="18" charset="0"/>
                <a:cs typeface="Times New Roman" pitchFamily="18" charset="0"/>
              </a:rPr>
              <a:t>Tiết</a:t>
            </a:r>
            <a:r>
              <a:rPr lang="en-US" sz="44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 </a:t>
            </a:r>
            <a:r>
              <a:rPr lang="vi-VN" sz="44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37,38</a:t>
            </a:r>
            <a:r>
              <a:rPr lang="en-US" sz="44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a:t>
            </a: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BÀI </a:t>
            </a:r>
            <a:r>
              <a:rPr lang="vi-VN"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15</a:t>
            </a: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 ẤN </a:t>
            </a:r>
            <a:r>
              <a:rPr lang="vi-VN"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t>
            </a: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Ộ VÀ ĐÔNG NAM Á TỪ NỬA SAU THẾ KỈ XIX ĐẾN ĐẦU THẾ KỈ XX</a:t>
            </a:r>
            <a:br>
              <a:rPr lang="en-US" dirty="0"/>
            </a:br>
            <a:b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endParaRPr lang="en-US" dirty="0"/>
          </a:p>
        </p:txBody>
      </p:sp>
      <p:grpSp>
        <p:nvGrpSpPr>
          <p:cNvPr id="8" name="Group 7">
            <a:extLst>
              <a:ext uri="{FF2B5EF4-FFF2-40B4-BE49-F238E27FC236}">
                <a16:creationId xmlns:a16="http://schemas.microsoft.com/office/drawing/2014/main" id="{6AE1D8C4-181D-2930-0DB2-203E5620D2F2}"/>
              </a:ext>
            </a:extLst>
          </p:cNvPr>
          <p:cNvGrpSpPr/>
          <p:nvPr/>
        </p:nvGrpSpPr>
        <p:grpSpPr>
          <a:xfrm>
            <a:off x="463827" y="1510748"/>
            <a:ext cx="10815362" cy="2067339"/>
            <a:chOff x="912812" y="2408853"/>
            <a:chExt cx="10033484" cy="2372056"/>
          </a:xfrm>
        </p:grpSpPr>
        <p:pic>
          <p:nvPicPr>
            <p:cNvPr id="4" name="Picture 3">
              <a:extLst>
                <a:ext uri="{FF2B5EF4-FFF2-40B4-BE49-F238E27FC236}">
                  <a16:creationId xmlns:a16="http://schemas.microsoft.com/office/drawing/2014/main" id="{B1AF31AB-596C-8AFE-F7FF-2C5ADFBB8ECD}"/>
                </a:ext>
              </a:extLst>
            </p:cNvPr>
            <p:cNvPicPr>
              <a:picLocks noChangeAspect="1"/>
            </p:cNvPicPr>
            <p:nvPr/>
          </p:nvPicPr>
          <p:blipFill>
            <a:blip r:embed="rId2"/>
            <a:stretch>
              <a:fillRect/>
            </a:stretch>
          </p:blipFill>
          <p:spPr>
            <a:xfrm>
              <a:off x="912812" y="2408853"/>
              <a:ext cx="2599014" cy="2372056"/>
            </a:xfrm>
            <a:prstGeom prst="rect">
              <a:avLst/>
            </a:prstGeom>
          </p:spPr>
        </p:pic>
        <p:sp>
          <p:nvSpPr>
            <p:cNvPr id="7" name="TextBox 6">
              <a:extLst>
                <a:ext uri="{FF2B5EF4-FFF2-40B4-BE49-F238E27FC236}">
                  <a16:creationId xmlns:a16="http://schemas.microsoft.com/office/drawing/2014/main" id="{09C1199A-C170-B863-4F55-F59AF056D5CD}"/>
                </a:ext>
              </a:extLst>
            </p:cNvPr>
            <p:cNvSpPr txBox="1"/>
            <p:nvPr/>
          </p:nvSpPr>
          <p:spPr>
            <a:xfrm>
              <a:off x="3458817" y="2408853"/>
              <a:ext cx="7487479" cy="1410451"/>
            </a:xfrm>
            <a:prstGeom prst="rect">
              <a:avLst/>
            </a:prstGeom>
            <a:noFill/>
          </p:spPr>
          <p:txBody>
            <a:bodyPr wrap="square">
              <a:spAutoFit/>
            </a:bodyPr>
            <a:lstStyle/>
            <a:p>
              <a:pPr algn="just">
                <a:lnSpc>
                  <a:spcPct val="115000"/>
                </a:lnSpc>
                <a:spcAft>
                  <a:spcPts val="1000"/>
                </a:spcAft>
                <a:tabLst>
                  <a:tab pos="76200" algn="l"/>
                </a:tabLst>
              </a:pP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Vàng</a:t>
              </a:r>
              <a:r>
                <a:rPr lang="en-US" sz="28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Lập</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bảng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thống</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kê</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xâm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Nam Á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nửa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kỉ</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XIX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mẫu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grpSp>
      <p:graphicFrame>
        <p:nvGraphicFramePr>
          <p:cNvPr id="3" name="Table 2">
            <a:extLst>
              <a:ext uri="{FF2B5EF4-FFF2-40B4-BE49-F238E27FC236}">
                <a16:creationId xmlns:a16="http://schemas.microsoft.com/office/drawing/2014/main" id="{FDD87B24-9209-0082-2B8C-106759D29AB4}"/>
              </a:ext>
            </a:extLst>
          </p:cNvPr>
          <p:cNvGraphicFramePr>
            <a:graphicFrameLocks noGrp="1"/>
          </p:cNvGraphicFramePr>
          <p:nvPr>
            <p:extLst>
              <p:ext uri="{D42A27DB-BD31-4B8C-83A1-F6EECF244321}">
                <p14:modId xmlns:p14="http://schemas.microsoft.com/office/powerpoint/2010/main" val="1687669316"/>
              </p:ext>
            </p:extLst>
          </p:nvPr>
        </p:nvGraphicFramePr>
        <p:xfrm>
          <a:off x="3087757" y="2994991"/>
          <a:ext cx="9104243" cy="3863008"/>
        </p:xfrm>
        <a:graphic>
          <a:graphicData uri="http://schemas.openxmlformats.org/drawingml/2006/table">
            <a:tbl>
              <a:tblPr firstRow="1" firstCol="1" bandRow="1">
                <a:tableStyleId>{00A15C55-8517-42AA-B614-E9B94910E393}</a:tableStyleId>
              </a:tblPr>
              <a:tblGrid>
                <a:gridCol w="3759680">
                  <a:extLst>
                    <a:ext uri="{9D8B030D-6E8A-4147-A177-3AD203B41FA5}">
                      <a16:colId xmlns:a16="http://schemas.microsoft.com/office/drawing/2014/main" val="2074017075"/>
                    </a:ext>
                  </a:extLst>
                </a:gridCol>
                <a:gridCol w="5344563">
                  <a:extLst>
                    <a:ext uri="{9D8B030D-6E8A-4147-A177-3AD203B41FA5}">
                      <a16:colId xmlns:a16="http://schemas.microsoft.com/office/drawing/2014/main" val="1121273996"/>
                    </a:ext>
                  </a:extLst>
                </a:gridCol>
              </a:tblGrid>
              <a:tr h="692961">
                <a:tc>
                  <a:txBody>
                    <a:bodyPr/>
                    <a:lstStyle/>
                    <a:p>
                      <a:pPr marL="457200">
                        <a:lnSpc>
                          <a:spcPct val="115000"/>
                        </a:lnSpc>
                        <a:spcAft>
                          <a:spcPts val="1000"/>
                        </a:spcAft>
                      </a:pPr>
                      <a:r>
                        <a:rPr lang="en-US" sz="2400" dirty="0" err="1">
                          <a:effectLst/>
                        </a:rPr>
                        <a:t>Tên</a:t>
                      </a:r>
                      <a:r>
                        <a:rPr lang="en-US" sz="2400" dirty="0">
                          <a:effectLst/>
                        </a:rPr>
                        <a:t> </a:t>
                      </a:r>
                      <a:r>
                        <a:rPr lang="en-US" sz="2400" dirty="0" err="1">
                          <a:effectLst/>
                        </a:rPr>
                        <a:t>nước</a:t>
                      </a:r>
                      <a:r>
                        <a:rPr lang="en-US" sz="2400" dirty="0">
                          <a:effectLst/>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457200">
                        <a:lnSpc>
                          <a:spcPct val="115000"/>
                        </a:lnSpc>
                        <a:spcAft>
                          <a:spcPts val="1000"/>
                        </a:spcAft>
                      </a:pPr>
                      <a:r>
                        <a:rPr lang="en-US" sz="2400">
                          <a:effectLst/>
                        </a:rPr>
                        <a:t>Thực dân đô hộ</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06274016"/>
                  </a:ext>
                </a:extLst>
              </a:tr>
              <a:tr h="520777">
                <a:tc>
                  <a:txBody>
                    <a:bodyPr/>
                    <a:lstStyle/>
                    <a:p>
                      <a:pPr algn="just">
                        <a:lnSpc>
                          <a:spcPct val="115000"/>
                        </a:lnSpc>
                        <a:spcAft>
                          <a:spcPts val="1000"/>
                        </a:spcAft>
                      </a:pPr>
                      <a:r>
                        <a:rPr lang="vi-VN" sz="2400" dirty="0">
                          <a:effectLst/>
                        </a:rPr>
                        <a:t>In-đô-nê-xi-a</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n-US" sz="2400">
                          <a:effectLst/>
                        </a:rPr>
                        <a:t>Hà Lan</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73436605"/>
                  </a:ext>
                </a:extLst>
              </a:tr>
              <a:tr h="520777">
                <a:tc>
                  <a:txBody>
                    <a:bodyPr/>
                    <a:lstStyle/>
                    <a:p>
                      <a:pPr marL="457200">
                        <a:lnSpc>
                          <a:spcPct val="115000"/>
                        </a:lnSpc>
                        <a:spcAft>
                          <a:spcPts val="1000"/>
                        </a:spcAft>
                      </a:pPr>
                      <a:r>
                        <a:rPr lang="en-US" sz="2400" dirty="0" err="1">
                          <a:effectLst/>
                        </a:rPr>
                        <a:t>Miến</a:t>
                      </a:r>
                      <a:r>
                        <a:rPr lang="en-US" sz="2400" dirty="0">
                          <a:effectLst/>
                        </a:rPr>
                        <a:t> </a:t>
                      </a:r>
                      <a:r>
                        <a:rPr lang="en-US" sz="2400" dirty="0" err="1">
                          <a:effectLst/>
                        </a:rPr>
                        <a:t>Điện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n-US" sz="2400">
                          <a:effectLst/>
                        </a:rPr>
                        <a:t>Anh</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88473241"/>
                  </a:ext>
                </a:extLst>
              </a:tr>
              <a:tr h="520777">
                <a:tc>
                  <a:txBody>
                    <a:bodyPr/>
                    <a:lstStyle/>
                    <a:p>
                      <a:pPr marL="457200">
                        <a:lnSpc>
                          <a:spcPct val="115000"/>
                        </a:lnSpc>
                        <a:spcAft>
                          <a:spcPts val="1000"/>
                        </a:spcAft>
                      </a:pPr>
                      <a:r>
                        <a:rPr lang="en-US" sz="2400" dirty="0" err="1">
                          <a:effectLst/>
                        </a:rPr>
                        <a:t>Mã</a:t>
                      </a:r>
                      <a:r>
                        <a:rPr lang="en-US" sz="2400" dirty="0">
                          <a:effectLst/>
                        </a:rPr>
                        <a:t> Lai</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n-US" sz="2400">
                          <a:effectLst/>
                        </a:rPr>
                        <a:t>Anh</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05600187"/>
                  </a:ext>
                </a:extLst>
              </a:tr>
              <a:tr h="520777">
                <a:tc>
                  <a:txBody>
                    <a:bodyPr/>
                    <a:lstStyle/>
                    <a:p>
                      <a:pPr marL="457200">
                        <a:lnSpc>
                          <a:spcPct val="115000"/>
                        </a:lnSpc>
                        <a:spcAft>
                          <a:spcPts val="1000"/>
                        </a:spcAft>
                      </a:pPr>
                      <a:r>
                        <a:rPr lang="en-US" sz="2400" dirty="0">
                          <a:effectLst/>
                        </a:rPr>
                        <a:t>Phi- lip-pin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n-US" sz="2400" dirty="0" err="1">
                          <a:effectLst/>
                        </a:rPr>
                        <a:t>Mỹ</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37751247"/>
                  </a:ext>
                </a:extLst>
              </a:tr>
              <a:tr h="1086939">
                <a:tc>
                  <a:txBody>
                    <a:bodyPr/>
                    <a:lstStyle/>
                    <a:p>
                      <a:pPr marL="457200">
                        <a:lnSpc>
                          <a:spcPct val="115000"/>
                        </a:lnSpc>
                        <a:spcAft>
                          <a:spcPts val="1000"/>
                        </a:spcAft>
                      </a:pPr>
                      <a:r>
                        <a:rPr lang="en-US" sz="2400" dirty="0" err="1">
                          <a:effectLst/>
                        </a:rPr>
                        <a:t>Việt</a:t>
                      </a:r>
                      <a:r>
                        <a:rPr lang="en-US" sz="2400" dirty="0">
                          <a:effectLst/>
                        </a:rPr>
                        <a:t> Nam, Cam-</a:t>
                      </a:r>
                      <a:r>
                        <a:rPr lang="en-US" sz="2400" dirty="0" err="1">
                          <a:effectLst/>
                        </a:rPr>
                        <a:t>pu</a:t>
                      </a:r>
                      <a:r>
                        <a:rPr lang="en-US" sz="2400" dirty="0">
                          <a:effectLst/>
                        </a:rPr>
                        <a:t>-chia, </a:t>
                      </a:r>
                      <a:r>
                        <a:rPr lang="en-US" sz="2400" dirty="0" err="1">
                          <a:effectLst/>
                        </a:rPr>
                        <a:t>Lào</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n-US" sz="2400" dirty="0" err="1">
                          <a:effectLst/>
                        </a:rPr>
                        <a:t>Pháp</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65342434"/>
                  </a:ext>
                </a:extLst>
              </a:tr>
            </a:tbl>
          </a:graphicData>
        </a:graphic>
      </p:graphicFrame>
    </p:spTree>
    <p:extLst>
      <p:ext uri="{BB962C8B-B14F-4D97-AF65-F5344CB8AC3E}">
        <p14:creationId xmlns:p14="http://schemas.microsoft.com/office/powerpoint/2010/main" val="2222979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8E65A-A9F3-030F-B1FE-276F1725C2E4}"/>
              </a:ext>
            </a:extLst>
          </p:cNvPr>
          <p:cNvSpPr>
            <a:spLocks noGrp="1"/>
          </p:cNvSpPr>
          <p:nvPr>
            <p:ph type="title"/>
          </p:nvPr>
        </p:nvSpPr>
        <p:spPr>
          <a:xfrm>
            <a:off x="912812" y="687317"/>
            <a:ext cx="10518776" cy="1022351"/>
          </a:xfrm>
        </p:spPr>
        <p:txBody>
          <a:bodyPr>
            <a:normAutofit fontScale="90000"/>
          </a:bodyPr>
          <a:lstStyle/>
          <a:p>
            <a:pPr algn="ctr"/>
            <a:r>
              <a:rPr lang="en-US" sz="4400" dirty="0" err="1">
                <a:ln w="0"/>
                <a:solidFill>
                  <a:srgbClr val="FF0000"/>
                </a:solidFill>
                <a:effectLst>
                  <a:reflection blurRad="6350" stA="53000" endA="300" endPos="35500" dir="5400000" sy="-90000" algn="bl" rotWithShape="0"/>
                </a:effectLst>
                <a:latin typeface="Times New Roman" pitchFamily="18" charset="0"/>
                <a:cs typeface="Times New Roman" pitchFamily="18" charset="0"/>
              </a:rPr>
              <a:t>Tiết</a:t>
            </a:r>
            <a:r>
              <a:rPr lang="en-US" sz="44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 </a:t>
            </a:r>
            <a:r>
              <a:rPr lang="vi-VN" sz="44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37,38</a:t>
            </a:r>
            <a:r>
              <a:rPr lang="en-US" sz="44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a:t>
            </a: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BÀI </a:t>
            </a:r>
            <a:r>
              <a:rPr lang="vi-VN"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15</a:t>
            </a: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 ẤN </a:t>
            </a:r>
            <a:r>
              <a:rPr lang="vi-VN"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t>
            </a: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Ộ VÀ ĐÔNG NAM Á TỪ NỬA SAU THẾ KỈ XIX ĐẾN ĐẦU THẾ KỈ XX</a:t>
            </a:r>
            <a:br>
              <a:rPr lang="en-US" dirty="0"/>
            </a:br>
            <a:b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endParaRPr lang="en-US" dirty="0"/>
          </a:p>
        </p:txBody>
      </p:sp>
      <p:sp>
        <p:nvSpPr>
          <p:cNvPr id="13" name="TextBox 12">
            <a:extLst>
              <a:ext uri="{FF2B5EF4-FFF2-40B4-BE49-F238E27FC236}">
                <a16:creationId xmlns:a16="http://schemas.microsoft.com/office/drawing/2014/main" id="{93648109-3249-4AE9-3238-2F69460BEBF2}"/>
              </a:ext>
            </a:extLst>
          </p:cNvPr>
          <p:cNvSpPr txBox="1"/>
          <p:nvPr/>
        </p:nvSpPr>
        <p:spPr>
          <a:xfrm>
            <a:off x="555797" y="1386502"/>
            <a:ext cx="11232805" cy="646331"/>
          </a:xfrm>
          <a:prstGeom prst="rect">
            <a:avLst/>
          </a:prstGeom>
          <a:noFill/>
        </p:spPr>
        <p:txBody>
          <a:bodyPr wrap="square">
            <a:spAutoFit/>
          </a:bodyPr>
          <a:lstStyle/>
          <a:p>
            <a:pPr algn="ctr"/>
            <a:r>
              <a:rPr lang="en-US" sz="3600" b="1" dirty="0">
                <a:solidFill>
                  <a:srgbClr val="000000"/>
                </a:solidFill>
                <a:effectLst/>
                <a:latin typeface="Times New Roman" panose="02020603050405020304" pitchFamily="18" charset="0"/>
                <a:ea typeface="Times New Roman" panose="02020603050405020304" pitchFamily="18" charset="0"/>
              </a:rPr>
              <a:t>HOẠT ĐỘNG NHÓM KĨ THUẬT MẢNH GHÉP </a:t>
            </a:r>
            <a:endParaRPr lang="en-US" altLang="en-US" sz="3600" dirty="0">
              <a:latin typeface="Times New Roman" panose="02020603050405020304" pitchFamily="18" charset="0"/>
              <a:cs typeface="Times New Roman" panose="02020603050405020304" pitchFamily="18" charset="0"/>
            </a:endParaRPr>
          </a:p>
        </p:txBody>
      </p:sp>
      <p:grpSp>
        <p:nvGrpSpPr>
          <p:cNvPr id="15" name="Group 14">
            <a:extLst>
              <a:ext uri="{FF2B5EF4-FFF2-40B4-BE49-F238E27FC236}">
                <a16:creationId xmlns:a16="http://schemas.microsoft.com/office/drawing/2014/main" id="{88508B3B-0733-9783-8DD4-F32C64EC7B51}"/>
              </a:ext>
            </a:extLst>
          </p:cNvPr>
          <p:cNvGrpSpPr/>
          <p:nvPr/>
        </p:nvGrpSpPr>
        <p:grpSpPr>
          <a:xfrm>
            <a:off x="1132984" y="2408853"/>
            <a:ext cx="10655619" cy="2333951"/>
            <a:chOff x="1132984" y="2408853"/>
            <a:chExt cx="10655619" cy="2333951"/>
          </a:xfrm>
        </p:grpSpPr>
        <p:grpSp>
          <p:nvGrpSpPr>
            <p:cNvPr id="10" name="Group 9">
              <a:extLst>
                <a:ext uri="{FF2B5EF4-FFF2-40B4-BE49-F238E27FC236}">
                  <a16:creationId xmlns:a16="http://schemas.microsoft.com/office/drawing/2014/main" id="{43C441FB-1A15-73AF-A379-E35BFEF9DFF5}"/>
                </a:ext>
              </a:extLst>
            </p:cNvPr>
            <p:cNvGrpSpPr/>
            <p:nvPr/>
          </p:nvGrpSpPr>
          <p:grpSpPr>
            <a:xfrm>
              <a:off x="1132984" y="2408853"/>
              <a:ext cx="2488757" cy="2333951"/>
              <a:chOff x="1414088" y="2732018"/>
              <a:chExt cx="2419688" cy="2333951"/>
            </a:xfrm>
          </p:grpSpPr>
          <p:pic>
            <p:nvPicPr>
              <p:cNvPr id="5" name="Picture 4">
                <a:extLst>
                  <a:ext uri="{FF2B5EF4-FFF2-40B4-BE49-F238E27FC236}">
                    <a16:creationId xmlns:a16="http://schemas.microsoft.com/office/drawing/2014/main" id="{B2BB0B5F-BFF4-706C-1D4A-9AF2EC07FA20}"/>
                  </a:ext>
                </a:extLst>
              </p:cNvPr>
              <p:cNvPicPr>
                <a:picLocks noChangeAspect="1"/>
              </p:cNvPicPr>
              <p:nvPr/>
            </p:nvPicPr>
            <p:blipFill>
              <a:blip r:embed="rId2"/>
              <a:stretch>
                <a:fillRect/>
              </a:stretch>
            </p:blipFill>
            <p:spPr>
              <a:xfrm>
                <a:off x="1414088" y="2732018"/>
                <a:ext cx="2419688" cy="2333951"/>
              </a:xfrm>
              <a:prstGeom prst="rect">
                <a:avLst/>
              </a:prstGeom>
            </p:spPr>
          </p:pic>
          <p:sp>
            <p:nvSpPr>
              <p:cNvPr id="6" name="Rectangle: Rounded Corners 5">
                <a:extLst>
                  <a:ext uri="{FF2B5EF4-FFF2-40B4-BE49-F238E27FC236}">
                    <a16:creationId xmlns:a16="http://schemas.microsoft.com/office/drawing/2014/main" id="{240F0A12-DB17-7274-EBBE-38F43782FC44}"/>
                  </a:ext>
                </a:extLst>
              </p:cNvPr>
              <p:cNvSpPr/>
              <p:nvPr/>
            </p:nvSpPr>
            <p:spPr>
              <a:xfrm>
                <a:off x="1417983" y="4678017"/>
                <a:ext cx="225287" cy="357809"/>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B2C30E51-E92E-E553-034C-7A5B80994C81}"/>
                </a:ext>
              </a:extLst>
            </p:cNvPr>
            <p:cNvSpPr txBox="1"/>
            <p:nvPr/>
          </p:nvSpPr>
          <p:spPr>
            <a:xfrm>
              <a:off x="3670853" y="2408853"/>
              <a:ext cx="8117750" cy="1755417"/>
            </a:xfrm>
            <a:prstGeom prst="rect">
              <a:avLst/>
            </a:prstGeom>
            <a:noFill/>
          </p:spPr>
          <p:txBody>
            <a:bodyPr wrap="square">
              <a:spAutoFit/>
            </a:bodyPr>
            <a:lstStyle/>
            <a:p>
              <a:pPr algn="just">
                <a:lnSpc>
                  <a:spcPct val="115000"/>
                </a:lnSpc>
                <a:spcAft>
                  <a:spcPts val="1000"/>
                </a:spcAft>
              </a:pPr>
              <a:r>
                <a:rPr lang="vi-VN" sz="3200" b="1" i="1" dirty="0">
                  <a:effectLst/>
                  <a:latin typeface="Times New Roman" panose="02020603050405020304" pitchFamily="18" charset="0"/>
                  <a:ea typeface="Calibri" panose="020F0502020204030204" pitchFamily="34" charset="0"/>
                  <a:cs typeface="Times New Roman" panose="02020603050405020304" pitchFamily="18" charset="0"/>
                </a:rPr>
                <a:t>Nhóm </a:t>
              </a:r>
              <a:r>
                <a:rPr lang="en-US" sz="3200" b="1" i="1" dirty="0" err="1">
                  <a:effectLst/>
                  <a:latin typeface="Times New Roman" panose="02020603050405020304" pitchFamily="18" charset="0"/>
                  <a:ea typeface="Calibri" panose="020F0502020204030204" pitchFamily="34" charset="0"/>
                  <a:cs typeface="Times New Roman" panose="02020603050405020304" pitchFamily="18" charset="0"/>
                </a:rPr>
                <a:t>Xanh</a:t>
              </a:r>
              <a:r>
                <a:rPr lang="vi-VN" sz="3200" i="1" dirty="0">
                  <a:effectLst/>
                  <a:latin typeface="Times New Roman" panose="02020603050405020304" pitchFamily="18" charset="0"/>
                  <a:ea typeface="Calibri" panose="020F0502020204030204" pitchFamily="34" charset="0"/>
                  <a:cs typeface="Times New Roman" panose="02020603050405020304" pitchFamily="18" charset="0"/>
                </a:rPr>
                <a:t>. Nêu những sự kiện tiêu biểu trong phong trào giải phóng dân tộc ở </a:t>
              </a:r>
              <a:r>
                <a:rPr lang="vi-VN"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In-đô-nê-xi-a</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nửa</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kỉ</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XIX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kỉ</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XX.</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4" name="Rectangle 13">
            <a:extLst>
              <a:ext uri="{FF2B5EF4-FFF2-40B4-BE49-F238E27FC236}">
                <a16:creationId xmlns:a16="http://schemas.microsoft.com/office/drawing/2014/main" id="{43CF3ABD-250E-9117-19D5-CCAF14EE86A7}"/>
              </a:ext>
            </a:extLst>
          </p:cNvPr>
          <p:cNvSpPr/>
          <p:nvPr/>
        </p:nvSpPr>
        <p:spPr>
          <a:xfrm>
            <a:off x="3432313" y="2862470"/>
            <a:ext cx="238539" cy="3710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D1A425C-3483-C535-02BF-30DF02B161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3494" y="4354853"/>
            <a:ext cx="4333461" cy="2503148"/>
          </a:xfrm>
          <a:prstGeom prst="rect">
            <a:avLst/>
          </a:prstGeom>
        </p:spPr>
      </p:pic>
    </p:spTree>
    <p:extLst>
      <p:ext uri="{BB962C8B-B14F-4D97-AF65-F5344CB8AC3E}">
        <p14:creationId xmlns:p14="http://schemas.microsoft.com/office/powerpoint/2010/main" val="8515831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ibc_map_indonesia_en">
            <a:extLst>
              <a:ext uri="{FF2B5EF4-FFF2-40B4-BE49-F238E27FC236}">
                <a16:creationId xmlns:a16="http://schemas.microsoft.com/office/drawing/2014/main" id="{CDED2598-110F-30E5-91E1-2555389BA83F}"/>
              </a:ext>
            </a:extLst>
          </p:cNvPr>
          <p:cNvPicPr>
            <a:picLocks noChangeAspect="1" noChangeArrowheads="1"/>
          </p:cNvPicPr>
          <p:nvPr/>
        </p:nvPicPr>
        <p:blipFill>
          <a:blip r:embed="rId2">
            <a:lum bright="-12000" contrast="42000"/>
            <a:extLst>
              <a:ext uri="{28A0092B-C50C-407E-A947-70E740481C1C}">
                <a14:useLocalDpi xmlns:a14="http://schemas.microsoft.com/office/drawing/2010/main" val="0"/>
              </a:ext>
            </a:extLst>
          </a:blip>
          <a:srcRect t="24001"/>
          <a:stretch>
            <a:fillRect/>
          </a:stretch>
        </p:blipFill>
        <p:spPr bwMode="auto">
          <a:xfrm>
            <a:off x="8097017" y="1197112"/>
            <a:ext cx="3877116" cy="45307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4A8E65A-A9F3-030F-B1FE-276F1725C2E4}"/>
              </a:ext>
            </a:extLst>
          </p:cNvPr>
          <p:cNvSpPr>
            <a:spLocks noGrp="1"/>
          </p:cNvSpPr>
          <p:nvPr>
            <p:ph type="title"/>
          </p:nvPr>
        </p:nvSpPr>
        <p:spPr>
          <a:xfrm>
            <a:off x="912812" y="687317"/>
            <a:ext cx="10518776" cy="1022351"/>
          </a:xfrm>
        </p:spPr>
        <p:txBody>
          <a:bodyPr>
            <a:normAutofit fontScale="90000"/>
          </a:bodyPr>
          <a:lstStyle/>
          <a:p>
            <a:pPr algn="ctr"/>
            <a:r>
              <a:rPr lang="en-US" sz="3600" dirty="0" err="1">
                <a:ln w="0"/>
                <a:solidFill>
                  <a:srgbClr val="FF0000"/>
                </a:solidFill>
                <a:effectLst>
                  <a:reflection blurRad="6350" stA="53000" endA="300" endPos="35500" dir="5400000" sy="-90000" algn="bl" rotWithShape="0"/>
                </a:effectLst>
                <a:latin typeface="Times New Roman" pitchFamily="18" charset="0"/>
                <a:cs typeface="Times New Roman" pitchFamily="18" charset="0"/>
              </a:rPr>
              <a:t>Tiết</a:t>
            </a:r>
            <a:r>
              <a:rPr lang="en-US" sz="36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 </a:t>
            </a:r>
            <a:r>
              <a:rPr lang="vi-VN" sz="36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37,38</a:t>
            </a:r>
            <a:r>
              <a:rPr lang="en-US" sz="36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:BÀI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15</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 ẤN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Ộ VÀ ĐÔNG NAM Á TỪ NỬA SAU THẾ KỈ XIX ĐẾN ĐẦU THẾ KỈ XX</a:t>
            </a:r>
            <a:br>
              <a:rPr lang="en-US" dirty="0"/>
            </a:br>
            <a:b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endParaRPr lang="en-US" dirty="0"/>
          </a:p>
        </p:txBody>
      </p:sp>
      <p:sp>
        <p:nvSpPr>
          <p:cNvPr id="14" name="Rectangle 13">
            <a:extLst>
              <a:ext uri="{FF2B5EF4-FFF2-40B4-BE49-F238E27FC236}">
                <a16:creationId xmlns:a16="http://schemas.microsoft.com/office/drawing/2014/main" id="{43CF3ABD-250E-9117-19D5-CCAF14EE86A7}"/>
              </a:ext>
            </a:extLst>
          </p:cNvPr>
          <p:cNvSpPr/>
          <p:nvPr/>
        </p:nvSpPr>
        <p:spPr>
          <a:xfrm>
            <a:off x="3432313" y="2862470"/>
            <a:ext cx="238539" cy="3710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405602C-234A-549E-91F4-D697954C06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7017" y="4734950"/>
            <a:ext cx="3334571" cy="2123050"/>
          </a:xfrm>
          <a:prstGeom prst="rect">
            <a:avLst/>
          </a:prstGeom>
        </p:spPr>
      </p:pic>
      <p:sp>
        <p:nvSpPr>
          <p:cNvPr id="11" name="TextBox 10">
            <a:extLst>
              <a:ext uri="{FF2B5EF4-FFF2-40B4-BE49-F238E27FC236}">
                <a16:creationId xmlns:a16="http://schemas.microsoft.com/office/drawing/2014/main" id="{7C5D4B6E-EA8A-F5AD-9F74-7234368BAA3C}"/>
              </a:ext>
            </a:extLst>
          </p:cNvPr>
          <p:cNvSpPr txBox="1"/>
          <p:nvPr/>
        </p:nvSpPr>
        <p:spPr>
          <a:xfrm>
            <a:off x="125101" y="1165362"/>
            <a:ext cx="7746689" cy="5033557"/>
          </a:xfrm>
          <a:prstGeom prst="rect">
            <a:avLst/>
          </a:prstGeom>
          <a:noFill/>
        </p:spPr>
        <p:txBody>
          <a:bodyPr wrap="square">
            <a:spAutoFit/>
          </a:bodyPr>
          <a:lstStyle/>
          <a:p>
            <a:pPr algn="just">
              <a:lnSpc>
                <a:spcPct val="115000"/>
              </a:lnSpc>
              <a:spcAft>
                <a:spcPts val="1000"/>
              </a:spcAft>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Nhóm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Xanh</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i="1" dirty="0">
                <a:effectLst/>
                <a:latin typeface="Times New Roman" panose="02020603050405020304" pitchFamily="18" charset="0"/>
                <a:ea typeface="Calibri" panose="020F0502020204030204" pitchFamily="34" charset="0"/>
                <a:cs typeface="Times New Roman" panose="02020603050405020304" pitchFamily="18" charset="0"/>
              </a:rPr>
              <a:t>Nêu những sự kiện tiêu biểu trong phong trào giải phóng dân tộc ở </a:t>
            </a:r>
            <a:r>
              <a:rPr lang="vi-VN"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In-đô-nê-xi-a</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Phi- lip-pin </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nửa</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kỉ</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XIX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kỉ</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XX.</a:t>
            </a:r>
          </a:p>
          <a:p>
            <a:pPr algn="just">
              <a:lnSpc>
                <a:spcPct val="115000"/>
              </a:lnSpc>
              <a:spcAft>
                <a:spcPts val="1000"/>
              </a:spcAft>
            </a:pPr>
            <a:r>
              <a:rPr lang="en-US" sz="28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*Ở In-</a:t>
            </a:r>
            <a:r>
              <a:rPr lang="en-US" sz="28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đô</a:t>
            </a:r>
            <a:r>
              <a:rPr lang="en-US" sz="28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2800" b="1"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nê</a:t>
            </a:r>
            <a:r>
              <a:rPr lang="en-US" sz="28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-xi-a</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Tháng 10-1873, nhân dân A-chê anh dũng chiến đấu chống 3000 quân Hà Lan đổ bộ lên vùng này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+ 1873-1909, khởi nghĩa nổ ra ở Tây Xu-ma-tơ-ra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+ 1878-1907, khởi nghĩa của người Ba Tắc nổ ra ở Bắc Xu-ma-tơ-ra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345441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ibc_map_indonesia_en">
            <a:extLst>
              <a:ext uri="{FF2B5EF4-FFF2-40B4-BE49-F238E27FC236}">
                <a16:creationId xmlns:a16="http://schemas.microsoft.com/office/drawing/2014/main" id="{CDED2598-110F-30E5-91E1-2555389BA83F}"/>
              </a:ext>
            </a:extLst>
          </p:cNvPr>
          <p:cNvPicPr>
            <a:picLocks noChangeAspect="1" noChangeArrowheads="1"/>
          </p:cNvPicPr>
          <p:nvPr/>
        </p:nvPicPr>
        <p:blipFill>
          <a:blip r:embed="rId2">
            <a:lum bright="-12000" contrast="42000"/>
            <a:extLst>
              <a:ext uri="{28A0092B-C50C-407E-A947-70E740481C1C}">
                <a14:useLocalDpi xmlns:a14="http://schemas.microsoft.com/office/drawing/2010/main" val="0"/>
              </a:ext>
            </a:extLst>
          </a:blip>
          <a:srcRect t="24001"/>
          <a:stretch>
            <a:fillRect/>
          </a:stretch>
        </p:blipFill>
        <p:spPr bwMode="auto">
          <a:xfrm>
            <a:off x="7646504" y="1197112"/>
            <a:ext cx="4327629" cy="45307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4A8E65A-A9F3-030F-B1FE-276F1725C2E4}"/>
              </a:ext>
            </a:extLst>
          </p:cNvPr>
          <p:cNvSpPr>
            <a:spLocks noGrp="1"/>
          </p:cNvSpPr>
          <p:nvPr>
            <p:ph type="title"/>
          </p:nvPr>
        </p:nvSpPr>
        <p:spPr>
          <a:xfrm>
            <a:off x="912812" y="687317"/>
            <a:ext cx="10518776" cy="1022351"/>
          </a:xfrm>
        </p:spPr>
        <p:txBody>
          <a:bodyPr>
            <a:normAutofit fontScale="90000"/>
          </a:bodyPr>
          <a:lstStyle/>
          <a:p>
            <a:pPr algn="ctr"/>
            <a:r>
              <a:rPr lang="en-US" sz="3600" dirty="0" err="1">
                <a:ln w="0"/>
                <a:solidFill>
                  <a:srgbClr val="FF0000"/>
                </a:solidFill>
                <a:effectLst>
                  <a:reflection blurRad="6350" stA="53000" endA="300" endPos="35500" dir="5400000" sy="-90000" algn="bl" rotWithShape="0"/>
                </a:effectLst>
                <a:latin typeface="Times New Roman" pitchFamily="18" charset="0"/>
                <a:cs typeface="Times New Roman" pitchFamily="18" charset="0"/>
              </a:rPr>
              <a:t>Tiết</a:t>
            </a:r>
            <a:r>
              <a:rPr lang="en-US" sz="36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 </a:t>
            </a:r>
            <a:r>
              <a:rPr lang="vi-VN" sz="36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37,38</a:t>
            </a:r>
            <a:r>
              <a:rPr lang="en-US" sz="36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:BÀI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15</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 ẤN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Ộ VÀ ĐÔNG NAM Á TỪ NỬA SAU THẾ KỈ XIX ĐẾN ĐẦU THẾ KỈ XX</a:t>
            </a:r>
            <a:br>
              <a:rPr lang="en-US" dirty="0"/>
            </a:br>
            <a:b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endParaRPr lang="en-US" dirty="0"/>
          </a:p>
        </p:txBody>
      </p:sp>
      <p:sp>
        <p:nvSpPr>
          <p:cNvPr id="14" name="Rectangle 13">
            <a:extLst>
              <a:ext uri="{FF2B5EF4-FFF2-40B4-BE49-F238E27FC236}">
                <a16:creationId xmlns:a16="http://schemas.microsoft.com/office/drawing/2014/main" id="{43CF3ABD-250E-9117-19D5-CCAF14EE86A7}"/>
              </a:ext>
            </a:extLst>
          </p:cNvPr>
          <p:cNvSpPr/>
          <p:nvPr/>
        </p:nvSpPr>
        <p:spPr>
          <a:xfrm>
            <a:off x="3432313" y="2862470"/>
            <a:ext cx="238539" cy="3710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405602C-234A-549E-91F4-D697954C06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6505" y="4734950"/>
            <a:ext cx="4161182" cy="2123050"/>
          </a:xfrm>
          <a:prstGeom prst="rect">
            <a:avLst/>
          </a:prstGeom>
        </p:spPr>
      </p:pic>
      <p:sp>
        <p:nvSpPr>
          <p:cNvPr id="11" name="TextBox 10">
            <a:extLst>
              <a:ext uri="{FF2B5EF4-FFF2-40B4-BE49-F238E27FC236}">
                <a16:creationId xmlns:a16="http://schemas.microsoft.com/office/drawing/2014/main" id="{7C5D4B6E-EA8A-F5AD-9F74-7234368BAA3C}"/>
              </a:ext>
            </a:extLst>
          </p:cNvPr>
          <p:cNvSpPr txBox="1"/>
          <p:nvPr/>
        </p:nvSpPr>
        <p:spPr>
          <a:xfrm>
            <a:off x="125101" y="1165362"/>
            <a:ext cx="7335873" cy="5409751"/>
          </a:xfrm>
          <a:prstGeom prst="rect">
            <a:avLst/>
          </a:prstGeom>
          <a:noFill/>
        </p:spPr>
        <p:txBody>
          <a:bodyPr wrap="square">
            <a:spAutoFit/>
          </a:bodyPr>
          <a:lstStyle/>
          <a:p>
            <a:pPr algn="just">
              <a:lnSpc>
                <a:spcPct val="115000"/>
              </a:lnSpc>
              <a:spcAft>
                <a:spcPts val="1000"/>
              </a:spcAft>
            </a:pP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+ 1884-1886, khởi nghĩa nổ ra ở Ca-li-man-tan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Năm 1890, nổ ra cuộc khởi nghĩa do Sa-min lãnh đạo</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ầu</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kỉ</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XX</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phong trào đấu tranh của công nhân phát triển với sự ra đời của Hiệp hội công nhân đường sắt (1905), Hiệp hội công nhân xe lửa (1908),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Đảng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cộng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sản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In-đô-nê-xi-a </a:t>
            </a: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(1920)</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98795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2E8F7AD-27B8-82DC-AE1D-EF615FDB56DE}"/>
              </a:ext>
            </a:extLst>
          </p:cNvPr>
          <p:cNvSpPr txBox="1"/>
          <p:nvPr/>
        </p:nvSpPr>
        <p:spPr>
          <a:xfrm>
            <a:off x="2286001" y="0"/>
            <a:ext cx="7209182" cy="923330"/>
          </a:xfrm>
          <a:prstGeom prst="rect">
            <a:avLst/>
          </a:prstGeom>
          <a:noFill/>
        </p:spPr>
        <p:txBody>
          <a:bodyPr wrap="square" rtlCol="0">
            <a:spAutoFit/>
          </a:bodyPr>
          <a:lstStyle/>
          <a:p>
            <a:pPr algn="ctr"/>
            <a:r>
              <a:rPr lang="en-US" sz="5400" b="1" dirty="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KHỞI ĐỘNG </a:t>
            </a:r>
          </a:p>
        </p:txBody>
      </p:sp>
      <p:pic>
        <p:nvPicPr>
          <p:cNvPr id="1026" name="Picture 2" descr="KHÁM PHÁ ĐẤT NƯỚC ẤN ĐỘ - QUÊ HƯƠNG NHỮNG LOẠI GIA VỊ - TAM GIÁC VÀNG -  MUMBAI CITY">
            <a:extLst>
              <a:ext uri="{FF2B5EF4-FFF2-40B4-BE49-F238E27FC236}">
                <a16:creationId xmlns:a16="http://schemas.microsoft.com/office/drawing/2014/main" id="{2FFF5FDE-25F5-D370-2E30-D5AC967A61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522" y="1496494"/>
            <a:ext cx="5552662" cy="52147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u lịch Ấn Độ có nguy hiểm không?">
            <a:extLst>
              <a:ext uri="{FF2B5EF4-FFF2-40B4-BE49-F238E27FC236}">
                <a16:creationId xmlns:a16="http://schemas.microsoft.com/office/drawing/2014/main" id="{5A9B237F-E7F7-B03C-62E7-2C06142854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0592" y="1526320"/>
            <a:ext cx="5963478" cy="534060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20 bức ảnh ấn tượng về đất nước và con người Ấn Độ - Ngôi sao">
            <a:extLst>
              <a:ext uri="{FF2B5EF4-FFF2-40B4-BE49-F238E27FC236}">
                <a16:creationId xmlns:a16="http://schemas.microsoft.com/office/drawing/2014/main" id="{3347216D-E1D0-AAF2-3920-DAAE3428A9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522" y="1496494"/>
            <a:ext cx="5758070" cy="521471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1 Rupee quy đổi bằng bao nhiêu tiền Việt Nam?">
            <a:extLst>
              <a:ext uri="{FF2B5EF4-FFF2-40B4-BE49-F238E27FC236}">
                <a16:creationId xmlns:a16="http://schemas.microsoft.com/office/drawing/2014/main" id="{D1BA6091-3704-68A5-2D67-C03D29038F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90592" y="1526320"/>
            <a:ext cx="5963478" cy="533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coa-in">
            <a:extLst>
              <a:ext uri="{FF2B5EF4-FFF2-40B4-BE49-F238E27FC236}">
                <a16:creationId xmlns:a16="http://schemas.microsoft.com/office/drawing/2014/main" id="{8A15225F-3003-1B46-EFDF-3CDC91A0E52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99182" y="1526320"/>
            <a:ext cx="5393635" cy="5540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39DFB218-1712-7D10-86DD-4483B5383202}"/>
              </a:ext>
            </a:extLst>
          </p:cNvPr>
          <p:cNvSpPr txBox="1"/>
          <p:nvPr/>
        </p:nvSpPr>
        <p:spPr>
          <a:xfrm>
            <a:off x="337928" y="953156"/>
            <a:ext cx="10157793" cy="584775"/>
          </a:xfrm>
          <a:prstGeom prst="rect">
            <a:avLst/>
          </a:prstGeom>
          <a:solidFill>
            <a:srgbClr val="FFFF00"/>
          </a:solid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ảnh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nhớ</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nước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195209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0-#ppt_w/2"/>
                                          </p:val>
                                        </p:tav>
                                        <p:tav tm="100000">
                                          <p:val>
                                            <p:strVal val="#ppt_x"/>
                                          </p:val>
                                        </p:tav>
                                      </p:tavLst>
                                    </p:anim>
                                    <p:anim calcmode="lin" valueType="num">
                                      <p:cBhvr additive="base">
                                        <p:cTn id="8" dur="500" fill="hold"/>
                                        <p:tgtEl>
                                          <p:spTgt spid="102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additive="base">
                                        <p:cTn id="13" dur="500" fill="hold"/>
                                        <p:tgtEl>
                                          <p:spTgt spid="1028"/>
                                        </p:tgtEl>
                                        <p:attrNameLst>
                                          <p:attrName>ppt_x</p:attrName>
                                        </p:attrNameLst>
                                      </p:cBhvr>
                                      <p:tavLst>
                                        <p:tav tm="0">
                                          <p:val>
                                            <p:strVal val="1+#ppt_w/2"/>
                                          </p:val>
                                        </p:tav>
                                        <p:tav tm="100000">
                                          <p:val>
                                            <p:strVal val="#ppt_x"/>
                                          </p:val>
                                        </p:tav>
                                      </p:tavLst>
                                    </p:anim>
                                    <p:anim calcmode="lin" valueType="num">
                                      <p:cBhvr additive="base">
                                        <p:cTn id="14" dur="500" fill="hold"/>
                                        <p:tgtEl>
                                          <p:spTgt spid="1028"/>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32"/>
                                        </p:tgtEl>
                                        <p:attrNameLst>
                                          <p:attrName>style.visibility</p:attrName>
                                        </p:attrNameLst>
                                      </p:cBhvr>
                                      <p:to>
                                        <p:strVal val="visible"/>
                                      </p:to>
                                    </p:set>
                                    <p:anim calcmode="lin" valueType="num">
                                      <p:cBhvr additive="base">
                                        <p:cTn id="19" dur="500" fill="hold"/>
                                        <p:tgtEl>
                                          <p:spTgt spid="1032"/>
                                        </p:tgtEl>
                                        <p:attrNameLst>
                                          <p:attrName>ppt_x</p:attrName>
                                        </p:attrNameLst>
                                      </p:cBhvr>
                                      <p:tavLst>
                                        <p:tav tm="0">
                                          <p:val>
                                            <p:strVal val="#ppt_x"/>
                                          </p:val>
                                        </p:tav>
                                        <p:tav tm="100000">
                                          <p:val>
                                            <p:strVal val="#ppt_x"/>
                                          </p:val>
                                        </p:tav>
                                      </p:tavLst>
                                    </p:anim>
                                    <p:anim calcmode="lin" valueType="num">
                                      <p:cBhvr additive="base">
                                        <p:cTn id="20" dur="500" fill="hold"/>
                                        <p:tgtEl>
                                          <p:spTgt spid="103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1+#ppt_w/2"/>
                                          </p:val>
                                        </p:tav>
                                        <p:tav tm="100000">
                                          <p:val>
                                            <p:strVal val="#ppt_x"/>
                                          </p:val>
                                        </p:tav>
                                      </p:tavLst>
                                    </p:anim>
                                    <p:anim calcmode="lin" valueType="num">
                                      <p:cBhvr additive="base">
                                        <p:cTn id="26"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6"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1+#ppt_w/2"/>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1+#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8E65A-A9F3-030F-B1FE-276F1725C2E4}"/>
              </a:ext>
            </a:extLst>
          </p:cNvPr>
          <p:cNvSpPr>
            <a:spLocks noGrp="1"/>
          </p:cNvSpPr>
          <p:nvPr>
            <p:ph type="title"/>
          </p:nvPr>
        </p:nvSpPr>
        <p:spPr>
          <a:xfrm>
            <a:off x="172277" y="728870"/>
            <a:ext cx="11926957" cy="980798"/>
          </a:xfrm>
        </p:spPr>
        <p:txBody>
          <a:bodyPr>
            <a:normAutofit fontScale="90000"/>
          </a:bodyPr>
          <a:lstStyle/>
          <a:p>
            <a:pPr algn="ctr"/>
            <a:r>
              <a:rPr lang="en-US" sz="3600" dirty="0" err="1">
                <a:ln w="0"/>
                <a:solidFill>
                  <a:srgbClr val="FF0000"/>
                </a:solidFill>
                <a:effectLst>
                  <a:reflection blurRad="6350" stA="53000" endA="300" endPos="35500" dir="5400000" sy="-90000" algn="bl" rotWithShape="0"/>
                </a:effectLst>
                <a:latin typeface="Times New Roman" pitchFamily="18" charset="0"/>
                <a:cs typeface="Times New Roman" pitchFamily="18" charset="0"/>
              </a:rPr>
              <a:t>Tiết</a:t>
            </a:r>
            <a:r>
              <a:rPr lang="en-US" sz="36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 </a:t>
            </a:r>
            <a:r>
              <a:rPr lang="vi-VN" sz="36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37,38</a:t>
            </a:r>
            <a:r>
              <a:rPr lang="en-US" sz="36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:BÀI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15</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 ẤN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Ộ VÀ ĐÔNG NAM Á TỪ NỬA SAU THẾ KỈ XIX ĐẾN ĐẦU THẾ KỈ XX</a:t>
            </a:r>
            <a:br>
              <a:rPr lang="en-US" dirty="0"/>
            </a:br>
            <a:b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endParaRPr lang="en-US" dirty="0"/>
          </a:p>
        </p:txBody>
      </p:sp>
      <p:sp>
        <p:nvSpPr>
          <p:cNvPr id="14" name="Rectangle 13">
            <a:extLst>
              <a:ext uri="{FF2B5EF4-FFF2-40B4-BE49-F238E27FC236}">
                <a16:creationId xmlns:a16="http://schemas.microsoft.com/office/drawing/2014/main" id="{43CF3ABD-250E-9117-19D5-CCAF14EE86A7}"/>
              </a:ext>
            </a:extLst>
          </p:cNvPr>
          <p:cNvSpPr/>
          <p:nvPr/>
        </p:nvSpPr>
        <p:spPr>
          <a:xfrm>
            <a:off x="3432313" y="2862470"/>
            <a:ext cx="238539" cy="3710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FEA07F9-3630-AC79-91D9-96FC6972AA08}"/>
              </a:ext>
            </a:extLst>
          </p:cNvPr>
          <p:cNvSpPr txBox="1"/>
          <p:nvPr/>
        </p:nvSpPr>
        <p:spPr>
          <a:xfrm>
            <a:off x="172278" y="1215943"/>
            <a:ext cx="6586331" cy="5409751"/>
          </a:xfrm>
          <a:prstGeom prst="rect">
            <a:avLst/>
          </a:prstGeom>
          <a:noFill/>
        </p:spPr>
        <p:txBody>
          <a:bodyPr wrap="square">
            <a:spAutoFit/>
          </a:bodyPr>
          <a:lstStyle/>
          <a:p>
            <a:pPr algn="just">
              <a:lnSpc>
                <a:spcPct val="115000"/>
              </a:lnSpc>
              <a:spcAft>
                <a:spcPts val="1000"/>
              </a:spcAft>
            </a:pPr>
            <a:r>
              <a:rPr lang="vi-VN" sz="3200" b="1" dirty="0">
                <a:effectLst/>
                <a:latin typeface="Times New Roman" panose="02020603050405020304" pitchFamily="18" charset="0"/>
                <a:ea typeface="Calibri" panose="020F0502020204030204" pitchFamily="34" charset="0"/>
                <a:cs typeface="Times New Roman" panose="02020603050405020304" pitchFamily="18" charset="0"/>
              </a:rPr>
              <a:t>Nhóm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đỏ</a:t>
            </a: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3200" i="1" dirty="0">
                <a:effectLst/>
                <a:latin typeface="Times New Roman" panose="02020603050405020304" pitchFamily="18" charset="0"/>
                <a:ea typeface="Calibri" panose="020F0502020204030204" pitchFamily="34" charset="0"/>
                <a:cs typeface="Times New Roman" panose="02020603050405020304" pitchFamily="18" charset="0"/>
              </a:rPr>
              <a:t>Nêu những nét chính trong phong trào đấu tranh giành độc lập ở</a:t>
            </a:r>
            <a:r>
              <a:rPr lang="en-US" sz="3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i="1" dirty="0">
                <a:effectLst/>
                <a:latin typeface="Times New Roman" panose="02020603050405020304" pitchFamily="18" charset="0"/>
                <a:ea typeface="Calibri" panose="020F0502020204030204" pitchFamily="34" charset="0"/>
                <a:cs typeface="Times New Roman" panose="02020603050405020304" pitchFamily="18" charset="0"/>
              </a:rPr>
              <a:t>ba nước Đông Dương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nửa</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kỉ</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XIX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kỉ</a:t>
            </a:r>
            <a:r>
              <a:rPr lang="en-US" sz="32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XX</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21590">
              <a:lnSpc>
                <a:spcPct val="115000"/>
              </a:lnSpc>
              <a:spcAft>
                <a:spcPts val="1000"/>
              </a:spcAft>
            </a:pPr>
            <a:r>
              <a:rPr lang="pt-BR" sz="3200" b="1" i="1" dirty="0">
                <a:effectLst/>
                <a:latin typeface="Times New Roman" panose="02020603050405020304" pitchFamily="18" charset="0"/>
                <a:ea typeface="Arial" panose="020B0604020202020204" pitchFamily="34" charset="0"/>
                <a:cs typeface="Times New Roman" panose="02020603050405020304" pitchFamily="18" charset="0"/>
              </a:rPr>
              <a:t>*Ở Phi-líp-pin:</a:t>
            </a:r>
            <a:endParaRPr lang="en-US" sz="3200" b="1" i="1" dirty="0">
              <a:effectLst/>
              <a:latin typeface="Calibri" panose="020F0502020204030204" pitchFamily="34" charset="0"/>
              <a:ea typeface="Calibri" panose="020F0502020204030204" pitchFamily="34" charset="0"/>
              <a:cs typeface="Times New Roman" panose="02020603050405020304" pitchFamily="18" charset="0"/>
            </a:endParaRPr>
          </a:p>
          <a:p>
            <a:pPr marL="21590">
              <a:lnSpc>
                <a:spcPct val="115000"/>
              </a:lnSpc>
              <a:spcAft>
                <a:spcPts val="1000"/>
              </a:spcAft>
            </a:pPr>
            <a:r>
              <a:rPr lang="vi-VN" sz="3200" dirty="0">
                <a:effectLst/>
                <a:latin typeface="Times New Roman" panose="02020603050405020304" pitchFamily="18" charset="0"/>
                <a:ea typeface="Arial" panose="020B0604020202020204" pitchFamily="34" charset="0"/>
                <a:cs typeface="Times New Roman" panose="02020603050405020304" pitchFamily="18" charset="0"/>
              </a:rPr>
              <a:t>+ Năm 1872, nhân dân thành phố Ca-vi-tô nổi dậy </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khởi nghĩa </a:t>
            </a:r>
            <a:r>
              <a:rPr lang="pt-BR" sz="3200" dirty="0">
                <a:effectLst/>
                <a:latin typeface="Times New Roman" panose="02020603050405020304" pitchFamily="18" charset="0"/>
                <a:ea typeface="Arial" panose="020B0604020202020204" pitchFamily="34" charset="0"/>
                <a:cs typeface="Times New Roman" panose="02020603050405020304" pitchFamily="18" charset="0"/>
              </a:rPr>
              <a:t>c</a:t>
            </a:r>
            <a:r>
              <a:rPr lang="vi-VN" sz="3200" dirty="0">
                <a:effectLst/>
                <a:latin typeface="Times New Roman" panose="02020603050405020304" pitchFamily="18" charset="0"/>
                <a:ea typeface="Arial" panose="020B0604020202020204" pitchFamily="34" charset="0"/>
                <a:cs typeface="Times New Roman" panose="02020603050405020304" pitchFamily="18" charset="0"/>
              </a:rPr>
              <a:t>hống thực dân Tây Ban Nha. Cuối cùng </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khởi nghĩa thất bại</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Content Placeholder 2">
            <a:extLst>
              <a:ext uri="{FF2B5EF4-FFF2-40B4-BE49-F238E27FC236}">
                <a16:creationId xmlns:a16="http://schemas.microsoft.com/office/drawing/2014/main" id="{3A53FF88-CF80-FE48-858C-CE084FFC7159}"/>
              </a:ext>
            </a:extLst>
          </p:cNvPr>
          <p:cNvSpPr txBox="1">
            <a:spLocks/>
          </p:cNvSpPr>
          <p:nvPr/>
        </p:nvSpPr>
        <p:spPr>
          <a:xfrm>
            <a:off x="9186036" y="953948"/>
            <a:ext cx="2376487" cy="7054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04788" indent="-204788">
              <a:buFont typeface="Arial" charset="0"/>
              <a:buNone/>
              <a:defRPr/>
            </a:pPr>
            <a:r>
              <a:rPr lang="en-US" altLang="en-US" sz="3600" b="1">
                <a:solidFill>
                  <a:srgbClr val="800000"/>
                </a:solidFill>
                <a:effectLst>
                  <a:outerShdw blurRad="38100" dist="38100" dir="2700000" algn="tl">
                    <a:srgbClr val="C0C0C0"/>
                  </a:outerShdw>
                </a:effectLst>
              </a:rPr>
              <a:t>Phi-lip-pin</a:t>
            </a:r>
            <a:endParaRPr lang="en-US" altLang="en-US" sz="3600" b="1" dirty="0">
              <a:solidFill>
                <a:srgbClr val="800000"/>
              </a:solidFill>
            </a:endParaRPr>
          </a:p>
        </p:txBody>
      </p:sp>
      <p:pic>
        <p:nvPicPr>
          <p:cNvPr id="12" name="Picture 4" descr="ibc_map_philippines_en">
            <a:extLst>
              <a:ext uri="{FF2B5EF4-FFF2-40B4-BE49-F238E27FC236}">
                <a16:creationId xmlns:a16="http://schemas.microsoft.com/office/drawing/2014/main" id="{DBDB10D0-90D6-404F-57EF-08B290C0E0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201" r="4320" b="17607"/>
          <a:stretch>
            <a:fillRect/>
          </a:stretch>
        </p:blipFill>
        <p:spPr bwMode="auto">
          <a:xfrm>
            <a:off x="7182678" y="1596887"/>
            <a:ext cx="4837045" cy="52611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68262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8E65A-A9F3-030F-B1FE-276F1725C2E4}"/>
              </a:ext>
            </a:extLst>
          </p:cNvPr>
          <p:cNvSpPr>
            <a:spLocks noGrp="1"/>
          </p:cNvSpPr>
          <p:nvPr>
            <p:ph type="title"/>
          </p:nvPr>
        </p:nvSpPr>
        <p:spPr>
          <a:xfrm>
            <a:off x="172277" y="728870"/>
            <a:ext cx="11926957" cy="980798"/>
          </a:xfrm>
        </p:spPr>
        <p:txBody>
          <a:bodyPr>
            <a:normAutofit fontScale="90000"/>
          </a:bodyPr>
          <a:lstStyle/>
          <a:p>
            <a:pPr algn="ctr"/>
            <a:r>
              <a:rPr lang="en-US" sz="3600" dirty="0" err="1">
                <a:ln w="0"/>
                <a:solidFill>
                  <a:srgbClr val="FF0000"/>
                </a:solidFill>
                <a:effectLst>
                  <a:reflection blurRad="6350" stA="53000" endA="300" endPos="35500" dir="5400000" sy="-90000" algn="bl" rotWithShape="0"/>
                </a:effectLst>
                <a:latin typeface="Times New Roman" pitchFamily="18" charset="0"/>
                <a:cs typeface="Times New Roman" pitchFamily="18" charset="0"/>
              </a:rPr>
              <a:t>Tiết</a:t>
            </a:r>
            <a:r>
              <a:rPr lang="en-US" sz="36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 </a:t>
            </a:r>
            <a:r>
              <a:rPr lang="vi-VN" sz="36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37,38</a:t>
            </a:r>
            <a:r>
              <a:rPr lang="en-US" sz="36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:BÀI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15</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 ẤN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Ộ VÀ ĐÔNG NAM Á TỪ NỬA SAU THẾ KỈ XIX ĐẾN ĐẦU THẾ KỈ XX</a:t>
            </a:r>
            <a:br>
              <a:rPr lang="en-US" dirty="0"/>
            </a:br>
            <a:b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endParaRPr lang="en-US" dirty="0"/>
          </a:p>
        </p:txBody>
      </p:sp>
      <p:sp>
        <p:nvSpPr>
          <p:cNvPr id="14" name="Rectangle 13">
            <a:extLst>
              <a:ext uri="{FF2B5EF4-FFF2-40B4-BE49-F238E27FC236}">
                <a16:creationId xmlns:a16="http://schemas.microsoft.com/office/drawing/2014/main" id="{43CF3ABD-250E-9117-19D5-CCAF14EE86A7}"/>
              </a:ext>
            </a:extLst>
          </p:cNvPr>
          <p:cNvSpPr/>
          <p:nvPr/>
        </p:nvSpPr>
        <p:spPr>
          <a:xfrm>
            <a:off x="3432313" y="2862470"/>
            <a:ext cx="238539" cy="3710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FEA07F9-3630-AC79-91D9-96FC6972AA08}"/>
              </a:ext>
            </a:extLst>
          </p:cNvPr>
          <p:cNvSpPr txBox="1"/>
          <p:nvPr/>
        </p:nvSpPr>
        <p:spPr>
          <a:xfrm>
            <a:off x="172278" y="1215943"/>
            <a:ext cx="6692348" cy="5639877"/>
          </a:xfrm>
          <a:prstGeom prst="rect">
            <a:avLst/>
          </a:prstGeom>
          <a:noFill/>
        </p:spPr>
        <p:txBody>
          <a:bodyPr wrap="square">
            <a:spAutoFit/>
          </a:bodyPr>
          <a:lstStyle/>
          <a:p>
            <a:pPr marL="21590">
              <a:lnSpc>
                <a:spcPct val="115000"/>
              </a:lnSpc>
              <a:spcAft>
                <a:spcPts val="1000"/>
              </a:spcAft>
            </a:pP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Cuối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kỉ</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trong </a:t>
            </a:r>
            <a:r>
              <a:rPr lang="vi-VN" sz="2800" dirty="0">
                <a:effectLst/>
                <a:latin typeface="Times New Roman" panose="02020603050405020304" pitchFamily="18" charset="0"/>
                <a:ea typeface="Arial" panose="020B0604020202020204" pitchFamily="34" charset="0"/>
                <a:cs typeface="Times New Roman" panose="02020603050405020304" pitchFamily="18" charset="0"/>
              </a:rPr>
              <a:t>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phong trào giải phóng dân tộc đã xuất hiện xu hướng cải cách Hô-xê Ri-đan và bạo động của Bô-ni-pha-xi-ô. Cả hai xu hướng nảy đều khơi dậy ý thức dân tộc, chuẩn bị tiền đề cho cao trào cách mạng về sau</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vi-VN" sz="2800" dirty="0">
                <a:effectLst/>
                <a:latin typeface="Times New Roman" panose="02020603050405020304" pitchFamily="18" charset="0"/>
                <a:ea typeface="Arial" panose="020B0604020202020204" pitchFamily="34" charset="0"/>
                <a:cs typeface="Times New Roman" panose="02020603050405020304" pitchFamily="18" charset="0"/>
              </a:rPr>
              <a:t>+ </a:t>
            </a:r>
            <a:r>
              <a:rPr lang="pt-BR" sz="2800" dirty="0">
                <a:effectLst/>
                <a:latin typeface="Times New Roman" panose="02020603050405020304" pitchFamily="18" charset="0"/>
                <a:ea typeface="Arial" panose="020B0604020202020204" pitchFamily="34" charset="0"/>
                <a:cs typeface="Times New Roman" panose="02020603050405020304" pitchFamily="18" charset="0"/>
              </a:rPr>
              <a:t>Năm 1896 – 1898</a:t>
            </a:r>
            <a:r>
              <a:rPr lang="vi-VN" sz="2800" dirty="0">
                <a:effectLst/>
                <a:latin typeface="Times New Roman" panose="02020603050405020304" pitchFamily="18" charset="0"/>
                <a:ea typeface="Arial" panose="020B0604020202020204" pitchFamily="34" charset="0"/>
                <a:cs typeface="Times New Roman" panose="02020603050405020304" pitchFamily="18" charset="0"/>
              </a:rPr>
              <a:t>, cuộc cách mạng bùng nổ, lật đổ ách thống trị của thực dân Tây Ban Nha  đưa đến sự ra đời của </a:t>
            </a:r>
            <a:r>
              <a:rPr lang="pt-BR" sz="2800" dirty="0">
                <a:effectLst/>
                <a:latin typeface="Times New Roman" panose="02020603050405020304" pitchFamily="18" charset="0"/>
                <a:ea typeface="Arial" panose="020B0604020202020204" pitchFamily="34" charset="0"/>
                <a:cs typeface="Times New Roman" panose="02020603050405020304" pitchFamily="18" charset="0"/>
              </a:rPr>
              <a:t>nước Cộng hoà Phi-líp-pin ra đời, nhưng sau </a:t>
            </a:r>
            <a:r>
              <a:rPr lang="vi-VN" sz="2800" dirty="0">
                <a:effectLst/>
                <a:latin typeface="Times New Roman" panose="02020603050405020304" pitchFamily="18" charset="0"/>
                <a:ea typeface="Arial" panose="020B0604020202020204" pitchFamily="34" charset="0"/>
                <a:cs typeface="Times New Roman" panose="02020603050405020304" pitchFamily="18" charset="0"/>
              </a:rPr>
              <a:t>đó </a:t>
            </a:r>
            <a:r>
              <a:rPr lang="pt-BR" sz="2800" dirty="0">
                <a:effectLst/>
                <a:latin typeface="Times New Roman" panose="02020603050405020304" pitchFamily="18" charset="0"/>
                <a:ea typeface="Arial" panose="020B0604020202020204" pitchFamily="34" charset="0"/>
                <a:cs typeface="Times New Roman" panose="02020603050405020304" pitchFamily="18" charset="0"/>
              </a:rPr>
              <a:t>lại bị Mĩ thôn tính</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Content Placeholder 2">
            <a:extLst>
              <a:ext uri="{FF2B5EF4-FFF2-40B4-BE49-F238E27FC236}">
                <a16:creationId xmlns:a16="http://schemas.microsoft.com/office/drawing/2014/main" id="{3A53FF88-CF80-FE48-858C-CE084FFC7159}"/>
              </a:ext>
            </a:extLst>
          </p:cNvPr>
          <p:cNvSpPr txBox="1">
            <a:spLocks/>
          </p:cNvSpPr>
          <p:nvPr/>
        </p:nvSpPr>
        <p:spPr>
          <a:xfrm>
            <a:off x="9186036" y="953948"/>
            <a:ext cx="2376487" cy="7054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04788" indent="-204788">
              <a:buFont typeface="Arial" charset="0"/>
              <a:buNone/>
              <a:defRPr/>
            </a:pPr>
            <a:r>
              <a:rPr lang="en-US" altLang="en-US" sz="3600" b="1">
                <a:solidFill>
                  <a:srgbClr val="800000"/>
                </a:solidFill>
                <a:effectLst>
                  <a:outerShdw blurRad="38100" dist="38100" dir="2700000" algn="tl">
                    <a:srgbClr val="C0C0C0"/>
                  </a:outerShdw>
                </a:effectLst>
              </a:rPr>
              <a:t>Phi-lip-pin</a:t>
            </a:r>
            <a:endParaRPr lang="en-US" altLang="en-US" sz="3600" b="1" dirty="0">
              <a:solidFill>
                <a:srgbClr val="800000"/>
              </a:solidFill>
            </a:endParaRPr>
          </a:p>
        </p:txBody>
      </p:sp>
      <p:pic>
        <p:nvPicPr>
          <p:cNvPr id="4" name="Picture 3">
            <a:extLst>
              <a:ext uri="{FF2B5EF4-FFF2-40B4-BE49-F238E27FC236}">
                <a16:creationId xmlns:a16="http://schemas.microsoft.com/office/drawing/2014/main" id="{C9363997-BC56-4A18-7297-9E3C6D495F26}"/>
              </a:ext>
            </a:extLst>
          </p:cNvPr>
          <p:cNvPicPr>
            <a:picLocks noChangeAspect="1"/>
          </p:cNvPicPr>
          <p:nvPr/>
        </p:nvPicPr>
        <p:blipFill>
          <a:blip r:embed="rId2"/>
          <a:stretch>
            <a:fillRect/>
          </a:stretch>
        </p:blipFill>
        <p:spPr>
          <a:xfrm>
            <a:off x="6864626" y="1542197"/>
            <a:ext cx="5327374" cy="5172503"/>
          </a:xfrm>
          <a:prstGeom prst="rect">
            <a:avLst/>
          </a:prstGeom>
        </p:spPr>
      </p:pic>
    </p:spTree>
    <p:extLst>
      <p:ext uri="{BB962C8B-B14F-4D97-AF65-F5344CB8AC3E}">
        <p14:creationId xmlns:p14="http://schemas.microsoft.com/office/powerpoint/2010/main" val="42901887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8E65A-A9F3-030F-B1FE-276F1725C2E4}"/>
              </a:ext>
            </a:extLst>
          </p:cNvPr>
          <p:cNvSpPr>
            <a:spLocks noGrp="1"/>
          </p:cNvSpPr>
          <p:nvPr>
            <p:ph type="title"/>
          </p:nvPr>
        </p:nvSpPr>
        <p:spPr>
          <a:xfrm>
            <a:off x="912812" y="687317"/>
            <a:ext cx="10518776" cy="1022351"/>
          </a:xfrm>
        </p:spPr>
        <p:txBody>
          <a:bodyPr>
            <a:normAutofit fontScale="90000"/>
          </a:bodyPr>
          <a:lstStyle/>
          <a:p>
            <a:pPr algn="ctr"/>
            <a:r>
              <a:rPr lang="en-US" sz="4400" dirty="0" err="1">
                <a:ln w="0"/>
                <a:solidFill>
                  <a:srgbClr val="FF0000"/>
                </a:solidFill>
                <a:effectLst>
                  <a:reflection blurRad="6350" stA="53000" endA="300" endPos="35500" dir="5400000" sy="-90000" algn="bl" rotWithShape="0"/>
                </a:effectLst>
                <a:latin typeface="Times New Roman" pitchFamily="18" charset="0"/>
                <a:cs typeface="Times New Roman" pitchFamily="18" charset="0"/>
              </a:rPr>
              <a:t>Tiết</a:t>
            </a:r>
            <a:r>
              <a:rPr lang="en-US" sz="44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 </a:t>
            </a:r>
            <a:r>
              <a:rPr lang="vi-VN" sz="44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37,38</a:t>
            </a:r>
            <a:r>
              <a:rPr lang="en-US" sz="44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a:t>
            </a: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BÀI </a:t>
            </a:r>
            <a:r>
              <a:rPr lang="vi-VN"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15</a:t>
            </a: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 ẤN </a:t>
            </a:r>
            <a:r>
              <a:rPr lang="vi-VN"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t>
            </a: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Ộ VÀ ĐÔNG NAM Á TỪ NỬA SAU THẾ KỈ XIX ĐẾN ĐẦU THẾ KỈ XX</a:t>
            </a:r>
            <a:br>
              <a:rPr lang="en-US" dirty="0"/>
            </a:br>
            <a:b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endParaRPr lang="en-US" dirty="0"/>
          </a:p>
        </p:txBody>
      </p:sp>
      <p:sp>
        <p:nvSpPr>
          <p:cNvPr id="13" name="TextBox 12">
            <a:extLst>
              <a:ext uri="{FF2B5EF4-FFF2-40B4-BE49-F238E27FC236}">
                <a16:creationId xmlns:a16="http://schemas.microsoft.com/office/drawing/2014/main" id="{93648109-3249-4AE9-3238-2F69460BEBF2}"/>
              </a:ext>
            </a:extLst>
          </p:cNvPr>
          <p:cNvSpPr txBox="1"/>
          <p:nvPr/>
        </p:nvSpPr>
        <p:spPr>
          <a:xfrm>
            <a:off x="555797" y="1386502"/>
            <a:ext cx="11232805" cy="646331"/>
          </a:xfrm>
          <a:prstGeom prst="rect">
            <a:avLst/>
          </a:prstGeom>
          <a:noFill/>
        </p:spPr>
        <p:txBody>
          <a:bodyPr wrap="square">
            <a:spAutoFit/>
          </a:bodyPr>
          <a:lstStyle/>
          <a:p>
            <a:pPr algn="ctr"/>
            <a:r>
              <a:rPr lang="en-US" sz="3600" b="1" dirty="0">
                <a:solidFill>
                  <a:srgbClr val="000000"/>
                </a:solidFill>
                <a:effectLst/>
                <a:latin typeface="Times New Roman" panose="02020603050405020304" pitchFamily="18" charset="0"/>
                <a:ea typeface="Times New Roman" panose="02020603050405020304" pitchFamily="18" charset="0"/>
              </a:rPr>
              <a:t>HOẠT ĐỘNG NHÓM KĨ THUẬT MẢNH GHÉP </a:t>
            </a:r>
            <a:endParaRPr lang="en-US" altLang="en-US" sz="3600" dirty="0">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43CF3ABD-250E-9117-19D5-CCAF14EE86A7}"/>
              </a:ext>
            </a:extLst>
          </p:cNvPr>
          <p:cNvSpPr/>
          <p:nvPr/>
        </p:nvSpPr>
        <p:spPr>
          <a:xfrm>
            <a:off x="3432313" y="2862470"/>
            <a:ext cx="238539" cy="3710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751B2F2B-FD5A-E199-01BE-6374445E7C76}"/>
              </a:ext>
            </a:extLst>
          </p:cNvPr>
          <p:cNvGrpSpPr/>
          <p:nvPr/>
        </p:nvGrpSpPr>
        <p:grpSpPr>
          <a:xfrm>
            <a:off x="263798" y="2032833"/>
            <a:ext cx="5947788" cy="2538515"/>
            <a:chOff x="14965" y="2032833"/>
            <a:chExt cx="9052253" cy="2538515"/>
          </a:xfrm>
        </p:grpSpPr>
        <p:pic>
          <p:nvPicPr>
            <p:cNvPr id="4" name="Picture 3">
              <a:extLst>
                <a:ext uri="{FF2B5EF4-FFF2-40B4-BE49-F238E27FC236}">
                  <a16:creationId xmlns:a16="http://schemas.microsoft.com/office/drawing/2014/main" id="{01E949F2-98EC-9930-ACC5-8BD156C15A39}"/>
                </a:ext>
              </a:extLst>
            </p:cNvPr>
            <p:cNvPicPr>
              <a:picLocks noChangeAspect="1"/>
            </p:cNvPicPr>
            <p:nvPr/>
          </p:nvPicPr>
          <p:blipFill>
            <a:blip r:embed="rId2"/>
            <a:stretch>
              <a:fillRect/>
            </a:stretch>
          </p:blipFill>
          <p:spPr>
            <a:xfrm>
              <a:off x="14965" y="2099897"/>
              <a:ext cx="2492997" cy="2267266"/>
            </a:xfrm>
            <a:prstGeom prst="rect">
              <a:avLst/>
            </a:prstGeom>
          </p:spPr>
        </p:pic>
        <p:sp>
          <p:nvSpPr>
            <p:cNvPr id="8" name="TextBox 7">
              <a:extLst>
                <a:ext uri="{FF2B5EF4-FFF2-40B4-BE49-F238E27FC236}">
                  <a16:creationId xmlns:a16="http://schemas.microsoft.com/office/drawing/2014/main" id="{F154C217-89E8-EF95-BFE2-1EFFF4FAC02F}"/>
                </a:ext>
              </a:extLst>
            </p:cNvPr>
            <p:cNvSpPr txBox="1"/>
            <p:nvPr/>
          </p:nvSpPr>
          <p:spPr>
            <a:xfrm>
              <a:off x="2134779" y="2032833"/>
              <a:ext cx="6932439" cy="2538515"/>
            </a:xfrm>
            <a:prstGeom prst="rect">
              <a:avLst/>
            </a:prstGeom>
            <a:noFill/>
          </p:spPr>
          <p:txBody>
            <a:bodyPr wrap="square">
              <a:spAutoFit/>
            </a:bodyPr>
            <a:lstStyle/>
            <a:p>
              <a:pPr algn="just">
                <a:lnSpc>
                  <a:spcPct val="115000"/>
                </a:lnSpc>
                <a:spcAft>
                  <a:spcPts val="1000"/>
                </a:spcAft>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Nhóm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đỏ</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i="1" dirty="0">
                  <a:effectLst/>
                  <a:latin typeface="Times New Roman" panose="02020603050405020304" pitchFamily="18" charset="0"/>
                  <a:ea typeface="Calibri" panose="020F0502020204030204" pitchFamily="34" charset="0"/>
                  <a:cs typeface="Times New Roman" panose="02020603050405020304" pitchFamily="18" charset="0"/>
                </a:rPr>
                <a:t>Nêu những nét chính trong phong trào đấu tranh giành độc lập ở</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i="1" dirty="0">
                  <a:effectLst/>
                  <a:latin typeface="Times New Roman" panose="02020603050405020304" pitchFamily="18" charset="0"/>
                  <a:ea typeface="Calibri" panose="020F0502020204030204" pitchFamily="34" charset="0"/>
                  <a:cs typeface="Times New Roman" panose="02020603050405020304" pitchFamily="18" charset="0"/>
                </a:rPr>
                <a:t>ba nước Đông Dương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nửa</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kỉXIX</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kỉ</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XX</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11" name="Picture 10">
            <a:extLst>
              <a:ext uri="{FF2B5EF4-FFF2-40B4-BE49-F238E27FC236}">
                <a16:creationId xmlns:a16="http://schemas.microsoft.com/office/drawing/2014/main" id="{9CC20999-4A3F-8EFF-859C-9162129EFC51}"/>
              </a:ext>
            </a:extLst>
          </p:cNvPr>
          <p:cNvPicPr>
            <a:picLocks noChangeAspect="1"/>
          </p:cNvPicPr>
          <p:nvPr/>
        </p:nvPicPr>
        <p:blipFill>
          <a:blip r:embed="rId3"/>
          <a:stretch>
            <a:fillRect/>
          </a:stretch>
        </p:blipFill>
        <p:spPr>
          <a:xfrm>
            <a:off x="7238388" y="2169833"/>
            <a:ext cx="4689814" cy="4394660"/>
          </a:xfrm>
          <a:prstGeom prst="rect">
            <a:avLst/>
          </a:prstGeom>
          <a:ln>
            <a:noFill/>
          </a:ln>
          <a:effectLst>
            <a:softEdge rad="112500"/>
          </a:effectLst>
        </p:spPr>
      </p:pic>
    </p:spTree>
    <p:extLst>
      <p:ext uri="{BB962C8B-B14F-4D97-AF65-F5344CB8AC3E}">
        <p14:creationId xmlns:p14="http://schemas.microsoft.com/office/powerpoint/2010/main" val="21008106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8E65A-A9F3-030F-B1FE-276F1725C2E4}"/>
              </a:ext>
            </a:extLst>
          </p:cNvPr>
          <p:cNvSpPr>
            <a:spLocks noGrp="1"/>
          </p:cNvSpPr>
          <p:nvPr>
            <p:ph type="title"/>
          </p:nvPr>
        </p:nvSpPr>
        <p:spPr>
          <a:xfrm>
            <a:off x="-196554" y="541674"/>
            <a:ext cx="11926957" cy="980798"/>
          </a:xfrm>
        </p:spPr>
        <p:txBody>
          <a:bodyPr>
            <a:normAutofit fontScale="90000"/>
          </a:bodyPr>
          <a:lstStyle/>
          <a:p>
            <a:pPr algn="ctr"/>
            <a:r>
              <a:rPr lang="en-US" sz="3600" dirty="0" err="1">
                <a:ln w="0"/>
                <a:solidFill>
                  <a:srgbClr val="FF0000"/>
                </a:solidFill>
                <a:effectLst>
                  <a:reflection blurRad="6350" stA="53000" endA="300" endPos="35500" dir="5400000" sy="-90000" algn="bl" rotWithShape="0"/>
                </a:effectLst>
                <a:latin typeface="Times New Roman" pitchFamily="18" charset="0"/>
                <a:cs typeface="Times New Roman" pitchFamily="18" charset="0"/>
              </a:rPr>
              <a:t>Tiết</a:t>
            </a:r>
            <a:r>
              <a:rPr lang="en-US" sz="36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 </a:t>
            </a:r>
            <a:r>
              <a:rPr lang="vi-VN" sz="36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37,38</a:t>
            </a:r>
            <a:r>
              <a:rPr lang="en-US" sz="36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:BÀI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15</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 ẤN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Ộ VÀ ĐÔNG NAM Á TỪ NỬA SAU THẾ KỈ XIX ĐẾN ĐẦU THẾ KỈ XX</a:t>
            </a:r>
            <a:br>
              <a:rPr lang="en-US" dirty="0"/>
            </a:br>
            <a:b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endParaRPr lang="en-US" dirty="0"/>
          </a:p>
        </p:txBody>
      </p:sp>
      <p:sp>
        <p:nvSpPr>
          <p:cNvPr id="14" name="Rectangle 13">
            <a:extLst>
              <a:ext uri="{FF2B5EF4-FFF2-40B4-BE49-F238E27FC236}">
                <a16:creationId xmlns:a16="http://schemas.microsoft.com/office/drawing/2014/main" id="{43CF3ABD-250E-9117-19D5-CCAF14EE86A7}"/>
              </a:ext>
            </a:extLst>
          </p:cNvPr>
          <p:cNvSpPr/>
          <p:nvPr/>
        </p:nvSpPr>
        <p:spPr>
          <a:xfrm>
            <a:off x="3432313" y="2862470"/>
            <a:ext cx="238539" cy="3710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FEA07F9-3630-AC79-91D9-96FC6972AA08}"/>
              </a:ext>
            </a:extLst>
          </p:cNvPr>
          <p:cNvSpPr txBox="1"/>
          <p:nvPr/>
        </p:nvSpPr>
        <p:spPr>
          <a:xfrm>
            <a:off x="2601567" y="1693604"/>
            <a:ext cx="6173601" cy="4569264"/>
          </a:xfrm>
          <a:prstGeom prst="rect">
            <a:avLst/>
          </a:prstGeom>
          <a:noFill/>
        </p:spPr>
        <p:txBody>
          <a:bodyPr wrap="square">
            <a:spAutoFit/>
          </a:bodyPr>
          <a:lstStyle/>
          <a:p>
            <a:pPr algn="just">
              <a:lnSpc>
                <a:spcPct val="115000"/>
              </a:lnSpc>
              <a:spcAft>
                <a:spcPts val="1000"/>
              </a:spcAft>
            </a:pPr>
            <a:r>
              <a:rPr lang="vi-VN" sz="2400" b="1" dirty="0">
                <a:effectLst/>
                <a:latin typeface="Times New Roman" panose="02020603050405020304" pitchFamily="18" charset="0"/>
                <a:ea typeface="Calibri" panose="020F0502020204030204" pitchFamily="34" charset="0"/>
                <a:cs typeface="Times New Roman" panose="02020603050405020304" pitchFamily="18" charset="0"/>
              </a:rPr>
              <a:t>Nhóm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đỏ</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i="1" dirty="0">
                <a:effectLst/>
                <a:latin typeface="Times New Roman" panose="02020603050405020304" pitchFamily="18" charset="0"/>
                <a:ea typeface="Calibri" panose="020F0502020204030204" pitchFamily="34" charset="0"/>
                <a:cs typeface="Times New Roman" panose="02020603050405020304" pitchFamily="18" charset="0"/>
              </a:rPr>
              <a:t>Nêu những nét chính trong phong trào đấu tranh giành độc lập ở</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400" i="1" dirty="0">
                <a:effectLst/>
                <a:latin typeface="Times New Roman" panose="02020603050405020304" pitchFamily="18" charset="0"/>
                <a:ea typeface="Calibri" panose="020F0502020204030204" pitchFamily="34" charset="0"/>
                <a:cs typeface="Times New Roman" panose="02020603050405020304" pitchFamily="18" charset="0"/>
              </a:rPr>
              <a:t>ba nước Đông Dương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nửa</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kỉ</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XIX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kỉ</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XX</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pt-BR" sz="2400" dirty="0">
                <a:latin typeface="Times New Roman" panose="02020603050405020304" pitchFamily="18" charset="0"/>
                <a:ea typeface="Arial" panose="020B0604020202020204" pitchFamily="34" charset="0"/>
                <a:cs typeface="Times New Roman" panose="02020603050405020304" pitchFamily="18" charset="0"/>
              </a:rPr>
              <a:t>*</a:t>
            </a:r>
            <a:r>
              <a:rPr lang="pt-BR" sz="2400" dirty="0">
                <a:effectLst/>
                <a:latin typeface="Times New Roman" panose="02020603050405020304" pitchFamily="18" charset="0"/>
                <a:ea typeface="Arial" panose="020B0604020202020204" pitchFamily="34" charset="0"/>
                <a:cs typeface="Times New Roman" panose="02020603050405020304" pitchFamily="18" charset="0"/>
              </a:rPr>
              <a:t> Ở Việt Nam</a:t>
            </a:r>
            <a:r>
              <a:rPr lang="vi-VN" sz="2400" dirty="0">
                <a:effectLst/>
                <a:latin typeface="Times New Roman" panose="02020603050405020304" pitchFamily="18" charset="0"/>
                <a:ea typeface="Arial" panose="020B0604020202020204" pitchFamily="34" charset="0"/>
                <a:cs typeface="Times New Roman" panose="02020603050405020304" pitchFamily="18" charset="0"/>
              </a:rPr>
              <a:t> </a:t>
            </a:r>
            <a:endParaRPr lang="en-US" sz="2400" dirty="0">
              <a:effectLst/>
              <a:latin typeface="Times New Roman" panose="02020603050405020304" pitchFamily="18" charset="0"/>
              <a:ea typeface="Arial" panose="020B0604020202020204" pitchFamily="34" charset="0"/>
              <a:cs typeface="Times New Roman" panose="02020603050405020304" pitchFamily="18" charset="0"/>
            </a:endParaRPr>
          </a:p>
          <a:p>
            <a:pPr>
              <a:lnSpc>
                <a:spcPct val="115000"/>
              </a:lnSpc>
              <a:spcAft>
                <a:spcPts val="1000"/>
              </a:spcAft>
            </a:pPr>
            <a:r>
              <a:rPr lang="en-US" sz="2400" dirty="0">
                <a:latin typeface="Times New Roman" panose="02020603050405020304" pitchFamily="18" charset="0"/>
                <a:ea typeface="Arial" panose="020B0604020202020204" pitchFamily="34" charset="0"/>
                <a:cs typeface="Times New Roman" panose="02020603050405020304" pitchFamily="18" charset="0"/>
              </a:rPr>
              <a:t>+C</a:t>
            </a:r>
            <a:r>
              <a:rPr lang="vi-VN" sz="2400" dirty="0">
                <a:effectLst/>
                <a:latin typeface="Times New Roman" panose="02020603050405020304" pitchFamily="18" charset="0"/>
                <a:ea typeface="Arial" panose="020B0604020202020204" pitchFamily="34" charset="0"/>
                <a:cs typeface="Times New Roman" panose="02020603050405020304" pitchFamily="18" charset="0"/>
              </a:rPr>
              <a:t>uộc kháng chiến chống</a:t>
            </a:r>
            <a:r>
              <a:rPr lang="pt-BR" sz="2400" dirty="0">
                <a:effectLst/>
                <a:latin typeface="Times New Roman" panose="02020603050405020304" pitchFamily="18" charset="0"/>
                <a:ea typeface="Arial" panose="020B0604020202020204" pitchFamily="34" charset="0"/>
                <a:cs typeface="Times New Roman" panose="02020603050405020304" pitchFamily="18" charset="0"/>
              </a:rPr>
              <a:t> thực dân Pháp </a:t>
            </a:r>
            <a:r>
              <a:rPr lang="vi-VN" sz="2400" dirty="0">
                <a:effectLst/>
                <a:latin typeface="Times New Roman" panose="02020603050405020304" pitchFamily="18" charset="0"/>
                <a:ea typeface="Arial" panose="020B0604020202020204" pitchFamily="34" charset="0"/>
                <a:cs typeface="Times New Roman" panose="02020603050405020304" pitchFamily="18" charset="0"/>
              </a:rPr>
              <a:t>nổ ra ngay từ giữa thế kỉ XIX, nổi bật là </a:t>
            </a:r>
            <a:r>
              <a:rPr lang="pt-BR" sz="2400" dirty="0">
                <a:effectLst/>
                <a:latin typeface="Times New Roman" panose="02020603050405020304" pitchFamily="18" charset="0"/>
                <a:ea typeface="Arial" panose="020B0604020202020204" pitchFamily="34" charset="0"/>
                <a:cs typeface="Times New Roman" panose="02020603050405020304" pitchFamily="18" charset="0"/>
              </a:rPr>
              <a:t> phong trào Cần vương</a:t>
            </a:r>
            <a:r>
              <a:rPr lang="vi-VN" sz="2400" dirty="0">
                <a:effectLst/>
                <a:latin typeface="Times New Roman" panose="02020603050405020304" pitchFamily="18" charset="0"/>
                <a:ea typeface="Arial" panose="020B0604020202020204" pitchFamily="34" charset="0"/>
                <a:cs typeface="Times New Roman" panose="02020603050405020304" pitchFamily="18" charset="0"/>
              </a:rPr>
              <a:t>, khởi nghĩa của </a:t>
            </a:r>
            <a:r>
              <a:rPr lang="pt-BR" sz="2400" dirty="0">
                <a:effectLst/>
                <a:latin typeface="Times New Roman" panose="02020603050405020304" pitchFamily="18" charset="0"/>
                <a:ea typeface="Arial" panose="020B0604020202020204" pitchFamily="34" charset="0"/>
                <a:cs typeface="Times New Roman" panose="02020603050405020304" pitchFamily="18" charset="0"/>
              </a:rPr>
              <a:t>nông dân Yên Thế</a:t>
            </a:r>
            <a:r>
              <a:rPr lang="vi-VN" sz="2400" dirty="0">
                <a:effectLst/>
                <a:latin typeface="Times New Roman" panose="02020603050405020304" pitchFamily="18" charset="0"/>
                <a:ea typeface="Arial" panose="020B0604020202020204" pitchFamily="34" charset="0"/>
                <a:cs typeface="Times New Roman" panose="02020603050405020304" pitchFamily="18" charset="0"/>
              </a:rPr>
              <a:t>. Sang đầu thế kỉ XX, </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phong trào giải phóng dân tộc theo khuynh hướng dân chủ tư sản với hai xu hướng chính là cải cách và bạo động</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1" name="Group 20">
            <a:extLst>
              <a:ext uri="{FF2B5EF4-FFF2-40B4-BE49-F238E27FC236}">
                <a16:creationId xmlns:a16="http://schemas.microsoft.com/office/drawing/2014/main" id="{EA32D4C5-9E31-EB14-CC06-524134BCDF60}"/>
              </a:ext>
            </a:extLst>
          </p:cNvPr>
          <p:cNvGrpSpPr/>
          <p:nvPr/>
        </p:nvGrpSpPr>
        <p:grpSpPr>
          <a:xfrm>
            <a:off x="8618055" y="718882"/>
            <a:ext cx="3702328" cy="3892331"/>
            <a:chOff x="7019193" y="684800"/>
            <a:chExt cx="5172807" cy="4317895"/>
          </a:xfrm>
        </p:grpSpPr>
        <p:pic>
          <p:nvPicPr>
            <p:cNvPr id="15" name="Picture 14">
              <a:extLst>
                <a:ext uri="{FF2B5EF4-FFF2-40B4-BE49-F238E27FC236}">
                  <a16:creationId xmlns:a16="http://schemas.microsoft.com/office/drawing/2014/main" id="{9DD3C3ED-B910-E735-3AE1-15B68DE9A5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9193" y="874642"/>
              <a:ext cx="5172807" cy="4128053"/>
            </a:xfrm>
            <a:prstGeom prst="rect">
              <a:avLst/>
            </a:prstGeom>
          </p:spPr>
        </p:pic>
        <p:pic>
          <p:nvPicPr>
            <p:cNvPr id="20" name="Picture 19">
              <a:extLst>
                <a:ext uri="{FF2B5EF4-FFF2-40B4-BE49-F238E27FC236}">
                  <a16:creationId xmlns:a16="http://schemas.microsoft.com/office/drawing/2014/main" id="{DD7E531F-BEF5-2E65-C33B-0C7D7517F432}"/>
                </a:ext>
              </a:extLst>
            </p:cNvPr>
            <p:cNvPicPr>
              <a:picLocks noChangeAspect="1"/>
            </p:cNvPicPr>
            <p:nvPr/>
          </p:nvPicPr>
          <p:blipFill>
            <a:blip r:embed="rId3"/>
            <a:stretch>
              <a:fillRect/>
            </a:stretch>
          </p:blipFill>
          <p:spPr>
            <a:xfrm>
              <a:off x="8687455" y="684800"/>
              <a:ext cx="2476846" cy="485843"/>
            </a:xfrm>
            <a:prstGeom prst="rect">
              <a:avLst/>
            </a:prstGeom>
          </p:spPr>
        </p:pic>
      </p:grpSp>
      <p:grpSp>
        <p:nvGrpSpPr>
          <p:cNvPr id="22" name="Group 21">
            <a:extLst>
              <a:ext uri="{FF2B5EF4-FFF2-40B4-BE49-F238E27FC236}">
                <a16:creationId xmlns:a16="http://schemas.microsoft.com/office/drawing/2014/main" id="{5195E08E-AC09-5D1D-96C1-5E8802B65563}"/>
              </a:ext>
            </a:extLst>
          </p:cNvPr>
          <p:cNvGrpSpPr/>
          <p:nvPr/>
        </p:nvGrpSpPr>
        <p:grpSpPr>
          <a:xfrm>
            <a:off x="106017" y="1156841"/>
            <a:ext cx="2495550" cy="2964585"/>
            <a:chOff x="4743450" y="2640013"/>
            <a:chExt cx="3562350" cy="3492500"/>
          </a:xfrm>
        </p:grpSpPr>
        <p:pic>
          <p:nvPicPr>
            <p:cNvPr id="23" name="Picture 10" descr="DSCN4329">
              <a:extLst>
                <a:ext uri="{FF2B5EF4-FFF2-40B4-BE49-F238E27FC236}">
                  <a16:creationId xmlns:a16="http://schemas.microsoft.com/office/drawing/2014/main" id="{97D4F10D-998F-F3EB-DAA1-2F3229040A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7748" y="2640013"/>
              <a:ext cx="3448052" cy="3122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5">
              <a:extLst>
                <a:ext uri="{FF2B5EF4-FFF2-40B4-BE49-F238E27FC236}">
                  <a16:creationId xmlns:a16="http://schemas.microsoft.com/office/drawing/2014/main" id="{E22DE4FC-9627-6F9E-1A90-40D45124F2CB}"/>
                </a:ext>
              </a:extLst>
            </p:cNvPr>
            <p:cNvSpPr txBox="1">
              <a:spLocks noChangeArrowheads="1"/>
            </p:cNvSpPr>
            <p:nvPr/>
          </p:nvSpPr>
          <p:spPr bwMode="auto">
            <a:xfrm>
              <a:off x="4743450" y="5486400"/>
              <a:ext cx="31432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err="1">
                  <a:latin typeface="Arial" panose="020B0604020202020204" pitchFamily="34" charset="0"/>
                </a:rPr>
                <a:t>Lãnh</a:t>
              </a:r>
              <a:r>
                <a:rPr lang="en-US" altLang="en-US" sz="1800" b="1" dirty="0">
                  <a:latin typeface="Arial" panose="020B0604020202020204" pitchFamily="34" charset="0"/>
                </a:rPr>
                <a:t> </a:t>
              </a:r>
              <a:r>
                <a:rPr lang="en-US" altLang="en-US" sz="1800" b="1" dirty="0" err="1">
                  <a:latin typeface="Arial" panose="020B0604020202020204" pitchFamily="34" charset="0"/>
                </a:rPr>
                <a:t>đạo</a:t>
              </a:r>
              <a:r>
                <a:rPr lang="en-US" altLang="en-US" sz="1800" b="1" dirty="0">
                  <a:latin typeface="Arial" panose="020B0604020202020204" pitchFamily="34" charset="0"/>
                </a:rPr>
                <a:t> </a:t>
              </a:r>
              <a:r>
                <a:rPr lang="en-US" altLang="en-US" sz="1800" b="1" dirty="0" err="1">
                  <a:latin typeface="Arial" panose="020B0604020202020204" pitchFamily="34" charset="0"/>
                </a:rPr>
                <a:t>cuộc</a:t>
              </a:r>
              <a:r>
                <a:rPr lang="en-US" altLang="en-US" sz="1800" b="1" dirty="0">
                  <a:latin typeface="Arial" panose="020B0604020202020204" pitchFamily="34" charset="0"/>
                </a:rPr>
                <a:t> </a:t>
              </a:r>
              <a:r>
                <a:rPr lang="en-US" altLang="en-US" sz="1800" b="1" dirty="0" err="1">
                  <a:latin typeface="Arial" panose="020B0604020202020204" pitchFamily="34" charset="0"/>
                </a:rPr>
                <a:t>khởi</a:t>
              </a:r>
              <a:r>
                <a:rPr lang="en-US" altLang="en-US" sz="1800" b="1" dirty="0">
                  <a:latin typeface="Arial" panose="020B0604020202020204" pitchFamily="34" charset="0"/>
                </a:rPr>
                <a:t> </a:t>
              </a:r>
              <a:r>
                <a:rPr lang="en-US" altLang="en-US" sz="1800" b="1" dirty="0" err="1">
                  <a:latin typeface="Arial" panose="020B0604020202020204" pitchFamily="34" charset="0"/>
                </a:rPr>
                <a:t>nghĩa</a:t>
              </a:r>
              <a:r>
                <a:rPr lang="en-US" altLang="en-US" sz="1800" b="1" dirty="0">
                  <a:latin typeface="Arial" panose="020B0604020202020204" pitchFamily="34" charset="0"/>
                </a:rPr>
                <a:t> </a:t>
              </a:r>
              <a:r>
                <a:rPr lang="en-US" altLang="en-US" sz="1800" b="1" dirty="0" err="1">
                  <a:latin typeface="Arial" panose="020B0604020202020204" pitchFamily="34" charset="0"/>
                </a:rPr>
                <a:t>Yên</a:t>
              </a:r>
              <a:r>
                <a:rPr lang="en-US" altLang="en-US" sz="1800" b="1" dirty="0">
                  <a:latin typeface="Arial" panose="020B0604020202020204" pitchFamily="34" charset="0"/>
                </a:rPr>
                <a:t> </a:t>
              </a:r>
              <a:r>
                <a:rPr lang="en-US" altLang="en-US" sz="1800" b="1" dirty="0" err="1">
                  <a:latin typeface="Arial" panose="020B0604020202020204" pitchFamily="34" charset="0"/>
                </a:rPr>
                <a:t>Thế</a:t>
              </a:r>
              <a:endParaRPr lang="en-US" altLang="en-US" sz="1800" b="1" dirty="0">
                <a:latin typeface="Arial" panose="020B0604020202020204" pitchFamily="34" charset="0"/>
              </a:endParaRPr>
            </a:p>
          </p:txBody>
        </p:sp>
      </p:grpSp>
    </p:spTree>
    <p:extLst>
      <p:ext uri="{BB962C8B-B14F-4D97-AF65-F5344CB8AC3E}">
        <p14:creationId xmlns:p14="http://schemas.microsoft.com/office/powerpoint/2010/main" val="21902541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8E65A-A9F3-030F-B1FE-276F1725C2E4}"/>
              </a:ext>
            </a:extLst>
          </p:cNvPr>
          <p:cNvSpPr>
            <a:spLocks noGrp="1"/>
          </p:cNvSpPr>
          <p:nvPr>
            <p:ph type="title"/>
          </p:nvPr>
        </p:nvSpPr>
        <p:spPr>
          <a:xfrm>
            <a:off x="172277" y="728870"/>
            <a:ext cx="11926957" cy="980798"/>
          </a:xfrm>
        </p:spPr>
        <p:txBody>
          <a:bodyPr>
            <a:normAutofit fontScale="90000"/>
          </a:bodyPr>
          <a:lstStyle/>
          <a:p>
            <a:pPr algn="ctr"/>
            <a:r>
              <a:rPr lang="en-US" sz="3600" dirty="0" err="1">
                <a:ln w="0"/>
                <a:solidFill>
                  <a:srgbClr val="FF0000"/>
                </a:solidFill>
                <a:effectLst>
                  <a:reflection blurRad="6350" stA="53000" endA="300" endPos="35500" dir="5400000" sy="-90000" algn="bl" rotWithShape="0"/>
                </a:effectLst>
                <a:latin typeface="Times New Roman" pitchFamily="18" charset="0"/>
                <a:cs typeface="Times New Roman" pitchFamily="18" charset="0"/>
              </a:rPr>
              <a:t>Tiết</a:t>
            </a:r>
            <a:r>
              <a:rPr lang="en-US" sz="36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 </a:t>
            </a:r>
            <a:r>
              <a:rPr lang="vi-VN" sz="36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37,38</a:t>
            </a:r>
            <a:r>
              <a:rPr lang="en-US" sz="36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:BÀI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15</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 ẤN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Ộ VÀ ĐÔNG NAM Á TỪ NỬA SAU THẾ KỈ XIX ĐẾN ĐẦU THẾ KỈ XX</a:t>
            </a:r>
            <a:br>
              <a:rPr lang="en-US" dirty="0"/>
            </a:br>
            <a:b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endParaRPr lang="en-US" dirty="0"/>
          </a:p>
        </p:txBody>
      </p:sp>
      <p:sp>
        <p:nvSpPr>
          <p:cNvPr id="14" name="Rectangle 13">
            <a:extLst>
              <a:ext uri="{FF2B5EF4-FFF2-40B4-BE49-F238E27FC236}">
                <a16:creationId xmlns:a16="http://schemas.microsoft.com/office/drawing/2014/main" id="{43CF3ABD-250E-9117-19D5-CCAF14EE86A7}"/>
              </a:ext>
            </a:extLst>
          </p:cNvPr>
          <p:cNvSpPr/>
          <p:nvPr/>
        </p:nvSpPr>
        <p:spPr>
          <a:xfrm>
            <a:off x="3432313" y="2862470"/>
            <a:ext cx="238539" cy="3710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FEA07F9-3630-AC79-91D9-96FC6972AA08}"/>
              </a:ext>
            </a:extLst>
          </p:cNvPr>
          <p:cNvSpPr txBox="1"/>
          <p:nvPr/>
        </p:nvSpPr>
        <p:spPr>
          <a:xfrm>
            <a:off x="172277" y="1218123"/>
            <a:ext cx="6042993" cy="4777077"/>
          </a:xfrm>
          <a:prstGeom prst="rect">
            <a:avLst/>
          </a:prstGeom>
          <a:noFill/>
        </p:spPr>
        <p:txBody>
          <a:bodyPr wrap="square">
            <a:spAutoFit/>
          </a:bodyPr>
          <a:lstStyle/>
          <a:p>
            <a:pPr algn="just">
              <a:lnSpc>
                <a:spcPct val="115000"/>
              </a:lnSpc>
              <a:spcAft>
                <a:spcPts val="1000"/>
              </a:spcAft>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Nhóm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đỏ</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i="1" dirty="0">
                <a:effectLst/>
                <a:latin typeface="Times New Roman" panose="02020603050405020304" pitchFamily="18" charset="0"/>
                <a:ea typeface="Calibri" panose="020F0502020204030204" pitchFamily="34" charset="0"/>
                <a:cs typeface="Times New Roman" panose="02020603050405020304" pitchFamily="18" charset="0"/>
              </a:rPr>
              <a:t>Nêu những nét chính trong phong trào đấu tranh giành độc lập ở</a:t>
            </a:r>
            <a:r>
              <a:rPr lang="en-US"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i="1" dirty="0">
                <a:effectLst/>
                <a:latin typeface="Times New Roman" panose="02020603050405020304" pitchFamily="18" charset="0"/>
                <a:ea typeface="Calibri" panose="020F0502020204030204" pitchFamily="34" charset="0"/>
                <a:cs typeface="Times New Roman" panose="02020603050405020304" pitchFamily="18" charset="0"/>
              </a:rPr>
              <a:t>ba nước Đông Dương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nửa</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kỉ</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XIX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kỉ</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XX</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pt-BR" sz="2800" b="1" dirty="0">
                <a:latin typeface="Times New Roman" panose="02020603050405020304" pitchFamily="18" charset="0"/>
                <a:ea typeface="Arial" panose="020B0604020202020204" pitchFamily="34" charset="0"/>
                <a:cs typeface="Times New Roman" panose="02020603050405020304" pitchFamily="18" charset="0"/>
              </a:rPr>
              <a:t>*</a:t>
            </a:r>
            <a:r>
              <a:rPr lang="pt-BR" sz="2800" b="1" dirty="0">
                <a:effectLst/>
                <a:latin typeface="Times New Roman" panose="02020603050405020304" pitchFamily="18" charset="0"/>
                <a:ea typeface="Arial" panose="020B0604020202020204" pitchFamily="34" charset="0"/>
                <a:cs typeface="Times New Roman" panose="02020603050405020304" pitchFamily="18" charset="0"/>
              </a:rPr>
              <a:t>Ở</a:t>
            </a:r>
            <a:r>
              <a:rPr lang="pt-BR" sz="2800" dirty="0">
                <a:effectLst/>
                <a:latin typeface="Times New Roman" panose="02020603050405020304" pitchFamily="18" charset="0"/>
                <a:ea typeface="Arial" panose="020B0604020202020204" pitchFamily="34" charset="0"/>
                <a:cs typeface="Times New Roman" panose="02020603050405020304" pitchFamily="18" charset="0"/>
              </a:rPr>
              <a:t> </a:t>
            </a:r>
            <a:r>
              <a:rPr lang="pt-BR" sz="2800" b="1" dirty="0">
                <a:effectLst/>
                <a:latin typeface="Times New Roman" panose="02020603050405020304" pitchFamily="18" charset="0"/>
                <a:ea typeface="Arial" panose="020B0604020202020204" pitchFamily="34" charset="0"/>
                <a:cs typeface="Times New Roman" panose="02020603050405020304" pitchFamily="18" charset="0"/>
              </a:rPr>
              <a:t>Cam-pu-chia</a:t>
            </a:r>
            <a:r>
              <a:rPr lang="pt-BR" sz="2800" dirty="0">
                <a:effectLst/>
                <a:latin typeface="Times New Roman" panose="02020603050405020304" pitchFamily="18" charset="0"/>
                <a:ea typeface="Arial" panose="020B0604020202020204" pitchFamily="34" charset="0"/>
                <a:cs typeface="Times New Roman" panose="02020603050405020304" pitchFamily="18" charset="0"/>
              </a:rPr>
              <a:t>: </a:t>
            </a:r>
          </a:p>
          <a:p>
            <a:pPr>
              <a:lnSpc>
                <a:spcPct val="115000"/>
              </a:lnSpc>
              <a:spcAft>
                <a:spcPts val="1000"/>
              </a:spcAft>
            </a:pPr>
            <a:r>
              <a:rPr lang="pt-BR" sz="2800" dirty="0">
                <a:latin typeface="Times New Roman" panose="02020603050405020304" pitchFamily="18" charset="0"/>
                <a:ea typeface="Arial" panose="020B0604020202020204" pitchFamily="34" charset="0"/>
                <a:cs typeface="Times New Roman" panose="02020603050405020304" pitchFamily="18" charset="0"/>
              </a:rPr>
              <a:t>+C</a:t>
            </a:r>
            <a:r>
              <a:rPr lang="pt-BR" sz="2800" dirty="0">
                <a:effectLst/>
                <a:latin typeface="Times New Roman" panose="02020603050405020304" pitchFamily="18" charset="0"/>
                <a:ea typeface="Arial" panose="020B0604020202020204" pitchFamily="34" charset="0"/>
                <a:cs typeface="Times New Roman" panose="02020603050405020304" pitchFamily="18" charset="0"/>
              </a:rPr>
              <a:t>ó cuộc khởi nghĩa của A-cha Xoa</a:t>
            </a:r>
            <a:r>
              <a:rPr lang="vi-VN" sz="2800" dirty="0">
                <a:effectLst/>
                <a:latin typeface="Times New Roman" panose="02020603050405020304" pitchFamily="18" charset="0"/>
                <a:ea typeface="Arial" panose="020B0604020202020204" pitchFamily="34" charset="0"/>
                <a:cs typeface="Times New Roman" panose="02020603050405020304" pitchFamily="18" charset="0"/>
              </a:rPr>
              <a:t> lãnh đạo </a:t>
            </a:r>
            <a:r>
              <a:rPr lang="pt-BR" sz="2800" dirty="0">
                <a:effectLst/>
                <a:latin typeface="Times New Roman" panose="02020603050405020304" pitchFamily="18" charset="0"/>
                <a:ea typeface="Arial" panose="020B0604020202020204" pitchFamily="34" charset="0"/>
                <a:cs typeface="Times New Roman" panose="02020603050405020304" pitchFamily="18" charset="0"/>
              </a:rPr>
              <a:t>(1863- 1866), khởi nghĩa </a:t>
            </a:r>
            <a:r>
              <a:rPr lang="vi-VN" sz="2800" dirty="0">
                <a:effectLst/>
                <a:latin typeface="Times New Roman" panose="02020603050405020304" pitchFamily="18" charset="0"/>
                <a:ea typeface="Arial" panose="020B0604020202020204" pitchFamily="34" charset="0"/>
                <a:cs typeface="Times New Roman" panose="02020603050405020304" pitchFamily="18" charset="0"/>
              </a:rPr>
              <a:t>do Hoàng thân Xi-vô-tha đứng đầu đã gây cho</a:t>
            </a:r>
            <a:r>
              <a:rPr lang="pt-BR" sz="2800" dirty="0">
                <a:effectLst/>
                <a:latin typeface="Times New Roman" panose="02020603050405020304" pitchFamily="18" charset="0"/>
                <a:ea typeface="Arial" panose="020B0604020202020204" pitchFamily="34" charset="0"/>
                <a:cs typeface="Times New Roman" panose="02020603050405020304" pitchFamily="18" charset="0"/>
              </a:rPr>
              <a:t> thực dân Pháp</a:t>
            </a:r>
            <a:r>
              <a:rPr lang="vi-VN" sz="2800" dirty="0">
                <a:effectLst/>
                <a:latin typeface="Times New Roman" panose="02020603050405020304" pitchFamily="18" charset="0"/>
                <a:ea typeface="Arial" panose="020B0604020202020204" pitchFamily="34" charset="0"/>
                <a:cs typeface="Times New Roman" panose="02020603050405020304" pitchFamily="18" charset="0"/>
              </a:rPr>
              <a:t> nhiều thiệt hại</a:t>
            </a:r>
            <a:r>
              <a:rPr lang="pt-BR" sz="2800" dirty="0">
                <a:effectLst/>
                <a:latin typeface="Times New Roman" panose="02020603050405020304" pitchFamily="18" charset="0"/>
                <a:ea typeface="Arial" panose="020B060402020202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42" name="Picture 2" descr="Bản đồ Campuchia (Cam-pu-chia) khổ lớn phóng to năm 2023">
            <a:extLst>
              <a:ext uri="{FF2B5EF4-FFF2-40B4-BE49-F238E27FC236}">
                <a16:creationId xmlns:a16="http://schemas.microsoft.com/office/drawing/2014/main" id="{C7C0C605-C988-1105-60F5-224F64E06D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6086" y="1423395"/>
            <a:ext cx="5473148" cy="4969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75002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8E65A-A9F3-030F-B1FE-276F1725C2E4}"/>
              </a:ext>
            </a:extLst>
          </p:cNvPr>
          <p:cNvSpPr>
            <a:spLocks noGrp="1"/>
          </p:cNvSpPr>
          <p:nvPr>
            <p:ph type="title"/>
          </p:nvPr>
        </p:nvSpPr>
        <p:spPr>
          <a:xfrm>
            <a:off x="172277" y="728870"/>
            <a:ext cx="11926957" cy="980798"/>
          </a:xfrm>
        </p:spPr>
        <p:txBody>
          <a:bodyPr>
            <a:normAutofit fontScale="90000"/>
          </a:bodyPr>
          <a:lstStyle/>
          <a:p>
            <a:pPr algn="ctr"/>
            <a:r>
              <a:rPr lang="en-US" sz="3600" dirty="0" err="1">
                <a:ln w="0"/>
                <a:solidFill>
                  <a:srgbClr val="FF0000"/>
                </a:solidFill>
                <a:effectLst>
                  <a:reflection blurRad="6350" stA="53000" endA="300" endPos="35500" dir="5400000" sy="-90000" algn="bl" rotWithShape="0"/>
                </a:effectLst>
                <a:latin typeface="Times New Roman" pitchFamily="18" charset="0"/>
                <a:cs typeface="Times New Roman" pitchFamily="18" charset="0"/>
              </a:rPr>
              <a:t>Tiết</a:t>
            </a:r>
            <a:r>
              <a:rPr lang="en-US" sz="36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 </a:t>
            </a:r>
            <a:r>
              <a:rPr lang="vi-VN" sz="36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37,38</a:t>
            </a:r>
            <a:r>
              <a:rPr lang="en-US" sz="36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:BÀI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15</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 ẤN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Ộ VÀ ĐÔNG NAM Á TỪ NỬA SAU THẾ KỈ XIX ĐẾN ĐẦU THẾ KỈ XX</a:t>
            </a:r>
            <a:br>
              <a:rPr lang="en-US" dirty="0"/>
            </a:br>
            <a:b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endParaRPr lang="en-US" dirty="0"/>
          </a:p>
        </p:txBody>
      </p:sp>
      <p:sp>
        <p:nvSpPr>
          <p:cNvPr id="14" name="Rectangle 13">
            <a:extLst>
              <a:ext uri="{FF2B5EF4-FFF2-40B4-BE49-F238E27FC236}">
                <a16:creationId xmlns:a16="http://schemas.microsoft.com/office/drawing/2014/main" id="{43CF3ABD-250E-9117-19D5-CCAF14EE86A7}"/>
              </a:ext>
            </a:extLst>
          </p:cNvPr>
          <p:cNvSpPr/>
          <p:nvPr/>
        </p:nvSpPr>
        <p:spPr>
          <a:xfrm>
            <a:off x="3432313" y="2862470"/>
            <a:ext cx="238539" cy="3710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FEA07F9-3630-AC79-91D9-96FC6972AA08}"/>
              </a:ext>
            </a:extLst>
          </p:cNvPr>
          <p:cNvSpPr txBox="1"/>
          <p:nvPr/>
        </p:nvSpPr>
        <p:spPr>
          <a:xfrm>
            <a:off x="172277" y="1219269"/>
            <a:ext cx="6599585" cy="4562083"/>
          </a:xfrm>
          <a:prstGeom prst="rect">
            <a:avLst/>
          </a:prstGeom>
          <a:noFill/>
        </p:spPr>
        <p:txBody>
          <a:bodyPr wrap="square">
            <a:spAutoFit/>
          </a:bodyPr>
          <a:lstStyle/>
          <a:p>
            <a:pPr algn="just">
              <a:lnSpc>
                <a:spcPct val="115000"/>
              </a:lnSpc>
              <a:spcAft>
                <a:spcPts val="1000"/>
              </a:spcAft>
            </a:pPr>
            <a:r>
              <a:rPr lang="vi-VN" sz="2400" b="1" dirty="0">
                <a:effectLst/>
                <a:latin typeface="Times New Roman" panose="02020603050405020304" pitchFamily="18" charset="0"/>
                <a:ea typeface="Calibri" panose="020F0502020204030204" pitchFamily="34" charset="0"/>
                <a:cs typeface="Times New Roman" panose="02020603050405020304" pitchFamily="18" charset="0"/>
              </a:rPr>
              <a:t>Nhóm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đỏ</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i="1" dirty="0">
                <a:effectLst/>
                <a:latin typeface="Times New Roman" panose="02020603050405020304" pitchFamily="18" charset="0"/>
                <a:ea typeface="Calibri" panose="020F0502020204030204" pitchFamily="34" charset="0"/>
                <a:cs typeface="Times New Roman" panose="02020603050405020304" pitchFamily="18" charset="0"/>
              </a:rPr>
              <a:t>Nêu những nét chính trong phong trào đấu tranh giành độc lập ở</a:t>
            </a:r>
            <a:r>
              <a:rPr lang="en-US" sz="2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400" i="1" dirty="0">
                <a:effectLst/>
                <a:latin typeface="Times New Roman" panose="02020603050405020304" pitchFamily="18" charset="0"/>
                <a:ea typeface="Calibri" panose="020F0502020204030204" pitchFamily="34" charset="0"/>
                <a:cs typeface="Times New Roman" panose="02020603050405020304" pitchFamily="18" charset="0"/>
              </a:rPr>
              <a:t>ba nước Đông Dương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nửa</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kỉ</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XIX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kỉ</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XX</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pt-BR" sz="2400" dirty="0">
                <a:effectLst/>
                <a:latin typeface="Times New Roman" panose="02020603050405020304" pitchFamily="18" charset="0"/>
                <a:ea typeface="Arial" panose="020B0604020202020204" pitchFamily="34" charset="0"/>
                <a:cs typeface="Times New Roman" panose="02020603050405020304" pitchFamily="18" charset="0"/>
              </a:rPr>
              <a:t>+ Ở Lào: </a:t>
            </a:r>
            <a:r>
              <a:rPr lang="vi-VN" sz="2400" dirty="0">
                <a:effectLst/>
                <a:latin typeface="Times New Roman" panose="02020603050405020304" pitchFamily="18" charset="0"/>
                <a:ea typeface="Arial" panose="020B0604020202020204" pitchFamily="34" charset="0"/>
                <a:cs typeface="Times New Roman" panose="02020603050405020304" pitchFamily="18" charset="0"/>
              </a:rPr>
              <a:t>nhân dân nổi dạy đấu tranh chống </a:t>
            </a:r>
            <a:r>
              <a:rPr lang="pt-BR" sz="2400" dirty="0">
                <a:effectLst/>
                <a:latin typeface="Times New Roman" panose="02020603050405020304" pitchFamily="18" charset="0"/>
                <a:ea typeface="Arial" panose="020B0604020202020204" pitchFamily="34" charset="0"/>
                <a:cs typeface="Times New Roman" panose="02020603050405020304" pitchFamily="18" charset="0"/>
              </a:rPr>
              <a:t>thực dân Pháp, tiêu biểu là cuộc khởi nghĩa của nhân dân Xa-van-na-khét </a:t>
            </a:r>
            <a:r>
              <a:rPr lang="vi-VN" sz="2400" dirty="0">
                <a:effectLst/>
                <a:latin typeface="Times New Roman" panose="02020603050405020304" pitchFamily="18" charset="0"/>
                <a:ea typeface="Arial" panose="020B0604020202020204" pitchFamily="34" charset="0"/>
                <a:cs typeface="Times New Roman" panose="02020603050405020304" pitchFamily="18" charset="0"/>
              </a:rPr>
              <a:t>do Pha-ca-đuốc lãnh đạo (1901), </a:t>
            </a:r>
            <a:r>
              <a:rPr lang="pt-BR" sz="2400" dirty="0">
                <a:effectLst/>
                <a:latin typeface="Times New Roman" panose="02020603050405020304" pitchFamily="18" charset="0"/>
                <a:ea typeface="Arial" panose="020B0604020202020204" pitchFamily="34" charset="0"/>
                <a:cs typeface="Times New Roman" panose="02020603050405020304" pitchFamily="18" charset="0"/>
              </a:rPr>
              <a:t>cuộc khởi nghĩa ở cao nguyên Bô-lô-ven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vi-VN" sz="2400" dirty="0">
                <a:effectLst/>
                <a:latin typeface="Times New Roman" panose="02020603050405020304" pitchFamily="18" charset="0"/>
                <a:ea typeface="Arial" panose="020B0604020202020204" pitchFamily="34" charset="0"/>
                <a:cs typeface="Times New Roman" panose="02020603050405020304" pitchFamily="18" charset="0"/>
              </a:rPr>
              <a:t>+ Nhân dân </a:t>
            </a:r>
            <a:r>
              <a:rPr lang="pt-BR" sz="2400" dirty="0">
                <a:effectLst/>
                <a:latin typeface="Times New Roman" panose="02020603050405020304" pitchFamily="18" charset="0"/>
                <a:ea typeface="Arial" panose="020B0604020202020204" pitchFamily="34" charset="0"/>
                <a:cs typeface="Times New Roman" panose="02020603050405020304" pitchFamily="18" charset="0"/>
              </a:rPr>
              <a:t>Việt Nam </a:t>
            </a:r>
            <a:r>
              <a:rPr lang="vi-VN" sz="2400" dirty="0">
                <a:effectLst/>
                <a:latin typeface="Times New Roman" panose="02020603050405020304" pitchFamily="18" charset="0"/>
                <a:ea typeface="Arial" panose="020B0604020202020204" pitchFamily="34" charset="0"/>
                <a:cs typeface="Times New Roman" panose="02020603050405020304" pitchFamily="18" charset="0"/>
              </a:rPr>
              <a:t>ở Nam Bộ và Tây Nguyên đã phối hợp cùng chiến đấu với nhân dân </a:t>
            </a:r>
            <a:r>
              <a:rPr lang="pt-BR" sz="2400" dirty="0">
                <a:effectLst/>
                <a:latin typeface="Times New Roman" panose="02020603050405020304" pitchFamily="18" charset="0"/>
                <a:ea typeface="Arial" panose="020B0604020202020204" pitchFamily="34" charset="0"/>
                <a:cs typeface="Times New Roman" panose="02020603050405020304" pitchFamily="18" charset="0"/>
              </a:rPr>
              <a:t>Cam-pu-chia</a:t>
            </a:r>
            <a:r>
              <a:rPr lang="vi-VN" sz="2400" dirty="0">
                <a:effectLst/>
                <a:latin typeface="Times New Roman" panose="02020603050405020304" pitchFamily="18" charset="0"/>
                <a:ea typeface="Arial" panose="020B0604020202020204" pitchFamily="34" charset="0"/>
                <a:cs typeface="Times New Roman" panose="02020603050405020304" pitchFamily="18" charset="0"/>
              </a:rPr>
              <a:t>, </a:t>
            </a:r>
            <a:r>
              <a:rPr lang="pt-BR" sz="2400" dirty="0">
                <a:effectLst/>
                <a:latin typeface="Times New Roman" panose="02020603050405020304" pitchFamily="18" charset="0"/>
                <a:ea typeface="Arial" panose="020B0604020202020204" pitchFamily="34" charset="0"/>
                <a:cs typeface="Times New Roman" panose="02020603050405020304" pitchFamily="18" charset="0"/>
              </a:rPr>
              <a:t>Lào</a:t>
            </a:r>
            <a:r>
              <a:rPr lang="vi-VN" sz="2400" dirty="0">
                <a:effectLst/>
                <a:latin typeface="Times New Roman" panose="02020603050405020304" pitchFamily="18" charset="0"/>
                <a:ea typeface="Arial" panose="020B0604020202020204" pitchFamily="34" charset="0"/>
                <a:cs typeface="Times New Roman" panose="02020603050405020304" pitchFamily="18" charset="0"/>
              </a:rPr>
              <a:t> chống</a:t>
            </a:r>
            <a:r>
              <a:rPr lang="pt-BR" sz="2400" dirty="0">
                <a:effectLst/>
                <a:latin typeface="Times New Roman" panose="02020603050405020304" pitchFamily="18" charset="0"/>
                <a:ea typeface="Arial" panose="020B0604020202020204" pitchFamily="34" charset="0"/>
                <a:cs typeface="Times New Roman" panose="02020603050405020304" pitchFamily="18" charset="0"/>
              </a:rPr>
              <a:t> thực dân Pháp</a:t>
            </a:r>
            <a:r>
              <a:rPr lang="vi-VN" sz="1800" dirty="0">
                <a:effectLst/>
                <a:latin typeface="Times New Roman" panose="02020603050405020304" pitchFamily="18" charset="0"/>
                <a:ea typeface="Arial" panose="020B0604020202020204" pitchFamily="34"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5" name="Group 4">
            <a:extLst>
              <a:ext uri="{FF2B5EF4-FFF2-40B4-BE49-F238E27FC236}">
                <a16:creationId xmlns:a16="http://schemas.microsoft.com/office/drawing/2014/main" id="{7FB19A40-1337-4DA1-1DD5-F81C6F566544}"/>
              </a:ext>
            </a:extLst>
          </p:cNvPr>
          <p:cNvGrpSpPr/>
          <p:nvPr/>
        </p:nvGrpSpPr>
        <p:grpSpPr>
          <a:xfrm>
            <a:off x="7299871" y="1231655"/>
            <a:ext cx="4975366" cy="5574165"/>
            <a:chOff x="7299871" y="1231655"/>
            <a:chExt cx="4975366" cy="5574165"/>
          </a:xfrm>
        </p:grpSpPr>
        <p:pic>
          <p:nvPicPr>
            <p:cNvPr id="14338" name="Picture 2" descr="Top 99 hình ảnh quốc kỳ nước Lào đẹp nhất - Tải miễn phí">
              <a:extLst>
                <a:ext uri="{FF2B5EF4-FFF2-40B4-BE49-F238E27FC236}">
                  <a16:creationId xmlns:a16="http://schemas.microsoft.com/office/drawing/2014/main" id="{D4A571DC-DEC6-132D-8561-A65F035BDD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9871" y="1231655"/>
              <a:ext cx="4975366" cy="272622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C4D738F2-970B-BBF7-DBDA-CBF821D3B4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6310" y="3048000"/>
              <a:ext cx="4785690" cy="3757820"/>
            </a:xfrm>
            <a:prstGeom prst="rect">
              <a:avLst/>
            </a:prstGeom>
          </p:spPr>
        </p:pic>
      </p:grpSp>
    </p:spTree>
    <p:extLst>
      <p:ext uri="{BB962C8B-B14F-4D97-AF65-F5344CB8AC3E}">
        <p14:creationId xmlns:p14="http://schemas.microsoft.com/office/powerpoint/2010/main" val="11416047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8E65A-A9F3-030F-B1FE-276F1725C2E4}"/>
              </a:ext>
            </a:extLst>
          </p:cNvPr>
          <p:cNvSpPr>
            <a:spLocks noGrp="1"/>
          </p:cNvSpPr>
          <p:nvPr>
            <p:ph type="title"/>
          </p:nvPr>
        </p:nvSpPr>
        <p:spPr>
          <a:xfrm>
            <a:off x="172277" y="728870"/>
            <a:ext cx="11926957" cy="980798"/>
          </a:xfrm>
        </p:spPr>
        <p:txBody>
          <a:bodyPr>
            <a:normAutofit fontScale="90000"/>
          </a:bodyPr>
          <a:lstStyle/>
          <a:p>
            <a:pPr algn="ctr"/>
            <a:r>
              <a:rPr lang="en-US" sz="3600" dirty="0" err="1">
                <a:ln w="0"/>
                <a:solidFill>
                  <a:srgbClr val="FF0000"/>
                </a:solidFill>
                <a:effectLst>
                  <a:reflection blurRad="6350" stA="53000" endA="300" endPos="35500" dir="5400000" sy="-90000" algn="bl" rotWithShape="0"/>
                </a:effectLst>
                <a:latin typeface="Times New Roman" pitchFamily="18" charset="0"/>
                <a:cs typeface="Times New Roman" pitchFamily="18" charset="0"/>
              </a:rPr>
              <a:t>Tiết</a:t>
            </a:r>
            <a:r>
              <a:rPr lang="en-US" sz="36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 </a:t>
            </a:r>
            <a:r>
              <a:rPr lang="vi-VN" sz="36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37,38</a:t>
            </a:r>
            <a:r>
              <a:rPr lang="en-US" sz="36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:BÀI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15</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 ẤN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Ộ VÀ ĐÔNG NAM Á TỪ NỬA SAU THẾ KỈ XIX ĐẾN ĐẦU THẾ KỈ XX</a:t>
            </a:r>
            <a:br>
              <a:rPr lang="en-US" dirty="0"/>
            </a:br>
            <a:b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endParaRPr lang="en-US" dirty="0"/>
          </a:p>
        </p:txBody>
      </p:sp>
      <p:sp>
        <p:nvSpPr>
          <p:cNvPr id="14" name="Rectangle 13">
            <a:extLst>
              <a:ext uri="{FF2B5EF4-FFF2-40B4-BE49-F238E27FC236}">
                <a16:creationId xmlns:a16="http://schemas.microsoft.com/office/drawing/2014/main" id="{43CF3ABD-250E-9117-19D5-CCAF14EE86A7}"/>
              </a:ext>
            </a:extLst>
          </p:cNvPr>
          <p:cNvSpPr/>
          <p:nvPr/>
        </p:nvSpPr>
        <p:spPr>
          <a:xfrm>
            <a:off x="3432313" y="2862470"/>
            <a:ext cx="238539" cy="3710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hi tiết hơn 106 hình nền powerpoint quyển vở không thể bỏ qua - POPPY">
            <a:extLst>
              <a:ext uri="{FF2B5EF4-FFF2-40B4-BE49-F238E27FC236}">
                <a16:creationId xmlns:a16="http://schemas.microsoft.com/office/drawing/2014/main" id="{0930F351-C968-374A-B5D8-8C52D3CD06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562" y="1185062"/>
            <a:ext cx="11701672" cy="5426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C83A011-FCEC-1F48-FE96-D0A20BF1B9A7}"/>
              </a:ext>
            </a:extLst>
          </p:cNvPr>
          <p:cNvSpPr txBox="1"/>
          <p:nvPr/>
        </p:nvSpPr>
        <p:spPr>
          <a:xfrm>
            <a:off x="3551582" y="1324947"/>
            <a:ext cx="4863549" cy="923330"/>
          </a:xfrm>
          <a:prstGeom prst="rect">
            <a:avLst/>
          </a:prstGeom>
          <a:noFill/>
        </p:spPr>
        <p:txBody>
          <a:bodyPr wrap="square">
            <a:spAutoFit/>
          </a:bodyPr>
          <a:lstStyle/>
          <a:p>
            <a:r>
              <a:rPr lang="en-US" sz="5400" b="1" i="1" dirty="0" err="1">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Luyện</a:t>
            </a:r>
            <a:r>
              <a:rPr lang="en-US" sz="5400" b="1" i="1" dirty="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r>
              <a:rPr lang="en-US" sz="5400" b="1" i="1" dirty="0" err="1">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tập</a:t>
            </a:r>
            <a:r>
              <a:rPr lang="en-US" sz="5400" b="1" i="1" dirty="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t>
            </a:r>
          </a:p>
        </p:txBody>
      </p:sp>
      <p:sp>
        <p:nvSpPr>
          <p:cNvPr id="4" name="TextBox 3">
            <a:extLst>
              <a:ext uri="{FF2B5EF4-FFF2-40B4-BE49-F238E27FC236}">
                <a16:creationId xmlns:a16="http://schemas.microsoft.com/office/drawing/2014/main" id="{B8DDCA18-D55E-D76A-3127-BA439AF6ECD8}"/>
              </a:ext>
            </a:extLst>
          </p:cNvPr>
          <p:cNvSpPr txBox="1"/>
          <p:nvPr/>
        </p:nvSpPr>
        <p:spPr>
          <a:xfrm>
            <a:off x="2610681" y="2323861"/>
            <a:ext cx="5910469" cy="1015663"/>
          </a:xfrm>
          <a:prstGeom prst="rect">
            <a:avLst/>
          </a:prstGeom>
          <a:noFill/>
        </p:spPr>
        <p:txBody>
          <a:bodyPr wrap="square" rtlCol="0">
            <a:spAutoFit/>
          </a:bodyPr>
          <a:lstStyle/>
          <a:p>
            <a:r>
              <a:rPr lang="en-US" sz="6000" dirty="0" err="1">
                <a:solidFill>
                  <a:srgbClr val="00B0F0"/>
                </a:solidFill>
                <a:latin typeface="Times New Roman" panose="02020603050405020304" pitchFamily="18" charset="0"/>
                <a:cs typeface="Times New Roman" panose="02020603050405020304" pitchFamily="18" charset="0"/>
              </a:rPr>
              <a:t>Trò</a:t>
            </a:r>
            <a:r>
              <a:rPr lang="en-US" sz="6000" dirty="0">
                <a:solidFill>
                  <a:srgbClr val="00B0F0"/>
                </a:solidFill>
                <a:latin typeface="Times New Roman" panose="02020603050405020304" pitchFamily="18" charset="0"/>
                <a:cs typeface="Times New Roman" panose="02020603050405020304" pitchFamily="18" charset="0"/>
              </a:rPr>
              <a:t> </a:t>
            </a:r>
            <a:r>
              <a:rPr lang="en-US" sz="6000" dirty="0" err="1">
                <a:solidFill>
                  <a:srgbClr val="00B0F0"/>
                </a:solidFill>
                <a:latin typeface="Times New Roman" panose="02020603050405020304" pitchFamily="18" charset="0"/>
                <a:cs typeface="Times New Roman" panose="02020603050405020304" pitchFamily="18" charset="0"/>
              </a:rPr>
              <a:t>chơi</a:t>
            </a:r>
            <a:r>
              <a:rPr lang="en-US" sz="6000" dirty="0">
                <a:solidFill>
                  <a:srgbClr val="00B0F0"/>
                </a:solidFill>
                <a:latin typeface="Times New Roman" panose="02020603050405020304" pitchFamily="18" charset="0"/>
                <a:cs typeface="Times New Roman" panose="02020603050405020304" pitchFamily="18" charset="0"/>
              </a:rPr>
              <a:t>: </a:t>
            </a:r>
            <a:r>
              <a:rPr lang="en-US" sz="6000" dirty="0" err="1">
                <a:solidFill>
                  <a:srgbClr val="00B0F0"/>
                </a:solidFill>
                <a:latin typeface="Times New Roman" panose="02020603050405020304" pitchFamily="18" charset="0"/>
                <a:cs typeface="Times New Roman" panose="02020603050405020304" pitchFamily="18" charset="0"/>
              </a:rPr>
              <a:t>Về</a:t>
            </a:r>
            <a:r>
              <a:rPr lang="en-US" sz="6000" dirty="0">
                <a:solidFill>
                  <a:srgbClr val="00B0F0"/>
                </a:solidFill>
                <a:latin typeface="Times New Roman" panose="02020603050405020304" pitchFamily="18" charset="0"/>
                <a:cs typeface="Times New Roman" panose="02020603050405020304" pitchFamily="18" charset="0"/>
              </a:rPr>
              <a:t> </a:t>
            </a:r>
            <a:r>
              <a:rPr lang="en-US" sz="6000" dirty="0" err="1">
                <a:solidFill>
                  <a:srgbClr val="00B0F0"/>
                </a:solidFill>
                <a:latin typeface="Times New Roman" panose="02020603050405020304" pitchFamily="18" charset="0"/>
                <a:cs typeface="Times New Roman" panose="02020603050405020304" pitchFamily="18" charset="0"/>
              </a:rPr>
              <a:t>đích</a:t>
            </a:r>
            <a:r>
              <a:rPr lang="en-US" sz="6000" dirty="0">
                <a:solidFill>
                  <a:srgbClr val="00B0F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04579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8E65A-A9F3-030F-B1FE-276F1725C2E4}"/>
              </a:ext>
            </a:extLst>
          </p:cNvPr>
          <p:cNvSpPr>
            <a:spLocks noGrp="1"/>
          </p:cNvSpPr>
          <p:nvPr>
            <p:ph type="title"/>
          </p:nvPr>
        </p:nvSpPr>
        <p:spPr>
          <a:xfrm>
            <a:off x="172277" y="728870"/>
            <a:ext cx="11926957" cy="980798"/>
          </a:xfrm>
        </p:spPr>
        <p:txBody>
          <a:bodyPr>
            <a:normAutofit fontScale="90000"/>
          </a:bodyPr>
          <a:lstStyle/>
          <a:p>
            <a:pPr algn="ctr"/>
            <a:r>
              <a:rPr lang="en-US" sz="3600" dirty="0" err="1">
                <a:ln w="0"/>
                <a:solidFill>
                  <a:srgbClr val="FF0000"/>
                </a:solidFill>
                <a:effectLst>
                  <a:reflection blurRad="6350" stA="53000" endA="300" endPos="35500" dir="5400000" sy="-90000" algn="bl" rotWithShape="0"/>
                </a:effectLst>
                <a:latin typeface="Times New Roman" pitchFamily="18" charset="0"/>
                <a:cs typeface="Times New Roman" pitchFamily="18" charset="0"/>
              </a:rPr>
              <a:t>Tiết</a:t>
            </a:r>
            <a:r>
              <a:rPr lang="en-US" sz="36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 </a:t>
            </a:r>
            <a:r>
              <a:rPr lang="vi-VN" sz="36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37,38</a:t>
            </a:r>
            <a:r>
              <a:rPr lang="en-US" sz="36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:BÀI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15</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 ẤN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Ộ VÀ ĐÔNG NAM Á TỪ NỬA SAU THẾ KỈ XIX ĐẾN ĐẦU THẾ KỈ XX</a:t>
            </a:r>
            <a:br>
              <a:rPr lang="en-US" dirty="0"/>
            </a:br>
            <a:b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endParaRPr lang="en-US" dirty="0"/>
          </a:p>
        </p:txBody>
      </p:sp>
      <p:sp>
        <p:nvSpPr>
          <p:cNvPr id="14" name="Rectangle 13">
            <a:extLst>
              <a:ext uri="{FF2B5EF4-FFF2-40B4-BE49-F238E27FC236}">
                <a16:creationId xmlns:a16="http://schemas.microsoft.com/office/drawing/2014/main" id="{43CF3ABD-250E-9117-19D5-CCAF14EE86A7}"/>
              </a:ext>
            </a:extLst>
          </p:cNvPr>
          <p:cNvSpPr/>
          <p:nvPr/>
        </p:nvSpPr>
        <p:spPr>
          <a:xfrm>
            <a:off x="3432313" y="2862470"/>
            <a:ext cx="238539" cy="3710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hi tiết hơn 106 hình nền powerpoint quyển vở không thể bỏ qua - POPPY">
            <a:extLst>
              <a:ext uri="{FF2B5EF4-FFF2-40B4-BE49-F238E27FC236}">
                <a16:creationId xmlns:a16="http://schemas.microsoft.com/office/drawing/2014/main" id="{0930F351-C968-374A-B5D8-8C52D3CD06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562" y="978805"/>
            <a:ext cx="11701672" cy="5426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58EA4CC-18BC-1BE6-5818-5744071E902F}"/>
              </a:ext>
            </a:extLst>
          </p:cNvPr>
          <p:cNvSpPr txBox="1"/>
          <p:nvPr/>
        </p:nvSpPr>
        <p:spPr>
          <a:xfrm>
            <a:off x="1298713" y="1442372"/>
            <a:ext cx="10522226" cy="584775"/>
          </a:xfrm>
          <a:prstGeom prst="rect">
            <a:avLst/>
          </a:prstGeom>
          <a:noFill/>
        </p:spPr>
        <p:txBody>
          <a:bodyPr wrap="square">
            <a:spAutoFit/>
          </a:bodyPr>
          <a:lstStyle/>
          <a:p>
            <a:pPr eaLnBrk="1" hangingPunct="1">
              <a:defRPr/>
            </a:pPr>
            <a:r>
              <a:rPr lang="vi-VN" sz="3200" b="1" dirty="0">
                <a:latin typeface="+mj-lt"/>
                <a:cs typeface="Arial" charset="0"/>
              </a:rPr>
              <a:t>Câu 1</a:t>
            </a:r>
            <a:r>
              <a:rPr lang="en-US" sz="3200" b="1" dirty="0">
                <a:latin typeface="+mj-lt"/>
                <a:cs typeface="Arial" charset="0"/>
              </a:rPr>
              <a:t>:</a:t>
            </a:r>
            <a:r>
              <a:rPr lang="vi-VN" sz="3200" b="1" dirty="0">
                <a:latin typeface="+mj-lt"/>
                <a:cs typeface="Arial" charset="0"/>
              </a:rPr>
              <a:t> </a:t>
            </a:r>
            <a:r>
              <a:rPr lang="pt-BR" sz="3200" dirty="0">
                <a:latin typeface="Times New Roman" panose="02020603050405020304" pitchFamily="18" charset="0"/>
                <a:cs typeface="Times New Roman" panose="02020603050405020304" pitchFamily="18" charset="0"/>
              </a:rPr>
              <a:t>Đến giữa thế kỷ XIX, Ấn Độ bị đế quốc nào xâm lược?</a:t>
            </a:r>
            <a:endParaRPr lang="en-US" sz="32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16910491-2F15-C683-EF2D-6742ED69DC74}"/>
              </a:ext>
            </a:extLst>
          </p:cNvPr>
          <p:cNvSpPr txBox="1"/>
          <p:nvPr/>
        </p:nvSpPr>
        <p:spPr>
          <a:xfrm>
            <a:off x="1484243" y="2676939"/>
            <a:ext cx="5459898" cy="677973"/>
          </a:xfrm>
          <a:prstGeom prst="rect">
            <a:avLst/>
          </a:prstGeom>
          <a:noFill/>
        </p:spPr>
        <p:txBody>
          <a:bodyPr wrap="square">
            <a:spAutoFit/>
          </a:bodyPr>
          <a:lstStyle/>
          <a:p>
            <a:r>
              <a:rPr lang="en-US" sz="3800" dirty="0">
                <a:solidFill>
                  <a:srgbClr val="002060"/>
                </a:solidFill>
                <a:latin typeface="Times New Roman" panose="02020603050405020304" pitchFamily="18" charset="0"/>
                <a:cs typeface="Times New Roman" panose="02020603050405020304" pitchFamily="18" charset="0"/>
              </a:rPr>
              <a:t>A. Anh</a:t>
            </a:r>
            <a:r>
              <a:rPr lang="en-US" sz="3800" dirty="0">
                <a:latin typeface="Times New Roman" panose="02020603050405020304" pitchFamily="18" charset="0"/>
                <a:cs typeface="Times New Roman" panose="02020603050405020304" pitchFamily="18" charset="0"/>
              </a:rPr>
              <a:t>.</a:t>
            </a:r>
          </a:p>
        </p:txBody>
      </p:sp>
      <p:sp>
        <p:nvSpPr>
          <p:cNvPr id="10" name="TextBox 9">
            <a:extLst>
              <a:ext uri="{FF2B5EF4-FFF2-40B4-BE49-F238E27FC236}">
                <a16:creationId xmlns:a16="http://schemas.microsoft.com/office/drawing/2014/main" id="{575E245B-96A1-7879-2D2D-7988AE27A4B9}"/>
              </a:ext>
            </a:extLst>
          </p:cNvPr>
          <p:cNvSpPr txBox="1"/>
          <p:nvPr/>
        </p:nvSpPr>
        <p:spPr>
          <a:xfrm>
            <a:off x="6129132" y="2586335"/>
            <a:ext cx="4790659" cy="677108"/>
          </a:xfrm>
          <a:prstGeom prst="rect">
            <a:avLst/>
          </a:prstGeom>
          <a:noFill/>
        </p:spPr>
        <p:txBody>
          <a:bodyPr wrap="square">
            <a:spAutoFit/>
          </a:bodyPr>
          <a:lstStyle/>
          <a:p>
            <a:pPr eaLnBrk="1" hangingPunct="1">
              <a:spcBef>
                <a:spcPct val="0"/>
              </a:spcBef>
              <a:buFontTx/>
              <a:buNone/>
            </a:pPr>
            <a:r>
              <a:rPr lang="en-US" altLang="en-US" sz="3800" dirty="0">
                <a:solidFill>
                  <a:srgbClr val="002060"/>
                </a:solidFill>
                <a:latin typeface="Times New Roman" panose="02020603050405020304" pitchFamily="18" charset="0"/>
                <a:cs typeface="Times New Roman" panose="02020603050405020304" pitchFamily="18" charset="0"/>
              </a:rPr>
              <a:t>B. </a:t>
            </a:r>
            <a:r>
              <a:rPr lang="en-US" altLang="en-US" sz="3800" dirty="0" err="1">
                <a:solidFill>
                  <a:srgbClr val="002060"/>
                </a:solidFill>
                <a:latin typeface="Times New Roman" panose="02020603050405020304" pitchFamily="18" charset="0"/>
                <a:cs typeface="Times New Roman" panose="02020603050405020304" pitchFamily="18" charset="0"/>
              </a:rPr>
              <a:t>Pháp</a:t>
            </a:r>
            <a:r>
              <a:rPr lang="en-US" altLang="en-US" sz="3800" dirty="0">
                <a:solidFill>
                  <a:srgbClr val="002060"/>
                </a:solidFill>
                <a:latin typeface="Times New Roman" panose="02020603050405020304" pitchFamily="18" charset="0"/>
                <a:cs typeface="Times New Roman" panose="02020603050405020304" pitchFamily="18" charset="0"/>
              </a:rPr>
              <a:t> </a:t>
            </a:r>
          </a:p>
        </p:txBody>
      </p:sp>
      <p:sp>
        <p:nvSpPr>
          <p:cNvPr id="12" name="TextBox 11">
            <a:extLst>
              <a:ext uri="{FF2B5EF4-FFF2-40B4-BE49-F238E27FC236}">
                <a16:creationId xmlns:a16="http://schemas.microsoft.com/office/drawing/2014/main" id="{D52630DD-F5AF-9AFF-D010-EFD492495C64}"/>
              </a:ext>
            </a:extLst>
          </p:cNvPr>
          <p:cNvSpPr txBox="1"/>
          <p:nvPr/>
        </p:nvSpPr>
        <p:spPr>
          <a:xfrm>
            <a:off x="1457741" y="4166375"/>
            <a:ext cx="5883963" cy="677108"/>
          </a:xfrm>
          <a:prstGeom prst="rect">
            <a:avLst/>
          </a:prstGeom>
          <a:noFill/>
        </p:spPr>
        <p:txBody>
          <a:bodyPr wrap="square">
            <a:spAutoFit/>
          </a:bodyPr>
          <a:lstStyle/>
          <a:p>
            <a:r>
              <a:rPr lang="en-US" altLang="en-US" sz="1800" dirty="0">
                <a:solidFill>
                  <a:srgbClr val="002060"/>
                </a:solidFill>
                <a:latin typeface="Times New Roman" panose="02020603050405020304" pitchFamily="18" charset="0"/>
                <a:cs typeface="Times New Roman" panose="02020603050405020304" pitchFamily="18" charset="0"/>
              </a:rPr>
              <a:t>.</a:t>
            </a:r>
            <a:r>
              <a:rPr lang="en-US" altLang="en-US" sz="3800" dirty="0">
                <a:solidFill>
                  <a:srgbClr val="002060"/>
                </a:solidFill>
                <a:latin typeface="Times New Roman" panose="02020603050405020304" pitchFamily="18" charset="0"/>
                <a:cs typeface="Times New Roman" panose="02020603050405020304" pitchFamily="18" charset="0"/>
              </a:rPr>
              <a:t>C. </a:t>
            </a:r>
            <a:r>
              <a:rPr lang="pt-BR" altLang="en-US" sz="3800" dirty="0">
                <a:solidFill>
                  <a:srgbClr val="002060"/>
                </a:solidFill>
                <a:latin typeface="Times New Roman" panose="02020603050405020304" pitchFamily="18" charset="0"/>
                <a:cs typeface="Times New Roman" panose="02020603050405020304" pitchFamily="18" charset="0"/>
              </a:rPr>
              <a:t>Tây Ban Nha</a:t>
            </a:r>
            <a:endParaRPr lang="en-US" sz="3800" dirty="0">
              <a:solidFill>
                <a:srgbClr val="00206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CBC9DC30-B1F1-D282-4B5A-31EE340D474E}"/>
              </a:ext>
            </a:extLst>
          </p:cNvPr>
          <p:cNvSpPr txBox="1"/>
          <p:nvPr/>
        </p:nvSpPr>
        <p:spPr>
          <a:xfrm>
            <a:off x="6175510" y="4257844"/>
            <a:ext cx="4558749" cy="677108"/>
          </a:xfrm>
          <a:prstGeom prst="rect">
            <a:avLst/>
          </a:prstGeom>
          <a:noFill/>
        </p:spPr>
        <p:txBody>
          <a:bodyPr wrap="square">
            <a:spAutoFit/>
          </a:bodyPr>
          <a:lstStyle/>
          <a:p>
            <a:pPr eaLnBrk="1" hangingPunct="1">
              <a:spcBef>
                <a:spcPct val="0"/>
              </a:spcBef>
              <a:buFontTx/>
              <a:buNone/>
            </a:pPr>
            <a:r>
              <a:rPr lang="en-US" altLang="en-US" sz="3800" dirty="0">
                <a:solidFill>
                  <a:srgbClr val="002060"/>
                </a:solidFill>
                <a:latin typeface="Times New Roman" panose="02020603050405020304" pitchFamily="18" charset="0"/>
                <a:cs typeface="Times New Roman" panose="02020603050405020304" pitchFamily="18" charset="0"/>
              </a:rPr>
              <a:t>D. </a:t>
            </a:r>
            <a:r>
              <a:rPr lang="en-US" altLang="en-US" sz="3800" dirty="0" err="1">
                <a:solidFill>
                  <a:srgbClr val="002060"/>
                </a:solidFill>
                <a:latin typeface="Times New Roman" panose="02020603050405020304" pitchFamily="18" charset="0"/>
                <a:cs typeface="Times New Roman" panose="02020603050405020304" pitchFamily="18" charset="0"/>
              </a:rPr>
              <a:t>Mĩ</a:t>
            </a:r>
            <a:r>
              <a:rPr lang="en-US" altLang="en-US" sz="3800" dirty="0">
                <a:solidFill>
                  <a:srgbClr val="002060"/>
                </a:solidFill>
                <a:latin typeface="Times New Roman" panose="02020603050405020304" pitchFamily="18" charset="0"/>
                <a:cs typeface="Times New Roman" panose="02020603050405020304" pitchFamily="18" charset="0"/>
              </a:rPr>
              <a:t>.</a:t>
            </a:r>
          </a:p>
        </p:txBody>
      </p:sp>
      <p:sp>
        <p:nvSpPr>
          <p:cNvPr id="16" name="TextBox 15">
            <a:extLst>
              <a:ext uri="{FF2B5EF4-FFF2-40B4-BE49-F238E27FC236}">
                <a16:creationId xmlns:a16="http://schemas.microsoft.com/office/drawing/2014/main" id="{9C7F85A1-59BB-5E7A-CAEA-260CB547CAE9}"/>
              </a:ext>
            </a:extLst>
          </p:cNvPr>
          <p:cNvSpPr txBox="1"/>
          <p:nvPr/>
        </p:nvSpPr>
        <p:spPr>
          <a:xfrm>
            <a:off x="1484243" y="2676939"/>
            <a:ext cx="5685183" cy="677108"/>
          </a:xfrm>
          <a:prstGeom prst="rect">
            <a:avLst/>
          </a:prstGeom>
          <a:noFill/>
        </p:spPr>
        <p:txBody>
          <a:bodyPr wrap="square">
            <a:spAutoFit/>
          </a:bodyPr>
          <a:lstStyle/>
          <a:p>
            <a:r>
              <a:rPr lang="en-US" sz="3800" dirty="0">
                <a:solidFill>
                  <a:srgbClr val="FF0000"/>
                </a:solidFill>
                <a:latin typeface="Times New Roman" panose="02020603050405020304" pitchFamily="18" charset="0"/>
                <a:cs typeface="Times New Roman" panose="02020603050405020304" pitchFamily="18" charset="0"/>
              </a:rPr>
              <a:t>A. Anh.</a:t>
            </a:r>
          </a:p>
        </p:txBody>
      </p:sp>
    </p:spTree>
    <p:extLst>
      <p:ext uri="{BB962C8B-B14F-4D97-AF65-F5344CB8AC3E}">
        <p14:creationId xmlns:p14="http://schemas.microsoft.com/office/powerpoint/2010/main" val="1419524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8E65A-A9F3-030F-B1FE-276F1725C2E4}"/>
              </a:ext>
            </a:extLst>
          </p:cNvPr>
          <p:cNvSpPr>
            <a:spLocks noGrp="1"/>
          </p:cNvSpPr>
          <p:nvPr>
            <p:ph type="title"/>
          </p:nvPr>
        </p:nvSpPr>
        <p:spPr>
          <a:xfrm>
            <a:off x="172277" y="728870"/>
            <a:ext cx="11926957" cy="980798"/>
          </a:xfrm>
        </p:spPr>
        <p:txBody>
          <a:bodyPr>
            <a:normAutofit fontScale="90000"/>
          </a:bodyPr>
          <a:lstStyle/>
          <a:p>
            <a:pPr algn="ctr"/>
            <a:r>
              <a:rPr lang="en-US" sz="3600" dirty="0" err="1">
                <a:ln w="0"/>
                <a:solidFill>
                  <a:srgbClr val="FF0000"/>
                </a:solidFill>
                <a:effectLst>
                  <a:reflection blurRad="6350" stA="53000" endA="300" endPos="35500" dir="5400000" sy="-90000" algn="bl" rotWithShape="0"/>
                </a:effectLst>
                <a:latin typeface="Times New Roman" pitchFamily="18" charset="0"/>
                <a:cs typeface="Times New Roman" pitchFamily="18" charset="0"/>
              </a:rPr>
              <a:t>Tiết</a:t>
            </a:r>
            <a:r>
              <a:rPr lang="en-US" sz="36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 </a:t>
            </a:r>
            <a:r>
              <a:rPr lang="vi-VN" sz="36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37,38</a:t>
            </a:r>
            <a:r>
              <a:rPr lang="en-US" sz="36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:BÀI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15</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 ẤN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Ộ VÀ ĐÔNG NAM Á TỪ NỬA SAU THẾ KỈ XIX ĐẾN ĐẦU THẾ KỈ XX</a:t>
            </a:r>
            <a:br>
              <a:rPr lang="en-US" dirty="0"/>
            </a:br>
            <a:b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endParaRPr lang="en-US" dirty="0"/>
          </a:p>
        </p:txBody>
      </p:sp>
      <p:sp>
        <p:nvSpPr>
          <p:cNvPr id="14" name="Rectangle 13">
            <a:extLst>
              <a:ext uri="{FF2B5EF4-FFF2-40B4-BE49-F238E27FC236}">
                <a16:creationId xmlns:a16="http://schemas.microsoft.com/office/drawing/2014/main" id="{43CF3ABD-250E-9117-19D5-CCAF14EE86A7}"/>
              </a:ext>
            </a:extLst>
          </p:cNvPr>
          <p:cNvSpPr/>
          <p:nvPr/>
        </p:nvSpPr>
        <p:spPr>
          <a:xfrm>
            <a:off x="3432313" y="2862470"/>
            <a:ext cx="238539" cy="3710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hi tiết hơn 106 hình nền powerpoint quyển vở không thể bỏ qua - POPPY">
            <a:extLst>
              <a:ext uri="{FF2B5EF4-FFF2-40B4-BE49-F238E27FC236}">
                <a16:creationId xmlns:a16="http://schemas.microsoft.com/office/drawing/2014/main" id="{0930F351-C968-374A-B5D8-8C52D3CD06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88" y="1219269"/>
            <a:ext cx="11701672" cy="5426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C1F9FD9-BF4B-0E3E-95EB-3E8489F9E8F4}"/>
              </a:ext>
            </a:extLst>
          </p:cNvPr>
          <p:cNvSpPr txBox="1"/>
          <p:nvPr/>
        </p:nvSpPr>
        <p:spPr>
          <a:xfrm>
            <a:off x="1444485" y="1537252"/>
            <a:ext cx="10257185" cy="954107"/>
          </a:xfrm>
          <a:prstGeom prst="rect">
            <a:avLst/>
          </a:prstGeom>
          <a:noFill/>
        </p:spPr>
        <p:txBody>
          <a:bodyPr wrap="square">
            <a:spAutoFit/>
          </a:bodyPr>
          <a:lstStyle/>
          <a:p>
            <a:pPr eaLnBrk="1" hangingPunct="1">
              <a:defRPr/>
            </a:pPr>
            <a:r>
              <a:rPr lang="pt-BR" sz="2800" b="1" dirty="0">
                <a:latin typeface="Times New Roman" panose="02020603050405020304" pitchFamily="18" charset="0"/>
                <a:cs typeface="Times New Roman" panose="02020603050405020304" pitchFamily="18" charset="0"/>
              </a:rPr>
              <a:t>Câu 2</a:t>
            </a:r>
            <a:r>
              <a:rPr lang="pt-BR" sz="2800" dirty="0">
                <a:latin typeface="Times New Roman" panose="02020603050405020304" pitchFamily="18" charset="0"/>
                <a:cs typeface="Times New Roman" panose="02020603050405020304" pitchFamily="18" charset="0"/>
              </a:rPr>
              <a:t>: Ý nào </a:t>
            </a:r>
            <a:r>
              <a:rPr lang="pt-BR" sz="2800" b="1" u="sng" dirty="0">
                <a:latin typeface="Times New Roman" panose="02020603050405020304" pitchFamily="18" charset="0"/>
                <a:cs typeface="Times New Roman" panose="02020603050405020304" pitchFamily="18" charset="0"/>
              </a:rPr>
              <a:t>khộng phải</a:t>
            </a:r>
            <a:r>
              <a:rPr lang="pt-BR" sz="2800" dirty="0">
                <a:latin typeface="Times New Roman" panose="02020603050405020304" pitchFamily="18" charset="0"/>
                <a:cs typeface="Times New Roman" panose="02020603050405020304" pitchFamily="18" charset="0"/>
              </a:rPr>
              <a:t> là chính sách về chính trị mà thực dân Anh đã thực hiện khi cai trị đối với Ấn Độ ở giữa thế kỷ XIX?</a:t>
            </a:r>
            <a:endParaRPr lang="en-US" sz="28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32EB0CC6-9B9B-B906-C9AA-C0D0FAC5146B}"/>
              </a:ext>
            </a:extLst>
          </p:cNvPr>
          <p:cNvSpPr txBox="1"/>
          <p:nvPr/>
        </p:nvSpPr>
        <p:spPr>
          <a:xfrm>
            <a:off x="1391474" y="2632502"/>
            <a:ext cx="5738193" cy="584775"/>
          </a:xfrm>
          <a:prstGeom prst="rect">
            <a:avLst/>
          </a:prstGeom>
          <a:noFill/>
        </p:spPr>
        <p:txBody>
          <a:bodyPr wrap="square">
            <a:spAutoFit/>
          </a:bodyPr>
          <a:lstStyle/>
          <a:p>
            <a:r>
              <a:rPr lang="en-US" altLang="en-US" sz="3200" dirty="0">
                <a:solidFill>
                  <a:srgbClr val="002060"/>
                </a:solidFill>
                <a:latin typeface="Times New Roman" panose="02020603050405020304" pitchFamily="18" charset="0"/>
                <a:cs typeface="Times New Roman" panose="02020603050405020304" pitchFamily="18" charset="0"/>
              </a:rPr>
              <a:t>A. </a:t>
            </a:r>
            <a:r>
              <a:rPr lang="pt-BR" altLang="en-US" sz="3200" dirty="0">
                <a:latin typeface="Times New Roman" panose="02020603050405020304" pitchFamily="18" charset="0"/>
                <a:cs typeface="Times New Roman" panose="02020603050405020304" pitchFamily="18" charset="0"/>
              </a:rPr>
              <a:t>Cai trị trực tiếp ở Ấn Độ</a:t>
            </a:r>
            <a:endParaRPr lang="en-US" sz="32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099E486C-8499-E378-8A46-1A90553BE5A5}"/>
              </a:ext>
            </a:extLst>
          </p:cNvPr>
          <p:cNvSpPr txBox="1"/>
          <p:nvPr/>
        </p:nvSpPr>
        <p:spPr>
          <a:xfrm>
            <a:off x="1381536" y="3449155"/>
            <a:ext cx="9061175" cy="584775"/>
          </a:xfrm>
          <a:prstGeom prst="rect">
            <a:avLst/>
          </a:prstGeom>
          <a:noFill/>
        </p:spPr>
        <p:txBody>
          <a:bodyPr wrap="square">
            <a:spAutoFit/>
          </a:bodyPr>
          <a:lstStyle/>
          <a:p>
            <a:r>
              <a:rPr lang="en-US" altLang="en-US" sz="3200" dirty="0">
                <a:solidFill>
                  <a:srgbClr val="002060"/>
                </a:solidFill>
                <a:latin typeface="Times New Roman" panose="02020603050405020304" pitchFamily="18" charset="0"/>
                <a:cs typeface="Times New Roman" panose="02020603050405020304" pitchFamily="18" charset="0"/>
              </a:rPr>
              <a:t>B.</a:t>
            </a:r>
            <a:r>
              <a:rPr lang="pt-BR" altLang="en-US" sz="3200" dirty="0">
                <a:latin typeface="Times New Roman" panose="02020603050405020304" pitchFamily="18" charset="0"/>
                <a:cs typeface="Times New Roman" panose="02020603050405020304" pitchFamily="18" charset="0"/>
              </a:rPr>
              <a:t> Nhượng bộ  tầng lớp trên của phong kiến bản xứ</a:t>
            </a:r>
            <a:endParaRPr lang="en-US" sz="32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44A6CB0C-C04C-D120-263D-5A8B80B4677F}"/>
              </a:ext>
            </a:extLst>
          </p:cNvPr>
          <p:cNvSpPr txBox="1"/>
          <p:nvPr/>
        </p:nvSpPr>
        <p:spPr>
          <a:xfrm>
            <a:off x="1391474" y="4213513"/>
            <a:ext cx="8305804" cy="584775"/>
          </a:xfrm>
          <a:prstGeom prst="rect">
            <a:avLst/>
          </a:prstGeom>
          <a:noFill/>
        </p:spPr>
        <p:txBody>
          <a:bodyPr wrap="square">
            <a:spAutoFit/>
          </a:bodyPr>
          <a:lstStyle/>
          <a:p>
            <a:r>
              <a:rPr lang="en-US" altLang="en-US" sz="3200" dirty="0">
                <a:solidFill>
                  <a:srgbClr val="002060"/>
                </a:solidFill>
                <a:latin typeface="Times New Roman" panose="02020603050405020304" pitchFamily="18" charset="0"/>
                <a:cs typeface="Times New Roman" panose="02020603050405020304" pitchFamily="18" charset="0"/>
              </a:rPr>
              <a:t>C. </a:t>
            </a:r>
            <a:r>
              <a:rPr lang="pt-BR" altLang="en-US" sz="3200" dirty="0">
                <a:latin typeface="Times New Roman" panose="02020603050405020304" pitchFamily="18" charset="0"/>
                <a:cs typeface="Times New Roman" panose="02020603050405020304" pitchFamily="18" charset="0"/>
              </a:rPr>
              <a:t>Khơi sâu sự khác biệt về chủng tộc và tôn giáo</a:t>
            </a:r>
            <a:endParaRPr lang="en-US" sz="32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E696EC14-3850-CE84-DF93-E21B32B926AC}"/>
              </a:ext>
            </a:extLst>
          </p:cNvPr>
          <p:cNvSpPr txBox="1"/>
          <p:nvPr/>
        </p:nvSpPr>
        <p:spPr>
          <a:xfrm>
            <a:off x="1444484" y="5040140"/>
            <a:ext cx="6679099" cy="584775"/>
          </a:xfrm>
          <a:prstGeom prst="rect">
            <a:avLst/>
          </a:prstGeom>
          <a:noFill/>
        </p:spPr>
        <p:txBody>
          <a:bodyPr wrap="square">
            <a:spAutoFit/>
          </a:bodyPr>
          <a:lstStyle/>
          <a:p>
            <a:pPr eaLnBrk="1" hangingPunct="1">
              <a:spcBef>
                <a:spcPct val="0"/>
              </a:spcBef>
              <a:buFontTx/>
              <a:buNone/>
            </a:pPr>
            <a:r>
              <a:rPr lang="en-US" altLang="en-US" sz="3200" dirty="0">
                <a:solidFill>
                  <a:srgbClr val="002060"/>
                </a:solidFill>
                <a:latin typeface="Times New Roman" panose="02020603050405020304" pitchFamily="18" charset="0"/>
                <a:cs typeface="Times New Roman" panose="02020603050405020304" pitchFamily="18" charset="0"/>
              </a:rPr>
              <a:t>D. </a:t>
            </a:r>
            <a:r>
              <a:rPr lang="en-US" altLang="en-US" sz="3200" dirty="0" err="1">
                <a:latin typeface="Times New Roman" panose="02020603050405020304" pitchFamily="18" charset="0"/>
                <a:cs typeface="Times New Roman" panose="02020603050405020304" pitchFamily="18" charset="0"/>
              </a:rPr>
              <a:t>Cướp</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đoạt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ruộng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đất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lập</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đồn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điền</a:t>
            </a:r>
            <a:r>
              <a:rPr lang="en-US" altLang="en-US" sz="1800" dirty="0">
                <a:latin typeface="Arial" panose="020B0604020202020204" pitchFamily="34" charset="0"/>
              </a:rPr>
              <a:t>.</a:t>
            </a:r>
            <a:endParaRPr lang="en-US" altLang="en-US" sz="2100" dirty="0">
              <a:solidFill>
                <a:srgbClr val="00206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DC0ECD6D-28DD-50D9-9460-24EFF4D23373}"/>
              </a:ext>
            </a:extLst>
          </p:cNvPr>
          <p:cNvSpPr txBox="1"/>
          <p:nvPr/>
        </p:nvSpPr>
        <p:spPr>
          <a:xfrm>
            <a:off x="1444483" y="5053956"/>
            <a:ext cx="6679099" cy="584775"/>
          </a:xfrm>
          <a:prstGeom prst="rect">
            <a:avLst/>
          </a:prstGeom>
          <a:noFill/>
        </p:spPr>
        <p:txBody>
          <a:bodyPr wrap="square">
            <a:spAutoFit/>
          </a:bodyPr>
          <a:lstStyle/>
          <a:p>
            <a:pPr eaLnBrk="1" hangingPunct="1">
              <a:spcBef>
                <a:spcPct val="0"/>
              </a:spcBef>
              <a:buFontTx/>
              <a:buNone/>
            </a:pPr>
            <a:r>
              <a:rPr lang="en-US" altLang="en-US" sz="3200" dirty="0">
                <a:solidFill>
                  <a:srgbClr val="FF0000"/>
                </a:solidFill>
                <a:latin typeface="Times New Roman" panose="02020603050405020304" pitchFamily="18" charset="0"/>
                <a:cs typeface="Times New Roman" panose="02020603050405020304" pitchFamily="18" charset="0"/>
              </a:rPr>
              <a:t>D. </a:t>
            </a:r>
            <a:r>
              <a:rPr lang="en-US" altLang="en-US" sz="3200" dirty="0" err="1">
                <a:solidFill>
                  <a:srgbClr val="FF0000"/>
                </a:solidFill>
                <a:latin typeface="Times New Roman" panose="02020603050405020304" pitchFamily="18" charset="0"/>
                <a:cs typeface="Times New Roman" panose="02020603050405020304" pitchFamily="18" charset="0"/>
              </a:rPr>
              <a:t>Cướp</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đoạt</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ruộng</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đất</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lập</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đồn</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điền</a:t>
            </a:r>
            <a:r>
              <a:rPr lang="en-US" altLang="en-US" sz="1800" dirty="0">
                <a:latin typeface="Arial" panose="020B0604020202020204" pitchFamily="34" charset="0"/>
              </a:rPr>
              <a:t>.</a:t>
            </a:r>
            <a:endParaRPr lang="en-US" altLang="en-US" sz="21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7718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8E65A-A9F3-030F-B1FE-276F1725C2E4}"/>
              </a:ext>
            </a:extLst>
          </p:cNvPr>
          <p:cNvSpPr>
            <a:spLocks noGrp="1"/>
          </p:cNvSpPr>
          <p:nvPr>
            <p:ph type="title"/>
          </p:nvPr>
        </p:nvSpPr>
        <p:spPr>
          <a:xfrm>
            <a:off x="172277" y="728870"/>
            <a:ext cx="11926957" cy="980798"/>
          </a:xfrm>
        </p:spPr>
        <p:txBody>
          <a:bodyPr>
            <a:normAutofit fontScale="90000"/>
          </a:bodyPr>
          <a:lstStyle/>
          <a:p>
            <a:pPr algn="ctr"/>
            <a:r>
              <a:rPr lang="en-US" sz="3600" dirty="0" err="1">
                <a:ln w="0"/>
                <a:solidFill>
                  <a:srgbClr val="FF0000"/>
                </a:solidFill>
                <a:effectLst>
                  <a:reflection blurRad="6350" stA="53000" endA="300" endPos="35500" dir="5400000" sy="-90000" algn="bl" rotWithShape="0"/>
                </a:effectLst>
                <a:latin typeface="Times New Roman" pitchFamily="18" charset="0"/>
                <a:cs typeface="Times New Roman" pitchFamily="18" charset="0"/>
              </a:rPr>
              <a:t>Tiết</a:t>
            </a:r>
            <a:r>
              <a:rPr lang="en-US" sz="36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 </a:t>
            </a:r>
            <a:r>
              <a:rPr lang="vi-VN" sz="36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37,38</a:t>
            </a:r>
            <a:r>
              <a:rPr lang="en-US" sz="36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:BÀI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15</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 ẤN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Ộ VÀ ĐÔNG NAM Á TỪ NỬA SAU THẾ KỈ XIX ĐẾN ĐẦU THẾ KỈ XX</a:t>
            </a:r>
            <a:br>
              <a:rPr lang="en-US" dirty="0"/>
            </a:br>
            <a:b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endParaRPr lang="en-US" dirty="0"/>
          </a:p>
        </p:txBody>
      </p:sp>
      <p:sp>
        <p:nvSpPr>
          <p:cNvPr id="14" name="Rectangle 13">
            <a:extLst>
              <a:ext uri="{FF2B5EF4-FFF2-40B4-BE49-F238E27FC236}">
                <a16:creationId xmlns:a16="http://schemas.microsoft.com/office/drawing/2014/main" id="{43CF3ABD-250E-9117-19D5-CCAF14EE86A7}"/>
              </a:ext>
            </a:extLst>
          </p:cNvPr>
          <p:cNvSpPr/>
          <p:nvPr/>
        </p:nvSpPr>
        <p:spPr>
          <a:xfrm>
            <a:off x="3432313" y="2862470"/>
            <a:ext cx="238539" cy="3710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hi tiết hơn 106 hình nền powerpoint quyển vở không thể bỏ qua - POPPY">
            <a:extLst>
              <a:ext uri="{FF2B5EF4-FFF2-40B4-BE49-F238E27FC236}">
                <a16:creationId xmlns:a16="http://schemas.microsoft.com/office/drawing/2014/main" id="{0930F351-C968-374A-B5D8-8C52D3CD06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66" y="1219269"/>
            <a:ext cx="11701672" cy="54267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A26F0E2-EB63-C118-F8D1-6B74006325DB}"/>
              </a:ext>
            </a:extLst>
          </p:cNvPr>
          <p:cNvSpPr txBox="1"/>
          <p:nvPr/>
        </p:nvSpPr>
        <p:spPr>
          <a:xfrm>
            <a:off x="1020417" y="1510747"/>
            <a:ext cx="10601740" cy="954107"/>
          </a:xfrm>
          <a:prstGeom prst="rect">
            <a:avLst/>
          </a:prstGeom>
          <a:noFill/>
        </p:spPr>
        <p:txBody>
          <a:bodyPr wrap="square">
            <a:spAutoFit/>
          </a:bodyPr>
          <a:lstStyle/>
          <a:p>
            <a:pPr algn="ctr" eaLnBrk="1" hangingPunct="1">
              <a:defRPr/>
            </a:pPr>
            <a:r>
              <a:rPr lang="pt-BR" sz="2800" b="1" dirty="0">
                <a:latin typeface="Times New Roman" panose="02020603050405020304" pitchFamily="18" charset="0"/>
                <a:cs typeface="Times New Roman" panose="02020603050405020304" pitchFamily="18" charset="0"/>
              </a:rPr>
              <a:t>Câu 3:</a:t>
            </a:r>
            <a:r>
              <a:rPr lang="vi-VN" sz="2800" dirty="0">
                <a:latin typeface="Times New Roman" panose="02020603050405020304" pitchFamily="18" charset="0"/>
                <a:cs typeface="Times New Roman" panose="02020603050405020304" pitchFamily="18" charset="0"/>
              </a:rPr>
              <a:t>Tháng 10-1873, </a:t>
            </a:r>
            <a:r>
              <a:rPr lang="en-US" sz="2800" dirty="0">
                <a:latin typeface="Times New Roman" panose="02020603050405020304" pitchFamily="18" charset="0"/>
                <a:cs typeface="Times New Roman" panose="02020603050405020304" pitchFamily="18" charset="0"/>
              </a:rPr>
              <a:t>ở </a:t>
            </a:r>
            <a:r>
              <a:rPr lang="vi-VN" sz="2800" dirty="0">
                <a:latin typeface="Times New Roman" panose="02020603050405020304" pitchFamily="18" charset="0"/>
                <a:cs typeface="Times New Roman" panose="02020603050405020304" pitchFamily="18" charset="0"/>
              </a:rPr>
              <a:t>In-đô-nê-xi-a nhân dân A-chê anh dũng chiến đấu chống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E1CBDD02-5C13-9528-4A5B-4D7AFAB16718}"/>
              </a:ext>
            </a:extLst>
          </p:cNvPr>
          <p:cNvSpPr txBox="1"/>
          <p:nvPr/>
        </p:nvSpPr>
        <p:spPr>
          <a:xfrm>
            <a:off x="924339" y="2807788"/>
            <a:ext cx="6096000" cy="584775"/>
          </a:xfrm>
          <a:prstGeom prst="rect">
            <a:avLst/>
          </a:prstGeom>
          <a:noFill/>
        </p:spPr>
        <p:txBody>
          <a:bodyPr wrap="square">
            <a:spAutoFit/>
          </a:bodyPr>
          <a:lstStyle/>
          <a:p>
            <a:r>
              <a:rPr lang="en-US" altLang="en-US" sz="3200" dirty="0">
                <a:solidFill>
                  <a:srgbClr val="002060"/>
                </a:solidFill>
                <a:latin typeface="Times New Roman" panose="02020603050405020304" pitchFamily="18" charset="0"/>
                <a:cs typeface="Times New Roman" panose="02020603050405020304" pitchFamily="18" charset="0"/>
              </a:rPr>
              <a:t>A.</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Thực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dân</a:t>
            </a:r>
            <a:r>
              <a:rPr lang="en-US" altLang="en-US" sz="3200" dirty="0">
                <a:latin typeface="Times New Roman" panose="02020603050405020304" pitchFamily="18" charset="0"/>
                <a:cs typeface="Times New Roman" panose="02020603050405020304" pitchFamily="18" charset="0"/>
              </a:rPr>
              <a:t> </a:t>
            </a:r>
            <a:r>
              <a:rPr lang="vi-VN" altLang="en-US" sz="3200" dirty="0">
                <a:latin typeface="Times New Roman" panose="02020603050405020304" pitchFamily="18" charset="0"/>
                <a:cs typeface="Times New Roman" panose="02020603050405020304" pitchFamily="18" charset="0"/>
              </a:rPr>
              <a:t>Hà Lan</a:t>
            </a:r>
            <a:endParaRPr lang="en-US" sz="32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FCB1C5C9-8492-B04C-A501-19E8D88A3CC5}"/>
              </a:ext>
            </a:extLst>
          </p:cNvPr>
          <p:cNvSpPr txBox="1"/>
          <p:nvPr/>
        </p:nvSpPr>
        <p:spPr>
          <a:xfrm>
            <a:off x="6480313" y="2756212"/>
            <a:ext cx="6096000" cy="584775"/>
          </a:xfrm>
          <a:prstGeom prst="rect">
            <a:avLst/>
          </a:prstGeom>
          <a:noFill/>
        </p:spPr>
        <p:txBody>
          <a:bodyPr wrap="square">
            <a:spAutoFit/>
          </a:bodyPr>
          <a:lstStyle/>
          <a:p>
            <a:pPr eaLnBrk="1" hangingPunct="1">
              <a:spcBef>
                <a:spcPct val="0"/>
              </a:spcBef>
              <a:buFontTx/>
              <a:buNone/>
            </a:pPr>
            <a:r>
              <a:rPr lang="en-US" altLang="en-US" sz="3200" dirty="0">
                <a:solidFill>
                  <a:srgbClr val="002060"/>
                </a:solidFill>
                <a:latin typeface="Times New Roman" panose="02020603050405020304" pitchFamily="18" charset="0"/>
                <a:cs typeface="Times New Roman" panose="02020603050405020304" pitchFamily="18" charset="0"/>
              </a:rPr>
              <a:t>B. </a:t>
            </a:r>
            <a:r>
              <a:rPr lang="en-US" altLang="en-US" sz="3200" dirty="0" err="1">
                <a:latin typeface="Times New Roman" panose="02020603050405020304" pitchFamily="18" charset="0"/>
                <a:cs typeface="Times New Roman" panose="02020603050405020304" pitchFamily="18" charset="0"/>
              </a:rPr>
              <a:t>Thực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dân</a:t>
            </a:r>
            <a:r>
              <a:rPr lang="en-US" altLang="en-US" sz="3200" dirty="0">
                <a:latin typeface="Times New Roman" panose="02020603050405020304" pitchFamily="18" charset="0"/>
                <a:cs typeface="Times New Roman" panose="02020603050405020304" pitchFamily="18" charset="0"/>
              </a:rPr>
              <a:t> </a:t>
            </a:r>
            <a:r>
              <a:rPr lang="vi-VN" altLang="en-US" sz="3200" dirty="0">
                <a:latin typeface="Times New Roman" panose="02020603050405020304" pitchFamily="18" charset="0"/>
                <a:cs typeface="Times New Roman" panose="02020603050405020304" pitchFamily="18" charset="0"/>
              </a:rPr>
              <a:t>Anh</a:t>
            </a:r>
            <a:r>
              <a:rPr lang="pt-BR" altLang="en-US" sz="1800" dirty="0">
                <a:latin typeface="Arial" panose="020B0604020202020204" pitchFamily="34" charset="0"/>
              </a:rPr>
              <a:t>. </a:t>
            </a:r>
            <a:r>
              <a:rPr lang="en-US" altLang="en-US" sz="2400" dirty="0">
                <a:solidFill>
                  <a:srgbClr val="002060"/>
                </a:solidFill>
                <a:latin typeface="Times New Roman" panose="02020603050405020304" pitchFamily="18" charset="0"/>
                <a:cs typeface="Times New Roman" panose="02020603050405020304" pitchFamily="18" charset="0"/>
              </a:rPr>
              <a:t> </a:t>
            </a:r>
          </a:p>
        </p:txBody>
      </p:sp>
      <p:sp>
        <p:nvSpPr>
          <p:cNvPr id="10" name="TextBox 9">
            <a:extLst>
              <a:ext uri="{FF2B5EF4-FFF2-40B4-BE49-F238E27FC236}">
                <a16:creationId xmlns:a16="http://schemas.microsoft.com/office/drawing/2014/main" id="{B10E64F3-D6B5-C358-673F-7A88C6D86258}"/>
              </a:ext>
            </a:extLst>
          </p:cNvPr>
          <p:cNvSpPr txBox="1"/>
          <p:nvPr/>
        </p:nvSpPr>
        <p:spPr>
          <a:xfrm>
            <a:off x="828261" y="4367573"/>
            <a:ext cx="6288156" cy="584775"/>
          </a:xfrm>
          <a:prstGeom prst="rect">
            <a:avLst/>
          </a:prstGeom>
          <a:noFill/>
        </p:spPr>
        <p:txBody>
          <a:bodyPr wrap="square">
            <a:spAutoFit/>
          </a:bodyPr>
          <a:lstStyle/>
          <a:p>
            <a:r>
              <a:rPr lang="en-US" altLang="en-US" sz="3200" dirty="0">
                <a:solidFill>
                  <a:srgbClr val="002060"/>
                </a:solidFill>
                <a:latin typeface="Times New Roman" panose="02020603050405020304" pitchFamily="18" charset="0"/>
                <a:cs typeface="Times New Roman" panose="02020603050405020304" pitchFamily="18" charset="0"/>
              </a:rPr>
              <a:t>C. </a:t>
            </a:r>
            <a:r>
              <a:rPr lang="en-US" altLang="en-US" sz="3200" dirty="0" err="1">
                <a:latin typeface="Times New Roman" panose="02020603050405020304" pitchFamily="18" charset="0"/>
                <a:cs typeface="Times New Roman" panose="02020603050405020304" pitchFamily="18" charset="0"/>
              </a:rPr>
              <a:t>Thực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dân</a:t>
            </a:r>
            <a:r>
              <a:rPr lang="en-US" altLang="en-US" sz="3200" dirty="0">
                <a:latin typeface="Times New Roman" panose="02020603050405020304" pitchFamily="18" charset="0"/>
                <a:cs typeface="Times New Roman" panose="02020603050405020304" pitchFamily="18" charset="0"/>
              </a:rPr>
              <a:t> </a:t>
            </a:r>
            <a:r>
              <a:rPr lang="vi-VN" altLang="en-US" sz="3200" dirty="0">
                <a:latin typeface="Times New Roman" panose="02020603050405020304" pitchFamily="18" charset="0"/>
                <a:cs typeface="Times New Roman" panose="02020603050405020304" pitchFamily="18" charset="0"/>
              </a:rPr>
              <a:t>P</a:t>
            </a:r>
            <a:r>
              <a:rPr lang="en-US" altLang="en-US" sz="3200" dirty="0" err="1">
                <a:latin typeface="Times New Roman" panose="02020603050405020304" pitchFamily="18" charset="0"/>
                <a:cs typeface="Times New Roman" panose="02020603050405020304" pitchFamily="18" charset="0"/>
              </a:rPr>
              <a:t>háp</a:t>
            </a:r>
            <a:endParaRPr lang="en-US" sz="32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E5D4D133-3129-7A2E-B6A4-28DF4C7B7C9D}"/>
              </a:ext>
            </a:extLst>
          </p:cNvPr>
          <p:cNvSpPr txBox="1"/>
          <p:nvPr/>
        </p:nvSpPr>
        <p:spPr>
          <a:xfrm>
            <a:off x="6662530" y="4564042"/>
            <a:ext cx="6288156" cy="584775"/>
          </a:xfrm>
          <a:prstGeom prst="rect">
            <a:avLst/>
          </a:prstGeom>
          <a:noFill/>
        </p:spPr>
        <p:txBody>
          <a:bodyPr wrap="square">
            <a:spAutoFit/>
          </a:bodyPr>
          <a:lstStyle/>
          <a:p>
            <a:r>
              <a:rPr lang="en-US" altLang="en-US" sz="3200" dirty="0">
                <a:solidFill>
                  <a:srgbClr val="002060"/>
                </a:solidFill>
                <a:latin typeface="Times New Roman" panose="02020603050405020304" pitchFamily="18" charset="0"/>
                <a:cs typeface="Times New Roman" panose="02020603050405020304" pitchFamily="18" charset="0"/>
              </a:rPr>
              <a:t>D. </a:t>
            </a:r>
            <a:r>
              <a:rPr lang="en-US" altLang="en-US" sz="3200" dirty="0" err="1">
                <a:latin typeface="Times New Roman" panose="02020603050405020304" pitchFamily="18" charset="0"/>
                <a:cs typeface="Times New Roman" panose="02020603050405020304" pitchFamily="18" charset="0"/>
              </a:rPr>
              <a:t>Thực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dân</a:t>
            </a:r>
            <a:r>
              <a:rPr lang="en-US" altLang="en-US" sz="3200" dirty="0">
                <a:latin typeface="Times New Roman" panose="02020603050405020304" pitchFamily="18" charset="0"/>
                <a:cs typeface="Times New Roman" panose="02020603050405020304" pitchFamily="18" charset="0"/>
              </a:rPr>
              <a:t> </a:t>
            </a:r>
            <a:r>
              <a:rPr lang="vi-VN" altLang="en-US" sz="3200" dirty="0">
                <a:latin typeface="Times New Roman" panose="02020603050405020304" pitchFamily="18" charset="0"/>
                <a:cs typeface="Times New Roman" panose="02020603050405020304" pitchFamily="18" charset="0"/>
              </a:rPr>
              <a:t>Tây Ban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Nha</a:t>
            </a:r>
            <a:endParaRPr lang="en-US" sz="32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CD762BAC-4FA4-7C64-B110-8E9BFFD0A3CF}"/>
              </a:ext>
            </a:extLst>
          </p:cNvPr>
          <p:cNvSpPr txBox="1"/>
          <p:nvPr/>
        </p:nvSpPr>
        <p:spPr>
          <a:xfrm>
            <a:off x="924339" y="2807788"/>
            <a:ext cx="6096000" cy="584775"/>
          </a:xfrm>
          <a:prstGeom prst="rect">
            <a:avLst/>
          </a:prstGeom>
          <a:noFill/>
        </p:spPr>
        <p:txBody>
          <a:bodyPr wrap="square">
            <a:spAutoFit/>
          </a:bodyPr>
          <a:lstStyle/>
          <a:p>
            <a:r>
              <a:rPr lang="en-US" altLang="en-US" sz="3200" dirty="0">
                <a:solidFill>
                  <a:srgbClr val="FF0000"/>
                </a:solidFill>
                <a:latin typeface="Times New Roman" panose="02020603050405020304" pitchFamily="18" charset="0"/>
                <a:cs typeface="Times New Roman" panose="02020603050405020304" pitchFamily="18" charset="0"/>
              </a:rPr>
              <a:t>A. </a:t>
            </a:r>
            <a:r>
              <a:rPr lang="en-US" altLang="en-US" sz="3200" dirty="0" err="1">
                <a:solidFill>
                  <a:srgbClr val="FF0000"/>
                </a:solidFill>
                <a:latin typeface="Times New Roman" panose="02020603050405020304" pitchFamily="18" charset="0"/>
                <a:cs typeface="Times New Roman" panose="02020603050405020304" pitchFamily="18" charset="0"/>
              </a:rPr>
              <a:t>Thực</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dân</a:t>
            </a:r>
            <a:r>
              <a:rPr lang="en-US" altLang="en-US" sz="3200" dirty="0">
                <a:solidFill>
                  <a:srgbClr val="FF0000"/>
                </a:solidFill>
                <a:latin typeface="Times New Roman" panose="02020603050405020304" pitchFamily="18" charset="0"/>
                <a:cs typeface="Times New Roman" panose="02020603050405020304" pitchFamily="18" charset="0"/>
              </a:rPr>
              <a:t> </a:t>
            </a:r>
            <a:r>
              <a:rPr lang="vi-VN" altLang="en-US" sz="3200" dirty="0">
                <a:solidFill>
                  <a:srgbClr val="FF0000"/>
                </a:solidFill>
                <a:latin typeface="Times New Roman" panose="02020603050405020304" pitchFamily="18" charset="0"/>
                <a:cs typeface="Times New Roman" panose="02020603050405020304" pitchFamily="18" charset="0"/>
              </a:rPr>
              <a:t>Hà Lan</a:t>
            </a: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8692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3F92D06-6080-FC07-878E-FA590427E37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8997" y="1265583"/>
            <a:ext cx="6074464" cy="4326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62526945-4A55-AE6F-F010-92334EF167FB}"/>
              </a:ext>
            </a:extLst>
          </p:cNvPr>
          <p:cNvSpPr txBox="1"/>
          <p:nvPr/>
        </p:nvSpPr>
        <p:spPr>
          <a:xfrm>
            <a:off x="1351722" y="159026"/>
            <a:ext cx="8865703" cy="584775"/>
          </a:xfrm>
          <a:prstGeom prst="rect">
            <a:avLst/>
          </a:prstGeom>
          <a:noFill/>
        </p:spPr>
        <p:txBody>
          <a:bodyPr wrap="square" rtlCol="0">
            <a:spAutoFit/>
          </a:bodyPr>
          <a:lstStyle/>
          <a:p>
            <a:pPr algn="ctr"/>
            <a:r>
              <a:rPr lang="en-US" sz="3200" b="1" dirty="0" err="1">
                <a:latin typeface="Times New Roman" panose="02020603050405020304" pitchFamily="18" charset="0"/>
                <a:cs typeface="Times New Roman" panose="02020603050405020304" pitchFamily="18" charset="0"/>
              </a:rPr>
              <a:t>Đây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những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quốc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thuộc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vực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nào</a:t>
            </a:r>
            <a:r>
              <a:rPr lang="en-US" sz="3200" b="1" dirty="0">
                <a:latin typeface="Times New Roman" panose="02020603050405020304" pitchFamily="18" charset="0"/>
                <a:cs typeface="Times New Roman" panose="02020603050405020304" pitchFamily="18" charset="0"/>
              </a:rPr>
              <a:t>?</a:t>
            </a:r>
          </a:p>
        </p:txBody>
      </p:sp>
      <p:pic>
        <p:nvPicPr>
          <p:cNvPr id="5" name="Picture 4">
            <a:extLst>
              <a:ext uri="{FF2B5EF4-FFF2-40B4-BE49-F238E27FC236}">
                <a16:creationId xmlns:a16="http://schemas.microsoft.com/office/drawing/2014/main" id="{49FBF5F4-915A-DBE9-16E7-CA6470B9A6C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8997" y="1205948"/>
            <a:ext cx="6074464" cy="5327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0" descr="Hình ảnh và ý nghĩa cờ các nước Đông Nam Á">
            <a:extLst>
              <a:ext uri="{FF2B5EF4-FFF2-40B4-BE49-F238E27FC236}">
                <a16:creationId xmlns:a16="http://schemas.microsoft.com/office/drawing/2014/main" id="{B3F9CECC-03C7-C129-109B-4D3C6290BA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295" y="1205948"/>
            <a:ext cx="5367131" cy="5075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63395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8E65A-A9F3-030F-B1FE-276F1725C2E4}"/>
              </a:ext>
            </a:extLst>
          </p:cNvPr>
          <p:cNvSpPr>
            <a:spLocks noGrp="1"/>
          </p:cNvSpPr>
          <p:nvPr>
            <p:ph type="title"/>
          </p:nvPr>
        </p:nvSpPr>
        <p:spPr>
          <a:xfrm>
            <a:off x="172277" y="728870"/>
            <a:ext cx="11926957" cy="980798"/>
          </a:xfrm>
        </p:spPr>
        <p:txBody>
          <a:bodyPr>
            <a:normAutofit fontScale="90000"/>
          </a:bodyPr>
          <a:lstStyle/>
          <a:p>
            <a:pPr algn="ctr"/>
            <a:r>
              <a:rPr lang="en-US" sz="3600" dirty="0" err="1">
                <a:ln w="0"/>
                <a:solidFill>
                  <a:srgbClr val="FF0000"/>
                </a:solidFill>
                <a:effectLst>
                  <a:reflection blurRad="6350" stA="53000" endA="300" endPos="35500" dir="5400000" sy="-90000" algn="bl" rotWithShape="0"/>
                </a:effectLst>
                <a:latin typeface="Times New Roman" pitchFamily="18" charset="0"/>
                <a:cs typeface="Times New Roman" pitchFamily="18" charset="0"/>
              </a:rPr>
              <a:t>Tiết</a:t>
            </a:r>
            <a:r>
              <a:rPr lang="en-US" sz="36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 </a:t>
            </a:r>
            <a:r>
              <a:rPr lang="vi-VN" sz="36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37,38</a:t>
            </a:r>
            <a:r>
              <a:rPr lang="en-US" sz="36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:BÀI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15</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 ẤN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Ộ VÀ ĐÔNG NAM Á TỪ NỬA SAU THẾ KỈ XIX ĐẾN ĐẦU THẾ KỈ XX</a:t>
            </a:r>
            <a:br>
              <a:rPr lang="en-US" dirty="0"/>
            </a:br>
            <a:b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endParaRPr lang="en-US" dirty="0"/>
          </a:p>
        </p:txBody>
      </p:sp>
      <p:sp>
        <p:nvSpPr>
          <p:cNvPr id="14" name="Rectangle 13">
            <a:extLst>
              <a:ext uri="{FF2B5EF4-FFF2-40B4-BE49-F238E27FC236}">
                <a16:creationId xmlns:a16="http://schemas.microsoft.com/office/drawing/2014/main" id="{43CF3ABD-250E-9117-19D5-CCAF14EE86A7}"/>
              </a:ext>
            </a:extLst>
          </p:cNvPr>
          <p:cNvSpPr/>
          <p:nvPr/>
        </p:nvSpPr>
        <p:spPr>
          <a:xfrm>
            <a:off x="3432313" y="2862470"/>
            <a:ext cx="238539" cy="3710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hi tiết hơn 106 hình nền powerpoint quyển vở không thể bỏ qua - POPPY">
            <a:extLst>
              <a:ext uri="{FF2B5EF4-FFF2-40B4-BE49-F238E27FC236}">
                <a16:creationId xmlns:a16="http://schemas.microsoft.com/office/drawing/2014/main" id="{0930F351-C968-374A-B5D8-8C52D3CD06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809" y="1192765"/>
            <a:ext cx="11714921" cy="555935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FE13B79-A54D-635F-6A62-54A5F38B6311}"/>
              </a:ext>
            </a:extLst>
          </p:cNvPr>
          <p:cNvSpPr txBox="1"/>
          <p:nvPr/>
        </p:nvSpPr>
        <p:spPr>
          <a:xfrm>
            <a:off x="881270" y="1331961"/>
            <a:ext cx="10084904" cy="954107"/>
          </a:xfrm>
          <a:prstGeom prst="rect">
            <a:avLst/>
          </a:prstGeom>
          <a:noFill/>
        </p:spPr>
        <p:txBody>
          <a:bodyPr wrap="square">
            <a:spAutoFit/>
          </a:bodyPr>
          <a:lstStyle/>
          <a:p>
            <a:pPr algn="ctr" eaLnBrk="1" hangingPunct="1">
              <a:defRPr/>
            </a:pPr>
            <a:r>
              <a:rPr lang="pt-BR" sz="2800" b="1" dirty="0">
                <a:latin typeface="Times New Roman" panose="02020603050405020304" pitchFamily="18" charset="0"/>
                <a:cs typeface="Times New Roman" panose="02020603050405020304" pitchFamily="18" charset="0"/>
              </a:rPr>
              <a:t>Câu 4:</a:t>
            </a:r>
            <a:r>
              <a:rPr lang="pt-BR" sz="2800" dirty="0">
                <a:latin typeface="Times New Roman" panose="02020603050405020304" pitchFamily="18" charset="0"/>
                <a:cs typeface="Times New Roman" panose="02020603050405020304" pitchFamily="18" charset="0"/>
              </a:rPr>
              <a:t> Ở Phi-líp-pin c</a:t>
            </a:r>
            <a:r>
              <a:rPr lang="vi-VN" sz="2800" dirty="0">
                <a:latin typeface="Times New Roman" panose="02020603050405020304" pitchFamily="18" charset="0"/>
                <a:cs typeface="Times New Roman" panose="02020603050405020304" pitchFamily="18" charset="0"/>
              </a:rPr>
              <a:t>uối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kỉ</a:t>
            </a:r>
            <a:r>
              <a:rPr lang="en-US" sz="2800" dirty="0">
                <a:latin typeface="Times New Roman" panose="02020603050405020304" pitchFamily="18" charset="0"/>
                <a:cs typeface="Times New Roman" panose="02020603050405020304" pitchFamily="18" charset="0"/>
              </a:rPr>
              <a:t> X</a:t>
            </a:r>
            <a:r>
              <a:rPr lang="vi-VN" sz="2800" dirty="0">
                <a:latin typeface="Times New Roman" panose="02020603050405020304" pitchFamily="18" charset="0"/>
                <a:cs typeface="Times New Roman" panose="02020603050405020304" pitchFamily="18" charset="0"/>
              </a:rPr>
              <a:t>I</a:t>
            </a:r>
            <a:r>
              <a:rPr lang="en-US" sz="2800" dirty="0">
                <a:latin typeface="Times New Roman" panose="02020603050405020304" pitchFamily="18" charset="0"/>
                <a:cs typeface="Times New Roman" panose="02020603050405020304" pitchFamily="18" charset="0"/>
              </a:rPr>
              <a:t>X</a:t>
            </a:r>
            <a:r>
              <a:rPr lang="vi-VN" sz="2800" dirty="0">
                <a:latin typeface="Times New Roman" panose="02020603050405020304" pitchFamily="18" charset="0"/>
                <a:cs typeface="Times New Roman" panose="02020603050405020304" pitchFamily="18" charset="0"/>
              </a:rPr>
              <a:t>, trong  phong trào giải phóng dân tộc đã xuất hiện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xu hướng </a:t>
            </a:r>
            <a:r>
              <a:rPr lang="en-US" sz="2800" dirty="0" err="1">
                <a:latin typeface="Times New Roman" panose="02020603050405020304" pitchFamily="18" charset="0"/>
                <a:cs typeface="Times New Roman" panose="02020603050405020304" pitchFamily="18" charset="0"/>
              </a:rPr>
              <a:t>đấu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CF272C3D-A75D-97BB-C145-8C8FC720F4BA}"/>
              </a:ext>
            </a:extLst>
          </p:cNvPr>
          <p:cNvSpPr txBox="1"/>
          <p:nvPr/>
        </p:nvSpPr>
        <p:spPr>
          <a:xfrm>
            <a:off x="1338470" y="2659799"/>
            <a:ext cx="6361046" cy="584775"/>
          </a:xfrm>
          <a:prstGeom prst="rect">
            <a:avLst/>
          </a:prstGeom>
          <a:noFill/>
        </p:spPr>
        <p:txBody>
          <a:bodyPr wrap="square">
            <a:spAutoFit/>
          </a:bodyPr>
          <a:lstStyle/>
          <a:p>
            <a:r>
              <a:rPr lang="en-US" altLang="en-US" sz="3200" dirty="0">
                <a:solidFill>
                  <a:srgbClr val="002060"/>
                </a:solidFill>
                <a:latin typeface="Times New Roman" panose="02020603050405020304" pitchFamily="18" charset="0"/>
                <a:cs typeface="Times New Roman" panose="02020603050405020304" pitchFamily="18" charset="0"/>
              </a:rPr>
              <a:t>A. </a:t>
            </a:r>
            <a:r>
              <a:rPr lang="pt-BR" altLang="en-US" sz="3200" dirty="0">
                <a:latin typeface="Times New Roman" panose="02020603050405020304" pitchFamily="18" charset="0"/>
                <a:cs typeface="Times New Roman" panose="02020603050405020304" pitchFamily="18" charset="0"/>
              </a:rPr>
              <a:t>C</a:t>
            </a:r>
            <a:r>
              <a:rPr lang="vi-VN" altLang="en-US" sz="3200" dirty="0">
                <a:latin typeface="Times New Roman" panose="02020603050405020304" pitchFamily="18" charset="0"/>
                <a:cs typeface="Times New Roman" panose="02020603050405020304" pitchFamily="18" charset="0"/>
              </a:rPr>
              <a:t>ải cách và</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vũ</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trang</a:t>
            </a:r>
            <a:endParaRPr lang="en-US" sz="32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3236D542-23A1-3C28-7EB6-64C6C7E0FDF4}"/>
              </a:ext>
            </a:extLst>
          </p:cNvPr>
          <p:cNvSpPr txBox="1"/>
          <p:nvPr/>
        </p:nvSpPr>
        <p:spPr>
          <a:xfrm>
            <a:off x="6957391" y="2705965"/>
            <a:ext cx="6096000" cy="584775"/>
          </a:xfrm>
          <a:prstGeom prst="rect">
            <a:avLst/>
          </a:prstGeom>
          <a:noFill/>
        </p:spPr>
        <p:txBody>
          <a:bodyPr wrap="square">
            <a:spAutoFit/>
          </a:bodyPr>
          <a:lstStyle/>
          <a:p>
            <a:r>
              <a:rPr lang="en-US" sz="3200" dirty="0">
                <a:latin typeface="Times New Roman" panose="02020603050405020304" pitchFamily="18" charset="0"/>
                <a:cs typeface="Times New Roman" panose="02020603050405020304" pitchFamily="18" charset="0"/>
              </a:rPr>
              <a:t>B. </a:t>
            </a:r>
            <a:r>
              <a:rPr lang="en-US" sz="3200" dirty="0" err="1">
                <a:latin typeface="Times New Roman" panose="02020603050405020304" pitchFamily="18" charset="0"/>
                <a:cs typeface="Times New Roman" panose="02020603050405020304" pitchFamily="18" charset="0"/>
              </a:rPr>
              <a:t>Cải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động</a:t>
            </a:r>
            <a:endParaRPr lang="en-US" sz="32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BD202198-D147-7A60-2834-8E7C6BFF4517}"/>
              </a:ext>
            </a:extLst>
          </p:cNvPr>
          <p:cNvSpPr txBox="1"/>
          <p:nvPr/>
        </p:nvSpPr>
        <p:spPr>
          <a:xfrm>
            <a:off x="1338470" y="4465259"/>
            <a:ext cx="6526694" cy="584775"/>
          </a:xfrm>
          <a:prstGeom prst="rect">
            <a:avLst/>
          </a:prstGeom>
          <a:noFill/>
        </p:spPr>
        <p:txBody>
          <a:bodyPr wrap="square">
            <a:spAutoFit/>
          </a:bodyPr>
          <a:lstStyle/>
          <a:p>
            <a:r>
              <a:rPr lang="en-US" sz="3200" dirty="0">
                <a:latin typeface="Times New Roman" panose="02020603050405020304" pitchFamily="18" charset="0"/>
                <a:cs typeface="Times New Roman" panose="02020603050405020304" pitchFamily="18" charset="0"/>
              </a:rPr>
              <a:t>C. Vũ </a:t>
            </a:r>
            <a:r>
              <a:rPr lang="en-US" sz="3200" dirty="0" err="1">
                <a:latin typeface="Times New Roman" panose="02020603050405020304" pitchFamily="18" charset="0"/>
                <a:cs typeface="Times New Roman" panose="02020603050405020304" pitchFamily="18" charset="0"/>
              </a:rPr>
              <a:t>trang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động</a:t>
            </a:r>
            <a:endParaRPr lang="en-US" sz="32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17342245-A9BF-F864-415A-29499B77665C}"/>
              </a:ext>
            </a:extLst>
          </p:cNvPr>
          <p:cNvSpPr txBox="1"/>
          <p:nvPr/>
        </p:nvSpPr>
        <p:spPr>
          <a:xfrm>
            <a:off x="6957391" y="4465259"/>
            <a:ext cx="6526694" cy="584775"/>
          </a:xfrm>
          <a:prstGeom prst="rect">
            <a:avLst/>
          </a:prstGeom>
          <a:noFill/>
        </p:spPr>
        <p:txBody>
          <a:bodyPr wrap="square">
            <a:spAutoFit/>
          </a:bodyPr>
          <a:lstStyle/>
          <a:p>
            <a:r>
              <a:rPr lang="en-US" sz="3200" dirty="0">
                <a:latin typeface="Times New Roman" panose="02020603050405020304" pitchFamily="18" charset="0"/>
                <a:cs typeface="Times New Roman" panose="02020603050405020304" pitchFamily="18" charset="0"/>
              </a:rPr>
              <a:t>D. </a:t>
            </a:r>
            <a:r>
              <a:rPr lang="en-US" sz="3200" dirty="0" err="1">
                <a:latin typeface="Times New Roman" panose="02020603050405020304" pitchFamily="18" charset="0"/>
                <a:cs typeface="Times New Roman" panose="02020603050405020304" pitchFamily="18" charset="0"/>
              </a:rPr>
              <a:t>Ôn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hòa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trang</a:t>
            </a:r>
            <a:endParaRPr lang="en-US" sz="32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24B9C5E9-5EED-4C0C-E589-D31E6769C092}"/>
              </a:ext>
            </a:extLst>
          </p:cNvPr>
          <p:cNvSpPr txBox="1"/>
          <p:nvPr/>
        </p:nvSpPr>
        <p:spPr>
          <a:xfrm>
            <a:off x="6957391" y="2697590"/>
            <a:ext cx="6096000" cy="584775"/>
          </a:xfrm>
          <a:prstGeom prst="rect">
            <a:avLst/>
          </a:prstGeom>
          <a:noFill/>
        </p:spPr>
        <p:txBody>
          <a:bodyPr wrap="square">
            <a:spAutoFit/>
          </a:bodyPr>
          <a:lstStyle/>
          <a:p>
            <a:r>
              <a:rPr lang="en-US" sz="3200" dirty="0">
                <a:solidFill>
                  <a:srgbClr val="FF0000"/>
                </a:solidFill>
                <a:latin typeface="Times New Roman" panose="02020603050405020304" pitchFamily="18" charset="0"/>
                <a:cs typeface="Times New Roman" panose="02020603050405020304" pitchFamily="18" charset="0"/>
              </a:rPr>
              <a:t>B. </a:t>
            </a:r>
            <a:r>
              <a:rPr lang="en-US" sz="3200" dirty="0" err="1">
                <a:solidFill>
                  <a:srgbClr val="FF0000"/>
                </a:solidFill>
                <a:latin typeface="Times New Roman" panose="02020603050405020304" pitchFamily="18" charset="0"/>
                <a:cs typeface="Times New Roman" panose="02020603050405020304" pitchFamily="18" charset="0"/>
              </a:rPr>
              <a:t>Cải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cách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bạo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động</a:t>
            </a: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8462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8E65A-A9F3-030F-B1FE-276F1725C2E4}"/>
              </a:ext>
            </a:extLst>
          </p:cNvPr>
          <p:cNvSpPr>
            <a:spLocks noGrp="1"/>
          </p:cNvSpPr>
          <p:nvPr>
            <p:ph type="title"/>
          </p:nvPr>
        </p:nvSpPr>
        <p:spPr>
          <a:xfrm>
            <a:off x="172277" y="728870"/>
            <a:ext cx="11926957" cy="980798"/>
          </a:xfrm>
        </p:spPr>
        <p:txBody>
          <a:bodyPr>
            <a:normAutofit fontScale="90000"/>
          </a:bodyPr>
          <a:lstStyle/>
          <a:p>
            <a:pPr algn="ctr"/>
            <a:r>
              <a:rPr lang="en-US" sz="3600" dirty="0" err="1">
                <a:ln w="0"/>
                <a:solidFill>
                  <a:srgbClr val="FF0000"/>
                </a:solidFill>
                <a:effectLst>
                  <a:reflection blurRad="6350" stA="53000" endA="300" endPos="35500" dir="5400000" sy="-90000" algn="bl" rotWithShape="0"/>
                </a:effectLst>
                <a:latin typeface="Times New Roman" pitchFamily="18" charset="0"/>
                <a:cs typeface="Times New Roman" pitchFamily="18" charset="0"/>
              </a:rPr>
              <a:t>Tiết</a:t>
            </a:r>
            <a:r>
              <a:rPr lang="en-US" sz="36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 </a:t>
            </a:r>
            <a:r>
              <a:rPr lang="vi-VN" sz="36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37,38</a:t>
            </a:r>
            <a:r>
              <a:rPr lang="en-US" sz="36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:BÀI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15</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 ẤN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Ộ VÀ ĐÔNG NAM Á TỪ NỬA SAU THẾ KỈ XIX ĐẾN ĐẦU THẾ KỈ XX</a:t>
            </a:r>
            <a:br>
              <a:rPr lang="en-US" dirty="0"/>
            </a:br>
            <a:b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endParaRPr lang="en-US" dirty="0"/>
          </a:p>
        </p:txBody>
      </p:sp>
      <p:sp>
        <p:nvSpPr>
          <p:cNvPr id="14" name="Rectangle 13">
            <a:extLst>
              <a:ext uri="{FF2B5EF4-FFF2-40B4-BE49-F238E27FC236}">
                <a16:creationId xmlns:a16="http://schemas.microsoft.com/office/drawing/2014/main" id="{43CF3ABD-250E-9117-19D5-CCAF14EE86A7}"/>
              </a:ext>
            </a:extLst>
          </p:cNvPr>
          <p:cNvSpPr/>
          <p:nvPr/>
        </p:nvSpPr>
        <p:spPr>
          <a:xfrm>
            <a:off x="3432313" y="2862470"/>
            <a:ext cx="238539" cy="3710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hi tiết hơn 106 hình nền powerpoint quyển vở không thể bỏ qua - POPPY">
            <a:extLst>
              <a:ext uri="{FF2B5EF4-FFF2-40B4-BE49-F238E27FC236}">
                <a16:creationId xmlns:a16="http://schemas.microsoft.com/office/drawing/2014/main" id="{0930F351-C968-374A-B5D8-8C52D3CD06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668" y="997372"/>
            <a:ext cx="11436630" cy="56454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8B6A2AA-7FA4-BA14-4DEC-D982EA1F0FA5}"/>
              </a:ext>
            </a:extLst>
          </p:cNvPr>
          <p:cNvSpPr txBox="1"/>
          <p:nvPr/>
        </p:nvSpPr>
        <p:spPr>
          <a:xfrm>
            <a:off x="768626" y="1325217"/>
            <a:ext cx="11330607" cy="954107"/>
          </a:xfrm>
          <a:prstGeom prst="rect">
            <a:avLst/>
          </a:prstGeom>
          <a:noFill/>
        </p:spPr>
        <p:txBody>
          <a:bodyPr wrap="square">
            <a:spAutoFit/>
          </a:bodyPr>
          <a:lstStyle/>
          <a:p>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5</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Việt</a:t>
            </a:r>
            <a:r>
              <a:rPr lang="en-US" sz="2800" dirty="0">
                <a:latin typeface="Times New Roman" panose="02020603050405020304" pitchFamily="18" charset="0"/>
                <a:cs typeface="Times New Roman" panose="02020603050405020304" pitchFamily="18" charset="0"/>
              </a:rPr>
              <a:t> Nam,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kỉ</a:t>
            </a:r>
            <a:r>
              <a:rPr lang="en-US" sz="2800" dirty="0">
                <a:latin typeface="Times New Roman" panose="02020603050405020304" pitchFamily="18" charset="0"/>
                <a:cs typeface="Times New Roman" panose="02020603050405020304" pitchFamily="18" charset="0"/>
              </a:rPr>
              <a:t> XIX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kỉ</a:t>
            </a:r>
            <a:r>
              <a:rPr lang="en-US" sz="2800" dirty="0">
                <a:latin typeface="Times New Roman" panose="02020603050405020304" pitchFamily="18" charset="0"/>
                <a:cs typeface="Times New Roman" panose="02020603050405020304" pitchFamily="18" charset="0"/>
              </a:rPr>
              <a:t> XX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FFFE3CB2-966D-F0D8-AF13-D11C052B6DF3}"/>
              </a:ext>
            </a:extLst>
          </p:cNvPr>
          <p:cNvSpPr txBox="1"/>
          <p:nvPr/>
        </p:nvSpPr>
        <p:spPr>
          <a:xfrm>
            <a:off x="1298713" y="2426057"/>
            <a:ext cx="8733183" cy="584775"/>
          </a:xfrm>
          <a:prstGeom prst="rect">
            <a:avLst/>
          </a:prstGeom>
          <a:noFill/>
        </p:spPr>
        <p:txBody>
          <a:bodyPr wrap="square">
            <a:spAutoFit/>
          </a:bodyPr>
          <a:lstStyle/>
          <a:p>
            <a:r>
              <a:rPr lang="vi-VN" sz="3200" dirty="0">
                <a:latin typeface="+mj-lt"/>
              </a:rPr>
              <a:t>A. Phong trào Cần vương, khởi nghĩa Yên Thế</a:t>
            </a:r>
            <a:r>
              <a:rPr lang="vi-VN" dirty="0"/>
              <a:t>.</a:t>
            </a:r>
          </a:p>
        </p:txBody>
      </p:sp>
      <p:sp>
        <p:nvSpPr>
          <p:cNvPr id="19" name="TextBox 18">
            <a:extLst>
              <a:ext uri="{FF2B5EF4-FFF2-40B4-BE49-F238E27FC236}">
                <a16:creationId xmlns:a16="http://schemas.microsoft.com/office/drawing/2014/main" id="{49F88CD1-24B3-58F0-AD21-899B02F4B505}"/>
              </a:ext>
            </a:extLst>
          </p:cNvPr>
          <p:cNvSpPr txBox="1"/>
          <p:nvPr/>
        </p:nvSpPr>
        <p:spPr>
          <a:xfrm>
            <a:off x="1298713" y="3235310"/>
            <a:ext cx="8203096" cy="584775"/>
          </a:xfrm>
          <a:prstGeom prst="rect">
            <a:avLst/>
          </a:prstGeom>
          <a:noFill/>
        </p:spPr>
        <p:txBody>
          <a:bodyPr wrap="square">
            <a:spAutoFit/>
          </a:bodyPr>
          <a:lstStyle/>
          <a:p>
            <a:r>
              <a:rPr lang="vi-VN" sz="3200" dirty="0">
                <a:latin typeface="+mj-lt"/>
              </a:rPr>
              <a:t>B. Phong trào Cần vương, khởi nghĩa Ba Đình</a:t>
            </a:r>
            <a:endParaRPr lang="en-US" sz="3200" dirty="0">
              <a:latin typeface="+mj-lt"/>
            </a:endParaRPr>
          </a:p>
        </p:txBody>
      </p:sp>
      <p:sp>
        <p:nvSpPr>
          <p:cNvPr id="21" name="TextBox 20">
            <a:extLst>
              <a:ext uri="{FF2B5EF4-FFF2-40B4-BE49-F238E27FC236}">
                <a16:creationId xmlns:a16="http://schemas.microsoft.com/office/drawing/2014/main" id="{F2A4994B-5AE7-1594-FCD7-8C2E22B75AF7}"/>
              </a:ext>
            </a:extLst>
          </p:cNvPr>
          <p:cNvSpPr txBox="1"/>
          <p:nvPr/>
        </p:nvSpPr>
        <p:spPr>
          <a:xfrm>
            <a:off x="1417983" y="4077450"/>
            <a:ext cx="8534399" cy="584775"/>
          </a:xfrm>
          <a:prstGeom prst="rect">
            <a:avLst/>
          </a:prstGeom>
          <a:noFill/>
        </p:spPr>
        <p:txBody>
          <a:bodyPr wrap="square">
            <a:spAutoFit/>
          </a:bodyPr>
          <a:lstStyle/>
          <a:p>
            <a:r>
              <a:rPr lang="vi-VN" sz="3200" dirty="0">
                <a:latin typeface="+mj-lt"/>
              </a:rPr>
              <a:t>C. Phong trào Cần vương, khởi nghĩa Bãi Sậy</a:t>
            </a:r>
            <a:r>
              <a:rPr lang="vi-VN" dirty="0"/>
              <a:t>.</a:t>
            </a:r>
          </a:p>
        </p:txBody>
      </p:sp>
      <p:sp>
        <p:nvSpPr>
          <p:cNvPr id="23" name="TextBox 22">
            <a:extLst>
              <a:ext uri="{FF2B5EF4-FFF2-40B4-BE49-F238E27FC236}">
                <a16:creationId xmlns:a16="http://schemas.microsoft.com/office/drawing/2014/main" id="{6B2865DB-C532-C3A6-E8D0-F06096E4A85D}"/>
              </a:ext>
            </a:extLst>
          </p:cNvPr>
          <p:cNvSpPr txBox="1"/>
          <p:nvPr/>
        </p:nvSpPr>
        <p:spPr>
          <a:xfrm>
            <a:off x="1417983" y="5000609"/>
            <a:ext cx="8852452" cy="584775"/>
          </a:xfrm>
          <a:prstGeom prst="rect">
            <a:avLst/>
          </a:prstGeom>
          <a:noFill/>
        </p:spPr>
        <p:txBody>
          <a:bodyPr wrap="square">
            <a:spAutoFit/>
          </a:bodyPr>
          <a:lstStyle/>
          <a:p>
            <a:r>
              <a:rPr lang="en-US" altLang="en-US" sz="3200" dirty="0">
                <a:solidFill>
                  <a:srgbClr val="002060"/>
                </a:solidFill>
                <a:latin typeface="Times New Roman" panose="02020603050405020304" pitchFamily="18" charset="0"/>
                <a:cs typeface="Times New Roman" panose="02020603050405020304" pitchFamily="18" charset="0"/>
              </a:rPr>
              <a:t>D. </a:t>
            </a:r>
            <a:r>
              <a:rPr lang="pt-BR" altLang="en-US" sz="3200" dirty="0">
                <a:latin typeface="Times New Roman" panose="02020603050405020304" pitchFamily="18" charset="0"/>
                <a:cs typeface="Times New Roman" panose="02020603050405020304" pitchFamily="18" charset="0"/>
              </a:rPr>
              <a:t>Phong trào Cần vương</a:t>
            </a:r>
            <a:r>
              <a:rPr lang="vi-VN" altLang="en-US" sz="3200" dirty="0">
                <a:latin typeface="Times New Roman" panose="02020603050405020304" pitchFamily="18" charset="0"/>
                <a:cs typeface="Times New Roman" panose="02020603050405020304" pitchFamily="18" charset="0"/>
              </a:rPr>
              <a:t>, khởi nghĩa</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Hương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Khê</a:t>
            </a:r>
            <a:endParaRPr lang="en-US" sz="3200" dirty="0">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60710D62-091F-8DE0-B585-BA3931CA4A28}"/>
              </a:ext>
            </a:extLst>
          </p:cNvPr>
          <p:cNvSpPr txBox="1"/>
          <p:nvPr/>
        </p:nvSpPr>
        <p:spPr>
          <a:xfrm>
            <a:off x="1298713" y="2416357"/>
            <a:ext cx="8733183" cy="584775"/>
          </a:xfrm>
          <a:prstGeom prst="rect">
            <a:avLst/>
          </a:prstGeom>
          <a:noFill/>
        </p:spPr>
        <p:txBody>
          <a:bodyPr wrap="square">
            <a:spAutoFit/>
          </a:bodyPr>
          <a:lstStyle/>
          <a:p>
            <a:r>
              <a:rPr lang="vi-VN" sz="3200" dirty="0">
                <a:solidFill>
                  <a:srgbClr val="FF0000"/>
                </a:solidFill>
                <a:latin typeface="+mj-lt"/>
              </a:rPr>
              <a:t>A. Phong trào Cần vương, khởi nghĩa Yên Thế</a:t>
            </a:r>
            <a:r>
              <a:rPr lang="vi-VN" dirty="0"/>
              <a:t>.</a:t>
            </a:r>
          </a:p>
        </p:txBody>
      </p:sp>
    </p:spTree>
    <p:extLst>
      <p:ext uri="{BB962C8B-B14F-4D97-AF65-F5344CB8AC3E}">
        <p14:creationId xmlns:p14="http://schemas.microsoft.com/office/powerpoint/2010/main" val="266774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8E65A-A9F3-030F-B1FE-276F1725C2E4}"/>
              </a:ext>
            </a:extLst>
          </p:cNvPr>
          <p:cNvSpPr>
            <a:spLocks noGrp="1"/>
          </p:cNvSpPr>
          <p:nvPr>
            <p:ph type="title"/>
          </p:nvPr>
        </p:nvSpPr>
        <p:spPr>
          <a:xfrm>
            <a:off x="172277" y="728870"/>
            <a:ext cx="11926957" cy="980798"/>
          </a:xfrm>
        </p:spPr>
        <p:txBody>
          <a:bodyPr>
            <a:normAutofit fontScale="90000"/>
          </a:bodyPr>
          <a:lstStyle/>
          <a:p>
            <a:pPr algn="ctr"/>
            <a:r>
              <a:rPr lang="en-US" sz="3600" dirty="0" err="1">
                <a:ln w="0"/>
                <a:solidFill>
                  <a:srgbClr val="FF0000"/>
                </a:solidFill>
                <a:effectLst>
                  <a:reflection blurRad="6350" stA="53000" endA="300" endPos="35500" dir="5400000" sy="-90000" algn="bl" rotWithShape="0"/>
                </a:effectLst>
                <a:latin typeface="Times New Roman" pitchFamily="18" charset="0"/>
                <a:cs typeface="Times New Roman" pitchFamily="18" charset="0"/>
              </a:rPr>
              <a:t>Tiết</a:t>
            </a:r>
            <a:r>
              <a:rPr lang="en-US" sz="36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 </a:t>
            </a:r>
            <a:r>
              <a:rPr lang="vi-VN" sz="36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37,38</a:t>
            </a:r>
            <a:r>
              <a:rPr lang="en-US" sz="3600" dirty="0">
                <a:ln w="0"/>
                <a:solidFill>
                  <a:srgbClr val="FF0000"/>
                </a:solidFill>
                <a:effectLst>
                  <a:reflection blurRad="6350" stA="53000" endA="300" endPos="35500" dir="5400000" sy="-90000" algn="bl" rotWithShape="0"/>
                </a:effectLst>
                <a:latin typeface="Times New Roman" pitchFamily="18" charset="0"/>
                <a:cs typeface="Times New Roman" pitchFamily="18" charset="0"/>
              </a:rPr>
              <a:t>:BÀI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15</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 ẤN </a:t>
            </a:r>
            <a:r>
              <a:rPr lang="vi-VN"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t>
            </a:r>
            <a:r>
              <a:rPr lang="en-US" sz="36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Ộ VÀ ĐÔNG NAM Á TỪ NỬA SAU THẾ KỈ XIX ĐẾN ĐẦU THẾ KỈ XX</a:t>
            </a:r>
            <a:br>
              <a:rPr lang="en-US" dirty="0"/>
            </a:br>
            <a:b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endParaRPr lang="en-US" dirty="0"/>
          </a:p>
        </p:txBody>
      </p:sp>
      <p:sp>
        <p:nvSpPr>
          <p:cNvPr id="14" name="Rectangle 13">
            <a:extLst>
              <a:ext uri="{FF2B5EF4-FFF2-40B4-BE49-F238E27FC236}">
                <a16:creationId xmlns:a16="http://schemas.microsoft.com/office/drawing/2014/main" id="{43CF3ABD-250E-9117-19D5-CCAF14EE86A7}"/>
              </a:ext>
            </a:extLst>
          </p:cNvPr>
          <p:cNvSpPr/>
          <p:nvPr/>
        </p:nvSpPr>
        <p:spPr>
          <a:xfrm>
            <a:off x="3432313" y="2862470"/>
            <a:ext cx="238539" cy="3710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A15351C-38CB-DA61-7659-94516F5AD635}"/>
              </a:ext>
            </a:extLst>
          </p:cNvPr>
          <p:cNvSpPr txBox="1"/>
          <p:nvPr/>
        </p:nvSpPr>
        <p:spPr>
          <a:xfrm>
            <a:off x="3843130" y="2279374"/>
            <a:ext cx="184731" cy="369332"/>
          </a:xfrm>
          <a:prstGeom prst="rect">
            <a:avLst/>
          </a:prstGeom>
          <a:noFill/>
        </p:spPr>
        <p:txBody>
          <a:bodyPr wrap="none" rtlCol="0">
            <a:spAutoFit/>
          </a:bodyPr>
          <a:lstStyle/>
          <a:p>
            <a:endParaRPr lang="en-US" dirty="0"/>
          </a:p>
        </p:txBody>
      </p:sp>
      <p:grpSp>
        <p:nvGrpSpPr>
          <p:cNvPr id="13" name="Group 12">
            <a:extLst>
              <a:ext uri="{FF2B5EF4-FFF2-40B4-BE49-F238E27FC236}">
                <a16:creationId xmlns:a16="http://schemas.microsoft.com/office/drawing/2014/main" id="{B936007B-5CE6-85C2-C46C-6713360305EF}"/>
              </a:ext>
            </a:extLst>
          </p:cNvPr>
          <p:cNvGrpSpPr/>
          <p:nvPr/>
        </p:nvGrpSpPr>
        <p:grpSpPr>
          <a:xfrm>
            <a:off x="500269" y="1190239"/>
            <a:ext cx="11691731" cy="5723133"/>
            <a:chOff x="367747" y="982467"/>
            <a:chExt cx="11691731" cy="5723133"/>
          </a:xfrm>
        </p:grpSpPr>
        <p:pic>
          <p:nvPicPr>
            <p:cNvPr id="1026" name="Picture 2" descr="Chi tiết hơn 106 hình nền powerpoint quyển vở không thể bỏ qua - POPPY">
              <a:extLst>
                <a:ext uri="{FF2B5EF4-FFF2-40B4-BE49-F238E27FC236}">
                  <a16:creationId xmlns:a16="http://schemas.microsoft.com/office/drawing/2014/main" id="{0930F351-C968-374A-B5D8-8C52D3CD06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747" y="1050363"/>
              <a:ext cx="11456506" cy="565523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6307213-0B0E-2E1C-4CAD-8A69A2D7EAFC}"/>
                </a:ext>
              </a:extLst>
            </p:cNvPr>
            <p:cNvSpPr txBox="1"/>
            <p:nvPr/>
          </p:nvSpPr>
          <p:spPr>
            <a:xfrm rot="10800000" flipV="1">
              <a:off x="3944788" y="982467"/>
              <a:ext cx="4964402" cy="938719"/>
            </a:xfrm>
            <a:prstGeom prst="rect">
              <a:avLst/>
            </a:prstGeom>
            <a:noFill/>
          </p:spPr>
          <p:txBody>
            <a:bodyPr wrap="square" rtlCol="0">
              <a:spAutoFit/>
            </a:bodyPr>
            <a:lstStyle/>
            <a:p>
              <a:r>
                <a:rPr lang="en-US" sz="55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VẬN DỤNG </a:t>
              </a:r>
            </a:p>
          </p:txBody>
        </p:sp>
        <p:pic>
          <p:nvPicPr>
            <p:cNvPr id="11" name="Picture 10">
              <a:extLst>
                <a:ext uri="{FF2B5EF4-FFF2-40B4-BE49-F238E27FC236}">
                  <a16:creationId xmlns:a16="http://schemas.microsoft.com/office/drawing/2014/main" id="{3C66E35B-82B6-F7C4-9C90-0BBD823D7993}"/>
                </a:ext>
              </a:extLst>
            </p:cNvPr>
            <p:cNvPicPr>
              <a:picLocks noChangeAspect="1"/>
            </p:cNvPicPr>
            <p:nvPr/>
          </p:nvPicPr>
          <p:blipFill>
            <a:blip r:embed="rId3"/>
            <a:stretch>
              <a:fillRect/>
            </a:stretch>
          </p:blipFill>
          <p:spPr>
            <a:xfrm>
              <a:off x="7053469" y="1963264"/>
              <a:ext cx="5006009" cy="4583189"/>
            </a:xfrm>
            <a:prstGeom prst="rect">
              <a:avLst/>
            </a:prstGeom>
          </p:spPr>
        </p:pic>
      </p:grpSp>
      <p:sp>
        <p:nvSpPr>
          <p:cNvPr id="15" name="TextBox 14">
            <a:extLst>
              <a:ext uri="{FF2B5EF4-FFF2-40B4-BE49-F238E27FC236}">
                <a16:creationId xmlns:a16="http://schemas.microsoft.com/office/drawing/2014/main" id="{9CBA6042-CFEE-22E2-DE2F-CBE88BF099A5}"/>
              </a:ext>
            </a:extLst>
          </p:cNvPr>
          <p:cNvSpPr txBox="1"/>
          <p:nvPr/>
        </p:nvSpPr>
        <p:spPr>
          <a:xfrm>
            <a:off x="867662" y="4386332"/>
            <a:ext cx="6053037" cy="1815882"/>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Nộp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Patlet</a:t>
            </a:r>
            <a:endParaRPr lang="en-US" sz="2800" dirty="0">
              <a:latin typeface="Times New Roman" panose="02020603050405020304" pitchFamily="18" charset="0"/>
              <a:cs typeface="Times New Roman" panose="02020603050405020304" pitchFamily="18" charset="0"/>
            </a:endParaRPr>
          </a:p>
          <a:p>
            <a:r>
              <a:rPr lang="en-US" sz="2800" dirty="0" err="1">
                <a:solidFill>
                  <a:srgbClr val="00B0F0"/>
                </a:solidFill>
                <a:latin typeface="Times New Roman" panose="02020603050405020304" pitchFamily="18" charset="0"/>
                <a:cs typeface="Times New Roman" panose="02020603050405020304" pitchFamily="18" charset="0"/>
              </a:rPr>
              <a:t>Link:https</a:t>
            </a:r>
            <a:r>
              <a:rPr lang="en-US" sz="2800" dirty="0">
                <a:solidFill>
                  <a:srgbClr val="00B0F0"/>
                </a:solidFill>
                <a:latin typeface="Times New Roman" panose="02020603050405020304" pitchFamily="18" charset="0"/>
                <a:cs typeface="Times New Roman" panose="02020603050405020304" pitchFamily="18" charset="0"/>
              </a:rPr>
              <a:t>://padlet.com/maictc2tl/d-</a:t>
            </a:r>
            <a:r>
              <a:rPr lang="en-US" sz="2800" dirty="0" err="1">
                <a:solidFill>
                  <a:srgbClr val="00B0F0"/>
                </a:solidFill>
                <a:latin typeface="Times New Roman" panose="02020603050405020304" pitchFamily="18" charset="0"/>
                <a:cs typeface="Times New Roman" panose="02020603050405020304" pitchFamily="18" charset="0"/>
              </a:rPr>
              <a:t>a-v</a:t>
            </a:r>
            <a:r>
              <a:rPr lang="en-US" sz="2800" dirty="0">
                <a:solidFill>
                  <a:srgbClr val="00B0F0"/>
                </a:solidFill>
                <a:latin typeface="Times New Roman" panose="02020603050405020304" pitchFamily="18" charset="0"/>
                <a:cs typeface="Times New Roman" panose="02020603050405020304" pitchFamily="18" charset="0"/>
              </a:rPr>
              <a:t>-o-t-li-u-v-ki-n-</a:t>
            </a:r>
            <a:r>
              <a:rPr lang="en-US" sz="2800" dirty="0" err="1">
                <a:solidFill>
                  <a:srgbClr val="00B0F0"/>
                </a:solidFill>
                <a:latin typeface="Times New Roman" panose="02020603050405020304" pitchFamily="18" charset="0"/>
                <a:cs typeface="Times New Roman" panose="02020603050405020304" pitchFamily="18" charset="0"/>
              </a:rPr>
              <a:t>th</a:t>
            </a:r>
            <a:r>
              <a:rPr lang="en-US" sz="2800" dirty="0">
                <a:solidFill>
                  <a:srgbClr val="00B0F0"/>
                </a:solidFill>
                <a:latin typeface="Times New Roman" panose="02020603050405020304" pitchFamily="18" charset="0"/>
                <a:cs typeface="Times New Roman" panose="02020603050405020304" pitchFamily="18" charset="0"/>
              </a:rPr>
              <a:t>-c-h-c-</a:t>
            </a:r>
            <a:r>
              <a:rPr lang="en-US" sz="2800" dirty="0" err="1">
                <a:solidFill>
                  <a:srgbClr val="00B0F0"/>
                </a:solidFill>
                <a:latin typeface="Times New Roman" panose="02020603050405020304" pitchFamily="18" charset="0"/>
                <a:cs typeface="Times New Roman" panose="02020603050405020304" pitchFamily="18" charset="0"/>
              </a:rPr>
              <a:t>em</a:t>
            </a:r>
            <a:r>
              <a:rPr lang="en-US" sz="2800" dirty="0">
                <a:solidFill>
                  <a:srgbClr val="00B0F0"/>
                </a:solidFill>
                <a:latin typeface="Times New Roman" panose="02020603050405020304" pitchFamily="18" charset="0"/>
                <a:cs typeface="Times New Roman" panose="02020603050405020304" pitchFamily="18" charset="0"/>
              </a:rPr>
              <a:t>-h-y-vi-t-m-t-o-n-v-n-ng-n--bw8jut9xmfdcovi1</a:t>
            </a:r>
          </a:p>
        </p:txBody>
      </p:sp>
      <p:sp>
        <p:nvSpPr>
          <p:cNvPr id="17" name="TextBox 16">
            <a:extLst>
              <a:ext uri="{FF2B5EF4-FFF2-40B4-BE49-F238E27FC236}">
                <a16:creationId xmlns:a16="http://schemas.microsoft.com/office/drawing/2014/main" id="{3CEA3663-3467-24D2-A201-C9CDEA517479}"/>
              </a:ext>
            </a:extLst>
          </p:cNvPr>
          <p:cNvSpPr txBox="1"/>
          <p:nvPr/>
        </p:nvSpPr>
        <p:spPr>
          <a:xfrm>
            <a:off x="765560" y="2334315"/>
            <a:ext cx="6155140" cy="1815882"/>
          </a:xfrm>
          <a:prstGeom prst="rect">
            <a:avLst/>
          </a:prstGeom>
          <a:noFill/>
        </p:spPr>
        <p:txBody>
          <a:bodyPr wrap="square">
            <a:spAutoFit/>
          </a:bodyPr>
          <a:lstStyle/>
          <a:p>
            <a:pPr algn="l" fontAlgn="base"/>
            <a:r>
              <a:rPr lang="en-US" sz="2800" b="1" i="0" dirty="0" err="1">
                <a:effectLst/>
                <a:latin typeface="Times New Roman" panose="02020603050405020304" pitchFamily="18" charset="0"/>
                <a:cs typeface="Times New Roman" panose="02020603050405020304" pitchFamily="18" charset="0"/>
              </a:rPr>
              <a:t>Câu</a:t>
            </a:r>
            <a:r>
              <a:rPr lang="en-US" sz="2800" b="1" i="0" dirty="0">
                <a:effectLst/>
                <a:latin typeface="Times New Roman" panose="02020603050405020304" pitchFamily="18" charset="0"/>
                <a:cs typeface="Times New Roman" panose="02020603050405020304" pitchFamily="18" charset="0"/>
              </a:rPr>
              <a:t> </a:t>
            </a:r>
            <a:r>
              <a:rPr lang="en-US" sz="2800" b="1" i="0" dirty="0" err="1">
                <a:effectLst/>
                <a:latin typeface="Times New Roman" panose="02020603050405020304" pitchFamily="18" charset="0"/>
                <a:cs typeface="Times New Roman" panose="02020603050405020304" pitchFamily="18" charset="0"/>
              </a:rPr>
              <a:t>hỏi</a:t>
            </a:r>
            <a:r>
              <a:rPr lang="en-US" sz="2800" b="1" i="0" dirty="0">
                <a:effectLst/>
                <a:latin typeface="Times New Roman" panose="02020603050405020304" pitchFamily="18" charset="0"/>
                <a:cs typeface="Times New Roman" panose="02020603050405020304" pitchFamily="18" charset="0"/>
              </a:rPr>
              <a:t>: </a:t>
            </a:r>
            <a:r>
              <a:rPr lang="vi-VN" sz="2800" b="1" i="0" dirty="0">
                <a:effectLst/>
                <a:latin typeface="Times New Roman" panose="02020603050405020304" pitchFamily="18" charset="0"/>
                <a:cs typeface="Times New Roman" panose="02020603050405020304" pitchFamily="18" charset="0"/>
              </a:rPr>
              <a:t>Dựa vào tư liệu và kiến thức đã học, em hãy viết một đoạn văn ngắn về đời sống của nhân dân Ấn Độ dưới sự cai trị của thực dân Anh</a:t>
            </a:r>
          </a:p>
        </p:txBody>
      </p:sp>
    </p:spTree>
    <p:extLst>
      <p:ext uri="{BB962C8B-B14F-4D97-AF65-F5344CB8AC3E}">
        <p14:creationId xmlns:p14="http://schemas.microsoft.com/office/powerpoint/2010/main" val="1491609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8E65A-A9F3-030F-B1FE-276F1725C2E4}"/>
              </a:ext>
            </a:extLst>
          </p:cNvPr>
          <p:cNvSpPr>
            <a:spLocks noGrp="1"/>
          </p:cNvSpPr>
          <p:nvPr>
            <p:ph type="title"/>
          </p:nvPr>
        </p:nvSpPr>
        <p:spPr>
          <a:xfrm>
            <a:off x="912812" y="687317"/>
            <a:ext cx="10518776" cy="1022351"/>
          </a:xfrm>
        </p:spPr>
        <p:txBody>
          <a:bodyPr>
            <a:normAutofit fontScale="90000"/>
          </a:bodyPr>
          <a:lstStyle/>
          <a:p>
            <a:pPr algn="ct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BÀI </a:t>
            </a:r>
            <a:r>
              <a:rPr lang="vi-VN"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15</a:t>
            </a: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 ẤN </a:t>
            </a:r>
            <a:r>
              <a:rPr lang="vi-VN"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t>
            </a: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Ộ VÀ ĐÔNG NAM Á TỪ NỬA SAU THẾ KỈ XIX ĐẾN ĐẦU THẾ KỈ XX</a:t>
            </a:r>
            <a:br>
              <a:rPr lang="en-US" dirty="0"/>
            </a:br>
            <a:b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endParaRPr lang="en-US" dirty="0"/>
          </a:p>
        </p:txBody>
      </p:sp>
      <p:sp>
        <p:nvSpPr>
          <p:cNvPr id="8" name="TextBox 7">
            <a:extLst>
              <a:ext uri="{FF2B5EF4-FFF2-40B4-BE49-F238E27FC236}">
                <a16:creationId xmlns:a16="http://schemas.microsoft.com/office/drawing/2014/main" id="{91307228-4D4F-639D-2A7F-302CC60BB180}"/>
              </a:ext>
            </a:extLst>
          </p:cNvPr>
          <p:cNvSpPr txBox="1"/>
          <p:nvPr/>
        </p:nvSpPr>
        <p:spPr>
          <a:xfrm>
            <a:off x="1053915" y="1220379"/>
            <a:ext cx="2040834" cy="627351"/>
          </a:xfrm>
          <a:prstGeom prst="rect">
            <a:avLst/>
          </a:prstGeom>
          <a:noFill/>
        </p:spPr>
        <p:txBody>
          <a:bodyPr wrap="square">
            <a:spAutoFit/>
          </a:bodyPr>
          <a:lstStyle/>
          <a:p>
            <a:pPr algn="ctr" eaLnBrk="1" hangingPunct="1">
              <a:lnSpc>
                <a:spcPts val="4975"/>
              </a:lnSpc>
            </a:pPr>
            <a:r>
              <a:rPr lang="en-US" altLang="en-US" sz="1800" b="1" dirty="0">
                <a:solidFill>
                  <a:srgbClr val="002060"/>
                </a:solidFill>
                <a:latin typeface="Times New Roman" panose="02020603050405020304" pitchFamily="18" charset="0"/>
                <a:cs typeface="Times New Roman" panose="02020603050405020304" pitchFamily="18" charset="0"/>
              </a:rPr>
              <a:t>MỤC TIÊU</a:t>
            </a:r>
          </a:p>
        </p:txBody>
      </p:sp>
      <p:sp>
        <p:nvSpPr>
          <p:cNvPr id="10" name="TextBox 3">
            <a:extLst>
              <a:ext uri="{FF2B5EF4-FFF2-40B4-BE49-F238E27FC236}">
                <a16:creationId xmlns:a16="http://schemas.microsoft.com/office/drawing/2014/main" id="{F7309AB1-9D03-2AB8-3A42-2DDA8BBA8BD5}"/>
              </a:ext>
            </a:extLst>
          </p:cNvPr>
          <p:cNvSpPr txBox="1">
            <a:spLocks noChangeArrowheads="1"/>
          </p:cNvSpPr>
          <p:nvPr/>
        </p:nvSpPr>
        <p:spPr bwMode="auto">
          <a:xfrm>
            <a:off x="3936562" y="2113722"/>
            <a:ext cx="825543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685800">
              <a:defRPr>
                <a:solidFill>
                  <a:schemeClr val="tx1"/>
                </a:solidFill>
                <a:latin typeface="Arial" panose="020B0604020202020204" pitchFamily="34" charset="0"/>
                <a:cs typeface="Arial" panose="020B0604020202020204" pitchFamily="34" charset="0"/>
              </a:defRPr>
            </a:lvl1pPr>
            <a:lvl2pPr marL="742950" indent="-285750" defTabSz="685800">
              <a:defRPr>
                <a:solidFill>
                  <a:schemeClr val="tx1"/>
                </a:solidFill>
                <a:latin typeface="Arial" panose="020B0604020202020204" pitchFamily="34" charset="0"/>
                <a:cs typeface="Arial" panose="020B0604020202020204" pitchFamily="34" charset="0"/>
              </a:defRPr>
            </a:lvl2pPr>
            <a:lvl3pPr marL="1143000" indent="-228600" defTabSz="685800">
              <a:defRPr>
                <a:solidFill>
                  <a:schemeClr val="tx1"/>
                </a:solidFill>
                <a:latin typeface="Arial" panose="020B0604020202020204" pitchFamily="34" charset="0"/>
                <a:cs typeface="Arial" panose="020B0604020202020204" pitchFamily="34" charset="0"/>
              </a:defRPr>
            </a:lvl3pPr>
            <a:lvl4pPr marL="1600200" indent="-228600" defTabSz="685800">
              <a:defRPr>
                <a:solidFill>
                  <a:schemeClr val="tx1"/>
                </a:solidFill>
                <a:latin typeface="Arial" panose="020B0604020202020204" pitchFamily="34" charset="0"/>
                <a:cs typeface="Arial" panose="020B0604020202020204" pitchFamily="34" charset="0"/>
              </a:defRPr>
            </a:lvl4pPr>
            <a:lvl5pPr marL="2057400" indent="-228600" defTabSz="685800">
              <a:defRPr>
                <a:solidFill>
                  <a:schemeClr val="tx1"/>
                </a:solidFill>
                <a:latin typeface="Arial" panose="020B0604020202020204" pitchFamily="34" charset="0"/>
                <a:cs typeface="Arial" panose="020B0604020202020204" pitchFamily="34" charset="0"/>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en-US" sz="3600" b="1" dirty="0">
                <a:latin typeface="Times New Roman" panose="02020603050405020304" pitchFamily="18" charset="0"/>
                <a:cs typeface="Times New Roman" panose="02020603050405020304" pitchFamily="18" charset="0"/>
              </a:rPr>
              <a:t>01.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Ấn</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cuối</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kỉ</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XIX </a:t>
            </a:r>
            <a:endParaRPr lang="en-US" sz="3600" b="1" dirty="0">
              <a:effectLst/>
              <a:latin typeface="Calibri" panose="020F0502020204030204" pitchFamily="34" charset="0"/>
              <a:ea typeface="Calibri" panose="020F0502020204030204" pitchFamily="34" charset="0"/>
              <a:cs typeface="Times New Roman" panose="02020603050405020304" pitchFamily="18" charset="0"/>
            </a:endParaRPr>
          </a:p>
          <a:p>
            <a:pPr algn="just" eaLnBrk="1" hangingPunct="1"/>
            <a:endParaRPr lang="en-US" altLang="en-US" sz="24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074" name="Picture 2" descr="Các Tôn Giáo Lớn Tại Ấn Độ - Huỳnh Kim Quang - Tôn Giáo/Triết Học - THƯ  VIỆN HOA SEN">
            <a:extLst>
              <a:ext uri="{FF2B5EF4-FFF2-40B4-BE49-F238E27FC236}">
                <a16:creationId xmlns:a16="http://schemas.microsoft.com/office/drawing/2014/main" id="{DAF6BB85-D3B4-3D78-B79C-C372507654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288" y="1985793"/>
            <a:ext cx="3226538" cy="226746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1 Cờ các nước Đông Nam Á là gì? Mang ý nghĩa như thế nào?">
            <a:extLst>
              <a:ext uri="{FF2B5EF4-FFF2-40B4-BE49-F238E27FC236}">
                <a16:creationId xmlns:a16="http://schemas.microsoft.com/office/drawing/2014/main" id="{0477E488-C35D-9676-2A03-C8E89272B5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288" y="4617564"/>
            <a:ext cx="2466975" cy="184785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93648109-3249-4AE9-3238-2F69460BEBF2}"/>
              </a:ext>
            </a:extLst>
          </p:cNvPr>
          <p:cNvSpPr txBox="1"/>
          <p:nvPr/>
        </p:nvSpPr>
        <p:spPr>
          <a:xfrm>
            <a:off x="3114261" y="4744278"/>
            <a:ext cx="8971722" cy="1077218"/>
          </a:xfrm>
          <a:prstGeom prst="rect">
            <a:avLst/>
          </a:prstGeom>
          <a:noFill/>
        </p:spPr>
        <p:txBody>
          <a:bodyPr wrap="square">
            <a:spAutoFit/>
          </a:bodyPr>
          <a:lstStyle/>
          <a:p>
            <a:pPr eaLnBrk="1" hangingPunct="1"/>
            <a:r>
              <a:rPr lang="en-US" altLang="en-US" sz="2800" dirty="0">
                <a:latin typeface="Times New Roman" panose="02020603050405020304" pitchFamily="18" charset="0"/>
                <a:cs typeface="Times New Roman" panose="02020603050405020304" pitchFamily="18" charset="0"/>
              </a:rPr>
              <a:t> </a:t>
            </a:r>
            <a:r>
              <a:rPr lang="en-US" altLang="en-US" sz="3200" b="1" dirty="0">
                <a:latin typeface="Times New Roman" panose="02020603050405020304" pitchFamily="18" charset="0"/>
                <a:cs typeface="Times New Roman" panose="02020603050405020304" pitchFamily="18" charset="0"/>
              </a:rPr>
              <a:t>0</a:t>
            </a:r>
            <a:r>
              <a:rPr lang="en-US" sz="3200" b="1" dirty="0">
                <a:effectLst/>
                <a:latin typeface="Times New Roman" panose="02020603050405020304" pitchFamily="18" charset="0"/>
                <a:ea typeface="Calibri" panose="020F0502020204030204" pitchFamily="34" charset="0"/>
              </a:rPr>
              <a:t>2</a:t>
            </a:r>
            <a:r>
              <a:rPr lang="vi-VN" sz="3200" b="1" dirty="0">
                <a:effectLst/>
                <a:latin typeface="Times New Roman" panose="02020603050405020304" pitchFamily="18" charset="0"/>
                <a:ea typeface="Calibri" panose="020F0502020204030204" pitchFamily="34" charset="0"/>
              </a:rPr>
              <a:t>. </a:t>
            </a:r>
            <a:r>
              <a:rPr lang="en-US" sz="3200" b="1" dirty="0">
                <a:solidFill>
                  <a:srgbClr val="000000"/>
                </a:solidFill>
                <a:effectLst/>
                <a:latin typeface="Times New Roman" panose="02020603050405020304" pitchFamily="18" charset="0"/>
                <a:ea typeface="Times New Roman" panose="02020603050405020304" pitchFamily="18" charset="0"/>
              </a:rPr>
              <a:t>Phong </a:t>
            </a:r>
            <a:r>
              <a:rPr lang="en-US" sz="3200" b="1" dirty="0" err="1">
                <a:solidFill>
                  <a:srgbClr val="000000"/>
                </a:solidFill>
                <a:effectLst/>
                <a:latin typeface="Times New Roman" panose="02020603050405020304" pitchFamily="18" charset="0"/>
                <a:ea typeface="Times New Roman" panose="02020603050405020304" pitchFamily="18" charset="0"/>
              </a:rPr>
              <a:t>trào</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giải</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phóng</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dân</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tộc</a:t>
            </a:r>
            <a:r>
              <a:rPr lang="en-US" sz="3200" b="1" dirty="0">
                <a:solidFill>
                  <a:srgbClr val="000000"/>
                </a:solidFill>
                <a:effectLst/>
                <a:latin typeface="Times New Roman" panose="02020603050405020304" pitchFamily="18" charset="0"/>
                <a:ea typeface="Times New Roman" panose="02020603050405020304" pitchFamily="18" charset="0"/>
              </a:rPr>
              <a:t> ở </a:t>
            </a:r>
            <a:r>
              <a:rPr lang="en-US" sz="3200" b="1" dirty="0" err="1">
                <a:solidFill>
                  <a:srgbClr val="000000"/>
                </a:solidFill>
                <a:effectLst/>
                <a:latin typeface="Times New Roman" panose="02020603050405020304" pitchFamily="18" charset="0"/>
                <a:ea typeface="Times New Roman" panose="02020603050405020304" pitchFamily="18" charset="0"/>
              </a:rPr>
              <a:t>Đông</a:t>
            </a:r>
            <a:r>
              <a:rPr lang="en-US" sz="3200" b="1" dirty="0">
                <a:solidFill>
                  <a:srgbClr val="000000"/>
                </a:solidFill>
                <a:effectLst/>
                <a:latin typeface="Times New Roman" panose="02020603050405020304" pitchFamily="18" charset="0"/>
                <a:ea typeface="Times New Roman" panose="02020603050405020304" pitchFamily="18" charset="0"/>
              </a:rPr>
              <a:t> Nam Á </a:t>
            </a:r>
            <a:r>
              <a:rPr lang="en-US" sz="3200" b="1" dirty="0" err="1">
                <a:solidFill>
                  <a:srgbClr val="000000"/>
                </a:solidFill>
                <a:effectLst/>
                <a:latin typeface="Times New Roman" panose="02020603050405020304" pitchFamily="18" charset="0"/>
                <a:ea typeface="Times New Roman" panose="02020603050405020304" pitchFamily="18" charset="0"/>
              </a:rPr>
              <a:t>từ</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nửa</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sau</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thế</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kỉ</a:t>
            </a:r>
            <a:r>
              <a:rPr lang="en-US" sz="3200" b="1" dirty="0">
                <a:solidFill>
                  <a:srgbClr val="000000"/>
                </a:solidFill>
                <a:effectLst/>
                <a:latin typeface="Times New Roman" panose="02020603050405020304" pitchFamily="18" charset="0"/>
                <a:ea typeface="Times New Roman" panose="02020603050405020304" pitchFamily="18" charset="0"/>
              </a:rPr>
              <a:t> XIX </a:t>
            </a:r>
            <a:r>
              <a:rPr lang="en-US" sz="3200" b="1" dirty="0" err="1">
                <a:solidFill>
                  <a:srgbClr val="000000"/>
                </a:solidFill>
                <a:effectLst/>
                <a:latin typeface="Times New Roman" panose="02020603050405020304" pitchFamily="18" charset="0"/>
                <a:ea typeface="Times New Roman" panose="02020603050405020304" pitchFamily="18" charset="0"/>
              </a:rPr>
              <a:t>đến</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đầu</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thế</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kỉ</a:t>
            </a:r>
            <a:r>
              <a:rPr lang="en-US" sz="3200" b="1" dirty="0">
                <a:solidFill>
                  <a:srgbClr val="000000"/>
                </a:solidFill>
                <a:effectLst/>
                <a:latin typeface="Times New Roman" panose="02020603050405020304" pitchFamily="18" charset="0"/>
                <a:ea typeface="Times New Roman" panose="02020603050405020304" pitchFamily="18" charset="0"/>
              </a:rPr>
              <a:t> XX</a:t>
            </a:r>
            <a:r>
              <a:rPr lang="en-US" alt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33621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8E65A-A9F3-030F-B1FE-276F1725C2E4}"/>
              </a:ext>
            </a:extLst>
          </p:cNvPr>
          <p:cNvSpPr>
            <a:spLocks noGrp="1"/>
          </p:cNvSpPr>
          <p:nvPr>
            <p:ph type="title"/>
          </p:nvPr>
        </p:nvSpPr>
        <p:spPr>
          <a:xfrm>
            <a:off x="912812" y="687317"/>
            <a:ext cx="10518776" cy="1022351"/>
          </a:xfrm>
        </p:spPr>
        <p:txBody>
          <a:bodyPr>
            <a:normAutofit fontScale="90000"/>
          </a:bodyPr>
          <a:lstStyle/>
          <a:p>
            <a:pPr algn="ct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BÀI </a:t>
            </a:r>
            <a:r>
              <a:rPr lang="vi-VN"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15</a:t>
            </a: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 ẤN </a:t>
            </a:r>
            <a:r>
              <a:rPr lang="vi-VN"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t>
            </a: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Ộ VÀ ĐÔNG NAM Á TỪ NỬA SAU THẾ KỈ XIX ĐẾN ĐẦU THẾ KỈ XX</a:t>
            </a:r>
            <a:br>
              <a:rPr lang="en-US" dirty="0"/>
            </a:br>
            <a:b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endParaRPr lang="en-US" dirty="0"/>
          </a:p>
        </p:txBody>
      </p:sp>
      <p:pic>
        <p:nvPicPr>
          <p:cNvPr id="3074" name="Picture 2" descr="Các Tôn Giáo Lớn Tại Ấn Độ - Huỳnh Kim Quang - Tôn Giáo/Triết Học - THƯ  VIỆN HOA SEN">
            <a:extLst>
              <a:ext uri="{FF2B5EF4-FFF2-40B4-BE49-F238E27FC236}">
                <a16:creationId xmlns:a16="http://schemas.microsoft.com/office/drawing/2014/main" id="{DAF6BB85-D3B4-3D78-B79C-C372507654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98643"/>
            <a:ext cx="12192000" cy="445935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6AA92F1-BA25-9135-1AC1-EA541FA53392}"/>
              </a:ext>
            </a:extLst>
          </p:cNvPr>
          <p:cNvSpPr txBox="1"/>
          <p:nvPr/>
        </p:nvSpPr>
        <p:spPr>
          <a:xfrm>
            <a:off x="149223" y="1444536"/>
            <a:ext cx="5217907" cy="1217769"/>
          </a:xfrm>
          <a:prstGeom prst="rect">
            <a:avLst/>
          </a:prstGeom>
          <a:noFill/>
        </p:spPr>
        <p:txBody>
          <a:bodyPr wrap="square">
            <a:spAutoFit/>
          </a:bodyPr>
          <a:lstStyle/>
          <a:p>
            <a:pPr algn="just">
              <a:lnSpc>
                <a:spcPct val="115000"/>
              </a:lnSpc>
              <a:spcAft>
                <a:spcPts val="1000"/>
              </a:spcAft>
            </a:pPr>
            <a:r>
              <a:rPr lang="en-US" altLang="en-US" sz="3200" b="1" dirty="0">
                <a:latin typeface="Times New Roman" panose="02020603050405020304" pitchFamily="18" charset="0"/>
                <a:cs typeface="Times New Roman" panose="02020603050405020304" pitchFamily="18" charset="0"/>
              </a:rPr>
              <a:t>1.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Ấn</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cuối</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kỉ</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XIX </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a:p>
            <a:pPr algn="just" eaLnBrk="1" hangingPunct="1"/>
            <a:r>
              <a:rPr lang="en-US" altLang="en-US" sz="2800" dirty="0">
                <a:latin typeface="Times New Roman" panose="02020603050405020304" pitchFamily="18" charset="0"/>
                <a:cs typeface="Times New Roman" panose="02020603050405020304" pitchFamily="18" charset="0"/>
              </a:rPr>
              <a:t>.</a:t>
            </a:r>
            <a:endParaRPr lang="en-US" alt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79773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8E65A-A9F3-030F-B1FE-276F1725C2E4}"/>
              </a:ext>
            </a:extLst>
          </p:cNvPr>
          <p:cNvSpPr>
            <a:spLocks noGrp="1"/>
          </p:cNvSpPr>
          <p:nvPr>
            <p:ph type="title"/>
          </p:nvPr>
        </p:nvSpPr>
        <p:spPr>
          <a:xfrm>
            <a:off x="912812" y="687317"/>
            <a:ext cx="10518776" cy="1022351"/>
          </a:xfrm>
        </p:spPr>
        <p:txBody>
          <a:bodyPr>
            <a:normAutofit fontScale="90000"/>
          </a:bodyPr>
          <a:lstStyle/>
          <a:p>
            <a:pPr algn="ct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BÀI </a:t>
            </a:r>
            <a:r>
              <a:rPr lang="vi-VN"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15</a:t>
            </a: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itchFamily="18" charset="0"/>
              </a:rPr>
              <a:t>: ẤN </a:t>
            </a:r>
            <a:r>
              <a:rPr lang="vi-VN"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Đ</a:t>
            </a:r>
            <a:r>
              <a:rPr lang="en-US" sz="400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Ộ VÀ ĐÔNG NAM Á TỪ NỬA SAU THẾ KỈ XIX ĐẾN ĐẦU THẾ KỈ XX</a:t>
            </a:r>
            <a:br>
              <a:rPr lang="en-US" dirty="0"/>
            </a:br>
            <a:br>
              <a:rPr lang="en-US" sz="44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br>
            <a:endParaRPr lang="en-US" dirty="0"/>
          </a:p>
        </p:txBody>
      </p:sp>
      <p:pic>
        <p:nvPicPr>
          <p:cNvPr id="3074" name="Picture 2" descr="Các Tôn Giáo Lớn Tại Ấn Độ - Huỳnh Kim Quang - Tôn Giáo/Triết Học - THƯ  VIỆN HOA SEN">
            <a:extLst>
              <a:ext uri="{FF2B5EF4-FFF2-40B4-BE49-F238E27FC236}">
                <a16:creationId xmlns:a16="http://schemas.microsoft.com/office/drawing/2014/main" id="{DAF6BB85-D3B4-3D78-B79C-C372507654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1198492"/>
            <a:ext cx="5136855" cy="3776963"/>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F941C9CD-2706-5A82-6132-3BDF379719C0}"/>
              </a:ext>
            </a:extLst>
          </p:cNvPr>
          <p:cNvGrpSpPr/>
          <p:nvPr/>
        </p:nvGrpSpPr>
        <p:grpSpPr>
          <a:xfrm>
            <a:off x="-1" y="1709668"/>
            <a:ext cx="6019801" cy="4995933"/>
            <a:chOff x="-1" y="1709668"/>
            <a:chExt cx="6019801" cy="4995933"/>
          </a:xfrm>
        </p:grpSpPr>
        <p:pic>
          <p:nvPicPr>
            <p:cNvPr id="9" name="Picture 8">
              <a:extLst>
                <a:ext uri="{FF2B5EF4-FFF2-40B4-BE49-F238E27FC236}">
                  <a16:creationId xmlns:a16="http://schemas.microsoft.com/office/drawing/2014/main" id="{20CED894-506E-7225-7354-3426E2A74E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709669"/>
              <a:ext cx="6019801" cy="4995932"/>
            </a:xfrm>
            <a:prstGeom prst="rect">
              <a:avLst/>
            </a:prstGeom>
          </p:spPr>
        </p:pic>
        <p:sp>
          <p:nvSpPr>
            <p:cNvPr id="12" name="TextBox 11">
              <a:extLst>
                <a:ext uri="{FF2B5EF4-FFF2-40B4-BE49-F238E27FC236}">
                  <a16:creationId xmlns:a16="http://schemas.microsoft.com/office/drawing/2014/main" id="{C613E89A-8AE0-0594-2340-21280CD1BA4B}"/>
                </a:ext>
              </a:extLst>
            </p:cNvPr>
            <p:cNvSpPr txBox="1"/>
            <p:nvPr/>
          </p:nvSpPr>
          <p:spPr>
            <a:xfrm>
              <a:off x="102753" y="1709668"/>
              <a:ext cx="3077769" cy="1764394"/>
            </a:xfrm>
            <a:prstGeom prst="rect">
              <a:avLst/>
            </a:prstGeom>
            <a:noFill/>
          </p:spPr>
          <p:txBody>
            <a:bodyPr wrap="square">
              <a:spAutoFit/>
            </a:bodyPr>
            <a:lstStyle/>
            <a:p>
              <a:pPr algn="just">
                <a:lnSpc>
                  <a:spcPct val="115000"/>
                </a:lnSpc>
                <a:spcAft>
                  <a:spcPts val="1000"/>
                </a:spcAft>
              </a:pPr>
              <a:r>
                <a:rPr lang="pt-BR" sz="2400" b="1" dirty="0">
                  <a:effectLst/>
                  <a:latin typeface="Times New Roman" panose="02020603050405020304" pitchFamily="18" charset="0"/>
                  <a:ea typeface="Calibri" panose="020F0502020204030204" pitchFamily="34" charset="0"/>
                  <a:cs typeface="Times New Roman" panose="02020603050405020304" pitchFamily="18" charset="0"/>
                </a:rPr>
                <a:t>Vì sao thực dân Phương Tây nhất là Anh và Pháp lại tranh giành Ấn Độ?</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6" name="TextBox 15">
            <a:extLst>
              <a:ext uri="{FF2B5EF4-FFF2-40B4-BE49-F238E27FC236}">
                <a16:creationId xmlns:a16="http://schemas.microsoft.com/office/drawing/2014/main" id="{361E9894-DB8A-8E2A-AA93-AAC29461BC69}"/>
              </a:ext>
            </a:extLst>
          </p:cNvPr>
          <p:cNvSpPr txBox="1"/>
          <p:nvPr/>
        </p:nvSpPr>
        <p:spPr>
          <a:xfrm>
            <a:off x="6172201" y="4975455"/>
            <a:ext cx="5910469" cy="1764394"/>
          </a:xfrm>
          <a:prstGeom prst="rect">
            <a:avLst/>
          </a:prstGeom>
          <a:solidFill>
            <a:srgbClr val="FFFF00"/>
          </a:solidFill>
        </p:spPr>
        <p:txBody>
          <a:bodyPr wrap="square">
            <a:spAutoFit/>
          </a:bodyPr>
          <a:lstStyle/>
          <a:p>
            <a:pPr marL="457200" algn="just">
              <a:lnSpc>
                <a:spcPct val="115000"/>
              </a:lnSpc>
              <a:spcAft>
                <a:spcPts val="1000"/>
              </a:spcAft>
            </a:pPr>
            <a:r>
              <a:rPr lang="pt-BR" sz="2400" dirty="0">
                <a:effectLst/>
                <a:latin typeface="Times New Roman" panose="02020603050405020304" pitchFamily="18" charset="0"/>
                <a:ea typeface="Calibri" panose="020F0502020204030204" pitchFamily="34" charset="0"/>
                <a:cs typeface="Times New Roman" panose="02020603050405020304" pitchFamily="18" charset="0"/>
              </a:rPr>
              <a:t>Ấn Độ là một quốc gia đất rộng người đông, tài nguyên thiên nhiên phong phú, có truyền thống văn hóa lâu đời =&gt; miếng mồi ngon không thể bỏ qua.</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3333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additive="base">
                                        <p:cTn id="7" dur="500" fill="hold"/>
                                        <p:tgtEl>
                                          <p:spTgt spid="1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6">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CBBD99D-51C3-E2C6-7672-556E19E7D1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734" y="881219"/>
            <a:ext cx="3201970" cy="1815882"/>
          </a:xfrm>
          <a:prstGeom prst="rect">
            <a:avLst/>
          </a:prstGeom>
        </p:spPr>
      </p:pic>
      <p:sp>
        <p:nvSpPr>
          <p:cNvPr id="9" name="TextBox 8">
            <a:extLst>
              <a:ext uri="{FF2B5EF4-FFF2-40B4-BE49-F238E27FC236}">
                <a16:creationId xmlns:a16="http://schemas.microsoft.com/office/drawing/2014/main" id="{D490FC1D-3311-69D2-857C-D33599FA53BF}"/>
              </a:ext>
            </a:extLst>
          </p:cNvPr>
          <p:cNvSpPr txBox="1"/>
          <p:nvPr/>
        </p:nvSpPr>
        <p:spPr>
          <a:xfrm>
            <a:off x="5539409" y="1146480"/>
            <a:ext cx="5671930" cy="1815882"/>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Hoạt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Chia </a:t>
            </a:r>
            <a:r>
              <a:rPr lang="en-US" sz="2800" dirty="0" err="1">
                <a:latin typeface="Times New Roman" panose="02020603050405020304" pitchFamily="18" charset="0"/>
                <a:cs typeface="Times New Roman" panose="02020603050405020304" pitchFamily="18" charset="0"/>
              </a:rPr>
              <a:t>lớp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3</a:t>
            </a:r>
          </a:p>
          <a:p>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trị</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Kinh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3: </a:t>
            </a:r>
            <a:r>
              <a:rPr lang="en-US" sz="2800" dirty="0" err="1">
                <a:latin typeface="Times New Roman" panose="02020603050405020304" pitchFamily="18" charset="0"/>
                <a:cs typeface="Times New Roman" panose="02020603050405020304" pitchFamily="18" charset="0"/>
              </a:rPr>
              <a:t>Xã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p>
        </p:txBody>
      </p:sp>
      <p:graphicFrame>
        <p:nvGraphicFramePr>
          <p:cNvPr id="10" name="Table 9">
            <a:extLst>
              <a:ext uri="{FF2B5EF4-FFF2-40B4-BE49-F238E27FC236}">
                <a16:creationId xmlns:a16="http://schemas.microsoft.com/office/drawing/2014/main" id="{0D12A022-F6A3-6B85-9110-9B6B4DEE1F99}"/>
              </a:ext>
            </a:extLst>
          </p:cNvPr>
          <p:cNvGraphicFramePr>
            <a:graphicFrameLocks noGrp="1"/>
          </p:cNvGraphicFramePr>
          <p:nvPr>
            <p:extLst>
              <p:ext uri="{D42A27DB-BD31-4B8C-83A1-F6EECF244321}">
                <p14:modId xmlns:p14="http://schemas.microsoft.com/office/powerpoint/2010/main" val="917683218"/>
              </p:ext>
            </p:extLst>
          </p:nvPr>
        </p:nvGraphicFramePr>
        <p:xfrm>
          <a:off x="1060174" y="3154017"/>
          <a:ext cx="9925880" cy="3578085"/>
        </p:xfrm>
        <a:graphic>
          <a:graphicData uri="http://schemas.openxmlformats.org/drawingml/2006/table">
            <a:tbl>
              <a:tblPr firstRow="1" firstCol="1" bandRow="1">
                <a:tableStyleId>{5C22544A-7EE6-4342-B048-85BDC9FD1C3A}</a:tableStyleId>
              </a:tblPr>
              <a:tblGrid>
                <a:gridCol w="2353656">
                  <a:extLst>
                    <a:ext uri="{9D8B030D-6E8A-4147-A177-3AD203B41FA5}">
                      <a16:colId xmlns:a16="http://schemas.microsoft.com/office/drawing/2014/main" val="611151652"/>
                    </a:ext>
                  </a:extLst>
                </a:gridCol>
                <a:gridCol w="4137502">
                  <a:extLst>
                    <a:ext uri="{9D8B030D-6E8A-4147-A177-3AD203B41FA5}">
                      <a16:colId xmlns:a16="http://schemas.microsoft.com/office/drawing/2014/main" val="4259267725"/>
                    </a:ext>
                  </a:extLst>
                </a:gridCol>
                <a:gridCol w="3434722">
                  <a:extLst>
                    <a:ext uri="{9D8B030D-6E8A-4147-A177-3AD203B41FA5}">
                      <a16:colId xmlns:a16="http://schemas.microsoft.com/office/drawing/2014/main" val="3078001979"/>
                    </a:ext>
                  </a:extLst>
                </a:gridCol>
              </a:tblGrid>
              <a:tr h="1192695">
                <a:tc>
                  <a:txBody>
                    <a:bodyPr/>
                    <a:lstStyle/>
                    <a:p>
                      <a:pPr algn="just">
                        <a:lnSpc>
                          <a:spcPct val="115000"/>
                        </a:lnSpc>
                        <a:spcAft>
                          <a:spcPts val="1000"/>
                        </a:spcAft>
                      </a:pPr>
                      <a:r>
                        <a:rPr lang="en-US" sz="2800" dirty="0" err="1">
                          <a:effectLst/>
                          <a:latin typeface="Times New Roman" panose="02020603050405020304" pitchFamily="18" charset="0"/>
                          <a:cs typeface="Times New Roman" panose="02020603050405020304" pitchFamily="18" charset="0"/>
                        </a:rPr>
                        <a:t>Nhóm</a:t>
                      </a:r>
                      <a:r>
                        <a:rPr lang="en-US" sz="2800" dirty="0">
                          <a:effectLst/>
                          <a:latin typeface="Times New Roman" panose="02020603050405020304" pitchFamily="18" charset="0"/>
                          <a:cs typeface="Times New Roman" panose="02020603050405020304" pitchFamily="18" charset="0"/>
                        </a:rPr>
                        <a:t> 1</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2800" dirty="0" err="1">
                          <a:effectLst/>
                          <a:latin typeface="Times New Roman" panose="02020603050405020304" pitchFamily="18" charset="0"/>
                          <a:cs typeface="Times New Roman" panose="02020603050405020304" pitchFamily="18" charset="0"/>
                        </a:rPr>
                        <a:t>Nhóm</a:t>
                      </a:r>
                      <a:r>
                        <a:rPr lang="en-US" sz="2800" dirty="0">
                          <a:effectLst/>
                          <a:latin typeface="Times New Roman" panose="02020603050405020304" pitchFamily="18" charset="0"/>
                          <a:cs typeface="Times New Roman" panose="02020603050405020304" pitchFamily="18" charset="0"/>
                        </a:rPr>
                        <a:t>  2</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2800" dirty="0" err="1">
                          <a:effectLst/>
                          <a:latin typeface="Times New Roman" panose="02020603050405020304" pitchFamily="18" charset="0"/>
                          <a:cs typeface="Times New Roman" panose="02020603050405020304" pitchFamily="18" charset="0"/>
                        </a:rPr>
                        <a:t>Nhóm</a:t>
                      </a:r>
                      <a:r>
                        <a:rPr lang="en-US" sz="2800" dirty="0">
                          <a:effectLst/>
                          <a:latin typeface="Times New Roman" panose="02020603050405020304" pitchFamily="18" charset="0"/>
                          <a:cs typeface="Times New Roman" panose="02020603050405020304" pitchFamily="18" charset="0"/>
                        </a:rPr>
                        <a:t> 3</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5267469"/>
                  </a:ext>
                </a:extLst>
              </a:tr>
              <a:tr h="1192695">
                <a:tc>
                  <a:txBody>
                    <a:bodyPr/>
                    <a:lstStyle/>
                    <a:p>
                      <a:pPr algn="just">
                        <a:lnSpc>
                          <a:spcPct val="115000"/>
                        </a:lnSpc>
                        <a:spcAft>
                          <a:spcPts val="1000"/>
                        </a:spcAft>
                      </a:pPr>
                      <a:r>
                        <a:rPr lang="en-US" sz="2800" dirty="0" err="1">
                          <a:effectLst/>
                          <a:latin typeface="Times New Roman" panose="02020603050405020304" pitchFamily="18" charset="0"/>
                          <a:cs typeface="Times New Roman" panose="02020603050405020304" pitchFamily="18" charset="0"/>
                        </a:rPr>
                        <a:t>Chính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trị</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2800">
                          <a:effectLst/>
                          <a:latin typeface="Times New Roman" panose="02020603050405020304" pitchFamily="18" charset="0"/>
                          <a:cs typeface="Times New Roman" panose="02020603050405020304" pitchFamily="18" charset="0"/>
                        </a:rPr>
                        <a:t>Kinh tế</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2800" dirty="0" err="1">
                          <a:effectLst/>
                          <a:latin typeface="Times New Roman" panose="02020603050405020304" pitchFamily="18" charset="0"/>
                          <a:cs typeface="Times New Roman" panose="02020603050405020304" pitchFamily="18" charset="0"/>
                        </a:rPr>
                        <a:t>Xã</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hội</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25764923"/>
                  </a:ext>
                </a:extLst>
              </a:tr>
              <a:tr h="1192695">
                <a:tc>
                  <a:txBody>
                    <a:bodyPr/>
                    <a:lstStyle/>
                    <a:p>
                      <a:pPr marL="457200" algn="just">
                        <a:lnSpc>
                          <a:spcPct val="115000"/>
                        </a:lnSpc>
                        <a:spcAft>
                          <a:spcPts val="100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457200" algn="just">
                        <a:lnSpc>
                          <a:spcPct val="115000"/>
                        </a:lnSpc>
                        <a:spcAft>
                          <a:spcPts val="100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457200" algn="just">
                        <a:lnSpc>
                          <a:spcPct val="115000"/>
                        </a:lnSpc>
                        <a:spcAft>
                          <a:spcPts val="1000"/>
                        </a:spcAft>
                      </a:pPr>
                      <a:r>
                        <a:rPr lang="en-US" sz="28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5200868"/>
                  </a:ext>
                </a:extLst>
              </a:tr>
            </a:tbl>
          </a:graphicData>
        </a:graphic>
      </p:graphicFrame>
      <p:sp>
        <p:nvSpPr>
          <p:cNvPr id="12" name="TextBox 11">
            <a:extLst>
              <a:ext uri="{FF2B5EF4-FFF2-40B4-BE49-F238E27FC236}">
                <a16:creationId xmlns:a16="http://schemas.microsoft.com/office/drawing/2014/main" id="{73A9132D-8591-D9C8-E72D-9E3E61748654}"/>
              </a:ext>
            </a:extLst>
          </p:cNvPr>
          <p:cNvSpPr txBox="1"/>
          <p:nvPr/>
        </p:nvSpPr>
        <p:spPr>
          <a:xfrm>
            <a:off x="442810" y="258420"/>
            <a:ext cx="6096000" cy="622799"/>
          </a:xfrm>
          <a:prstGeom prst="rect">
            <a:avLst/>
          </a:prstGeom>
          <a:noFill/>
        </p:spPr>
        <p:txBody>
          <a:bodyPr wrap="square">
            <a:spAutoFit/>
          </a:bodyPr>
          <a:lstStyle/>
          <a:p>
            <a:pPr algn="just">
              <a:lnSpc>
                <a:spcPct val="115000"/>
              </a:lnSpc>
              <a:spcAft>
                <a:spcPts val="1000"/>
              </a:spcAft>
            </a:pPr>
            <a:r>
              <a:rPr lang="en-US" altLang="en-US" sz="3200" b="1" dirty="0">
                <a:latin typeface="Times New Roman" panose="02020603050405020304" pitchFamily="18" charset="0"/>
                <a:cs typeface="Times New Roman" panose="02020603050405020304" pitchFamily="18" charset="0"/>
              </a:rPr>
              <a:t>1.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Ấn</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cuối</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kỉ</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XIX </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9012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CBBD99D-51C3-E2C6-7672-556E19E7D1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948" y="881219"/>
            <a:ext cx="2571354" cy="1458251"/>
          </a:xfrm>
          <a:prstGeom prst="rect">
            <a:avLst/>
          </a:prstGeom>
        </p:spPr>
      </p:pic>
      <p:sp>
        <p:nvSpPr>
          <p:cNvPr id="12" name="TextBox 11">
            <a:extLst>
              <a:ext uri="{FF2B5EF4-FFF2-40B4-BE49-F238E27FC236}">
                <a16:creationId xmlns:a16="http://schemas.microsoft.com/office/drawing/2014/main" id="{73A9132D-8591-D9C8-E72D-9E3E61748654}"/>
              </a:ext>
            </a:extLst>
          </p:cNvPr>
          <p:cNvSpPr txBox="1"/>
          <p:nvPr/>
        </p:nvSpPr>
        <p:spPr>
          <a:xfrm>
            <a:off x="442810" y="258420"/>
            <a:ext cx="6096000" cy="622799"/>
          </a:xfrm>
          <a:prstGeom prst="rect">
            <a:avLst/>
          </a:prstGeom>
          <a:noFill/>
        </p:spPr>
        <p:txBody>
          <a:bodyPr wrap="square">
            <a:spAutoFit/>
          </a:bodyPr>
          <a:lstStyle/>
          <a:p>
            <a:pPr algn="just">
              <a:lnSpc>
                <a:spcPct val="115000"/>
              </a:lnSpc>
              <a:spcAft>
                <a:spcPts val="1000"/>
              </a:spcAft>
            </a:pPr>
            <a:r>
              <a:rPr lang="en-US" altLang="en-US" sz="3200" b="1" dirty="0">
                <a:latin typeface="Times New Roman" panose="02020603050405020304" pitchFamily="18" charset="0"/>
                <a:cs typeface="Times New Roman" panose="02020603050405020304" pitchFamily="18" charset="0"/>
              </a:rPr>
              <a:t>1.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Ấn</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cuối</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kỉ</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XIX </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E2A0C24F-3AA4-5C76-B7ED-9E1F4CF5989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0"/>
            <a:ext cx="5903517" cy="634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0C30EDC3-FF06-22ED-ADE3-B5E277B42034}"/>
              </a:ext>
            </a:extLst>
          </p:cNvPr>
          <p:cNvSpPr txBox="1"/>
          <p:nvPr/>
        </p:nvSpPr>
        <p:spPr>
          <a:xfrm>
            <a:off x="752901" y="2574226"/>
            <a:ext cx="5785909" cy="3539430"/>
          </a:xfrm>
          <a:prstGeom prst="rect">
            <a:avLst/>
          </a:prstGeom>
          <a:noFill/>
        </p:spPr>
        <p:txBody>
          <a:bodyPr wrap="square">
            <a:spAutoFit/>
          </a:bodyPr>
          <a:lstStyle/>
          <a:p>
            <a:r>
              <a:rPr kumimoji="0" lang="en-US" altLang="en-US" sz="3200" b="1" i="0" u="none" strike="noStrike" cap="none" normalizeH="0" baseline="0" dirty="0" err="1">
                <a:ln>
                  <a:noFill/>
                </a:ln>
                <a:solidFill>
                  <a:schemeClr val="tx1"/>
                </a:solidFill>
                <a:effectLst/>
                <a:latin typeface="Times New Roman" panose="02020603050405020304" pitchFamily="18" charset="0"/>
                <a:ea typeface="Times New Roman (Body CS)"/>
                <a:cs typeface="Times New Roman" panose="02020603050405020304" pitchFamily="18" charset="0"/>
              </a:rPr>
              <a:t>Nhóm</a:t>
            </a:r>
            <a:r>
              <a:rPr kumimoji="0" lang="en-US" altLang="en-US" sz="3200" b="1" i="0" u="none" strike="noStrike" cap="none" normalizeH="0" baseline="0" dirty="0">
                <a:ln>
                  <a:noFill/>
                </a:ln>
                <a:solidFill>
                  <a:schemeClr val="tx1"/>
                </a:solidFill>
                <a:effectLst/>
                <a:latin typeface="Times New Roman" panose="02020603050405020304" pitchFamily="18" charset="0"/>
                <a:ea typeface="Times New Roman (Body CS)"/>
                <a:cs typeface="Times New Roman" panose="02020603050405020304" pitchFamily="18" charset="0"/>
              </a:rPr>
              <a:t> 1: </a:t>
            </a:r>
            <a:r>
              <a:rPr kumimoji="0" lang="en-US" altLang="en-US" sz="3200" b="0" i="0" u="none" strike="noStrike" cap="none" normalizeH="0" baseline="0" dirty="0" err="1">
                <a:ln>
                  <a:noFill/>
                </a:ln>
                <a:solidFill>
                  <a:srgbClr val="FF0000"/>
                </a:solidFill>
                <a:effectLst/>
                <a:latin typeface="Times New Roman" panose="02020603050405020304" pitchFamily="18" charset="0"/>
                <a:ea typeface="Times New Roman (Body CS)"/>
                <a:cs typeface="Times New Roman" panose="02020603050405020304" pitchFamily="18" charset="0"/>
              </a:rPr>
              <a:t>Chính</a:t>
            </a:r>
            <a:r>
              <a:rPr kumimoji="0" lang="en-US" altLang="en-US" sz="3200" b="0" i="0" u="none" strike="noStrike" cap="none" normalizeH="0" baseline="0" dirty="0">
                <a:ln>
                  <a:noFill/>
                </a:ln>
                <a:solidFill>
                  <a:srgbClr val="FF0000"/>
                </a:solidFill>
                <a:effectLst/>
                <a:latin typeface="Times New Roman" panose="02020603050405020304" pitchFamily="18" charset="0"/>
                <a:ea typeface="Times New Roman (Body CS)"/>
                <a:cs typeface="Times New Roman" panose="02020603050405020304" pitchFamily="18" charset="0"/>
              </a:rPr>
              <a:t> </a:t>
            </a:r>
            <a:r>
              <a:rPr kumimoji="0" lang="en-US" altLang="en-US" sz="3200" b="0" i="0" u="none" strike="noStrike" cap="none" normalizeH="0" baseline="0" dirty="0" err="1">
                <a:ln>
                  <a:noFill/>
                </a:ln>
                <a:solidFill>
                  <a:srgbClr val="FF0000"/>
                </a:solidFill>
                <a:effectLst/>
                <a:latin typeface="Times New Roman" panose="02020603050405020304" pitchFamily="18" charset="0"/>
                <a:ea typeface="Times New Roman (Body CS)"/>
                <a:cs typeface="Times New Roman" panose="02020603050405020304" pitchFamily="18" charset="0"/>
              </a:rPr>
              <a:t>trị</a:t>
            </a:r>
            <a:endParaRPr kumimoji="0" lang="en-US" altLang="en-US" sz="3200" b="0" i="0" u="none" strike="noStrike" cap="none" normalizeH="0" baseline="0" dirty="0">
              <a:ln>
                <a:noFill/>
              </a:ln>
              <a:solidFill>
                <a:srgbClr val="FF0000"/>
              </a:solidFill>
              <a:effectLst/>
              <a:latin typeface="Times New Roman" panose="02020603050405020304" pitchFamily="18" charset="0"/>
              <a:ea typeface="Times New Roman (Body CS)"/>
              <a:cs typeface="Times New Roman" panose="02020603050405020304" pitchFamily="18" charset="0"/>
            </a:endParaRPr>
          </a:p>
          <a:p>
            <a:r>
              <a:rPr lang="en-US" altLang="en-US" sz="3200" dirty="0" err="1">
                <a:latin typeface="Times New Roman" panose="02020603050405020304" pitchFamily="18" charset="0"/>
                <a:cs typeface="Times New Roman" panose="02020603050405020304" pitchFamily="18" charset="0"/>
              </a:rPr>
              <a:t>Trực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tiếp</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cai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trị</a:t>
            </a:r>
            <a:endParaRPr lang="en-US" altLang="en-US" sz="3200" dirty="0">
              <a:latin typeface="Times New Roman" panose="02020603050405020304" pitchFamily="18" charset="0"/>
              <a:cs typeface="Times New Roman" panose="02020603050405020304" pitchFamily="18" charset="0"/>
            </a:endParaRPr>
          </a:p>
          <a:p>
            <a:r>
              <a:rPr lang="en-US" altLang="en-US" sz="3200" dirty="0" err="1">
                <a:latin typeface="Times New Roman" panose="02020603050405020304" pitchFamily="18" charset="0"/>
                <a:cs typeface="Times New Roman" panose="02020603050405020304" pitchFamily="18" charset="0"/>
              </a:rPr>
              <a:t>Thực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hiện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chính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sách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nhượng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bộ</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tầng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lớp</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trên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của</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phong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kiến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bản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xứ</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biến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thành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tay</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sai</a:t>
            </a:r>
            <a:r>
              <a:rPr lang="en-US" altLang="en-US" sz="3200" dirty="0">
                <a:latin typeface="Times New Roman" panose="02020603050405020304" pitchFamily="18" charset="0"/>
                <a:cs typeface="Times New Roman" panose="02020603050405020304" pitchFamily="18" charset="0"/>
              </a:rPr>
              <a:t>.</a:t>
            </a:r>
            <a:endParaRPr kumimoji="0" lang="vi-VN" altLang="en-US" sz="3200" b="0" i="0" u="none" strike="noStrike" cap="none" normalizeH="0" baseline="0" dirty="0">
              <a:ln>
                <a:noFill/>
              </a:ln>
              <a:solidFill>
                <a:srgbClr val="FF0000"/>
              </a:solidFill>
              <a:effectLst/>
              <a:latin typeface="Times New Roman" panose="02020603050405020304" pitchFamily="18" charset="0"/>
              <a:ea typeface="Times New Roman (Body CS)"/>
              <a:cs typeface="Times New Roman" panose="02020603050405020304" pitchFamily="18" charset="0"/>
            </a:endParaRPr>
          </a:p>
          <a:p>
            <a:r>
              <a:rPr lang="en-US" altLang="en-US" sz="3200" dirty="0" err="1">
                <a:latin typeface="Times New Roman" panose="02020603050405020304" pitchFamily="18" charset="0"/>
                <a:cs typeface="Times New Roman" panose="02020603050405020304" pitchFamily="18" charset="0"/>
              </a:rPr>
              <a:t>Khơi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sâu</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sự</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khác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biệt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về</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chủng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tộc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và</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tôn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giáo</a:t>
            </a:r>
            <a:r>
              <a:rPr lang="en-US" altLang="en-US" sz="3200" dirty="0">
                <a:latin typeface="Times New Roman" panose="02020603050405020304" pitchFamily="18" charset="0"/>
                <a:cs typeface="Times New Roman" panose="02020603050405020304" pitchFamily="18" charset="0"/>
              </a:rPr>
              <a:t> ở </a:t>
            </a:r>
            <a:r>
              <a:rPr lang="en-US" altLang="en-US" sz="3200" dirty="0" err="1">
                <a:latin typeface="Times New Roman" panose="02020603050405020304" pitchFamily="18" charset="0"/>
                <a:cs typeface="Times New Roman" panose="02020603050405020304" pitchFamily="18" charset="0"/>
              </a:rPr>
              <a:t>Ấn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Độ</a:t>
            </a:r>
            <a:r>
              <a:rPr lang="en-US" altLang="en-US" sz="320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7349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CBBD99D-51C3-E2C6-7672-556E19E7D1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948" y="881219"/>
            <a:ext cx="2571354" cy="1458251"/>
          </a:xfrm>
          <a:prstGeom prst="rect">
            <a:avLst/>
          </a:prstGeom>
        </p:spPr>
      </p:pic>
      <p:sp>
        <p:nvSpPr>
          <p:cNvPr id="12" name="TextBox 11">
            <a:extLst>
              <a:ext uri="{FF2B5EF4-FFF2-40B4-BE49-F238E27FC236}">
                <a16:creationId xmlns:a16="http://schemas.microsoft.com/office/drawing/2014/main" id="{73A9132D-8591-D9C8-E72D-9E3E61748654}"/>
              </a:ext>
            </a:extLst>
          </p:cNvPr>
          <p:cNvSpPr txBox="1"/>
          <p:nvPr/>
        </p:nvSpPr>
        <p:spPr>
          <a:xfrm>
            <a:off x="442810" y="258420"/>
            <a:ext cx="6096000" cy="622799"/>
          </a:xfrm>
          <a:prstGeom prst="rect">
            <a:avLst/>
          </a:prstGeom>
          <a:noFill/>
        </p:spPr>
        <p:txBody>
          <a:bodyPr wrap="square">
            <a:spAutoFit/>
          </a:bodyPr>
          <a:lstStyle/>
          <a:p>
            <a:pPr algn="just">
              <a:lnSpc>
                <a:spcPct val="115000"/>
              </a:lnSpc>
              <a:spcAft>
                <a:spcPts val="1000"/>
              </a:spcAft>
            </a:pPr>
            <a:r>
              <a:rPr lang="en-US" altLang="en-US" sz="3200" b="1" dirty="0">
                <a:latin typeface="Times New Roman" panose="02020603050405020304" pitchFamily="18" charset="0"/>
                <a:cs typeface="Times New Roman" panose="02020603050405020304" pitchFamily="18" charset="0"/>
              </a:rPr>
              <a:t>1.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Ấn</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cuối</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kỉ</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XIX </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0C30EDC3-FF06-22ED-ADE3-B5E277B42034}"/>
              </a:ext>
            </a:extLst>
          </p:cNvPr>
          <p:cNvSpPr txBox="1"/>
          <p:nvPr/>
        </p:nvSpPr>
        <p:spPr>
          <a:xfrm>
            <a:off x="442810" y="2468064"/>
            <a:ext cx="4637965" cy="3508717"/>
          </a:xfrm>
          <a:prstGeom prst="rect">
            <a:avLst/>
          </a:prstGeom>
          <a:noFill/>
        </p:spPr>
        <p:txBody>
          <a:bodyPr wrap="square">
            <a:spAutoFit/>
          </a:bodyPr>
          <a:lstStyle/>
          <a:p>
            <a:r>
              <a:rPr kumimoji="0" lang="en-US" altLang="en-US" sz="3200" b="1" i="0" u="none" strike="noStrike" cap="none" normalizeH="0" baseline="0" dirty="0" err="1">
                <a:ln>
                  <a:noFill/>
                </a:ln>
                <a:solidFill>
                  <a:schemeClr val="tx1"/>
                </a:solidFill>
                <a:effectLst/>
                <a:latin typeface="Times New Roman" panose="02020603050405020304" pitchFamily="18" charset="0"/>
                <a:ea typeface="Times New Roman (Body CS)"/>
                <a:cs typeface="Times New Roman" panose="02020603050405020304" pitchFamily="18" charset="0"/>
              </a:rPr>
              <a:t>Nhóm</a:t>
            </a:r>
            <a:r>
              <a:rPr kumimoji="0" lang="en-US" altLang="en-US" sz="3200" b="1" i="0" u="none" strike="noStrike" cap="none" normalizeH="0" baseline="0" dirty="0">
                <a:ln>
                  <a:noFill/>
                </a:ln>
                <a:solidFill>
                  <a:schemeClr val="tx1"/>
                </a:solidFill>
                <a:effectLst/>
                <a:latin typeface="Times New Roman" panose="02020603050405020304" pitchFamily="18" charset="0"/>
                <a:ea typeface="Times New Roman (Body CS)"/>
                <a:cs typeface="Times New Roman" panose="02020603050405020304" pitchFamily="18" charset="0"/>
              </a:rPr>
              <a:t> 2: </a:t>
            </a:r>
            <a:r>
              <a:rPr kumimoji="0" lang="en-US" altLang="en-US" sz="3200" b="0" i="0" u="none" strike="noStrike" cap="none" normalizeH="0" baseline="0" dirty="0" err="1">
                <a:ln>
                  <a:noFill/>
                </a:ln>
                <a:solidFill>
                  <a:srgbClr val="FF0000"/>
                </a:solidFill>
                <a:effectLst/>
                <a:latin typeface="Times New Roman" panose="02020603050405020304" pitchFamily="18" charset="0"/>
                <a:ea typeface="Times New Roman (Body CS)"/>
                <a:cs typeface="Times New Roman (Body CS)"/>
              </a:rPr>
              <a:t>Kinh</a:t>
            </a:r>
            <a:r>
              <a:rPr kumimoji="0" lang="en-US" altLang="en-US" sz="3200" b="0" i="0" u="none" strike="noStrike" cap="none" normalizeH="0" baseline="0" dirty="0">
                <a:ln>
                  <a:noFill/>
                </a:ln>
                <a:solidFill>
                  <a:srgbClr val="FF0000"/>
                </a:solidFill>
                <a:effectLst/>
                <a:latin typeface="Times New Roman" panose="02020603050405020304" pitchFamily="18" charset="0"/>
                <a:ea typeface="Times New Roman (Body CS)"/>
                <a:cs typeface="Times New Roman (Body CS)"/>
              </a:rPr>
              <a:t> </a:t>
            </a:r>
            <a:r>
              <a:rPr kumimoji="0" lang="en-US" altLang="en-US" sz="3200" b="0" i="0" u="none" strike="noStrike" cap="none" normalizeH="0" baseline="0" dirty="0" err="1">
                <a:ln>
                  <a:noFill/>
                </a:ln>
                <a:solidFill>
                  <a:srgbClr val="FF0000"/>
                </a:solidFill>
                <a:effectLst/>
                <a:latin typeface="Times New Roman" panose="02020603050405020304" pitchFamily="18" charset="0"/>
                <a:ea typeface="Times New Roman (Body CS)"/>
                <a:cs typeface="Times New Roman (Body CS)"/>
              </a:rPr>
              <a:t>tế</a:t>
            </a:r>
            <a:endParaRPr kumimoji="0" lang="en-US" altLang="en-US" sz="3200" b="0" i="0" u="none" strike="noStrike" cap="none" normalizeH="0" baseline="0" dirty="0">
              <a:ln>
                <a:noFill/>
              </a:ln>
              <a:solidFill>
                <a:srgbClr val="FF0000"/>
              </a:solidFill>
              <a:effectLst/>
              <a:latin typeface="Times New Roman" panose="02020603050405020304" pitchFamily="18" charset="0"/>
              <a:ea typeface="Times New Roman (Body CS)"/>
              <a:cs typeface="Times New Roman" panose="02020603050405020304" pitchFamily="18" charset="0"/>
            </a:endParaRPr>
          </a:p>
          <a:p>
            <a:pPr>
              <a:lnSpc>
                <a:spcPct val="115000"/>
              </a:lnSpc>
              <a:spcAft>
                <a:spcPts val="1000"/>
              </a:spcAft>
            </a:pPr>
            <a:r>
              <a:rPr lang="en-US" sz="3200" dirty="0" err="1">
                <a:effectLst/>
                <a:latin typeface="Times New Roman" panose="02020603050405020304" pitchFamily="18" charset="0"/>
                <a:cs typeface="Times New Roman" panose="02020603050405020304" pitchFamily="18" charset="0"/>
              </a:rPr>
              <a:t>Cướp</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đoạt</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ruộng</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đất</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lập</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đồn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điền</a:t>
            </a:r>
            <a:r>
              <a:rPr lang="en-US" sz="3200" dirty="0">
                <a:effectLst/>
                <a:latin typeface="Times New Roman" panose="02020603050405020304" pitchFamily="18" charset="0"/>
                <a:cs typeface="Times New Roman" panose="02020603050405020304" pitchFamily="18" charset="0"/>
              </a:rPr>
              <a:t>.</a:t>
            </a:r>
          </a:p>
          <a:p>
            <a:pPr>
              <a:lnSpc>
                <a:spcPct val="115000"/>
              </a:lnSpc>
              <a:spcAft>
                <a:spcPts val="1000"/>
              </a:spcAft>
            </a:pP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Khai</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thác</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mỏ</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phát</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triển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công</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nghiệp</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chế</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biến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mở</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mang</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giao</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thông</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vận</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tải</a:t>
            </a:r>
            <a:r>
              <a:rPr lang="en-US" altLang="en-US" sz="320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A6889B49-E495-080F-3EEE-7BDDDA67C483}"/>
              </a:ext>
            </a:extLst>
          </p:cNvPr>
          <p:cNvPicPr>
            <a:picLocks noChangeAspect="1"/>
          </p:cNvPicPr>
          <p:nvPr/>
        </p:nvPicPr>
        <p:blipFill>
          <a:blip r:embed="rId3"/>
          <a:stretch>
            <a:fillRect/>
          </a:stretch>
        </p:blipFill>
        <p:spPr>
          <a:xfrm>
            <a:off x="5080775" y="26800"/>
            <a:ext cx="7111225" cy="6831199"/>
          </a:xfrm>
          <a:prstGeom prst="rect">
            <a:avLst/>
          </a:prstGeom>
        </p:spPr>
      </p:pic>
    </p:spTree>
    <p:extLst>
      <p:ext uri="{BB962C8B-B14F-4D97-AF65-F5344CB8AC3E}">
        <p14:creationId xmlns:p14="http://schemas.microsoft.com/office/powerpoint/2010/main" val="36833309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488</TotalTime>
  <Words>2359</Words>
  <Application>Microsoft Office PowerPoint</Application>
  <PresentationFormat>Widescreen</PresentationFormat>
  <Paragraphs>175</Paragraphs>
  <Slides>32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Calibri Light</vt:lpstr>
      <vt:lpstr>Times New Roman</vt:lpstr>
      <vt:lpstr>Office Theme</vt:lpstr>
      <vt:lpstr>PowerPoint Presentation</vt:lpstr>
      <vt:lpstr>PowerPoint Presentation</vt:lpstr>
      <vt:lpstr>PowerPoint Presentation</vt:lpstr>
      <vt:lpstr>BÀI 15: ẤN ĐỘ VÀ ĐÔNG NAM Á TỪ NỬA SAU THẾ KỈ XIX ĐẾN ĐẦU THẾ KỈ XX  </vt:lpstr>
      <vt:lpstr>BÀI 15: ẤN ĐỘ VÀ ĐÔNG NAM Á TỪ NỬA SAU THẾ KỈ XIX ĐẾN ĐẦU THẾ KỈ XX  </vt:lpstr>
      <vt:lpstr>BÀI 15: ẤN ĐỘ VÀ ĐÔNG NAM Á TỪ NỬA SAU THẾ KỈ XIX ĐẾN ĐẦU THẾ KỈ XX  </vt:lpstr>
      <vt:lpstr>PowerPoint Presentation</vt:lpstr>
      <vt:lpstr>PowerPoint Presentation</vt:lpstr>
      <vt:lpstr>PowerPoint Presentation</vt:lpstr>
      <vt:lpstr>PowerPoint Presentation</vt:lpstr>
      <vt:lpstr>PowerPoint Presentation</vt:lpstr>
      <vt:lpstr>Tiết 37,38:BÀI 15: ẤN ĐỘ VÀ ĐÔNG NAM Á TỪ NỬA SAU THẾ KỈ XIX ĐẾN ĐẦU THẾ KỈ XX  </vt:lpstr>
      <vt:lpstr>Tiết 37,38:BÀI 15: ẤN ĐỘ VÀ ĐÔNG NAM Á TỪ NỬA SAU THẾ KỈ XIX ĐẾN ĐẦU THẾ KỈ XX  </vt:lpstr>
      <vt:lpstr>Tiết 37,38:BÀI 15: ẤN ĐỘ VÀ ĐÔNG NAM Á TỪ NỬA SAU THẾ KỈ XIX ĐẾN ĐẦU THẾ KỈ XX  </vt:lpstr>
      <vt:lpstr>Tiết 37,38:BÀI 15: ẤN ĐỘ VÀ ĐÔNG NAM Á TỪ NỬA SAU THẾ KỈ XIX ĐẾN ĐẦU THẾ KỈ XX  </vt:lpstr>
      <vt:lpstr>Tiết 37,38:BÀI 15: ẤN ĐỘ VÀ ĐÔNG NAM Á TỪ NỬA SAU THẾ KỈ XIX ĐẾN ĐẦU THẾ KỈ XX  </vt:lpstr>
      <vt:lpstr>Tiết 37,38:BÀI 15: ẤN ĐỘ VÀ ĐÔNG NAM Á TỪ NỬA SAU THẾ KỈ XIX ĐẾN ĐẦU THẾ KỈ XX  </vt:lpstr>
      <vt:lpstr>Tiết 37,38:BÀI 15: ẤN ĐỘ VÀ ĐÔNG NAM Á TỪ NỬA SAU THẾ KỈ XIX ĐẾN ĐẦU THẾ KỈ XX  </vt:lpstr>
      <vt:lpstr>Tiết 37,38:BÀI 15: ẤN ĐỘ VÀ ĐÔNG NAM Á TỪ NỬA SAU THẾ KỈ XIX ĐẾN ĐẦU THẾ KỈ XX  </vt:lpstr>
      <vt:lpstr>Tiết 37,38:BÀI 15: ẤN ĐỘ VÀ ĐÔNG NAM Á TỪ NỬA SAU THẾ KỈ XIX ĐẾN ĐẦU THẾ KỈ XX  </vt:lpstr>
      <vt:lpstr>Tiết 37,38:BÀI 15: ẤN ĐỘ VÀ ĐÔNG NAM Á TỪ NỬA SAU THẾ KỈ XIX ĐẾN ĐẦU THẾ KỈ XX  </vt:lpstr>
      <vt:lpstr>Tiết 37,38:BÀI 15: ẤN ĐỘ VÀ ĐÔNG NAM Á TỪ NỬA SAU THẾ KỈ XIX ĐẾN ĐẦU THẾ KỈ XX  </vt:lpstr>
      <vt:lpstr>Tiết 37,38:BÀI 15: ẤN ĐỘ VÀ ĐÔNG NAM Á TỪ NỬA SAU THẾ KỈ XIX ĐẾN ĐẦU THẾ KỈ XX  </vt:lpstr>
      <vt:lpstr>Tiết 37,38:BÀI 15: ẤN ĐỘ VÀ ĐÔNG NAM Á TỪ NỬA SAU THẾ KỈ XIX ĐẾN ĐẦU THẾ KỈ XX  </vt:lpstr>
      <vt:lpstr>Tiết 37,38:BÀI 15: ẤN ĐỘ VÀ ĐÔNG NAM Á TỪ NỬA SAU THẾ KỈ XIX ĐẾN ĐẦU THẾ KỈ XX  </vt:lpstr>
      <vt:lpstr>Tiết 37,38:BÀI 15: ẤN ĐỘ VÀ ĐÔNG NAM Á TỪ NỬA SAU THẾ KỈ XIX ĐẾN ĐẦU THẾ KỈ XX  </vt:lpstr>
      <vt:lpstr>Tiết 37,38:BÀI 15: ẤN ĐỘ VÀ ĐÔNG NAM Á TỪ NỬA SAU THẾ KỈ XIX ĐẾN ĐẦU THẾ KỈ XX  </vt:lpstr>
      <vt:lpstr>Tiết 37,38:BÀI 15: ẤN ĐỘ VÀ ĐÔNG NAM Á TỪ NỬA SAU THẾ KỈ XIX ĐẾN ĐẦU THẾ KỈ XX  </vt:lpstr>
      <vt:lpstr>Tiết 37,38:BÀI 15: ẤN ĐỘ VÀ ĐÔNG NAM Á TỪ NỬA SAU THẾ KỈ XIX ĐẾN ĐẦU THẾ KỈ XX  </vt:lpstr>
      <vt:lpstr>Tiết 37,38:BÀI 15: ẤN ĐỘ VÀ ĐÔNG NAM Á TỪ NỬA SAU THẾ KỈ XIX ĐẾN ĐẦU THẾ KỈ XX  </vt:lpstr>
      <vt:lpstr>Tiết 37,38:BÀI 15: ẤN ĐỘ VÀ ĐÔNG NAM Á TỪ NỬA SAU THẾ KỈ XIX ĐẾN ĐẦU THẾ KỈ XX  </vt:lpstr>
      <vt:lpstr>Tiết 37,38:BÀI 15: ẤN ĐỘ VÀ ĐÔNG NAM Á TỪ NỬA SAU THẾ KỈ XIX ĐẾN ĐẦU THẾ KỈ XX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do cuc</cp:lastModifiedBy>
  <cp:revision>10</cp:revision>
  <dcterms:created xsi:type="dcterms:W3CDTF">2023-07-29T15:41:17Z</dcterms:created>
  <dcterms:modified xsi:type="dcterms:W3CDTF">2024-02-23T03:56:03Z</dcterms:modified>
</cp:coreProperties>
</file>