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6330" r:id="rId3"/>
    <p:sldId id="379" r:id="rId4"/>
    <p:sldId id="846" r:id="rId5"/>
    <p:sldId id="847" r:id="rId6"/>
    <p:sldId id="851" r:id="rId7"/>
    <p:sldId id="852" r:id="rId8"/>
    <p:sldId id="6292" r:id="rId9"/>
    <p:sldId id="6198" r:id="rId10"/>
    <p:sldId id="6331" r:id="rId11"/>
    <p:sldId id="6294" r:id="rId12"/>
    <p:sldId id="6297" r:id="rId13"/>
    <p:sldId id="6299" r:id="rId14"/>
    <p:sldId id="6303" r:id="rId15"/>
    <p:sldId id="6332" r:id="rId16"/>
    <p:sldId id="6308" r:id="rId17"/>
    <p:sldId id="6306" r:id="rId18"/>
    <p:sldId id="6336" r:id="rId19"/>
    <p:sldId id="6335" r:id="rId20"/>
    <p:sldId id="6337" r:id="rId21"/>
    <p:sldId id="6302" r:id="rId22"/>
    <p:sldId id="320" r:id="rId23"/>
    <p:sldId id="6325" r:id="rId24"/>
    <p:sldId id="6323" r:id="rId25"/>
    <p:sldId id="330" r:id="rId26"/>
    <p:sldId id="329" r:id="rId27"/>
    <p:sldId id="331" r:id="rId28"/>
    <p:sldId id="332" r:id="rId29"/>
    <p:sldId id="334" r:id="rId30"/>
    <p:sldId id="6324" r:id="rId31"/>
    <p:sldId id="6264" r:id="rId32"/>
    <p:sldId id="265" r:id="rId33"/>
    <p:sldId id="6270" r:id="rId34"/>
    <p:sldId id="856" r:id="rId35"/>
    <p:sldId id="872" r:id="rId36"/>
    <p:sldId id="85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5F573"/>
    <a:srgbClr val="F7F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07099FFC-A0CD-493E-9F7A-0DFE7E169683}"/>
    <pc:docChg chg="modSld">
      <pc:chgData name="do cuc" userId="641c28c5d13577cf" providerId="LiveId" clId="{07099FFC-A0CD-493E-9F7A-0DFE7E169683}" dt="2024-02-15T14:21:00.610" v="0" actId="1036"/>
      <pc:docMkLst>
        <pc:docMk/>
      </pc:docMkLst>
      <pc:sldChg chg="modSp mod">
        <pc:chgData name="do cuc" userId="641c28c5d13577cf" providerId="LiveId" clId="{07099FFC-A0CD-493E-9F7A-0DFE7E169683}" dt="2024-02-15T14:21:00.610" v="0" actId="1036"/>
        <pc:sldMkLst>
          <pc:docMk/>
          <pc:sldMk cId="3038340987" sldId="6331"/>
        </pc:sldMkLst>
        <pc:picChg chg="mod">
          <ac:chgData name="do cuc" userId="641c28c5d13577cf" providerId="LiveId" clId="{07099FFC-A0CD-493E-9F7A-0DFE7E169683}" dt="2024-02-15T14:21:00.610" v="0" actId="1036"/>
          <ac:picMkLst>
            <pc:docMk/>
            <pc:sldMk cId="3038340987" sldId="6331"/>
            <ac:picMk id="7" creationId="{4984C528-208F-3899-29A5-1AD97637DE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6842C-D5F8-44B2-9C21-8391A55A5610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3574F-584E-4757-AC80-A20A6055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7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5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119432094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119432094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GV có thể gợi ý thêm nếu HS gặp khó khăn: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80340" algn="l"/>
                <a:tab pos="450215" algn="l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Liên hệ kiến thức đã học về các thành phần tự nhiên như khí hậu, sông ngòi, đất.</a:t>
            </a:r>
            <a:endParaRPr lang="en-US" sz="180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80340" algn="l"/>
                <a:tab pos="450215" algn="l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Quan sát các tên các luồng sinh vật để tìm ra nguyên nhân làm cho sinh vật nước ta phong  phú, đa dạng.</a:t>
            </a:r>
            <a:endParaRPr lang="en-US" sz="1800">
              <a:effectLst/>
              <a:latin typeface="Noto Sans Symbols"/>
              <a:ea typeface="Noto Sans Symbols"/>
              <a:cs typeface="Noto Sans Symbol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7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en-US"/>
              <a:t>NGOÀI RA DO TAC DONG CUA CON NGUOI</a:t>
            </a:r>
            <a:r>
              <a:rPr lang="vi-VN"/>
              <a:t>/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+ Môi trường sống của Việt Nam thuận lợi: Ánh sáng dồi dào, nhiệt độ cao;  mưa nhiều, độ ẩm lớn; tầng đất sâu, dày, vụn bở…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+ Nhiều luồng sinh vật di cư tới.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6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+ Tác động của con người.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87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nam và nữ xếp thành 2 hàng dọc trước bảng ở 2 đầu bảng (lưu ý quản lí sao cho HS không nhìn nhau hoặc gọi các đại diện ngẫu nhiên trong mỗi nhóm ra tranh tài bằng cách quay bút hoặc Random)</a:t>
            </a:r>
          </a:p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vòng 3 phút, thay phiên nhau ghi tên các cây trồng quan trọng, các sản phẩm nông nghiệp của quận/huyện/tỉnh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&gt;&gt;&gt; Kết thúc trò chơi, HS đếm chéo kết quả của nhau. GV yêu cầu HS tổng kết và cho biết: Sinh vật ở quận (huyện)……thuộc hệ sinh thái nào?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44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35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SỐ ĐỂ TỚI CÂU HỎI (HS được chọn số bất kì)</a:t>
            </a:r>
          </a:p>
          <a:p>
            <a:r>
              <a:rPr lang="en-US"/>
              <a:t>TẠI SLIDE CÂU HỎI, CLICK VÀO HÌNH Ở GÓC ĐỂ QUAY VỀ SLIDE NÀY</a:t>
            </a:r>
          </a:p>
          <a:p>
            <a:r>
              <a:rPr lang="en-US"/>
              <a:t>KHI CHƠI XONG CLICK VÀO MẶT TRỜI ĐỂ ĐI TỚI VẬN DỤNG</a:t>
            </a:r>
          </a:p>
        </p:txBody>
      </p:sp>
    </p:spTree>
    <p:extLst>
      <p:ext uri="{BB962C8B-B14F-4D97-AF65-F5344CB8AC3E}">
        <p14:creationId xmlns:p14="http://schemas.microsoft.com/office/powerpoint/2010/main" val="124606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đáp án ABC để ra kết quả</a:t>
            </a:r>
          </a:p>
          <a:p>
            <a:r>
              <a:rPr lang="en-US"/>
              <a:t>GV tặng HS 1 sticker cho câu trả lời đúng</a:t>
            </a:r>
          </a:p>
          <a:p>
            <a:r>
              <a:rPr lang="en-US"/>
              <a:t>GV ghi điểm lên bảng cho đội chơi</a:t>
            </a:r>
          </a:p>
          <a:p>
            <a:r>
              <a:rPr lang="en-US"/>
              <a:t>Click vào hình màu tím để quay lại chơi game tiếp</a:t>
            </a:r>
          </a:p>
        </p:txBody>
      </p:sp>
    </p:spTree>
    <p:extLst>
      <p:ext uri="{BB962C8B-B14F-4D97-AF65-F5344CB8AC3E}">
        <p14:creationId xmlns:p14="http://schemas.microsoft.com/office/powerpoint/2010/main" val="3872137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đáp án ABC để ra kết quả</a:t>
            </a:r>
          </a:p>
          <a:p>
            <a:r>
              <a:rPr lang="en-US"/>
              <a:t>GV tặng HS 1 sticker cho câu trả lời đúng</a:t>
            </a:r>
          </a:p>
          <a:p>
            <a:r>
              <a:rPr lang="en-US"/>
              <a:t>Click vào hình màu tím để quay lại chơi game tiếp</a:t>
            </a:r>
          </a:p>
        </p:txBody>
      </p:sp>
    </p:spTree>
    <p:extLst>
      <p:ext uri="{BB962C8B-B14F-4D97-AF65-F5344CB8AC3E}">
        <p14:creationId xmlns:p14="http://schemas.microsoft.com/office/powerpoint/2010/main" val="600007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đáp án ABC để ra kết quả</a:t>
            </a:r>
          </a:p>
          <a:p>
            <a:r>
              <a:rPr lang="en-US"/>
              <a:t>GV tặng HS 1 sticker/kẹo cho câu trả lời đúng</a:t>
            </a:r>
          </a:p>
          <a:p>
            <a:r>
              <a:rPr lang="en-US"/>
              <a:t>Click vào hình màu tím để quay lại chơi game tiếp</a:t>
            </a:r>
          </a:p>
        </p:txBody>
      </p:sp>
    </p:spTree>
    <p:extLst>
      <p:ext uri="{BB962C8B-B14F-4D97-AF65-F5344CB8AC3E}">
        <p14:creationId xmlns:p14="http://schemas.microsoft.com/office/powerpoint/2010/main" val="423530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1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đáp án ABC để ra kết quả</a:t>
            </a:r>
          </a:p>
          <a:p>
            <a:r>
              <a:rPr lang="en-US"/>
              <a:t>GV tặng HS 1 sticker/kẹo cho câu trả lời đúng</a:t>
            </a:r>
          </a:p>
          <a:p>
            <a:r>
              <a:rPr lang="en-US"/>
              <a:t>Click vào hình màu tím để quay lại chơi game tiếp</a:t>
            </a:r>
          </a:p>
        </p:txBody>
      </p:sp>
    </p:spTree>
    <p:extLst>
      <p:ext uri="{BB962C8B-B14F-4D97-AF65-F5344CB8AC3E}">
        <p14:creationId xmlns:p14="http://schemas.microsoft.com/office/powerpoint/2010/main" val="3357649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5CCE3-4C2B-473B-A299-ABBCF5B278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7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73793C2-3F8A-470D-8DF0-606BD11BC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41ED398-3CFD-49E2-9670-8A1C0FAEC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56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altLang="en-US"/>
              <a:t>Xong 10p xem đáp án, hs chấm chéo kết quả/</a:t>
            </a: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 tên các loại cây/con được nhắc đến trong các hình đánh số từ 1-10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+ Loài nào em biết, loài nào không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+ Từ phát hiện này, em có nhận xét gì về sinh vật nước ta?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4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8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3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31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574F-584E-4757-AC80-A20A605503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2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4371-A5E0-A465-0A9D-F2C63F180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9DB36-D4A5-D7EE-542A-E43565092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6AA1C-87C6-CE92-4987-7180A5E6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535E-CFA5-3BFF-A313-F25843A8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A9E13-2BF3-B4DA-6311-615D0D32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A660D-CE55-0925-87AC-23ED0E088B2B}"/>
              </a:ext>
            </a:extLst>
          </p:cNvPr>
          <p:cNvSpPr txBox="1"/>
          <p:nvPr userDrawn="1"/>
        </p:nvSpPr>
        <p:spPr>
          <a:xfrm>
            <a:off x="2247900" y="6858000"/>
            <a:ext cx="983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#9Slide05 Fourth Medium" panose="00000600000000000000" pitchFamily="2" charset="0"/>
                <a:cs typeface="#9Slide03 Arima Madurai ExtraLi" panose="00000300000000000000" pitchFamily="2" charset="0"/>
              </a:rPr>
              <a:t>Kho giáo án PPT Địa lí -Lê Chinh- 0982.276.629</a:t>
            </a:r>
          </a:p>
          <a:p>
            <a:r>
              <a:rPr lang="en-US" sz="3600">
                <a:solidFill>
                  <a:srgbClr val="FF0000"/>
                </a:solidFill>
                <a:latin typeface="#9Slide05 Fourth Medium" panose="00000600000000000000" pitchFamily="2" charset="0"/>
              </a:rPr>
              <a:t>Hãy liên hệ chính chủ để được hỗ trợ suốt năm học</a:t>
            </a:r>
          </a:p>
        </p:txBody>
      </p:sp>
    </p:spTree>
    <p:extLst>
      <p:ext uri="{BB962C8B-B14F-4D97-AF65-F5344CB8AC3E}">
        <p14:creationId xmlns:p14="http://schemas.microsoft.com/office/powerpoint/2010/main" val="145821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3CE3A-AA0A-4989-D00C-5EC9B647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FFC0A-5F2C-A690-E37A-E90B2D4E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F84FD-D145-1C99-0923-9E7054C8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6F0D4-EDED-B5F7-94DA-730B547B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85477-DDC1-2300-7DDE-01844CB9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61569-4A50-ABE2-85D5-F8D0A58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83325-B164-7E95-63F5-1B5B9A127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21F34-AD73-5000-D1A9-DA30599D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F708A-1EDE-A2D4-2EF0-BE89EE28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9904-BEE4-876E-D04E-CEE7B37A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0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24"/>
          <p:cNvGrpSpPr/>
          <p:nvPr/>
        </p:nvGrpSpPr>
        <p:grpSpPr>
          <a:xfrm>
            <a:off x="-297267" y="6028596"/>
            <a:ext cx="4123299" cy="904925"/>
            <a:chOff x="-222950" y="4521446"/>
            <a:chExt cx="3092474" cy="678694"/>
          </a:xfrm>
        </p:grpSpPr>
        <p:sp>
          <p:nvSpPr>
            <p:cNvPr id="483" name="Google Shape;483;p24"/>
            <p:cNvSpPr/>
            <p:nvPr/>
          </p:nvSpPr>
          <p:spPr>
            <a:xfrm>
              <a:off x="-222950" y="4521446"/>
              <a:ext cx="1416781" cy="622057"/>
            </a:xfrm>
            <a:custGeom>
              <a:avLst/>
              <a:gdLst/>
              <a:ahLst/>
              <a:cxnLst/>
              <a:rect l="l" t="t" r="r" b="b"/>
              <a:pathLst>
                <a:path w="16788" h="7371" extrusionOk="0">
                  <a:moveTo>
                    <a:pt x="7387" y="0"/>
                  </a:moveTo>
                  <a:cubicBezTo>
                    <a:pt x="7204" y="0"/>
                    <a:pt x="7007" y="21"/>
                    <a:pt x="6797" y="65"/>
                  </a:cubicBezTo>
                  <a:cubicBezTo>
                    <a:pt x="3964" y="661"/>
                    <a:pt x="4710" y="4389"/>
                    <a:pt x="4710" y="4389"/>
                  </a:cubicBezTo>
                  <a:cubicBezTo>
                    <a:pt x="4710" y="4389"/>
                    <a:pt x="3888" y="4106"/>
                    <a:pt x="2936" y="4106"/>
                  </a:cubicBezTo>
                  <a:cubicBezTo>
                    <a:pt x="1596" y="4106"/>
                    <a:pt x="0" y="4667"/>
                    <a:pt x="87" y="7370"/>
                  </a:cubicBezTo>
                  <a:lnTo>
                    <a:pt x="15148" y="7370"/>
                  </a:lnTo>
                  <a:cubicBezTo>
                    <a:pt x="15148" y="7370"/>
                    <a:pt x="16788" y="3792"/>
                    <a:pt x="13209" y="2301"/>
                  </a:cubicBezTo>
                  <a:cubicBezTo>
                    <a:pt x="12706" y="2092"/>
                    <a:pt x="12271" y="2009"/>
                    <a:pt x="11896" y="2009"/>
                  </a:cubicBezTo>
                  <a:cubicBezTo>
                    <a:pt x="10477" y="2009"/>
                    <a:pt x="9929" y="3195"/>
                    <a:pt x="9929" y="3195"/>
                  </a:cubicBezTo>
                  <a:cubicBezTo>
                    <a:pt x="9929" y="3195"/>
                    <a:pt x="9673" y="0"/>
                    <a:pt x="7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2422488" y="4924505"/>
              <a:ext cx="447036" cy="248846"/>
            </a:xfrm>
            <a:custGeom>
              <a:avLst/>
              <a:gdLst/>
              <a:ahLst/>
              <a:cxnLst/>
              <a:rect l="l" t="t" r="r" b="b"/>
              <a:pathLst>
                <a:path w="13017" h="7246" extrusionOk="0">
                  <a:moveTo>
                    <a:pt x="3939" y="0"/>
                  </a:moveTo>
                  <a:lnTo>
                    <a:pt x="3768" y="4485"/>
                  </a:lnTo>
                  <a:lnTo>
                    <a:pt x="0" y="1898"/>
                  </a:lnTo>
                  <a:lnTo>
                    <a:pt x="3597" y="6900"/>
                  </a:lnTo>
                  <a:lnTo>
                    <a:pt x="7193" y="7245"/>
                  </a:lnTo>
                  <a:lnTo>
                    <a:pt x="13017" y="2415"/>
                  </a:lnTo>
                  <a:lnTo>
                    <a:pt x="13017" y="2415"/>
                  </a:lnTo>
                  <a:lnTo>
                    <a:pt x="7879" y="4312"/>
                  </a:lnTo>
                  <a:lnTo>
                    <a:pt x="9078" y="172"/>
                  </a:lnTo>
                  <a:lnTo>
                    <a:pt x="5652" y="4140"/>
                  </a:lnTo>
                  <a:lnTo>
                    <a:pt x="3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85" name="Google Shape;485;p24"/>
            <p:cNvGrpSpPr/>
            <p:nvPr/>
          </p:nvGrpSpPr>
          <p:grpSpPr>
            <a:xfrm>
              <a:off x="534600" y="4770245"/>
              <a:ext cx="408400" cy="378775"/>
              <a:chOff x="4341575" y="2646445"/>
              <a:chExt cx="408400" cy="378775"/>
            </a:xfrm>
          </p:grpSpPr>
          <p:sp>
            <p:nvSpPr>
              <p:cNvPr id="486" name="Google Shape;486;p24"/>
              <p:cNvSpPr/>
              <p:nvPr/>
            </p:nvSpPr>
            <p:spPr>
              <a:xfrm>
                <a:off x="4341575" y="2646445"/>
                <a:ext cx="408400" cy="378775"/>
              </a:xfrm>
              <a:custGeom>
                <a:avLst/>
                <a:gdLst/>
                <a:ahLst/>
                <a:cxnLst/>
                <a:rect l="l" t="t" r="r" b="b"/>
                <a:pathLst>
                  <a:path w="16336" h="15151" extrusionOk="0">
                    <a:moveTo>
                      <a:pt x="6274" y="1"/>
                    </a:moveTo>
                    <a:cubicBezTo>
                      <a:pt x="6204" y="1"/>
                      <a:pt x="6135" y="6"/>
                      <a:pt x="6067" y="16"/>
                    </a:cubicBezTo>
                    <a:cubicBezTo>
                      <a:pt x="2206" y="581"/>
                      <a:pt x="9442" y="11565"/>
                      <a:pt x="9487" y="11632"/>
                    </a:cubicBezTo>
                    <a:cubicBezTo>
                      <a:pt x="9413" y="11572"/>
                      <a:pt x="4693" y="7721"/>
                      <a:pt x="2397" y="7721"/>
                    </a:cubicBezTo>
                    <a:cubicBezTo>
                      <a:pt x="1991" y="7721"/>
                      <a:pt x="1660" y="7842"/>
                      <a:pt x="1445" y="8124"/>
                    </a:cubicBezTo>
                    <a:cubicBezTo>
                      <a:pt x="1" y="10022"/>
                      <a:pt x="7037" y="15150"/>
                      <a:pt x="7037" y="15150"/>
                    </a:cubicBezTo>
                    <a:lnTo>
                      <a:pt x="16335" y="15150"/>
                    </a:lnTo>
                    <a:cubicBezTo>
                      <a:pt x="16335" y="15150"/>
                      <a:pt x="10163" y="1"/>
                      <a:pt x="62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4443675" y="2858900"/>
                <a:ext cx="153575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5061" extrusionOk="0">
                    <a:moveTo>
                      <a:pt x="121" y="0"/>
                    </a:moveTo>
                    <a:cubicBezTo>
                      <a:pt x="49" y="0"/>
                      <a:pt x="0" y="117"/>
                      <a:pt x="77" y="173"/>
                    </a:cubicBezTo>
                    <a:cubicBezTo>
                      <a:pt x="2137" y="1649"/>
                      <a:pt x="4078" y="3284"/>
                      <a:pt x="5886" y="5060"/>
                    </a:cubicBezTo>
                    <a:lnTo>
                      <a:pt x="6143" y="5060"/>
                    </a:lnTo>
                    <a:cubicBezTo>
                      <a:pt x="4287" y="3225"/>
                      <a:pt x="2290" y="1538"/>
                      <a:pt x="168" y="17"/>
                    </a:cubicBezTo>
                    <a:cubicBezTo>
                      <a:pt x="152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24"/>
              <p:cNvSpPr/>
              <p:nvPr/>
            </p:nvSpPr>
            <p:spPr>
              <a:xfrm>
                <a:off x="4560975" y="2719650"/>
                <a:ext cx="104825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10631" extrusionOk="0">
                    <a:moveTo>
                      <a:pt x="121" y="1"/>
                    </a:moveTo>
                    <a:cubicBezTo>
                      <a:pt x="64" y="1"/>
                      <a:pt x="1" y="66"/>
                      <a:pt x="32" y="138"/>
                    </a:cubicBezTo>
                    <a:cubicBezTo>
                      <a:pt x="1528" y="3567"/>
                      <a:pt x="2854" y="7070"/>
                      <a:pt x="4003" y="10630"/>
                    </a:cubicBezTo>
                    <a:lnTo>
                      <a:pt x="4192" y="10630"/>
                    </a:lnTo>
                    <a:cubicBezTo>
                      <a:pt x="3034" y="7039"/>
                      <a:pt x="1697" y="3507"/>
                      <a:pt x="188" y="48"/>
                    </a:cubicBezTo>
                    <a:cubicBezTo>
                      <a:pt x="173" y="15"/>
                      <a:pt x="148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89" name="Google Shape;489;p24"/>
            <p:cNvSpPr/>
            <p:nvPr/>
          </p:nvSpPr>
          <p:spPr>
            <a:xfrm>
              <a:off x="833825" y="4734450"/>
              <a:ext cx="728023" cy="463504"/>
            </a:xfrm>
            <a:custGeom>
              <a:avLst/>
              <a:gdLst/>
              <a:ahLst/>
              <a:cxnLst/>
              <a:rect l="l" t="t" r="r" b="b"/>
              <a:pathLst>
                <a:path w="16208" h="10319" extrusionOk="0">
                  <a:moveTo>
                    <a:pt x="11059" y="1"/>
                  </a:moveTo>
                  <a:cubicBezTo>
                    <a:pt x="8962" y="2479"/>
                    <a:pt x="8199" y="6674"/>
                    <a:pt x="8199" y="6674"/>
                  </a:cubicBezTo>
                  <a:cubicBezTo>
                    <a:pt x="8199" y="6674"/>
                    <a:pt x="7437" y="1144"/>
                    <a:pt x="4767" y="382"/>
                  </a:cubicBezTo>
                  <a:lnTo>
                    <a:pt x="4767" y="382"/>
                  </a:lnTo>
                  <a:cubicBezTo>
                    <a:pt x="3242" y="4005"/>
                    <a:pt x="4958" y="7055"/>
                    <a:pt x="4958" y="7055"/>
                  </a:cubicBezTo>
                  <a:cubicBezTo>
                    <a:pt x="4958" y="7055"/>
                    <a:pt x="2661" y="5906"/>
                    <a:pt x="990" y="5906"/>
                  </a:cubicBezTo>
                  <a:cubicBezTo>
                    <a:pt x="619" y="5906"/>
                    <a:pt x="278" y="5963"/>
                    <a:pt x="1" y="6102"/>
                  </a:cubicBezTo>
                  <a:cubicBezTo>
                    <a:pt x="1" y="6102"/>
                    <a:pt x="2987" y="10319"/>
                    <a:pt x="7612" y="10319"/>
                  </a:cubicBezTo>
                  <a:cubicBezTo>
                    <a:pt x="7805" y="10319"/>
                    <a:pt x="8001" y="10311"/>
                    <a:pt x="8199" y="10296"/>
                  </a:cubicBezTo>
                  <a:cubicBezTo>
                    <a:pt x="13157" y="9914"/>
                    <a:pt x="16207" y="5339"/>
                    <a:pt x="16207" y="5339"/>
                  </a:cubicBezTo>
                  <a:cubicBezTo>
                    <a:pt x="16207" y="5339"/>
                    <a:pt x="15911" y="5296"/>
                    <a:pt x="15453" y="5296"/>
                  </a:cubicBezTo>
                  <a:cubicBezTo>
                    <a:pt x="14546" y="5296"/>
                    <a:pt x="13003" y="5462"/>
                    <a:pt x="11862" y="6448"/>
                  </a:cubicBezTo>
                  <a:lnTo>
                    <a:pt x="11862" y="6448"/>
                  </a:lnTo>
                  <a:cubicBezTo>
                    <a:pt x="12252" y="5970"/>
                    <a:pt x="12901" y="1474"/>
                    <a:pt x="11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1700595" y="4838014"/>
              <a:ext cx="447057" cy="362126"/>
            </a:xfrm>
            <a:custGeom>
              <a:avLst/>
              <a:gdLst/>
              <a:ahLst/>
              <a:cxnLst/>
              <a:rect l="l" t="t" r="r" b="b"/>
              <a:pathLst>
                <a:path w="12012" h="9730" extrusionOk="0">
                  <a:moveTo>
                    <a:pt x="5529" y="1"/>
                  </a:moveTo>
                  <a:cubicBezTo>
                    <a:pt x="2859" y="2669"/>
                    <a:pt x="3813" y="6483"/>
                    <a:pt x="3813" y="6483"/>
                  </a:cubicBezTo>
                  <a:cubicBezTo>
                    <a:pt x="3813" y="6483"/>
                    <a:pt x="1785" y="5402"/>
                    <a:pt x="575" y="5402"/>
                  </a:cubicBezTo>
                  <a:cubicBezTo>
                    <a:pt x="349" y="5402"/>
                    <a:pt x="151" y="5440"/>
                    <a:pt x="0" y="5530"/>
                  </a:cubicBezTo>
                  <a:cubicBezTo>
                    <a:pt x="0" y="5530"/>
                    <a:pt x="0" y="9534"/>
                    <a:pt x="5910" y="9724"/>
                  </a:cubicBezTo>
                  <a:cubicBezTo>
                    <a:pt x="6026" y="9728"/>
                    <a:pt x="6139" y="9730"/>
                    <a:pt x="6250" y="9730"/>
                  </a:cubicBezTo>
                  <a:cubicBezTo>
                    <a:pt x="11828" y="9730"/>
                    <a:pt x="12011" y="5148"/>
                    <a:pt x="12011" y="5148"/>
                  </a:cubicBezTo>
                  <a:cubicBezTo>
                    <a:pt x="12011" y="5148"/>
                    <a:pt x="11898" y="5142"/>
                    <a:pt x="11705" y="5142"/>
                  </a:cubicBezTo>
                  <a:cubicBezTo>
                    <a:pt x="10834" y="5142"/>
                    <a:pt x="8338" y="5269"/>
                    <a:pt x="7245" y="6673"/>
                  </a:cubicBezTo>
                  <a:cubicBezTo>
                    <a:pt x="7245" y="6673"/>
                    <a:pt x="8198" y="1334"/>
                    <a:pt x="55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91" name="Google Shape;491;p24"/>
          <p:cNvGrpSpPr/>
          <p:nvPr/>
        </p:nvGrpSpPr>
        <p:grpSpPr>
          <a:xfrm>
            <a:off x="9448927" y="6154401"/>
            <a:ext cx="2867411" cy="758336"/>
            <a:chOff x="7086695" y="4615801"/>
            <a:chExt cx="2150558" cy="568752"/>
          </a:xfrm>
        </p:grpSpPr>
        <p:sp>
          <p:nvSpPr>
            <p:cNvPr id="492" name="Google Shape;492;p24"/>
            <p:cNvSpPr/>
            <p:nvPr/>
          </p:nvSpPr>
          <p:spPr>
            <a:xfrm>
              <a:off x="8033761" y="4615801"/>
              <a:ext cx="1203492" cy="527702"/>
            </a:xfrm>
            <a:custGeom>
              <a:avLst/>
              <a:gdLst/>
              <a:ahLst/>
              <a:cxnLst/>
              <a:rect l="l" t="t" r="r" b="b"/>
              <a:pathLst>
                <a:path w="14092" h="6179" extrusionOk="0">
                  <a:moveTo>
                    <a:pt x="3322" y="1"/>
                  </a:moveTo>
                  <a:cubicBezTo>
                    <a:pt x="3083" y="1"/>
                    <a:pt x="2844" y="38"/>
                    <a:pt x="2608" y="121"/>
                  </a:cubicBezTo>
                  <a:cubicBezTo>
                    <a:pt x="0" y="1034"/>
                    <a:pt x="0" y="6178"/>
                    <a:pt x="0" y="6178"/>
                  </a:cubicBezTo>
                  <a:lnTo>
                    <a:pt x="14092" y="6178"/>
                  </a:lnTo>
                  <a:cubicBezTo>
                    <a:pt x="14092" y="6178"/>
                    <a:pt x="13570" y="1928"/>
                    <a:pt x="11332" y="1779"/>
                  </a:cubicBezTo>
                  <a:cubicBezTo>
                    <a:pt x="11258" y="1774"/>
                    <a:pt x="11185" y="1772"/>
                    <a:pt x="11113" y="1772"/>
                  </a:cubicBezTo>
                  <a:cubicBezTo>
                    <a:pt x="9032" y="1772"/>
                    <a:pt x="8126" y="3792"/>
                    <a:pt x="8126" y="3792"/>
                  </a:cubicBezTo>
                  <a:cubicBezTo>
                    <a:pt x="8126" y="3792"/>
                    <a:pt x="5719" y="1"/>
                    <a:pt x="3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7086695" y="4822426"/>
              <a:ext cx="447057" cy="362126"/>
            </a:xfrm>
            <a:custGeom>
              <a:avLst/>
              <a:gdLst/>
              <a:ahLst/>
              <a:cxnLst/>
              <a:rect l="l" t="t" r="r" b="b"/>
              <a:pathLst>
                <a:path w="12012" h="9730" extrusionOk="0">
                  <a:moveTo>
                    <a:pt x="5529" y="1"/>
                  </a:moveTo>
                  <a:cubicBezTo>
                    <a:pt x="2859" y="2669"/>
                    <a:pt x="3813" y="6483"/>
                    <a:pt x="3813" y="6483"/>
                  </a:cubicBezTo>
                  <a:cubicBezTo>
                    <a:pt x="3813" y="6483"/>
                    <a:pt x="1785" y="5402"/>
                    <a:pt x="575" y="5402"/>
                  </a:cubicBezTo>
                  <a:cubicBezTo>
                    <a:pt x="349" y="5402"/>
                    <a:pt x="151" y="5440"/>
                    <a:pt x="0" y="5530"/>
                  </a:cubicBezTo>
                  <a:cubicBezTo>
                    <a:pt x="0" y="5530"/>
                    <a:pt x="0" y="9534"/>
                    <a:pt x="5910" y="9724"/>
                  </a:cubicBezTo>
                  <a:cubicBezTo>
                    <a:pt x="6026" y="9728"/>
                    <a:pt x="6139" y="9730"/>
                    <a:pt x="6250" y="9730"/>
                  </a:cubicBezTo>
                  <a:cubicBezTo>
                    <a:pt x="11828" y="9730"/>
                    <a:pt x="12011" y="5148"/>
                    <a:pt x="12011" y="5148"/>
                  </a:cubicBezTo>
                  <a:cubicBezTo>
                    <a:pt x="12011" y="5148"/>
                    <a:pt x="11898" y="5142"/>
                    <a:pt x="11705" y="5142"/>
                  </a:cubicBezTo>
                  <a:cubicBezTo>
                    <a:pt x="10834" y="5142"/>
                    <a:pt x="8338" y="5269"/>
                    <a:pt x="7245" y="6673"/>
                  </a:cubicBezTo>
                  <a:cubicBezTo>
                    <a:pt x="7245" y="6673"/>
                    <a:pt x="8198" y="1334"/>
                    <a:pt x="5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94" name="Google Shape;494;p24"/>
            <p:cNvGrpSpPr/>
            <p:nvPr/>
          </p:nvGrpSpPr>
          <p:grpSpPr>
            <a:xfrm>
              <a:off x="7814539" y="4670785"/>
              <a:ext cx="522679" cy="484794"/>
              <a:chOff x="5519625" y="2606650"/>
              <a:chExt cx="408375" cy="378775"/>
            </a:xfrm>
          </p:grpSpPr>
          <p:sp>
            <p:nvSpPr>
              <p:cNvPr id="495" name="Google Shape;495;p24"/>
              <p:cNvSpPr/>
              <p:nvPr/>
            </p:nvSpPr>
            <p:spPr>
              <a:xfrm>
                <a:off x="5519625" y="2606650"/>
                <a:ext cx="408375" cy="378775"/>
              </a:xfrm>
              <a:custGeom>
                <a:avLst/>
                <a:gdLst/>
                <a:ahLst/>
                <a:cxnLst/>
                <a:rect l="l" t="t" r="r" b="b"/>
                <a:pathLst>
                  <a:path w="16335" h="15151" extrusionOk="0">
                    <a:moveTo>
                      <a:pt x="10062" y="1"/>
                    </a:moveTo>
                    <a:cubicBezTo>
                      <a:pt x="6173" y="1"/>
                      <a:pt x="1" y="15150"/>
                      <a:pt x="1" y="15150"/>
                    </a:cubicBezTo>
                    <a:lnTo>
                      <a:pt x="9298" y="15150"/>
                    </a:lnTo>
                    <a:cubicBezTo>
                      <a:pt x="9298" y="15150"/>
                      <a:pt x="16334" y="10022"/>
                      <a:pt x="14891" y="8124"/>
                    </a:cubicBezTo>
                    <a:cubicBezTo>
                      <a:pt x="14675" y="7842"/>
                      <a:pt x="14345" y="7721"/>
                      <a:pt x="13939" y="7721"/>
                    </a:cubicBezTo>
                    <a:cubicBezTo>
                      <a:pt x="11642" y="7721"/>
                      <a:pt x="6922" y="11572"/>
                      <a:pt x="6849" y="11632"/>
                    </a:cubicBezTo>
                    <a:cubicBezTo>
                      <a:pt x="6894" y="11565"/>
                      <a:pt x="14130" y="581"/>
                      <a:pt x="10269" y="16"/>
                    </a:cubicBezTo>
                    <a:cubicBezTo>
                      <a:pt x="10201" y="6"/>
                      <a:pt x="10132" y="1"/>
                      <a:pt x="100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6" name="Google Shape;496;p24"/>
              <p:cNvSpPr/>
              <p:nvPr/>
            </p:nvSpPr>
            <p:spPr>
              <a:xfrm>
                <a:off x="5672350" y="2858900"/>
                <a:ext cx="153575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5061" extrusionOk="0">
                    <a:moveTo>
                      <a:pt x="6021" y="0"/>
                    </a:moveTo>
                    <a:cubicBezTo>
                      <a:pt x="6006" y="0"/>
                      <a:pt x="5990" y="5"/>
                      <a:pt x="5974" y="17"/>
                    </a:cubicBezTo>
                    <a:cubicBezTo>
                      <a:pt x="3853" y="1538"/>
                      <a:pt x="1855" y="3225"/>
                      <a:pt x="0" y="5060"/>
                    </a:cubicBezTo>
                    <a:lnTo>
                      <a:pt x="257" y="5060"/>
                    </a:lnTo>
                    <a:cubicBezTo>
                      <a:pt x="2064" y="3284"/>
                      <a:pt x="4006" y="1649"/>
                      <a:pt x="6065" y="173"/>
                    </a:cubicBezTo>
                    <a:cubicBezTo>
                      <a:pt x="6143" y="117"/>
                      <a:pt x="6094" y="0"/>
                      <a:pt x="6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7" name="Google Shape;497;p24"/>
              <p:cNvSpPr/>
              <p:nvPr/>
            </p:nvSpPr>
            <p:spPr>
              <a:xfrm>
                <a:off x="5603800" y="2719650"/>
                <a:ext cx="10480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0631" extrusionOk="0">
                    <a:moveTo>
                      <a:pt x="4071" y="1"/>
                    </a:moveTo>
                    <a:cubicBezTo>
                      <a:pt x="4045" y="1"/>
                      <a:pt x="4019" y="15"/>
                      <a:pt x="4005" y="48"/>
                    </a:cubicBezTo>
                    <a:cubicBezTo>
                      <a:pt x="2495" y="3507"/>
                      <a:pt x="1159" y="7039"/>
                      <a:pt x="1" y="10630"/>
                    </a:cubicBezTo>
                    <a:lnTo>
                      <a:pt x="190" y="10630"/>
                    </a:lnTo>
                    <a:cubicBezTo>
                      <a:pt x="1339" y="7070"/>
                      <a:pt x="2664" y="3567"/>
                      <a:pt x="4160" y="138"/>
                    </a:cubicBezTo>
                    <a:cubicBezTo>
                      <a:pt x="4191" y="66"/>
                      <a:pt x="4129" y="1"/>
                      <a:pt x="4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98" name="Google Shape;498;p24"/>
            <p:cNvSpPr/>
            <p:nvPr/>
          </p:nvSpPr>
          <p:spPr>
            <a:xfrm>
              <a:off x="7521340" y="4707700"/>
              <a:ext cx="487260" cy="463501"/>
            </a:xfrm>
            <a:custGeom>
              <a:avLst/>
              <a:gdLst/>
              <a:ahLst/>
              <a:cxnLst/>
              <a:rect l="l" t="t" r="r" b="b"/>
              <a:pathLst>
                <a:path w="9249" h="8798" extrusionOk="0">
                  <a:moveTo>
                    <a:pt x="3939" y="1"/>
                  </a:moveTo>
                  <a:lnTo>
                    <a:pt x="2911" y="6556"/>
                  </a:lnTo>
                  <a:lnTo>
                    <a:pt x="0" y="3795"/>
                  </a:lnTo>
                  <a:lnTo>
                    <a:pt x="2227" y="8797"/>
                  </a:lnTo>
                  <a:lnTo>
                    <a:pt x="6337" y="8797"/>
                  </a:lnTo>
                  <a:lnTo>
                    <a:pt x="9248" y="4831"/>
                  </a:lnTo>
                  <a:lnTo>
                    <a:pt x="9248" y="4831"/>
                  </a:lnTo>
                  <a:lnTo>
                    <a:pt x="5824" y="6728"/>
                  </a:lnTo>
                  <a:lnTo>
                    <a:pt x="5824" y="6728"/>
                  </a:lnTo>
                  <a:lnTo>
                    <a:pt x="7022" y="1036"/>
                  </a:lnTo>
                  <a:lnTo>
                    <a:pt x="4281" y="5866"/>
                  </a:lnTo>
                  <a:lnTo>
                    <a:pt x="3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564050" y="4709881"/>
              <a:ext cx="447036" cy="463509"/>
            </a:xfrm>
            <a:custGeom>
              <a:avLst/>
              <a:gdLst/>
              <a:ahLst/>
              <a:cxnLst/>
              <a:rect l="l" t="t" r="r" b="b"/>
              <a:pathLst>
                <a:path w="13017" h="7246" extrusionOk="0">
                  <a:moveTo>
                    <a:pt x="3939" y="0"/>
                  </a:moveTo>
                  <a:lnTo>
                    <a:pt x="3768" y="4485"/>
                  </a:lnTo>
                  <a:lnTo>
                    <a:pt x="0" y="1898"/>
                  </a:lnTo>
                  <a:lnTo>
                    <a:pt x="3597" y="6900"/>
                  </a:lnTo>
                  <a:lnTo>
                    <a:pt x="7193" y="7245"/>
                  </a:lnTo>
                  <a:lnTo>
                    <a:pt x="13017" y="2415"/>
                  </a:lnTo>
                  <a:lnTo>
                    <a:pt x="13017" y="2415"/>
                  </a:lnTo>
                  <a:lnTo>
                    <a:pt x="7879" y="4312"/>
                  </a:lnTo>
                  <a:lnTo>
                    <a:pt x="9078" y="172"/>
                  </a:lnTo>
                  <a:lnTo>
                    <a:pt x="5652" y="4140"/>
                  </a:lnTo>
                  <a:lnTo>
                    <a:pt x="39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07241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7"/>
          <p:cNvSpPr/>
          <p:nvPr/>
        </p:nvSpPr>
        <p:spPr>
          <a:xfrm>
            <a:off x="10457767" y="6047035"/>
            <a:ext cx="1847016" cy="810957"/>
          </a:xfrm>
          <a:custGeom>
            <a:avLst/>
            <a:gdLst/>
            <a:ahLst/>
            <a:cxnLst/>
            <a:rect l="l" t="t" r="r" b="b"/>
            <a:pathLst>
              <a:path w="16788" h="7371" extrusionOk="0">
                <a:moveTo>
                  <a:pt x="7387" y="1"/>
                </a:moveTo>
                <a:cubicBezTo>
                  <a:pt x="7204" y="1"/>
                  <a:pt x="7008" y="21"/>
                  <a:pt x="6798" y="66"/>
                </a:cubicBezTo>
                <a:cubicBezTo>
                  <a:pt x="3965" y="662"/>
                  <a:pt x="4710" y="4389"/>
                  <a:pt x="4710" y="4389"/>
                </a:cubicBezTo>
                <a:cubicBezTo>
                  <a:pt x="4710" y="4389"/>
                  <a:pt x="3888" y="4107"/>
                  <a:pt x="2937" y="4107"/>
                </a:cubicBezTo>
                <a:cubicBezTo>
                  <a:pt x="1597" y="4107"/>
                  <a:pt x="1" y="4668"/>
                  <a:pt x="89" y="7371"/>
                </a:cubicBezTo>
                <a:lnTo>
                  <a:pt x="15148" y="7371"/>
                </a:lnTo>
                <a:cubicBezTo>
                  <a:pt x="15148" y="7371"/>
                  <a:pt x="16788" y="3793"/>
                  <a:pt x="13209" y="2302"/>
                </a:cubicBezTo>
                <a:cubicBezTo>
                  <a:pt x="12707" y="2093"/>
                  <a:pt x="12272" y="2010"/>
                  <a:pt x="11897" y="2010"/>
                </a:cubicBezTo>
                <a:cubicBezTo>
                  <a:pt x="10478" y="2010"/>
                  <a:pt x="9929" y="3197"/>
                  <a:pt x="9929" y="3197"/>
                </a:cubicBezTo>
                <a:cubicBezTo>
                  <a:pt x="9929" y="3197"/>
                  <a:pt x="9674" y="1"/>
                  <a:pt x="73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2" name="Google Shape;752;p37"/>
          <p:cNvSpPr/>
          <p:nvPr/>
        </p:nvSpPr>
        <p:spPr>
          <a:xfrm>
            <a:off x="0" y="5906607"/>
            <a:ext cx="2185406" cy="959532"/>
          </a:xfrm>
          <a:custGeom>
            <a:avLst/>
            <a:gdLst/>
            <a:ahLst/>
            <a:cxnLst/>
            <a:rect l="l" t="t" r="r" b="b"/>
            <a:pathLst>
              <a:path w="16788" h="7371" extrusionOk="0">
                <a:moveTo>
                  <a:pt x="7387" y="0"/>
                </a:moveTo>
                <a:cubicBezTo>
                  <a:pt x="7204" y="0"/>
                  <a:pt x="7007" y="21"/>
                  <a:pt x="6797" y="65"/>
                </a:cubicBezTo>
                <a:cubicBezTo>
                  <a:pt x="3964" y="661"/>
                  <a:pt x="4710" y="4389"/>
                  <a:pt x="4710" y="4389"/>
                </a:cubicBezTo>
                <a:cubicBezTo>
                  <a:pt x="4710" y="4389"/>
                  <a:pt x="3888" y="4106"/>
                  <a:pt x="2936" y="4106"/>
                </a:cubicBezTo>
                <a:cubicBezTo>
                  <a:pt x="1596" y="4106"/>
                  <a:pt x="0" y="4667"/>
                  <a:pt x="87" y="7370"/>
                </a:cubicBezTo>
                <a:lnTo>
                  <a:pt x="15148" y="7370"/>
                </a:lnTo>
                <a:cubicBezTo>
                  <a:pt x="15148" y="7370"/>
                  <a:pt x="16788" y="3792"/>
                  <a:pt x="13209" y="2301"/>
                </a:cubicBezTo>
                <a:cubicBezTo>
                  <a:pt x="12706" y="2092"/>
                  <a:pt x="12271" y="2009"/>
                  <a:pt x="11896" y="2009"/>
                </a:cubicBezTo>
                <a:cubicBezTo>
                  <a:pt x="10477" y="2009"/>
                  <a:pt x="9929" y="3195"/>
                  <a:pt x="9929" y="3195"/>
                </a:cubicBezTo>
                <a:cubicBezTo>
                  <a:pt x="9929" y="3195"/>
                  <a:pt x="9673" y="0"/>
                  <a:pt x="73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53" name="Google Shape;753;p37"/>
          <p:cNvGrpSpPr/>
          <p:nvPr/>
        </p:nvGrpSpPr>
        <p:grpSpPr>
          <a:xfrm>
            <a:off x="188642" y="5508280"/>
            <a:ext cx="893474" cy="1357863"/>
            <a:chOff x="3097800" y="3344625"/>
            <a:chExt cx="409375" cy="622150"/>
          </a:xfrm>
        </p:grpSpPr>
        <p:sp>
          <p:nvSpPr>
            <p:cNvPr id="754" name="Google Shape;754;p37"/>
            <p:cNvSpPr/>
            <p:nvPr/>
          </p:nvSpPr>
          <p:spPr>
            <a:xfrm>
              <a:off x="3097800" y="3344625"/>
              <a:ext cx="409375" cy="622150"/>
            </a:xfrm>
            <a:custGeom>
              <a:avLst/>
              <a:gdLst/>
              <a:ahLst/>
              <a:cxnLst/>
              <a:rect l="l" t="t" r="r" b="b"/>
              <a:pathLst>
                <a:path w="16375" h="24886" extrusionOk="0">
                  <a:moveTo>
                    <a:pt x="13320" y="1"/>
                  </a:moveTo>
                  <a:cubicBezTo>
                    <a:pt x="11030" y="3706"/>
                    <a:pt x="11308" y="11884"/>
                    <a:pt x="11308" y="11884"/>
                  </a:cubicBezTo>
                  <a:cubicBezTo>
                    <a:pt x="11308" y="11884"/>
                    <a:pt x="7976" y="2517"/>
                    <a:pt x="6033" y="1119"/>
                  </a:cubicBezTo>
                  <a:lnTo>
                    <a:pt x="6033" y="1119"/>
                  </a:lnTo>
                  <a:cubicBezTo>
                    <a:pt x="4853" y="3356"/>
                    <a:pt x="6172" y="12164"/>
                    <a:pt x="6172" y="12164"/>
                  </a:cubicBezTo>
                  <a:cubicBezTo>
                    <a:pt x="6172" y="12164"/>
                    <a:pt x="4506" y="8179"/>
                    <a:pt x="689" y="6152"/>
                  </a:cubicBezTo>
                  <a:lnTo>
                    <a:pt x="689" y="6152"/>
                  </a:lnTo>
                  <a:cubicBezTo>
                    <a:pt x="1" y="12596"/>
                    <a:pt x="5791" y="24671"/>
                    <a:pt x="5892" y="24883"/>
                  </a:cubicBezTo>
                  <a:lnTo>
                    <a:pt x="5892" y="24883"/>
                  </a:lnTo>
                  <a:cubicBezTo>
                    <a:pt x="5896" y="24746"/>
                    <a:pt x="16178" y="24731"/>
                    <a:pt x="16178" y="24731"/>
                  </a:cubicBezTo>
                  <a:cubicBezTo>
                    <a:pt x="16178" y="24731"/>
                    <a:pt x="16374" y="4894"/>
                    <a:pt x="13320" y="1"/>
                  </a:cubicBezTo>
                  <a:close/>
                  <a:moveTo>
                    <a:pt x="5892" y="24883"/>
                  </a:moveTo>
                  <a:cubicBezTo>
                    <a:pt x="5892" y="24884"/>
                    <a:pt x="5893" y="24885"/>
                    <a:pt x="5894" y="24886"/>
                  </a:cubicBezTo>
                  <a:cubicBezTo>
                    <a:pt x="5894" y="24886"/>
                    <a:pt x="5893" y="24885"/>
                    <a:pt x="5892" y="24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3134625" y="3547325"/>
              <a:ext cx="149400" cy="380675"/>
            </a:xfrm>
            <a:custGeom>
              <a:avLst/>
              <a:gdLst/>
              <a:ahLst/>
              <a:cxnLst/>
              <a:rect l="l" t="t" r="r" b="b"/>
              <a:pathLst>
                <a:path w="5976" h="15227" extrusionOk="0">
                  <a:moveTo>
                    <a:pt x="437" y="1"/>
                  </a:moveTo>
                  <a:cubicBezTo>
                    <a:pt x="402" y="1"/>
                    <a:pt x="368" y="28"/>
                    <a:pt x="383" y="71"/>
                  </a:cubicBezTo>
                  <a:cubicBezTo>
                    <a:pt x="782" y="1224"/>
                    <a:pt x="1184" y="2375"/>
                    <a:pt x="1588" y="3526"/>
                  </a:cubicBezTo>
                  <a:cubicBezTo>
                    <a:pt x="1140" y="3152"/>
                    <a:pt x="655" y="2824"/>
                    <a:pt x="163" y="2513"/>
                  </a:cubicBezTo>
                  <a:cubicBezTo>
                    <a:pt x="147" y="2504"/>
                    <a:pt x="133" y="2500"/>
                    <a:pt x="119" y="2500"/>
                  </a:cubicBezTo>
                  <a:cubicBezTo>
                    <a:pt x="47" y="2500"/>
                    <a:pt x="1" y="2610"/>
                    <a:pt x="77" y="2661"/>
                  </a:cubicBezTo>
                  <a:cubicBezTo>
                    <a:pt x="643" y="3044"/>
                    <a:pt x="1172" y="3475"/>
                    <a:pt x="1704" y="3906"/>
                  </a:cubicBezTo>
                  <a:cubicBezTo>
                    <a:pt x="1711" y="3911"/>
                    <a:pt x="1719" y="3915"/>
                    <a:pt x="1726" y="3920"/>
                  </a:cubicBezTo>
                  <a:cubicBezTo>
                    <a:pt x="1965" y="4600"/>
                    <a:pt x="2203" y="5280"/>
                    <a:pt x="2446" y="5959"/>
                  </a:cubicBezTo>
                  <a:cubicBezTo>
                    <a:pt x="3143" y="7919"/>
                    <a:pt x="3835" y="9881"/>
                    <a:pt x="4534" y="11839"/>
                  </a:cubicBezTo>
                  <a:cubicBezTo>
                    <a:pt x="4928" y="12943"/>
                    <a:pt x="5310" y="14051"/>
                    <a:pt x="5723" y="15147"/>
                  </a:cubicBezTo>
                  <a:cubicBezTo>
                    <a:pt x="5743" y="15202"/>
                    <a:pt x="5791" y="15227"/>
                    <a:pt x="5837" y="15227"/>
                  </a:cubicBezTo>
                  <a:cubicBezTo>
                    <a:pt x="5907" y="15227"/>
                    <a:pt x="5975" y="15172"/>
                    <a:pt x="5946" y="15086"/>
                  </a:cubicBezTo>
                  <a:cubicBezTo>
                    <a:pt x="5274" y="13117"/>
                    <a:pt x="4547" y="11166"/>
                    <a:pt x="3837" y="9211"/>
                  </a:cubicBezTo>
                  <a:cubicBezTo>
                    <a:pt x="3183" y="7413"/>
                    <a:pt x="2536" y="5614"/>
                    <a:pt x="1886" y="3817"/>
                  </a:cubicBezTo>
                  <a:cubicBezTo>
                    <a:pt x="1924" y="3464"/>
                    <a:pt x="2003" y="3110"/>
                    <a:pt x="2083" y="2765"/>
                  </a:cubicBezTo>
                  <a:cubicBezTo>
                    <a:pt x="2125" y="2591"/>
                    <a:pt x="2168" y="2419"/>
                    <a:pt x="2215" y="2247"/>
                  </a:cubicBezTo>
                  <a:cubicBezTo>
                    <a:pt x="2258" y="2091"/>
                    <a:pt x="2342" y="1912"/>
                    <a:pt x="2340" y="1750"/>
                  </a:cubicBezTo>
                  <a:cubicBezTo>
                    <a:pt x="2339" y="1707"/>
                    <a:pt x="2309" y="1686"/>
                    <a:pt x="2276" y="1686"/>
                  </a:cubicBezTo>
                  <a:cubicBezTo>
                    <a:pt x="2254" y="1686"/>
                    <a:pt x="2231" y="1696"/>
                    <a:pt x="2215" y="1716"/>
                  </a:cubicBezTo>
                  <a:cubicBezTo>
                    <a:pt x="2118" y="1843"/>
                    <a:pt x="2083" y="2046"/>
                    <a:pt x="2037" y="2197"/>
                  </a:cubicBezTo>
                  <a:cubicBezTo>
                    <a:pt x="1982" y="2374"/>
                    <a:pt x="1933" y="2553"/>
                    <a:pt x="1890" y="2732"/>
                  </a:cubicBezTo>
                  <a:cubicBezTo>
                    <a:pt x="1833" y="2964"/>
                    <a:pt x="1789" y="3197"/>
                    <a:pt x="1746" y="3431"/>
                  </a:cubicBezTo>
                  <a:cubicBezTo>
                    <a:pt x="1735" y="3400"/>
                    <a:pt x="1724" y="3370"/>
                    <a:pt x="1713" y="3339"/>
                  </a:cubicBezTo>
                  <a:cubicBezTo>
                    <a:pt x="1314" y="2237"/>
                    <a:pt x="901" y="1140"/>
                    <a:pt x="494" y="40"/>
                  </a:cubicBezTo>
                  <a:cubicBezTo>
                    <a:pt x="484" y="13"/>
                    <a:pt x="46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3251350" y="3453625"/>
              <a:ext cx="131825" cy="460600"/>
            </a:xfrm>
            <a:custGeom>
              <a:avLst/>
              <a:gdLst/>
              <a:ahLst/>
              <a:cxnLst/>
              <a:rect l="l" t="t" r="r" b="b"/>
              <a:pathLst>
                <a:path w="5273" h="18424" extrusionOk="0">
                  <a:moveTo>
                    <a:pt x="431" y="0"/>
                  </a:moveTo>
                  <a:cubicBezTo>
                    <a:pt x="394" y="0"/>
                    <a:pt x="353" y="32"/>
                    <a:pt x="363" y="82"/>
                  </a:cubicBezTo>
                  <a:cubicBezTo>
                    <a:pt x="606" y="1266"/>
                    <a:pt x="861" y="2446"/>
                    <a:pt x="1127" y="3624"/>
                  </a:cubicBezTo>
                  <a:cubicBezTo>
                    <a:pt x="798" y="3350"/>
                    <a:pt x="467" y="3078"/>
                    <a:pt x="139" y="2802"/>
                  </a:cubicBezTo>
                  <a:cubicBezTo>
                    <a:pt x="126" y="2791"/>
                    <a:pt x="111" y="2786"/>
                    <a:pt x="98" y="2786"/>
                  </a:cubicBezTo>
                  <a:cubicBezTo>
                    <a:pt x="46" y="2786"/>
                    <a:pt x="1" y="2850"/>
                    <a:pt x="49" y="2892"/>
                  </a:cubicBezTo>
                  <a:cubicBezTo>
                    <a:pt x="423" y="3213"/>
                    <a:pt x="792" y="3539"/>
                    <a:pt x="1165" y="3861"/>
                  </a:cubicBezTo>
                  <a:cubicBezTo>
                    <a:pt x="1171" y="3867"/>
                    <a:pt x="1177" y="3869"/>
                    <a:pt x="1183" y="3872"/>
                  </a:cubicBezTo>
                  <a:cubicBezTo>
                    <a:pt x="1443" y="5014"/>
                    <a:pt x="1712" y="6154"/>
                    <a:pt x="1993" y="7290"/>
                  </a:cubicBezTo>
                  <a:cubicBezTo>
                    <a:pt x="2042" y="7487"/>
                    <a:pt x="2093" y="7684"/>
                    <a:pt x="2143" y="7880"/>
                  </a:cubicBezTo>
                  <a:cubicBezTo>
                    <a:pt x="1600" y="7412"/>
                    <a:pt x="1052" y="6949"/>
                    <a:pt x="503" y="6488"/>
                  </a:cubicBezTo>
                  <a:cubicBezTo>
                    <a:pt x="489" y="6476"/>
                    <a:pt x="473" y="6471"/>
                    <a:pt x="458" y="6471"/>
                  </a:cubicBezTo>
                  <a:cubicBezTo>
                    <a:pt x="402" y="6471"/>
                    <a:pt x="354" y="6539"/>
                    <a:pt x="406" y="6585"/>
                  </a:cubicBezTo>
                  <a:cubicBezTo>
                    <a:pt x="983" y="7095"/>
                    <a:pt x="1558" y="7607"/>
                    <a:pt x="2137" y="8114"/>
                  </a:cubicBezTo>
                  <a:cubicBezTo>
                    <a:pt x="2156" y="8131"/>
                    <a:pt x="2180" y="8137"/>
                    <a:pt x="2202" y="8137"/>
                  </a:cubicBezTo>
                  <a:cubicBezTo>
                    <a:pt x="2204" y="8137"/>
                    <a:pt x="2206" y="8137"/>
                    <a:pt x="2208" y="8136"/>
                  </a:cubicBezTo>
                  <a:cubicBezTo>
                    <a:pt x="2735" y="10226"/>
                    <a:pt x="3295" y="12307"/>
                    <a:pt x="3888" y="14380"/>
                  </a:cubicBezTo>
                  <a:cubicBezTo>
                    <a:pt x="4076" y="15037"/>
                    <a:pt x="4268" y="15694"/>
                    <a:pt x="4464" y="16350"/>
                  </a:cubicBezTo>
                  <a:cubicBezTo>
                    <a:pt x="4664" y="17020"/>
                    <a:pt x="4856" y="17697"/>
                    <a:pt x="5081" y="18361"/>
                  </a:cubicBezTo>
                  <a:cubicBezTo>
                    <a:pt x="5096" y="18405"/>
                    <a:pt x="5132" y="18424"/>
                    <a:pt x="5167" y="18424"/>
                  </a:cubicBezTo>
                  <a:cubicBezTo>
                    <a:pt x="5220" y="18424"/>
                    <a:pt x="5273" y="18381"/>
                    <a:pt x="5254" y="18313"/>
                  </a:cubicBezTo>
                  <a:cubicBezTo>
                    <a:pt x="4929" y="17125"/>
                    <a:pt x="4554" y="15951"/>
                    <a:pt x="4214" y="14768"/>
                  </a:cubicBezTo>
                  <a:cubicBezTo>
                    <a:pt x="3874" y="13585"/>
                    <a:pt x="3543" y="12399"/>
                    <a:pt x="3222" y="11209"/>
                  </a:cubicBezTo>
                  <a:cubicBezTo>
                    <a:pt x="2923" y="10099"/>
                    <a:pt x="2634" y="8986"/>
                    <a:pt x="2352" y="7872"/>
                  </a:cubicBezTo>
                  <a:cubicBezTo>
                    <a:pt x="2484" y="7453"/>
                    <a:pt x="2617" y="7035"/>
                    <a:pt x="2747" y="6616"/>
                  </a:cubicBezTo>
                  <a:cubicBezTo>
                    <a:pt x="2898" y="6130"/>
                    <a:pt x="3062" y="5646"/>
                    <a:pt x="3185" y="5153"/>
                  </a:cubicBezTo>
                  <a:cubicBezTo>
                    <a:pt x="3198" y="5102"/>
                    <a:pt x="3161" y="5072"/>
                    <a:pt x="3123" y="5072"/>
                  </a:cubicBezTo>
                  <a:cubicBezTo>
                    <a:pt x="3097" y="5072"/>
                    <a:pt x="3070" y="5086"/>
                    <a:pt x="3058" y="5118"/>
                  </a:cubicBezTo>
                  <a:cubicBezTo>
                    <a:pt x="2876" y="5593"/>
                    <a:pt x="2731" y="6083"/>
                    <a:pt x="2575" y="6569"/>
                  </a:cubicBezTo>
                  <a:cubicBezTo>
                    <a:pt x="2472" y="6892"/>
                    <a:pt x="2370" y="7215"/>
                    <a:pt x="2268" y="7539"/>
                  </a:cubicBezTo>
                  <a:cubicBezTo>
                    <a:pt x="2094" y="6852"/>
                    <a:pt x="1925" y="6166"/>
                    <a:pt x="1757" y="5479"/>
                  </a:cubicBezTo>
                  <a:cubicBezTo>
                    <a:pt x="1765" y="5471"/>
                    <a:pt x="1770" y="5461"/>
                    <a:pt x="1774" y="5449"/>
                  </a:cubicBezTo>
                  <a:cubicBezTo>
                    <a:pt x="1893" y="5081"/>
                    <a:pt x="2028" y="4717"/>
                    <a:pt x="2182" y="4361"/>
                  </a:cubicBezTo>
                  <a:cubicBezTo>
                    <a:pt x="2254" y="4192"/>
                    <a:pt x="2330" y="4025"/>
                    <a:pt x="2410" y="3859"/>
                  </a:cubicBezTo>
                  <a:cubicBezTo>
                    <a:pt x="2491" y="3692"/>
                    <a:pt x="2600" y="3522"/>
                    <a:pt x="2651" y="3343"/>
                  </a:cubicBezTo>
                  <a:cubicBezTo>
                    <a:pt x="2664" y="3300"/>
                    <a:pt x="2625" y="3260"/>
                    <a:pt x="2586" y="3260"/>
                  </a:cubicBezTo>
                  <a:cubicBezTo>
                    <a:pt x="2571" y="3260"/>
                    <a:pt x="2556" y="3266"/>
                    <a:pt x="2544" y="3280"/>
                  </a:cubicBezTo>
                  <a:cubicBezTo>
                    <a:pt x="2423" y="3421"/>
                    <a:pt x="2348" y="3608"/>
                    <a:pt x="2269" y="3776"/>
                  </a:cubicBezTo>
                  <a:cubicBezTo>
                    <a:pt x="2184" y="3954"/>
                    <a:pt x="2103" y="4134"/>
                    <a:pt x="2026" y="4315"/>
                  </a:cubicBezTo>
                  <a:cubicBezTo>
                    <a:pt x="1904" y="4608"/>
                    <a:pt x="1793" y="4903"/>
                    <a:pt x="1690" y="5203"/>
                  </a:cubicBezTo>
                  <a:cubicBezTo>
                    <a:pt x="1601" y="4834"/>
                    <a:pt x="1511" y="4465"/>
                    <a:pt x="1423" y="4096"/>
                  </a:cubicBezTo>
                  <a:cubicBezTo>
                    <a:pt x="1101" y="2749"/>
                    <a:pt x="787" y="1400"/>
                    <a:pt x="487" y="47"/>
                  </a:cubicBezTo>
                  <a:cubicBezTo>
                    <a:pt x="480" y="14"/>
                    <a:pt x="456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3402150" y="3421750"/>
              <a:ext cx="58000" cy="459850"/>
            </a:xfrm>
            <a:custGeom>
              <a:avLst/>
              <a:gdLst/>
              <a:ahLst/>
              <a:cxnLst/>
              <a:rect l="l" t="t" r="r" b="b"/>
              <a:pathLst>
                <a:path w="2320" h="18394" extrusionOk="0">
                  <a:moveTo>
                    <a:pt x="1021" y="1"/>
                  </a:moveTo>
                  <a:cubicBezTo>
                    <a:pt x="992" y="1"/>
                    <a:pt x="962" y="19"/>
                    <a:pt x="959" y="57"/>
                  </a:cubicBezTo>
                  <a:cubicBezTo>
                    <a:pt x="899" y="800"/>
                    <a:pt x="884" y="1544"/>
                    <a:pt x="898" y="2289"/>
                  </a:cubicBezTo>
                  <a:cubicBezTo>
                    <a:pt x="892" y="2277"/>
                    <a:pt x="887" y="2265"/>
                    <a:pt x="882" y="2254"/>
                  </a:cubicBezTo>
                  <a:cubicBezTo>
                    <a:pt x="835" y="2154"/>
                    <a:pt x="783" y="2058"/>
                    <a:pt x="724" y="1967"/>
                  </a:cubicBezTo>
                  <a:cubicBezTo>
                    <a:pt x="607" y="1783"/>
                    <a:pt x="467" y="1614"/>
                    <a:pt x="309" y="1465"/>
                  </a:cubicBezTo>
                  <a:cubicBezTo>
                    <a:pt x="290" y="1447"/>
                    <a:pt x="269" y="1440"/>
                    <a:pt x="248" y="1440"/>
                  </a:cubicBezTo>
                  <a:cubicBezTo>
                    <a:pt x="177" y="1440"/>
                    <a:pt x="115" y="1531"/>
                    <a:pt x="180" y="1594"/>
                  </a:cubicBezTo>
                  <a:cubicBezTo>
                    <a:pt x="326" y="1734"/>
                    <a:pt x="454" y="1890"/>
                    <a:pt x="561" y="2062"/>
                  </a:cubicBezTo>
                  <a:cubicBezTo>
                    <a:pt x="614" y="2148"/>
                    <a:pt x="662" y="2237"/>
                    <a:pt x="704" y="2328"/>
                  </a:cubicBezTo>
                  <a:cubicBezTo>
                    <a:pt x="747" y="2421"/>
                    <a:pt x="773" y="2525"/>
                    <a:pt x="823" y="2614"/>
                  </a:cubicBezTo>
                  <a:cubicBezTo>
                    <a:pt x="839" y="2642"/>
                    <a:pt x="869" y="2655"/>
                    <a:pt x="900" y="2655"/>
                  </a:cubicBezTo>
                  <a:cubicBezTo>
                    <a:pt x="902" y="2655"/>
                    <a:pt x="905" y="2655"/>
                    <a:pt x="907" y="2655"/>
                  </a:cubicBezTo>
                  <a:cubicBezTo>
                    <a:pt x="953" y="4159"/>
                    <a:pt x="1102" y="5661"/>
                    <a:pt x="1217" y="7156"/>
                  </a:cubicBezTo>
                  <a:cubicBezTo>
                    <a:pt x="1345" y="8813"/>
                    <a:pt x="1478" y="10471"/>
                    <a:pt x="1611" y="12128"/>
                  </a:cubicBezTo>
                  <a:cubicBezTo>
                    <a:pt x="1599" y="12112"/>
                    <a:pt x="1587" y="12096"/>
                    <a:pt x="1577" y="12081"/>
                  </a:cubicBezTo>
                  <a:cubicBezTo>
                    <a:pt x="1524" y="12007"/>
                    <a:pt x="1469" y="11935"/>
                    <a:pt x="1414" y="11863"/>
                  </a:cubicBezTo>
                  <a:cubicBezTo>
                    <a:pt x="1294" y="11708"/>
                    <a:pt x="1165" y="11562"/>
                    <a:pt x="1029" y="11421"/>
                  </a:cubicBezTo>
                  <a:cubicBezTo>
                    <a:pt x="763" y="11145"/>
                    <a:pt x="468" y="10896"/>
                    <a:pt x="154" y="10676"/>
                  </a:cubicBezTo>
                  <a:cubicBezTo>
                    <a:pt x="139" y="10666"/>
                    <a:pt x="124" y="10661"/>
                    <a:pt x="110" y="10661"/>
                  </a:cubicBezTo>
                  <a:cubicBezTo>
                    <a:pt x="44" y="10661"/>
                    <a:pt x="0" y="10768"/>
                    <a:pt x="71" y="10819"/>
                  </a:cubicBezTo>
                  <a:cubicBezTo>
                    <a:pt x="372" y="11040"/>
                    <a:pt x="651" y="11291"/>
                    <a:pt x="904" y="11568"/>
                  </a:cubicBezTo>
                  <a:cubicBezTo>
                    <a:pt x="1026" y="11702"/>
                    <a:pt x="1143" y="11842"/>
                    <a:pt x="1254" y="11988"/>
                  </a:cubicBezTo>
                  <a:cubicBezTo>
                    <a:pt x="1311" y="12064"/>
                    <a:pt x="1366" y="12142"/>
                    <a:pt x="1421" y="12221"/>
                  </a:cubicBezTo>
                  <a:cubicBezTo>
                    <a:pt x="1475" y="12299"/>
                    <a:pt x="1518" y="12377"/>
                    <a:pt x="1595" y="12435"/>
                  </a:cubicBezTo>
                  <a:cubicBezTo>
                    <a:pt x="1609" y="12446"/>
                    <a:pt x="1622" y="12449"/>
                    <a:pt x="1636" y="12449"/>
                  </a:cubicBezTo>
                  <a:cubicBezTo>
                    <a:pt x="1686" y="13059"/>
                    <a:pt x="1735" y="13669"/>
                    <a:pt x="1784" y="14280"/>
                  </a:cubicBezTo>
                  <a:cubicBezTo>
                    <a:pt x="1838" y="14941"/>
                    <a:pt x="1892" y="15601"/>
                    <a:pt x="1947" y="16262"/>
                  </a:cubicBezTo>
                  <a:cubicBezTo>
                    <a:pt x="2003" y="16940"/>
                    <a:pt x="2043" y="17621"/>
                    <a:pt x="2120" y="18297"/>
                  </a:cubicBezTo>
                  <a:cubicBezTo>
                    <a:pt x="2127" y="18360"/>
                    <a:pt x="2179" y="18393"/>
                    <a:pt x="2228" y="18393"/>
                  </a:cubicBezTo>
                  <a:cubicBezTo>
                    <a:pt x="2275" y="18393"/>
                    <a:pt x="2320" y="18362"/>
                    <a:pt x="2317" y="18297"/>
                  </a:cubicBezTo>
                  <a:cubicBezTo>
                    <a:pt x="2257" y="17105"/>
                    <a:pt x="2132" y="15913"/>
                    <a:pt x="2037" y="14723"/>
                  </a:cubicBezTo>
                  <a:lnTo>
                    <a:pt x="2036" y="14723"/>
                  </a:lnTo>
                  <a:cubicBezTo>
                    <a:pt x="1941" y="13540"/>
                    <a:pt x="1845" y="12357"/>
                    <a:pt x="1749" y="11174"/>
                  </a:cubicBezTo>
                  <a:cubicBezTo>
                    <a:pt x="1557" y="8801"/>
                    <a:pt x="1334" y="6431"/>
                    <a:pt x="1155" y="4058"/>
                  </a:cubicBezTo>
                  <a:cubicBezTo>
                    <a:pt x="1151" y="4008"/>
                    <a:pt x="1147" y="3958"/>
                    <a:pt x="1143" y="3908"/>
                  </a:cubicBezTo>
                  <a:cubicBezTo>
                    <a:pt x="1144" y="3907"/>
                    <a:pt x="1145" y="3906"/>
                    <a:pt x="1146" y="3904"/>
                  </a:cubicBezTo>
                  <a:cubicBezTo>
                    <a:pt x="1357" y="3636"/>
                    <a:pt x="1548" y="3352"/>
                    <a:pt x="1714" y="3053"/>
                  </a:cubicBezTo>
                  <a:cubicBezTo>
                    <a:pt x="1796" y="2904"/>
                    <a:pt x="1872" y="2752"/>
                    <a:pt x="1941" y="2598"/>
                  </a:cubicBezTo>
                  <a:cubicBezTo>
                    <a:pt x="1975" y="2523"/>
                    <a:pt x="2009" y="2447"/>
                    <a:pt x="2039" y="2371"/>
                  </a:cubicBezTo>
                  <a:cubicBezTo>
                    <a:pt x="2067" y="2295"/>
                    <a:pt x="2107" y="2217"/>
                    <a:pt x="2090" y="2136"/>
                  </a:cubicBezTo>
                  <a:cubicBezTo>
                    <a:pt x="2084" y="2110"/>
                    <a:pt x="2056" y="2089"/>
                    <a:pt x="2029" y="2089"/>
                  </a:cubicBezTo>
                  <a:cubicBezTo>
                    <a:pt x="2019" y="2089"/>
                    <a:pt x="2008" y="2092"/>
                    <a:pt x="2000" y="2099"/>
                  </a:cubicBezTo>
                  <a:cubicBezTo>
                    <a:pt x="1940" y="2143"/>
                    <a:pt x="1921" y="2209"/>
                    <a:pt x="1891" y="2276"/>
                  </a:cubicBezTo>
                  <a:cubicBezTo>
                    <a:pt x="1857" y="2354"/>
                    <a:pt x="1824" y="2431"/>
                    <a:pt x="1789" y="2509"/>
                  </a:cubicBezTo>
                  <a:cubicBezTo>
                    <a:pt x="1722" y="2659"/>
                    <a:pt x="1648" y="2807"/>
                    <a:pt x="1568" y="2950"/>
                  </a:cubicBezTo>
                  <a:cubicBezTo>
                    <a:pt x="1436" y="3191"/>
                    <a:pt x="1288" y="3422"/>
                    <a:pt x="1125" y="3643"/>
                  </a:cubicBezTo>
                  <a:cubicBezTo>
                    <a:pt x="1042" y="2449"/>
                    <a:pt x="1000" y="1251"/>
                    <a:pt x="1074" y="57"/>
                  </a:cubicBezTo>
                  <a:cubicBezTo>
                    <a:pt x="1077" y="19"/>
                    <a:pt x="1049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37"/>
          <p:cNvGrpSpPr/>
          <p:nvPr/>
        </p:nvGrpSpPr>
        <p:grpSpPr>
          <a:xfrm>
            <a:off x="10101967" y="6130944"/>
            <a:ext cx="565334" cy="810967"/>
            <a:chOff x="3925675" y="3387625"/>
            <a:chExt cx="424000" cy="608225"/>
          </a:xfrm>
        </p:grpSpPr>
        <p:sp>
          <p:nvSpPr>
            <p:cNvPr id="759" name="Google Shape;759;p37"/>
            <p:cNvSpPr/>
            <p:nvPr/>
          </p:nvSpPr>
          <p:spPr>
            <a:xfrm>
              <a:off x="3925675" y="3387625"/>
              <a:ext cx="424000" cy="608225"/>
            </a:xfrm>
            <a:custGeom>
              <a:avLst/>
              <a:gdLst/>
              <a:ahLst/>
              <a:cxnLst/>
              <a:rect l="l" t="t" r="r" b="b"/>
              <a:pathLst>
                <a:path w="16960" h="24329" extrusionOk="0">
                  <a:moveTo>
                    <a:pt x="5914" y="1"/>
                  </a:moveTo>
                  <a:cubicBezTo>
                    <a:pt x="2410" y="4185"/>
                    <a:pt x="1" y="22819"/>
                    <a:pt x="1" y="22819"/>
                  </a:cubicBezTo>
                  <a:cubicBezTo>
                    <a:pt x="1" y="22819"/>
                    <a:pt x="9644" y="24197"/>
                    <a:pt x="9630" y="24326"/>
                  </a:cubicBezTo>
                  <a:lnTo>
                    <a:pt x="9630" y="24326"/>
                  </a:lnTo>
                  <a:cubicBezTo>
                    <a:pt x="9754" y="24140"/>
                    <a:pt x="16763" y="13580"/>
                    <a:pt x="16960" y="7445"/>
                  </a:cubicBezTo>
                  <a:lnTo>
                    <a:pt x="16960" y="7445"/>
                  </a:lnTo>
                  <a:cubicBezTo>
                    <a:pt x="13114" y="8841"/>
                    <a:pt x="11031" y="12357"/>
                    <a:pt x="11031" y="12357"/>
                  </a:cubicBezTo>
                  <a:cubicBezTo>
                    <a:pt x="11031" y="12357"/>
                    <a:pt x="13418" y="4270"/>
                    <a:pt x="12604" y="2015"/>
                  </a:cubicBezTo>
                  <a:lnTo>
                    <a:pt x="12604" y="2015"/>
                  </a:lnTo>
                  <a:cubicBezTo>
                    <a:pt x="10598" y="3069"/>
                    <a:pt x="6249" y="11414"/>
                    <a:pt x="6249" y="11414"/>
                  </a:cubicBezTo>
                  <a:cubicBezTo>
                    <a:pt x="6249" y="11414"/>
                    <a:pt x="7578" y="3779"/>
                    <a:pt x="5914" y="1"/>
                  </a:cubicBezTo>
                  <a:close/>
                  <a:moveTo>
                    <a:pt x="9630" y="24326"/>
                  </a:moveTo>
                  <a:cubicBezTo>
                    <a:pt x="9629" y="24328"/>
                    <a:pt x="9629" y="24329"/>
                    <a:pt x="9629" y="24329"/>
                  </a:cubicBezTo>
                  <a:cubicBezTo>
                    <a:pt x="9630" y="24328"/>
                    <a:pt x="9630" y="24327"/>
                    <a:pt x="9630" y="24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3971175" y="3465275"/>
              <a:ext cx="111300" cy="355075"/>
            </a:xfrm>
            <a:custGeom>
              <a:avLst/>
              <a:gdLst/>
              <a:ahLst/>
              <a:cxnLst/>
              <a:rect l="l" t="t" r="r" b="b"/>
              <a:pathLst>
                <a:path w="4452" h="14203" extrusionOk="0">
                  <a:moveTo>
                    <a:pt x="2697" y="1"/>
                  </a:moveTo>
                  <a:cubicBezTo>
                    <a:pt x="2658" y="1"/>
                    <a:pt x="2617" y="46"/>
                    <a:pt x="2638" y="94"/>
                  </a:cubicBezTo>
                  <a:cubicBezTo>
                    <a:pt x="2856" y="588"/>
                    <a:pt x="3046" y="1105"/>
                    <a:pt x="3178" y="1630"/>
                  </a:cubicBezTo>
                  <a:cubicBezTo>
                    <a:pt x="3181" y="1642"/>
                    <a:pt x="3187" y="1651"/>
                    <a:pt x="3195" y="1661"/>
                  </a:cubicBezTo>
                  <a:cubicBezTo>
                    <a:pt x="2935" y="3014"/>
                    <a:pt x="2644" y="4361"/>
                    <a:pt x="2335" y="5704"/>
                  </a:cubicBezTo>
                  <a:cubicBezTo>
                    <a:pt x="1918" y="7510"/>
                    <a:pt x="1452" y="9303"/>
                    <a:pt x="937" y="11083"/>
                  </a:cubicBezTo>
                  <a:cubicBezTo>
                    <a:pt x="646" y="12091"/>
                    <a:pt x="328" y="13090"/>
                    <a:pt x="21" y="14094"/>
                  </a:cubicBezTo>
                  <a:cubicBezTo>
                    <a:pt x="0" y="14160"/>
                    <a:pt x="53" y="14203"/>
                    <a:pt x="107" y="14203"/>
                  </a:cubicBezTo>
                  <a:cubicBezTo>
                    <a:pt x="142" y="14203"/>
                    <a:pt x="178" y="14184"/>
                    <a:pt x="193" y="14140"/>
                  </a:cubicBezTo>
                  <a:cubicBezTo>
                    <a:pt x="794" y="12391"/>
                    <a:pt x="1296" y="10601"/>
                    <a:pt x="1763" y="8810"/>
                  </a:cubicBezTo>
                  <a:cubicBezTo>
                    <a:pt x="2078" y="7606"/>
                    <a:pt x="2367" y="6394"/>
                    <a:pt x="2631" y="5178"/>
                  </a:cubicBezTo>
                  <a:cubicBezTo>
                    <a:pt x="2644" y="5184"/>
                    <a:pt x="2658" y="5187"/>
                    <a:pt x="2672" y="5187"/>
                  </a:cubicBezTo>
                  <a:cubicBezTo>
                    <a:pt x="2694" y="5187"/>
                    <a:pt x="2717" y="5179"/>
                    <a:pt x="2737" y="5159"/>
                  </a:cubicBezTo>
                  <a:cubicBezTo>
                    <a:pt x="2998" y="4903"/>
                    <a:pt x="3260" y="4646"/>
                    <a:pt x="3521" y="4389"/>
                  </a:cubicBezTo>
                  <a:cubicBezTo>
                    <a:pt x="3650" y="4263"/>
                    <a:pt x="3779" y="4137"/>
                    <a:pt x="3906" y="4009"/>
                  </a:cubicBezTo>
                  <a:cubicBezTo>
                    <a:pt x="4034" y="3880"/>
                    <a:pt x="4169" y="3758"/>
                    <a:pt x="4270" y="3606"/>
                  </a:cubicBezTo>
                  <a:cubicBezTo>
                    <a:pt x="4301" y="3560"/>
                    <a:pt x="4258" y="3505"/>
                    <a:pt x="4212" y="3505"/>
                  </a:cubicBezTo>
                  <a:cubicBezTo>
                    <a:pt x="4201" y="3505"/>
                    <a:pt x="4190" y="3508"/>
                    <a:pt x="4180" y="3514"/>
                  </a:cubicBezTo>
                  <a:cubicBezTo>
                    <a:pt x="4031" y="3610"/>
                    <a:pt x="3909" y="3740"/>
                    <a:pt x="3781" y="3861"/>
                  </a:cubicBezTo>
                  <a:cubicBezTo>
                    <a:pt x="3648" y="3990"/>
                    <a:pt x="3515" y="4120"/>
                    <a:pt x="3383" y="4251"/>
                  </a:cubicBezTo>
                  <a:cubicBezTo>
                    <a:pt x="3150" y="4480"/>
                    <a:pt x="2917" y="4708"/>
                    <a:pt x="2685" y="4937"/>
                  </a:cubicBezTo>
                  <a:cubicBezTo>
                    <a:pt x="2795" y="4422"/>
                    <a:pt x="2902" y="3908"/>
                    <a:pt x="3004" y="3392"/>
                  </a:cubicBezTo>
                  <a:cubicBezTo>
                    <a:pt x="3117" y="2816"/>
                    <a:pt x="3224" y="2239"/>
                    <a:pt x="3327" y="1661"/>
                  </a:cubicBezTo>
                  <a:lnTo>
                    <a:pt x="3327" y="1662"/>
                  </a:lnTo>
                  <a:cubicBezTo>
                    <a:pt x="3510" y="1536"/>
                    <a:pt x="3690" y="1401"/>
                    <a:pt x="3866" y="1266"/>
                  </a:cubicBezTo>
                  <a:cubicBezTo>
                    <a:pt x="3958" y="1196"/>
                    <a:pt x="4048" y="1126"/>
                    <a:pt x="4140" y="1056"/>
                  </a:cubicBezTo>
                  <a:cubicBezTo>
                    <a:pt x="4229" y="987"/>
                    <a:pt x="4331" y="920"/>
                    <a:pt x="4406" y="835"/>
                  </a:cubicBezTo>
                  <a:cubicBezTo>
                    <a:pt x="4452" y="784"/>
                    <a:pt x="4412" y="717"/>
                    <a:pt x="4356" y="717"/>
                  </a:cubicBezTo>
                  <a:cubicBezTo>
                    <a:pt x="4345" y="717"/>
                    <a:pt x="4334" y="720"/>
                    <a:pt x="4322" y="725"/>
                  </a:cubicBezTo>
                  <a:cubicBezTo>
                    <a:pt x="4216" y="775"/>
                    <a:pt x="4121" y="857"/>
                    <a:pt x="4026" y="926"/>
                  </a:cubicBezTo>
                  <a:lnTo>
                    <a:pt x="3748" y="1127"/>
                  </a:lnTo>
                  <a:cubicBezTo>
                    <a:pt x="3621" y="1220"/>
                    <a:pt x="3494" y="1315"/>
                    <a:pt x="3370" y="1413"/>
                  </a:cubicBezTo>
                  <a:cubicBezTo>
                    <a:pt x="3435" y="1040"/>
                    <a:pt x="3500" y="666"/>
                    <a:pt x="3561" y="293"/>
                  </a:cubicBezTo>
                  <a:cubicBezTo>
                    <a:pt x="3569" y="249"/>
                    <a:pt x="3532" y="220"/>
                    <a:pt x="3498" y="220"/>
                  </a:cubicBezTo>
                  <a:cubicBezTo>
                    <a:pt x="3476" y="220"/>
                    <a:pt x="3455" y="232"/>
                    <a:pt x="3450" y="262"/>
                  </a:cubicBezTo>
                  <a:cubicBezTo>
                    <a:pt x="3388" y="619"/>
                    <a:pt x="3322" y="977"/>
                    <a:pt x="3255" y="1333"/>
                  </a:cubicBezTo>
                  <a:cubicBezTo>
                    <a:pt x="3110" y="890"/>
                    <a:pt x="2945" y="455"/>
                    <a:pt x="2742" y="32"/>
                  </a:cubicBezTo>
                  <a:cubicBezTo>
                    <a:pt x="2731" y="10"/>
                    <a:pt x="2714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4062050" y="3549350"/>
              <a:ext cx="141375" cy="359175"/>
            </a:xfrm>
            <a:custGeom>
              <a:avLst/>
              <a:gdLst/>
              <a:ahLst/>
              <a:cxnLst/>
              <a:rect l="l" t="t" r="r" b="b"/>
              <a:pathLst>
                <a:path w="5655" h="14367" extrusionOk="0">
                  <a:moveTo>
                    <a:pt x="5576" y="0"/>
                  </a:moveTo>
                  <a:cubicBezTo>
                    <a:pt x="5550" y="0"/>
                    <a:pt x="5524" y="14"/>
                    <a:pt x="5513" y="46"/>
                  </a:cubicBezTo>
                  <a:cubicBezTo>
                    <a:pt x="5245" y="870"/>
                    <a:pt x="4965" y="1689"/>
                    <a:pt x="4679" y="2507"/>
                  </a:cubicBezTo>
                  <a:cubicBezTo>
                    <a:pt x="4659" y="2436"/>
                    <a:pt x="4637" y="2366"/>
                    <a:pt x="4617" y="2295"/>
                  </a:cubicBezTo>
                  <a:cubicBezTo>
                    <a:pt x="4564" y="2113"/>
                    <a:pt x="4507" y="1930"/>
                    <a:pt x="4443" y="1750"/>
                  </a:cubicBezTo>
                  <a:cubicBezTo>
                    <a:pt x="4320" y="1403"/>
                    <a:pt x="4182" y="1060"/>
                    <a:pt x="4031" y="724"/>
                  </a:cubicBezTo>
                  <a:cubicBezTo>
                    <a:pt x="4020" y="698"/>
                    <a:pt x="4000" y="688"/>
                    <a:pt x="3980" y="688"/>
                  </a:cubicBezTo>
                  <a:cubicBezTo>
                    <a:pt x="3936" y="688"/>
                    <a:pt x="3888" y="739"/>
                    <a:pt x="3911" y="795"/>
                  </a:cubicBezTo>
                  <a:cubicBezTo>
                    <a:pt x="4056" y="1134"/>
                    <a:pt x="4180" y="1480"/>
                    <a:pt x="4290" y="1833"/>
                  </a:cubicBezTo>
                  <a:cubicBezTo>
                    <a:pt x="4343" y="2003"/>
                    <a:pt x="4393" y="2173"/>
                    <a:pt x="4438" y="2345"/>
                  </a:cubicBezTo>
                  <a:cubicBezTo>
                    <a:pt x="4482" y="2510"/>
                    <a:pt x="4515" y="2679"/>
                    <a:pt x="4562" y="2842"/>
                  </a:cubicBezTo>
                  <a:cubicBezTo>
                    <a:pt x="4527" y="2941"/>
                    <a:pt x="4491" y="3039"/>
                    <a:pt x="4455" y="3138"/>
                  </a:cubicBezTo>
                  <a:cubicBezTo>
                    <a:pt x="4306" y="2810"/>
                    <a:pt x="4170" y="2475"/>
                    <a:pt x="4049" y="2134"/>
                  </a:cubicBezTo>
                  <a:cubicBezTo>
                    <a:pt x="3987" y="1954"/>
                    <a:pt x="3928" y="1772"/>
                    <a:pt x="3874" y="1591"/>
                  </a:cubicBezTo>
                  <a:cubicBezTo>
                    <a:pt x="3846" y="1499"/>
                    <a:pt x="3821" y="1408"/>
                    <a:pt x="3795" y="1315"/>
                  </a:cubicBezTo>
                  <a:cubicBezTo>
                    <a:pt x="3770" y="1222"/>
                    <a:pt x="3755" y="1129"/>
                    <a:pt x="3694" y="1052"/>
                  </a:cubicBezTo>
                  <a:cubicBezTo>
                    <a:pt x="3683" y="1037"/>
                    <a:pt x="3664" y="1030"/>
                    <a:pt x="3646" y="1030"/>
                  </a:cubicBezTo>
                  <a:cubicBezTo>
                    <a:pt x="3612" y="1030"/>
                    <a:pt x="3577" y="1051"/>
                    <a:pt x="3571" y="1085"/>
                  </a:cubicBezTo>
                  <a:cubicBezTo>
                    <a:pt x="3556" y="1182"/>
                    <a:pt x="3589" y="1272"/>
                    <a:pt x="3616" y="1365"/>
                  </a:cubicBezTo>
                  <a:cubicBezTo>
                    <a:pt x="3642" y="1457"/>
                    <a:pt x="3670" y="1548"/>
                    <a:pt x="3698" y="1640"/>
                  </a:cubicBezTo>
                  <a:cubicBezTo>
                    <a:pt x="3759" y="1834"/>
                    <a:pt x="3825" y="2028"/>
                    <a:pt x="3895" y="2219"/>
                  </a:cubicBezTo>
                  <a:cubicBezTo>
                    <a:pt x="4035" y="2595"/>
                    <a:pt x="4193" y="2965"/>
                    <a:pt x="4368" y="3326"/>
                  </a:cubicBezTo>
                  <a:cubicBezTo>
                    <a:pt x="4372" y="3334"/>
                    <a:pt x="4377" y="3339"/>
                    <a:pt x="4382" y="3344"/>
                  </a:cubicBezTo>
                  <a:cubicBezTo>
                    <a:pt x="4104" y="4121"/>
                    <a:pt x="3821" y="4897"/>
                    <a:pt x="3531" y="5670"/>
                  </a:cubicBezTo>
                  <a:cubicBezTo>
                    <a:pt x="3201" y="6549"/>
                    <a:pt x="2863" y="7425"/>
                    <a:pt x="2518" y="8298"/>
                  </a:cubicBezTo>
                  <a:cubicBezTo>
                    <a:pt x="2505" y="8257"/>
                    <a:pt x="2495" y="8223"/>
                    <a:pt x="2492" y="8216"/>
                  </a:cubicBezTo>
                  <a:cubicBezTo>
                    <a:pt x="2236" y="7513"/>
                    <a:pt x="1980" y="6811"/>
                    <a:pt x="1724" y="6107"/>
                  </a:cubicBezTo>
                  <a:cubicBezTo>
                    <a:pt x="1711" y="6073"/>
                    <a:pt x="1682" y="6058"/>
                    <a:pt x="1653" y="6058"/>
                  </a:cubicBezTo>
                  <a:cubicBezTo>
                    <a:pt x="1610" y="6058"/>
                    <a:pt x="1567" y="6092"/>
                    <a:pt x="1586" y="6146"/>
                  </a:cubicBezTo>
                  <a:cubicBezTo>
                    <a:pt x="1724" y="6550"/>
                    <a:pt x="1861" y="6954"/>
                    <a:pt x="1999" y="7358"/>
                  </a:cubicBezTo>
                  <a:cubicBezTo>
                    <a:pt x="2068" y="7560"/>
                    <a:pt x="2137" y="7762"/>
                    <a:pt x="2205" y="7964"/>
                  </a:cubicBezTo>
                  <a:cubicBezTo>
                    <a:pt x="2271" y="8157"/>
                    <a:pt x="2320" y="8378"/>
                    <a:pt x="2414" y="8560"/>
                  </a:cubicBezTo>
                  <a:cubicBezTo>
                    <a:pt x="2061" y="9447"/>
                    <a:pt x="1699" y="10330"/>
                    <a:pt x="1327" y="11209"/>
                  </a:cubicBezTo>
                  <a:cubicBezTo>
                    <a:pt x="1112" y="11721"/>
                    <a:pt x="895" y="12233"/>
                    <a:pt x="674" y="12743"/>
                  </a:cubicBezTo>
                  <a:cubicBezTo>
                    <a:pt x="563" y="12998"/>
                    <a:pt x="453" y="13252"/>
                    <a:pt x="340" y="13506"/>
                  </a:cubicBezTo>
                  <a:cubicBezTo>
                    <a:pt x="228" y="13759"/>
                    <a:pt x="106" y="14010"/>
                    <a:pt x="19" y="14272"/>
                  </a:cubicBezTo>
                  <a:cubicBezTo>
                    <a:pt x="1" y="14327"/>
                    <a:pt x="48" y="14367"/>
                    <a:pt x="94" y="14367"/>
                  </a:cubicBezTo>
                  <a:cubicBezTo>
                    <a:pt x="119" y="14367"/>
                    <a:pt x="143" y="14356"/>
                    <a:pt x="157" y="14331"/>
                  </a:cubicBezTo>
                  <a:cubicBezTo>
                    <a:pt x="404" y="13906"/>
                    <a:pt x="581" y="13429"/>
                    <a:pt x="779" y="12979"/>
                  </a:cubicBezTo>
                  <a:cubicBezTo>
                    <a:pt x="980" y="12525"/>
                    <a:pt x="1177" y="12069"/>
                    <a:pt x="1372" y="11613"/>
                  </a:cubicBezTo>
                  <a:cubicBezTo>
                    <a:pt x="1760" y="10707"/>
                    <a:pt x="2133" y="9795"/>
                    <a:pt x="2499" y="8880"/>
                  </a:cubicBezTo>
                  <a:cubicBezTo>
                    <a:pt x="2527" y="8808"/>
                    <a:pt x="2556" y="8734"/>
                    <a:pt x="2585" y="8662"/>
                  </a:cubicBezTo>
                  <a:cubicBezTo>
                    <a:pt x="2625" y="8657"/>
                    <a:pt x="2668" y="8637"/>
                    <a:pt x="2708" y="8607"/>
                  </a:cubicBezTo>
                  <a:cubicBezTo>
                    <a:pt x="2876" y="8479"/>
                    <a:pt x="3034" y="8336"/>
                    <a:pt x="3196" y="8200"/>
                  </a:cubicBezTo>
                  <a:cubicBezTo>
                    <a:pt x="3533" y="7918"/>
                    <a:pt x="3867" y="7631"/>
                    <a:pt x="4196" y="7340"/>
                  </a:cubicBezTo>
                  <a:cubicBezTo>
                    <a:pt x="4254" y="7289"/>
                    <a:pt x="4200" y="7216"/>
                    <a:pt x="4139" y="7216"/>
                  </a:cubicBezTo>
                  <a:cubicBezTo>
                    <a:pt x="4122" y="7216"/>
                    <a:pt x="4105" y="7221"/>
                    <a:pt x="4090" y="7234"/>
                  </a:cubicBezTo>
                  <a:cubicBezTo>
                    <a:pt x="3789" y="7470"/>
                    <a:pt x="3492" y="7711"/>
                    <a:pt x="3196" y="7953"/>
                  </a:cubicBezTo>
                  <a:cubicBezTo>
                    <a:pt x="3055" y="8069"/>
                    <a:pt x="2914" y="8186"/>
                    <a:pt x="2774" y="8303"/>
                  </a:cubicBezTo>
                  <a:cubicBezTo>
                    <a:pt x="2762" y="8314"/>
                    <a:pt x="2733" y="8341"/>
                    <a:pt x="2700" y="8371"/>
                  </a:cubicBezTo>
                  <a:cubicBezTo>
                    <a:pt x="3074" y="7421"/>
                    <a:pt x="3436" y="6467"/>
                    <a:pt x="3787" y="5509"/>
                  </a:cubicBezTo>
                  <a:cubicBezTo>
                    <a:pt x="3795" y="5505"/>
                    <a:pt x="3804" y="5500"/>
                    <a:pt x="3812" y="5493"/>
                  </a:cubicBezTo>
                  <a:cubicBezTo>
                    <a:pt x="4080" y="5239"/>
                    <a:pt x="4348" y="4985"/>
                    <a:pt x="4616" y="4730"/>
                  </a:cubicBezTo>
                  <a:cubicBezTo>
                    <a:pt x="4749" y="4605"/>
                    <a:pt x="4881" y="4480"/>
                    <a:pt x="5012" y="4354"/>
                  </a:cubicBezTo>
                  <a:cubicBezTo>
                    <a:pt x="5147" y="4227"/>
                    <a:pt x="5292" y="4100"/>
                    <a:pt x="5411" y="3958"/>
                  </a:cubicBezTo>
                  <a:cubicBezTo>
                    <a:pt x="5448" y="3913"/>
                    <a:pt x="5414" y="3836"/>
                    <a:pt x="5365" y="3836"/>
                  </a:cubicBezTo>
                  <a:cubicBezTo>
                    <a:pt x="5353" y="3836"/>
                    <a:pt x="5341" y="3840"/>
                    <a:pt x="5328" y="3849"/>
                  </a:cubicBezTo>
                  <a:cubicBezTo>
                    <a:pt x="5184" y="3960"/>
                    <a:pt x="5053" y="4092"/>
                    <a:pt x="4922" y="4217"/>
                  </a:cubicBezTo>
                  <a:cubicBezTo>
                    <a:pt x="4787" y="4348"/>
                    <a:pt x="4652" y="4478"/>
                    <a:pt x="4517" y="4607"/>
                  </a:cubicBezTo>
                  <a:lnTo>
                    <a:pt x="3897" y="5203"/>
                  </a:lnTo>
                  <a:cubicBezTo>
                    <a:pt x="4131" y="4560"/>
                    <a:pt x="4360" y="3916"/>
                    <a:pt x="4582" y="3270"/>
                  </a:cubicBezTo>
                  <a:cubicBezTo>
                    <a:pt x="4619" y="3161"/>
                    <a:pt x="4655" y="3051"/>
                    <a:pt x="4693" y="2942"/>
                  </a:cubicBezTo>
                  <a:cubicBezTo>
                    <a:pt x="4732" y="2926"/>
                    <a:pt x="4763" y="2886"/>
                    <a:pt x="4754" y="2832"/>
                  </a:cubicBezTo>
                  <a:cubicBezTo>
                    <a:pt x="4752" y="2816"/>
                    <a:pt x="4748" y="2801"/>
                    <a:pt x="4746" y="2785"/>
                  </a:cubicBezTo>
                  <a:cubicBezTo>
                    <a:pt x="5051" y="1886"/>
                    <a:pt x="5349" y="985"/>
                    <a:pt x="5640" y="81"/>
                  </a:cubicBezTo>
                  <a:cubicBezTo>
                    <a:pt x="5655" y="33"/>
                    <a:pt x="5615" y="0"/>
                    <a:pt x="5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4111800" y="3646025"/>
              <a:ext cx="205650" cy="295425"/>
            </a:xfrm>
            <a:custGeom>
              <a:avLst/>
              <a:gdLst/>
              <a:ahLst/>
              <a:cxnLst/>
              <a:rect l="l" t="t" r="r" b="b"/>
              <a:pathLst>
                <a:path w="8226" h="11817" extrusionOk="0">
                  <a:moveTo>
                    <a:pt x="8127" y="0"/>
                  </a:moveTo>
                  <a:cubicBezTo>
                    <a:pt x="8106" y="0"/>
                    <a:pt x="8084" y="9"/>
                    <a:pt x="8069" y="31"/>
                  </a:cubicBezTo>
                  <a:lnTo>
                    <a:pt x="8070" y="31"/>
                  </a:lnTo>
                  <a:cubicBezTo>
                    <a:pt x="7611" y="700"/>
                    <a:pt x="7149" y="1365"/>
                    <a:pt x="6686" y="2032"/>
                  </a:cubicBezTo>
                  <a:cubicBezTo>
                    <a:pt x="6661" y="2039"/>
                    <a:pt x="6635" y="2049"/>
                    <a:pt x="6610" y="2056"/>
                  </a:cubicBezTo>
                  <a:cubicBezTo>
                    <a:pt x="6545" y="2076"/>
                    <a:pt x="6543" y="2150"/>
                    <a:pt x="6578" y="2188"/>
                  </a:cubicBezTo>
                  <a:cubicBezTo>
                    <a:pt x="6431" y="2399"/>
                    <a:pt x="6285" y="2610"/>
                    <a:pt x="6138" y="2821"/>
                  </a:cubicBezTo>
                  <a:cubicBezTo>
                    <a:pt x="6125" y="2210"/>
                    <a:pt x="6053" y="1595"/>
                    <a:pt x="5970" y="993"/>
                  </a:cubicBezTo>
                  <a:cubicBezTo>
                    <a:pt x="5965" y="958"/>
                    <a:pt x="5935" y="942"/>
                    <a:pt x="5904" y="942"/>
                  </a:cubicBezTo>
                  <a:cubicBezTo>
                    <a:pt x="5864" y="942"/>
                    <a:pt x="5823" y="967"/>
                    <a:pt x="5829" y="1012"/>
                  </a:cubicBezTo>
                  <a:cubicBezTo>
                    <a:pt x="5914" y="1688"/>
                    <a:pt x="5941" y="2364"/>
                    <a:pt x="5979" y="3044"/>
                  </a:cubicBezTo>
                  <a:cubicBezTo>
                    <a:pt x="5979" y="3046"/>
                    <a:pt x="5981" y="3047"/>
                    <a:pt x="5981" y="3049"/>
                  </a:cubicBezTo>
                  <a:cubicBezTo>
                    <a:pt x="5630" y="3554"/>
                    <a:pt x="5279" y="4058"/>
                    <a:pt x="4929" y="4563"/>
                  </a:cubicBezTo>
                  <a:cubicBezTo>
                    <a:pt x="4718" y="4870"/>
                    <a:pt x="4507" y="5176"/>
                    <a:pt x="4297" y="5482"/>
                  </a:cubicBezTo>
                  <a:cubicBezTo>
                    <a:pt x="4210" y="4785"/>
                    <a:pt x="4116" y="4088"/>
                    <a:pt x="4029" y="3391"/>
                  </a:cubicBezTo>
                  <a:cubicBezTo>
                    <a:pt x="4023" y="3340"/>
                    <a:pt x="3979" y="3314"/>
                    <a:pt x="3939" y="3314"/>
                  </a:cubicBezTo>
                  <a:cubicBezTo>
                    <a:pt x="3900" y="3314"/>
                    <a:pt x="3864" y="3339"/>
                    <a:pt x="3870" y="3391"/>
                  </a:cubicBezTo>
                  <a:cubicBezTo>
                    <a:pt x="3956" y="4171"/>
                    <a:pt x="4034" y="4953"/>
                    <a:pt x="4124" y="5733"/>
                  </a:cubicBezTo>
                  <a:cubicBezTo>
                    <a:pt x="3506" y="6628"/>
                    <a:pt x="2890" y="7522"/>
                    <a:pt x="2273" y="8417"/>
                  </a:cubicBezTo>
                  <a:cubicBezTo>
                    <a:pt x="2248" y="7441"/>
                    <a:pt x="2330" y="6477"/>
                    <a:pt x="2461" y="5511"/>
                  </a:cubicBezTo>
                  <a:cubicBezTo>
                    <a:pt x="2470" y="5444"/>
                    <a:pt x="2414" y="5399"/>
                    <a:pt x="2364" y="5399"/>
                  </a:cubicBezTo>
                  <a:cubicBezTo>
                    <a:pt x="2331" y="5399"/>
                    <a:pt x="2301" y="5418"/>
                    <a:pt x="2292" y="5463"/>
                  </a:cubicBezTo>
                  <a:cubicBezTo>
                    <a:pt x="2098" y="6457"/>
                    <a:pt x="2058" y="7485"/>
                    <a:pt x="2105" y="8496"/>
                  </a:cubicBezTo>
                  <a:cubicBezTo>
                    <a:pt x="2106" y="8518"/>
                    <a:pt x="2115" y="8535"/>
                    <a:pt x="2126" y="8547"/>
                  </a:cubicBezTo>
                  <a:cubicBezTo>
                    <a:pt x="2119" y="8571"/>
                    <a:pt x="2122" y="8596"/>
                    <a:pt x="2136" y="8616"/>
                  </a:cubicBezTo>
                  <a:cubicBezTo>
                    <a:pt x="2019" y="8785"/>
                    <a:pt x="1902" y="8954"/>
                    <a:pt x="1786" y="9123"/>
                  </a:cubicBezTo>
                  <a:cubicBezTo>
                    <a:pt x="1198" y="9977"/>
                    <a:pt x="598" y="10822"/>
                    <a:pt x="42" y="11696"/>
                  </a:cubicBezTo>
                  <a:cubicBezTo>
                    <a:pt x="1" y="11760"/>
                    <a:pt x="56" y="11816"/>
                    <a:pt x="114" y="11816"/>
                  </a:cubicBezTo>
                  <a:cubicBezTo>
                    <a:pt x="140" y="11816"/>
                    <a:pt x="166" y="11806"/>
                    <a:pt x="186" y="11780"/>
                  </a:cubicBezTo>
                  <a:cubicBezTo>
                    <a:pt x="734" y="11038"/>
                    <a:pt x="1247" y="10269"/>
                    <a:pt x="1769" y="9507"/>
                  </a:cubicBezTo>
                  <a:cubicBezTo>
                    <a:pt x="1979" y="9201"/>
                    <a:pt x="2188" y="8896"/>
                    <a:pt x="2397" y="8590"/>
                  </a:cubicBezTo>
                  <a:cubicBezTo>
                    <a:pt x="2783" y="8484"/>
                    <a:pt x="3170" y="8376"/>
                    <a:pt x="3556" y="8269"/>
                  </a:cubicBezTo>
                  <a:cubicBezTo>
                    <a:pt x="4001" y="8146"/>
                    <a:pt x="4470" y="8051"/>
                    <a:pt x="4897" y="7876"/>
                  </a:cubicBezTo>
                  <a:cubicBezTo>
                    <a:pt x="4959" y="7850"/>
                    <a:pt x="4940" y="7769"/>
                    <a:pt x="4880" y="7769"/>
                  </a:cubicBezTo>
                  <a:cubicBezTo>
                    <a:pt x="4876" y="7769"/>
                    <a:pt x="4873" y="7770"/>
                    <a:pt x="4869" y="7770"/>
                  </a:cubicBezTo>
                  <a:cubicBezTo>
                    <a:pt x="4413" y="7842"/>
                    <a:pt x="3962" y="8003"/>
                    <a:pt x="3518" y="8127"/>
                  </a:cubicBezTo>
                  <a:cubicBezTo>
                    <a:pt x="3186" y="8220"/>
                    <a:pt x="2855" y="8313"/>
                    <a:pt x="2524" y="8406"/>
                  </a:cubicBezTo>
                  <a:cubicBezTo>
                    <a:pt x="2789" y="8019"/>
                    <a:pt x="3054" y="7631"/>
                    <a:pt x="3319" y="7244"/>
                  </a:cubicBezTo>
                  <a:cubicBezTo>
                    <a:pt x="3630" y="6789"/>
                    <a:pt x="3942" y="6334"/>
                    <a:pt x="4253" y="5879"/>
                  </a:cubicBezTo>
                  <a:cubicBezTo>
                    <a:pt x="4255" y="5879"/>
                    <a:pt x="4256" y="5879"/>
                    <a:pt x="4259" y="5878"/>
                  </a:cubicBezTo>
                  <a:cubicBezTo>
                    <a:pt x="4680" y="5725"/>
                    <a:pt x="5100" y="5574"/>
                    <a:pt x="5519" y="5417"/>
                  </a:cubicBezTo>
                  <a:cubicBezTo>
                    <a:pt x="5730" y="5338"/>
                    <a:pt x="5939" y="5259"/>
                    <a:pt x="6148" y="5179"/>
                  </a:cubicBezTo>
                  <a:cubicBezTo>
                    <a:pt x="6342" y="5103"/>
                    <a:pt x="6564" y="5045"/>
                    <a:pt x="6737" y="4928"/>
                  </a:cubicBezTo>
                  <a:cubicBezTo>
                    <a:pt x="6784" y="4896"/>
                    <a:pt x="6775" y="4804"/>
                    <a:pt x="6713" y="4804"/>
                  </a:cubicBezTo>
                  <a:cubicBezTo>
                    <a:pt x="6710" y="4804"/>
                    <a:pt x="6707" y="4804"/>
                    <a:pt x="6704" y="4805"/>
                  </a:cubicBezTo>
                  <a:cubicBezTo>
                    <a:pt x="6495" y="4828"/>
                    <a:pt x="6294" y="4922"/>
                    <a:pt x="6096" y="4991"/>
                  </a:cubicBezTo>
                  <a:cubicBezTo>
                    <a:pt x="5885" y="5064"/>
                    <a:pt x="5674" y="5140"/>
                    <a:pt x="5464" y="5215"/>
                  </a:cubicBezTo>
                  <a:cubicBezTo>
                    <a:pt x="5127" y="5336"/>
                    <a:pt x="4791" y="5462"/>
                    <a:pt x="4454" y="5586"/>
                  </a:cubicBezTo>
                  <a:cubicBezTo>
                    <a:pt x="5119" y="4616"/>
                    <a:pt x="5783" y="3645"/>
                    <a:pt x="6442" y="2672"/>
                  </a:cubicBezTo>
                  <a:cubicBezTo>
                    <a:pt x="6557" y="2502"/>
                    <a:pt x="6671" y="2333"/>
                    <a:pt x="6785" y="2164"/>
                  </a:cubicBezTo>
                  <a:cubicBezTo>
                    <a:pt x="6947" y="2112"/>
                    <a:pt x="7107" y="2057"/>
                    <a:pt x="7265" y="1992"/>
                  </a:cubicBezTo>
                  <a:cubicBezTo>
                    <a:pt x="7462" y="1912"/>
                    <a:pt x="7671" y="1831"/>
                    <a:pt x="7848" y="1711"/>
                  </a:cubicBezTo>
                  <a:cubicBezTo>
                    <a:pt x="7903" y="1674"/>
                    <a:pt x="7880" y="1576"/>
                    <a:pt x="7819" y="1576"/>
                  </a:cubicBezTo>
                  <a:cubicBezTo>
                    <a:pt x="7811" y="1576"/>
                    <a:pt x="7803" y="1577"/>
                    <a:pt x="7794" y="1581"/>
                  </a:cubicBezTo>
                  <a:cubicBezTo>
                    <a:pt x="7596" y="1660"/>
                    <a:pt x="7409" y="1763"/>
                    <a:pt x="7211" y="1843"/>
                  </a:cubicBezTo>
                  <a:cubicBezTo>
                    <a:pt x="7119" y="1881"/>
                    <a:pt x="7025" y="1917"/>
                    <a:pt x="6931" y="1950"/>
                  </a:cubicBezTo>
                  <a:cubicBezTo>
                    <a:pt x="7350" y="1333"/>
                    <a:pt x="7767" y="717"/>
                    <a:pt x="8189" y="102"/>
                  </a:cubicBezTo>
                  <a:cubicBezTo>
                    <a:pt x="8225" y="50"/>
                    <a:pt x="8177" y="0"/>
                    <a:pt x="8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3" name="Google Shape;763;p37"/>
          <p:cNvSpPr/>
          <p:nvPr/>
        </p:nvSpPr>
        <p:spPr>
          <a:xfrm>
            <a:off x="9805100" y="6565768"/>
            <a:ext cx="400400" cy="324333"/>
          </a:xfrm>
          <a:custGeom>
            <a:avLst/>
            <a:gdLst/>
            <a:ahLst/>
            <a:cxnLst/>
            <a:rect l="l" t="t" r="r" b="b"/>
            <a:pathLst>
              <a:path w="12012" h="9730" extrusionOk="0">
                <a:moveTo>
                  <a:pt x="5529" y="1"/>
                </a:moveTo>
                <a:cubicBezTo>
                  <a:pt x="2859" y="2669"/>
                  <a:pt x="3813" y="6483"/>
                  <a:pt x="3813" y="6483"/>
                </a:cubicBezTo>
                <a:cubicBezTo>
                  <a:pt x="3813" y="6483"/>
                  <a:pt x="1785" y="5402"/>
                  <a:pt x="575" y="5402"/>
                </a:cubicBezTo>
                <a:cubicBezTo>
                  <a:pt x="349" y="5402"/>
                  <a:pt x="151" y="5440"/>
                  <a:pt x="0" y="5530"/>
                </a:cubicBezTo>
                <a:cubicBezTo>
                  <a:pt x="0" y="5530"/>
                  <a:pt x="0" y="9534"/>
                  <a:pt x="5910" y="9724"/>
                </a:cubicBezTo>
                <a:cubicBezTo>
                  <a:pt x="6026" y="9728"/>
                  <a:pt x="6139" y="9730"/>
                  <a:pt x="6250" y="9730"/>
                </a:cubicBezTo>
                <a:cubicBezTo>
                  <a:pt x="11828" y="9730"/>
                  <a:pt x="12011" y="5148"/>
                  <a:pt x="12011" y="5148"/>
                </a:cubicBezTo>
                <a:cubicBezTo>
                  <a:pt x="12011" y="5148"/>
                  <a:pt x="11898" y="5142"/>
                  <a:pt x="11705" y="5142"/>
                </a:cubicBezTo>
                <a:cubicBezTo>
                  <a:pt x="10834" y="5142"/>
                  <a:pt x="8338" y="5269"/>
                  <a:pt x="7245" y="6673"/>
                </a:cubicBezTo>
                <a:cubicBezTo>
                  <a:pt x="7245" y="6673"/>
                  <a:pt x="8198" y="1334"/>
                  <a:pt x="55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4" name="Google Shape;764;p37"/>
          <p:cNvSpPr/>
          <p:nvPr/>
        </p:nvSpPr>
        <p:spPr>
          <a:xfrm>
            <a:off x="1522200" y="6262747"/>
            <a:ext cx="985392" cy="627361"/>
          </a:xfrm>
          <a:custGeom>
            <a:avLst/>
            <a:gdLst/>
            <a:ahLst/>
            <a:cxnLst/>
            <a:rect l="l" t="t" r="r" b="b"/>
            <a:pathLst>
              <a:path w="16208" h="10319" extrusionOk="0">
                <a:moveTo>
                  <a:pt x="11059" y="1"/>
                </a:moveTo>
                <a:cubicBezTo>
                  <a:pt x="8962" y="2479"/>
                  <a:pt x="8199" y="6674"/>
                  <a:pt x="8199" y="6674"/>
                </a:cubicBezTo>
                <a:cubicBezTo>
                  <a:pt x="8199" y="6674"/>
                  <a:pt x="7437" y="1144"/>
                  <a:pt x="4767" y="382"/>
                </a:cubicBezTo>
                <a:lnTo>
                  <a:pt x="4767" y="382"/>
                </a:lnTo>
                <a:cubicBezTo>
                  <a:pt x="3242" y="4005"/>
                  <a:pt x="4958" y="7055"/>
                  <a:pt x="4958" y="7055"/>
                </a:cubicBezTo>
                <a:cubicBezTo>
                  <a:pt x="4958" y="7055"/>
                  <a:pt x="2661" y="5906"/>
                  <a:pt x="990" y="5906"/>
                </a:cubicBezTo>
                <a:cubicBezTo>
                  <a:pt x="619" y="5906"/>
                  <a:pt x="278" y="5963"/>
                  <a:pt x="1" y="6102"/>
                </a:cubicBezTo>
                <a:cubicBezTo>
                  <a:pt x="1" y="6102"/>
                  <a:pt x="2987" y="10319"/>
                  <a:pt x="7612" y="10319"/>
                </a:cubicBezTo>
                <a:cubicBezTo>
                  <a:pt x="7805" y="10319"/>
                  <a:pt x="8001" y="10311"/>
                  <a:pt x="8199" y="10296"/>
                </a:cubicBezTo>
                <a:cubicBezTo>
                  <a:pt x="13157" y="9914"/>
                  <a:pt x="16207" y="5339"/>
                  <a:pt x="16207" y="5339"/>
                </a:cubicBezTo>
                <a:cubicBezTo>
                  <a:pt x="16207" y="5339"/>
                  <a:pt x="15911" y="5296"/>
                  <a:pt x="15453" y="5296"/>
                </a:cubicBezTo>
                <a:cubicBezTo>
                  <a:pt x="14546" y="5296"/>
                  <a:pt x="13003" y="5462"/>
                  <a:pt x="11862" y="6448"/>
                </a:cubicBezTo>
                <a:lnTo>
                  <a:pt x="11862" y="6448"/>
                </a:lnTo>
                <a:cubicBezTo>
                  <a:pt x="12252" y="5970"/>
                  <a:pt x="12901" y="1474"/>
                  <a:pt x="110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7"/>
          <p:cNvSpPr/>
          <p:nvPr/>
        </p:nvSpPr>
        <p:spPr>
          <a:xfrm>
            <a:off x="11192234" y="6323900"/>
            <a:ext cx="793156" cy="505040"/>
          </a:xfrm>
          <a:custGeom>
            <a:avLst/>
            <a:gdLst/>
            <a:ahLst/>
            <a:cxnLst/>
            <a:rect l="l" t="t" r="r" b="b"/>
            <a:pathLst>
              <a:path w="11631" h="7406" extrusionOk="0">
                <a:moveTo>
                  <a:pt x="7936" y="1"/>
                </a:moveTo>
                <a:cubicBezTo>
                  <a:pt x="6431" y="1779"/>
                  <a:pt x="5884" y="4789"/>
                  <a:pt x="5884" y="4789"/>
                </a:cubicBezTo>
                <a:cubicBezTo>
                  <a:pt x="5884" y="4789"/>
                  <a:pt x="5337" y="821"/>
                  <a:pt x="3421" y="274"/>
                </a:cubicBezTo>
                <a:lnTo>
                  <a:pt x="3421" y="274"/>
                </a:lnTo>
                <a:cubicBezTo>
                  <a:pt x="2326" y="2874"/>
                  <a:pt x="3558" y="5063"/>
                  <a:pt x="3558" y="5063"/>
                </a:cubicBezTo>
                <a:cubicBezTo>
                  <a:pt x="3558" y="5063"/>
                  <a:pt x="1909" y="4239"/>
                  <a:pt x="710" y="4239"/>
                </a:cubicBezTo>
                <a:cubicBezTo>
                  <a:pt x="443" y="4239"/>
                  <a:pt x="199" y="4279"/>
                  <a:pt x="0" y="4379"/>
                </a:cubicBezTo>
                <a:cubicBezTo>
                  <a:pt x="0" y="4379"/>
                  <a:pt x="2143" y="7405"/>
                  <a:pt x="5462" y="7405"/>
                </a:cubicBezTo>
                <a:cubicBezTo>
                  <a:pt x="5600" y="7405"/>
                  <a:pt x="5741" y="7400"/>
                  <a:pt x="5883" y="7389"/>
                </a:cubicBezTo>
                <a:cubicBezTo>
                  <a:pt x="9441" y="7116"/>
                  <a:pt x="11631" y="3831"/>
                  <a:pt x="11631" y="3831"/>
                </a:cubicBezTo>
                <a:cubicBezTo>
                  <a:pt x="11631" y="3831"/>
                  <a:pt x="11418" y="3801"/>
                  <a:pt x="11090" y="3801"/>
                </a:cubicBezTo>
                <a:cubicBezTo>
                  <a:pt x="10439" y="3801"/>
                  <a:pt x="9332" y="3920"/>
                  <a:pt x="8512" y="4628"/>
                </a:cubicBezTo>
                <a:lnTo>
                  <a:pt x="8512" y="4628"/>
                </a:lnTo>
                <a:cubicBezTo>
                  <a:pt x="8793" y="4284"/>
                  <a:pt x="9258" y="1058"/>
                  <a:pt x="7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6" name="Google Shape;766;p37"/>
          <p:cNvSpPr/>
          <p:nvPr/>
        </p:nvSpPr>
        <p:spPr>
          <a:xfrm>
            <a:off x="8251714" y="6435444"/>
            <a:ext cx="793169" cy="441523"/>
          </a:xfrm>
          <a:custGeom>
            <a:avLst/>
            <a:gdLst/>
            <a:ahLst/>
            <a:cxnLst/>
            <a:rect l="l" t="t" r="r" b="b"/>
            <a:pathLst>
              <a:path w="13017" h="7246" extrusionOk="0">
                <a:moveTo>
                  <a:pt x="3939" y="0"/>
                </a:moveTo>
                <a:lnTo>
                  <a:pt x="3768" y="4485"/>
                </a:lnTo>
                <a:lnTo>
                  <a:pt x="0" y="1898"/>
                </a:lnTo>
                <a:lnTo>
                  <a:pt x="3597" y="6900"/>
                </a:lnTo>
                <a:lnTo>
                  <a:pt x="7193" y="7245"/>
                </a:lnTo>
                <a:lnTo>
                  <a:pt x="13017" y="2415"/>
                </a:lnTo>
                <a:lnTo>
                  <a:pt x="13017" y="2415"/>
                </a:lnTo>
                <a:lnTo>
                  <a:pt x="7879" y="4312"/>
                </a:lnTo>
                <a:lnTo>
                  <a:pt x="9078" y="172"/>
                </a:lnTo>
                <a:lnTo>
                  <a:pt x="5652" y="4140"/>
                </a:lnTo>
                <a:lnTo>
                  <a:pt x="39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7" name="Google Shape;767;p37"/>
          <p:cNvSpPr/>
          <p:nvPr/>
        </p:nvSpPr>
        <p:spPr>
          <a:xfrm>
            <a:off x="3067335" y="6515009"/>
            <a:ext cx="565338" cy="351129"/>
          </a:xfrm>
          <a:custGeom>
            <a:avLst/>
            <a:gdLst/>
            <a:ahLst/>
            <a:cxnLst/>
            <a:rect l="l" t="t" r="r" b="b"/>
            <a:pathLst>
              <a:path w="10277" h="6383" extrusionOk="0">
                <a:moveTo>
                  <a:pt x="3597" y="0"/>
                </a:moveTo>
                <a:lnTo>
                  <a:pt x="2741" y="4486"/>
                </a:lnTo>
                <a:lnTo>
                  <a:pt x="1" y="1725"/>
                </a:lnTo>
                <a:lnTo>
                  <a:pt x="2055" y="6383"/>
                </a:lnTo>
                <a:lnTo>
                  <a:pt x="7194" y="6383"/>
                </a:lnTo>
                <a:lnTo>
                  <a:pt x="10276" y="1381"/>
                </a:lnTo>
                <a:lnTo>
                  <a:pt x="6166" y="4830"/>
                </a:lnTo>
                <a:lnTo>
                  <a:pt x="7365" y="173"/>
                </a:lnTo>
                <a:lnTo>
                  <a:pt x="4453" y="3968"/>
                </a:lnTo>
                <a:lnTo>
                  <a:pt x="359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8" name="Google Shape;768;p37"/>
          <p:cNvSpPr/>
          <p:nvPr/>
        </p:nvSpPr>
        <p:spPr>
          <a:xfrm>
            <a:off x="950978" y="6342667"/>
            <a:ext cx="544520" cy="517968"/>
          </a:xfrm>
          <a:custGeom>
            <a:avLst/>
            <a:gdLst/>
            <a:ahLst/>
            <a:cxnLst/>
            <a:rect l="l" t="t" r="r" b="b"/>
            <a:pathLst>
              <a:path w="9249" h="8798" extrusionOk="0">
                <a:moveTo>
                  <a:pt x="3939" y="1"/>
                </a:moveTo>
                <a:lnTo>
                  <a:pt x="2911" y="6556"/>
                </a:lnTo>
                <a:lnTo>
                  <a:pt x="0" y="3795"/>
                </a:lnTo>
                <a:lnTo>
                  <a:pt x="2227" y="8797"/>
                </a:lnTo>
                <a:lnTo>
                  <a:pt x="6337" y="8797"/>
                </a:lnTo>
                <a:lnTo>
                  <a:pt x="9248" y="4831"/>
                </a:lnTo>
                <a:lnTo>
                  <a:pt x="9248" y="4831"/>
                </a:lnTo>
                <a:lnTo>
                  <a:pt x="5824" y="6728"/>
                </a:lnTo>
                <a:lnTo>
                  <a:pt x="5824" y="6728"/>
                </a:lnTo>
                <a:lnTo>
                  <a:pt x="7022" y="1036"/>
                </a:lnTo>
                <a:lnTo>
                  <a:pt x="4281" y="5866"/>
                </a:lnTo>
                <a:lnTo>
                  <a:pt x="393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9" name="Google Shape;769;p37"/>
          <p:cNvSpPr/>
          <p:nvPr/>
        </p:nvSpPr>
        <p:spPr>
          <a:xfrm>
            <a:off x="10788351" y="252102"/>
            <a:ext cx="1185834" cy="627359"/>
          </a:xfrm>
          <a:custGeom>
            <a:avLst/>
            <a:gdLst/>
            <a:ahLst/>
            <a:cxnLst/>
            <a:rect l="l" t="t" r="r" b="b"/>
            <a:pathLst>
              <a:path w="22121" h="11703" extrusionOk="0">
                <a:moveTo>
                  <a:pt x="9639" y="0"/>
                </a:moveTo>
                <a:cubicBezTo>
                  <a:pt x="9632" y="0"/>
                  <a:pt x="9625" y="0"/>
                  <a:pt x="9618" y="0"/>
                </a:cubicBezTo>
                <a:cubicBezTo>
                  <a:pt x="4091" y="14"/>
                  <a:pt x="3557" y="5532"/>
                  <a:pt x="3557" y="5532"/>
                </a:cubicBezTo>
                <a:cubicBezTo>
                  <a:pt x="3557" y="5532"/>
                  <a:pt x="3277" y="5494"/>
                  <a:pt x="2875" y="5494"/>
                </a:cubicBezTo>
                <a:cubicBezTo>
                  <a:pt x="1840" y="5494"/>
                  <a:pt x="0" y="5746"/>
                  <a:pt x="73" y="7548"/>
                </a:cubicBezTo>
                <a:cubicBezTo>
                  <a:pt x="158" y="9622"/>
                  <a:pt x="4258" y="11702"/>
                  <a:pt x="10119" y="11702"/>
                </a:cubicBezTo>
                <a:cubicBezTo>
                  <a:pt x="11327" y="11702"/>
                  <a:pt x="12610" y="11614"/>
                  <a:pt x="13947" y="11419"/>
                </a:cubicBezTo>
                <a:cubicBezTo>
                  <a:pt x="20559" y="10455"/>
                  <a:pt x="22121" y="10876"/>
                  <a:pt x="21975" y="9416"/>
                </a:cubicBezTo>
                <a:cubicBezTo>
                  <a:pt x="21873" y="8381"/>
                  <a:pt x="20875" y="8231"/>
                  <a:pt x="20304" y="8231"/>
                </a:cubicBezTo>
                <a:cubicBezTo>
                  <a:pt x="20070" y="8231"/>
                  <a:pt x="19908" y="8256"/>
                  <a:pt x="19908" y="8256"/>
                </a:cubicBezTo>
                <a:cubicBezTo>
                  <a:pt x="19908" y="8256"/>
                  <a:pt x="21660" y="5841"/>
                  <a:pt x="19071" y="4541"/>
                </a:cubicBezTo>
                <a:cubicBezTo>
                  <a:pt x="18535" y="4272"/>
                  <a:pt x="18020" y="4165"/>
                  <a:pt x="17540" y="4165"/>
                </a:cubicBezTo>
                <a:cubicBezTo>
                  <a:pt x="15702" y="4165"/>
                  <a:pt x="14379" y="5727"/>
                  <a:pt x="14379" y="5727"/>
                </a:cubicBezTo>
                <a:cubicBezTo>
                  <a:pt x="14379" y="5727"/>
                  <a:pt x="15143" y="0"/>
                  <a:pt x="9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4311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A089-1797-9B70-97F6-C4FDB6A6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AA7A-738F-827D-D2D6-8D04E337D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8648-3FB8-BDCF-B61C-158B4D3B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89FDF-D2E4-5866-48BE-F23FDE6E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3ED21-7F4F-C897-0CEA-CBB6FF7B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731-24AB-886C-BD51-50067BF0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A080A-2B65-A769-0077-21E3F72EE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919C-A5A1-D50E-217B-A70C9F10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F11C8-4A0B-CD1C-D910-4C9C6DA6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064C1-8B1E-0CDD-A870-93F6C7A5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7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9352-B8B3-55D7-D75E-88A2FAF3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C6C5-BF00-0959-3F0C-BB09CC1A6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D9BC1-D5AC-5F8D-A014-5A4CE4237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A0AE9-6B6D-B7BF-D6D3-B1B17EF0C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AF1BD-1B2E-CD77-BD89-1793828D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D386F-38C7-0A87-5BD3-9F0577B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7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2583-1D60-3252-AD3B-452931AA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D6829-3A5C-3B57-E2D9-CA6328B74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AF2E-D23E-3472-F60A-38300077A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2BB0A9-8298-B43E-0F72-9692BD92F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13159-5990-C03C-35FF-5C833B1029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3E9FE-A108-84C1-C273-CFFD9BA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946C9-0DF1-CECA-5BB1-7D997ED5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79B95-AECE-8FB4-3BF4-96600017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4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1FF2-4C65-6265-21F6-2DB8F4CF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FE469-DDDA-7549-E5B4-E15C8954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6E7EB-4B18-03B4-FAFE-E9B80479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8BE28-48B6-BAFB-ADD8-1D726CD2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3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DBC44-6CF4-1BB4-57E4-52F42183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142BB-F502-DD34-6783-D91DF82A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0B137-7147-031A-9971-8BE7F777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19D4-0ABB-F9EC-E93D-C13D046B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2E054-D07C-E273-7B14-E2D0A6031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6A474-41F2-6215-73B7-92076144E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F2A54-287C-0654-8BB6-867D0F3D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16069-C172-D3A1-AD41-A50BCE07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52392-E743-324B-1BB9-9E1BA455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8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9CA3-277E-077C-ADBA-79B17E5D4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C63D8-1424-8A57-619E-1CACDD120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75660-EB66-C26C-FAD6-776311907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717E1-90AA-ABF8-0DB0-88CCE984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96ED7-0882-3195-4C76-A181463A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F4AF5-17D1-7956-0EB8-624729E20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0770B-FEB4-255F-14EA-519EA84A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FB532-9010-E7F5-539B-169F05426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3F964-E22F-1EE2-99C8-68B0C08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79608-2690-48AC-94CB-2959E38E145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48952-63F2-50E0-B124-DEAC828F3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9BB7B-E561-0702-BA9E-58C8DFE71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4BC0-9024-4691-A623-9C54F10C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5" Type="http://schemas.openxmlformats.org/officeDocument/2006/relationships/image" Target="../media/image33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2.xml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gif"/><Relationship Id="rId3" Type="http://schemas.openxmlformats.org/officeDocument/2006/relationships/slide" Target="slide26.xml"/><Relationship Id="rId7" Type="http://schemas.openxmlformats.org/officeDocument/2006/relationships/image" Target="../media/image54.png"/><Relationship Id="rId12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slide" Target="slide28.xml"/><Relationship Id="rId10" Type="http://schemas.openxmlformats.org/officeDocument/2006/relationships/image" Target="../media/image56.png"/><Relationship Id="rId4" Type="http://schemas.openxmlformats.org/officeDocument/2006/relationships/slide" Target="slide27.xml"/><Relationship Id="rId9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slide" Target="slide2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slide" Target="slide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slide" Target="slide2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slide" Target="slide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86140EC-9363-9F05-8598-BB55EAF7B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00856-E852-F170-5A3D-0028C98820C2}"/>
              </a:ext>
            </a:extLst>
          </p:cNvPr>
          <p:cNvSpPr txBox="1"/>
          <p:nvPr/>
        </p:nvSpPr>
        <p:spPr>
          <a:xfrm>
            <a:off x="7306507" y="6488668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</a:t>
            </a:r>
            <a:r>
              <a:rPr lang="en-US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giáo</a:t>
            </a:r>
            <a:r>
              <a:rPr lang="en-US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án PPT Địa lí -Lê Chinh- 0982.276.629</a:t>
            </a:r>
          </a:p>
        </p:txBody>
      </p:sp>
    </p:spTree>
    <p:extLst>
      <p:ext uri="{BB962C8B-B14F-4D97-AF65-F5344CB8AC3E}">
        <p14:creationId xmlns:p14="http://schemas.microsoft.com/office/powerpoint/2010/main" val="424116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984C528-208F-3899-29A5-1AD97637D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" r="2581" b="1"/>
          <a:stretch/>
        </p:blipFill>
        <p:spPr>
          <a:xfrm>
            <a:off x="71939" y="12299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31A065-03BD-AB62-9A58-9CC7341C0674}"/>
              </a:ext>
            </a:extLst>
          </p:cNvPr>
          <p:cNvSpPr txBox="1"/>
          <p:nvPr/>
        </p:nvSpPr>
        <p:spPr>
          <a:xfrm>
            <a:off x="0" y="5550463"/>
            <a:ext cx="12188952" cy="1239955"/>
          </a:xfrm>
          <a:custGeom>
            <a:avLst/>
            <a:gdLst>
              <a:gd name="connsiteX0" fmla="*/ 0 w 12188952"/>
              <a:gd name="connsiteY0" fmla="*/ 0 h 1239955"/>
              <a:gd name="connsiteX1" fmla="*/ 824205 w 12188952"/>
              <a:gd name="connsiteY1" fmla="*/ 0 h 1239955"/>
              <a:gd name="connsiteX2" fmla="*/ 1526521 w 12188952"/>
              <a:gd name="connsiteY2" fmla="*/ 0 h 1239955"/>
              <a:gd name="connsiteX3" fmla="*/ 2350726 w 12188952"/>
              <a:gd name="connsiteY3" fmla="*/ 0 h 1239955"/>
              <a:gd name="connsiteX4" fmla="*/ 2931153 w 12188952"/>
              <a:gd name="connsiteY4" fmla="*/ 0 h 1239955"/>
              <a:gd name="connsiteX5" fmla="*/ 3633469 w 12188952"/>
              <a:gd name="connsiteY5" fmla="*/ 0 h 1239955"/>
              <a:gd name="connsiteX6" fmla="*/ 4213895 w 12188952"/>
              <a:gd name="connsiteY6" fmla="*/ 0 h 1239955"/>
              <a:gd name="connsiteX7" fmla="*/ 4794321 w 12188952"/>
              <a:gd name="connsiteY7" fmla="*/ 0 h 1239955"/>
              <a:gd name="connsiteX8" fmla="*/ 5374747 w 12188952"/>
              <a:gd name="connsiteY8" fmla="*/ 0 h 1239955"/>
              <a:gd name="connsiteX9" fmla="*/ 5589505 w 12188952"/>
              <a:gd name="connsiteY9" fmla="*/ 0 h 1239955"/>
              <a:gd name="connsiteX10" fmla="*/ 6291821 w 12188952"/>
              <a:gd name="connsiteY10" fmla="*/ 0 h 1239955"/>
              <a:gd name="connsiteX11" fmla="*/ 6506579 w 12188952"/>
              <a:gd name="connsiteY11" fmla="*/ 0 h 1239955"/>
              <a:gd name="connsiteX12" fmla="*/ 7087005 w 12188952"/>
              <a:gd name="connsiteY12" fmla="*/ 0 h 1239955"/>
              <a:gd name="connsiteX13" fmla="*/ 7911210 w 12188952"/>
              <a:gd name="connsiteY13" fmla="*/ 0 h 1239955"/>
              <a:gd name="connsiteX14" fmla="*/ 8735416 w 12188952"/>
              <a:gd name="connsiteY14" fmla="*/ 0 h 1239955"/>
              <a:gd name="connsiteX15" fmla="*/ 9437731 w 12188952"/>
              <a:gd name="connsiteY15" fmla="*/ 0 h 1239955"/>
              <a:gd name="connsiteX16" fmla="*/ 9896268 w 12188952"/>
              <a:gd name="connsiteY16" fmla="*/ 0 h 1239955"/>
              <a:gd name="connsiteX17" fmla="*/ 10111026 w 12188952"/>
              <a:gd name="connsiteY17" fmla="*/ 0 h 1239955"/>
              <a:gd name="connsiteX18" fmla="*/ 10569563 w 12188952"/>
              <a:gd name="connsiteY18" fmla="*/ 0 h 1239955"/>
              <a:gd name="connsiteX19" fmla="*/ 11271878 w 12188952"/>
              <a:gd name="connsiteY19" fmla="*/ 0 h 1239955"/>
              <a:gd name="connsiteX20" fmla="*/ 12188952 w 12188952"/>
              <a:gd name="connsiteY20" fmla="*/ 0 h 1239955"/>
              <a:gd name="connsiteX21" fmla="*/ 12188952 w 12188952"/>
              <a:gd name="connsiteY21" fmla="*/ 376120 h 1239955"/>
              <a:gd name="connsiteX22" fmla="*/ 12188952 w 12188952"/>
              <a:gd name="connsiteY22" fmla="*/ 764639 h 1239955"/>
              <a:gd name="connsiteX23" fmla="*/ 12188952 w 12188952"/>
              <a:gd name="connsiteY23" fmla="*/ 1239955 h 1239955"/>
              <a:gd name="connsiteX24" fmla="*/ 11852305 w 12188952"/>
              <a:gd name="connsiteY24" fmla="*/ 1239955 h 1239955"/>
              <a:gd name="connsiteX25" fmla="*/ 11637547 w 12188952"/>
              <a:gd name="connsiteY25" fmla="*/ 1239955 h 1239955"/>
              <a:gd name="connsiteX26" fmla="*/ 10813342 w 12188952"/>
              <a:gd name="connsiteY26" fmla="*/ 1239955 h 1239955"/>
              <a:gd name="connsiteX27" fmla="*/ 10354805 w 12188952"/>
              <a:gd name="connsiteY27" fmla="*/ 1239955 h 1239955"/>
              <a:gd name="connsiteX28" fmla="*/ 9652489 w 12188952"/>
              <a:gd name="connsiteY28" fmla="*/ 1239955 h 1239955"/>
              <a:gd name="connsiteX29" fmla="*/ 9437731 w 12188952"/>
              <a:gd name="connsiteY29" fmla="*/ 1239955 h 1239955"/>
              <a:gd name="connsiteX30" fmla="*/ 8613526 w 12188952"/>
              <a:gd name="connsiteY30" fmla="*/ 1239955 h 1239955"/>
              <a:gd name="connsiteX31" fmla="*/ 8154989 w 12188952"/>
              <a:gd name="connsiteY31" fmla="*/ 1239955 h 1239955"/>
              <a:gd name="connsiteX32" fmla="*/ 7574563 w 12188952"/>
              <a:gd name="connsiteY32" fmla="*/ 1239955 h 1239955"/>
              <a:gd name="connsiteX33" fmla="*/ 7237916 w 12188952"/>
              <a:gd name="connsiteY33" fmla="*/ 1239955 h 1239955"/>
              <a:gd name="connsiteX34" fmla="*/ 6535600 w 12188952"/>
              <a:gd name="connsiteY34" fmla="*/ 1239955 h 1239955"/>
              <a:gd name="connsiteX35" fmla="*/ 5711395 w 12188952"/>
              <a:gd name="connsiteY35" fmla="*/ 1239955 h 1239955"/>
              <a:gd name="connsiteX36" fmla="*/ 5252858 w 12188952"/>
              <a:gd name="connsiteY36" fmla="*/ 1239955 h 1239955"/>
              <a:gd name="connsiteX37" fmla="*/ 4428653 w 12188952"/>
              <a:gd name="connsiteY37" fmla="*/ 1239955 h 1239955"/>
              <a:gd name="connsiteX38" fmla="*/ 3848226 w 12188952"/>
              <a:gd name="connsiteY38" fmla="*/ 1239955 h 1239955"/>
              <a:gd name="connsiteX39" fmla="*/ 3024021 w 12188952"/>
              <a:gd name="connsiteY39" fmla="*/ 1239955 h 1239955"/>
              <a:gd name="connsiteX40" fmla="*/ 2199816 w 12188952"/>
              <a:gd name="connsiteY40" fmla="*/ 1239955 h 1239955"/>
              <a:gd name="connsiteX41" fmla="*/ 1863168 w 12188952"/>
              <a:gd name="connsiteY41" fmla="*/ 1239955 h 1239955"/>
              <a:gd name="connsiteX42" fmla="*/ 1404632 w 12188952"/>
              <a:gd name="connsiteY42" fmla="*/ 1239955 h 1239955"/>
              <a:gd name="connsiteX43" fmla="*/ 824205 w 12188952"/>
              <a:gd name="connsiteY43" fmla="*/ 1239955 h 1239955"/>
              <a:gd name="connsiteX44" fmla="*/ 0 w 12188952"/>
              <a:gd name="connsiteY44" fmla="*/ 1239955 h 1239955"/>
              <a:gd name="connsiteX45" fmla="*/ 0 w 12188952"/>
              <a:gd name="connsiteY45" fmla="*/ 814237 h 1239955"/>
              <a:gd name="connsiteX46" fmla="*/ 0 w 12188952"/>
              <a:gd name="connsiteY46" fmla="*/ 438117 h 1239955"/>
              <a:gd name="connsiteX47" fmla="*/ 0 w 12188952"/>
              <a:gd name="connsiteY47" fmla="*/ 0 h 123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88952" h="1239955" fill="none" extrusionOk="0">
                <a:moveTo>
                  <a:pt x="0" y="0"/>
                </a:moveTo>
                <a:cubicBezTo>
                  <a:pt x="225434" y="-20098"/>
                  <a:pt x="658842" y="29119"/>
                  <a:pt x="824205" y="0"/>
                </a:cubicBezTo>
                <a:cubicBezTo>
                  <a:pt x="989568" y="-29119"/>
                  <a:pt x="1217321" y="57588"/>
                  <a:pt x="1526521" y="0"/>
                </a:cubicBezTo>
                <a:cubicBezTo>
                  <a:pt x="1835721" y="-57588"/>
                  <a:pt x="2088976" y="5908"/>
                  <a:pt x="2350726" y="0"/>
                </a:cubicBezTo>
                <a:cubicBezTo>
                  <a:pt x="2612477" y="-5908"/>
                  <a:pt x="2772530" y="48539"/>
                  <a:pt x="2931153" y="0"/>
                </a:cubicBezTo>
                <a:cubicBezTo>
                  <a:pt x="3089776" y="-48539"/>
                  <a:pt x="3334397" y="10931"/>
                  <a:pt x="3633469" y="0"/>
                </a:cubicBezTo>
                <a:cubicBezTo>
                  <a:pt x="3932541" y="-10931"/>
                  <a:pt x="4033241" y="68854"/>
                  <a:pt x="4213895" y="0"/>
                </a:cubicBezTo>
                <a:cubicBezTo>
                  <a:pt x="4394549" y="-68854"/>
                  <a:pt x="4655852" y="21473"/>
                  <a:pt x="4794321" y="0"/>
                </a:cubicBezTo>
                <a:cubicBezTo>
                  <a:pt x="4932790" y="-21473"/>
                  <a:pt x="5174005" y="57929"/>
                  <a:pt x="5374747" y="0"/>
                </a:cubicBezTo>
                <a:cubicBezTo>
                  <a:pt x="5575489" y="-57929"/>
                  <a:pt x="5497561" y="14415"/>
                  <a:pt x="5589505" y="0"/>
                </a:cubicBezTo>
                <a:cubicBezTo>
                  <a:pt x="5681449" y="-14415"/>
                  <a:pt x="6096188" y="58437"/>
                  <a:pt x="6291821" y="0"/>
                </a:cubicBezTo>
                <a:cubicBezTo>
                  <a:pt x="6487454" y="-58437"/>
                  <a:pt x="6450860" y="22389"/>
                  <a:pt x="6506579" y="0"/>
                </a:cubicBezTo>
                <a:cubicBezTo>
                  <a:pt x="6562298" y="-22389"/>
                  <a:pt x="6814350" y="36088"/>
                  <a:pt x="7087005" y="0"/>
                </a:cubicBezTo>
                <a:cubicBezTo>
                  <a:pt x="7359660" y="-36088"/>
                  <a:pt x="7615574" y="32127"/>
                  <a:pt x="7911210" y="0"/>
                </a:cubicBezTo>
                <a:cubicBezTo>
                  <a:pt x="8206847" y="-32127"/>
                  <a:pt x="8403943" y="54898"/>
                  <a:pt x="8735416" y="0"/>
                </a:cubicBezTo>
                <a:cubicBezTo>
                  <a:pt x="9066889" y="-54898"/>
                  <a:pt x="9186849" y="10287"/>
                  <a:pt x="9437731" y="0"/>
                </a:cubicBezTo>
                <a:cubicBezTo>
                  <a:pt x="9688613" y="-10287"/>
                  <a:pt x="9668990" y="47402"/>
                  <a:pt x="9896268" y="0"/>
                </a:cubicBezTo>
                <a:cubicBezTo>
                  <a:pt x="10123546" y="-47402"/>
                  <a:pt x="10049041" y="19555"/>
                  <a:pt x="10111026" y="0"/>
                </a:cubicBezTo>
                <a:cubicBezTo>
                  <a:pt x="10173011" y="-19555"/>
                  <a:pt x="10444867" y="5864"/>
                  <a:pt x="10569563" y="0"/>
                </a:cubicBezTo>
                <a:cubicBezTo>
                  <a:pt x="10694259" y="-5864"/>
                  <a:pt x="11126365" y="62105"/>
                  <a:pt x="11271878" y="0"/>
                </a:cubicBezTo>
                <a:cubicBezTo>
                  <a:pt x="11417391" y="-62105"/>
                  <a:pt x="11951115" y="50523"/>
                  <a:pt x="12188952" y="0"/>
                </a:cubicBezTo>
                <a:cubicBezTo>
                  <a:pt x="12231023" y="154549"/>
                  <a:pt x="12183771" y="287433"/>
                  <a:pt x="12188952" y="376120"/>
                </a:cubicBezTo>
                <a:cubicBezTo>
                  <a:pt x="12194133" y="464807"/>
                  <a:pt x="12153317" y="653947"/>
                  <a:pt x="12188952" y="764639"/>
                </a:cubicBezTo>
                <a:cubicBezTo>
                  <a:pt x="12224587" y="875331"/>
                  <a:pt x="12156265" y="1049651"/>
                  <a:pt x="12188952" y="1239955"/>
                </a:cubicBezTo>
                <a:cubicBezTo>
                  <a:pt x="12032659" y="1269081"/>
                  <a:pt x="11979470" y="1231735"/>
                  <a:pt x="11852305" y="1239955"/>
                </a:cubicBezTo>
                <a:cubicBezTo>
                  <a:pt x="11725140" y="1248175"/>
                  <a:pt x="11728963" y="1227792"/>
                  <a:pt x="11637547" y="1239955"/>
                </a:cubicBezTo>
                <a:cubicBezTo>
                  <a:pt x="11546131" y="1252118"/>
                  <a:pt x="11069387" y="1190344"/>
                  <a:pt x="10813342" y="1239955"/>
                </a:cubicBezTo>
                <a:cubicBezTo>
                  <a:pt x="10557298" y="1289566"/>
                  <a:pt x="10460119" y="1201928"/>
                  <a:pt x="10354805" y="1239955"/>
                </a:cubicBezTo>
                <a:cubicBezTo>
                  <a:pt x="10249491" y="1277982"/>
                  <a:pt x="9958566" y="1213788"/>
                  <a:pt x="9652489" y="1239955"/>
                </a:cubicBezTo>
                <a:cubicBezTo>
                  <a:pt x="9346412" y="1266122"/>
                  <a:pt x="9513406" y="1239089"/>
                  <a:pt x="9437731" y="1239955"/>
                </a:cubicBezTo>
                <a:cubicBezTo>
                  <a:pt x="9362056" y="1240821"/>
                  <a:pt x="8976227" y="1191069"/>
                  <a:pt x="8613526" y="1239955"/>
                </a:cubicBezTo>
                <a:cubicBezTo>
                  <a:pt x="8250825" y="1288841"/>
                  <a:pt x="8376175" y="1198846"/>
                  <a:pt x="8154989" y="1239955"/>
                </a:cubicBezTo>
                <a:cubicBezTo>
                  <a:pt x="7933803" y="1281064"/>
                  <a:pt x="7818113" y="1211159"/>
                  <a:pt x="7574563" y="1239955"/>
                </a:cubicBezTo>
                <a:cubicBezTo>
                  <a:pt x="7331013" y="1268751"/>
                  <a:pt x="7337251" y="1239400"/>
                  <a:pt x="7237916" y="1239955"/>
                </a:cubicBezTo>
                <a:cubicBezTo>
                  <a:pt x="7138581" y="1240510"/>
                  <a:pt x="6736962" y="1200761"/>
                  <a:pt x="6535600" y="1239955"/>
                </a:cubicBezTo>
                <a:cubicBezTo>
                  <a:pt x="6334238" y="1279149"/>
                  <a:pt x="6045112" y="1204341"/>
                  <a:pt x="5711395" y="1239955"/>
                </a:cubicBezTo>
                <a:cubicBezTo>
                  <a:pt x="5377678" y="1275569"/>
                  <a:pt x="5404257" y="1194683"/>
                  <a:pt x="5252858" y="1239955"/>
                </a:cubicBezTo>
                <a:cubicBezTo>
                  <a:pt x="5101459" y="1285227"/>
                  <a:pt x="4766692" y="1188402"/>
                  <a:pt x="4428653" y="1239955"/>
                </a:cubicBezTo>
                <a:cubicBezTo>
                  <a:pt x="4090615" y="1291508"/>
                  <a:pt x="4097764" y="1215444"/>
                  <a:pt x="3848226" y="1239955"/>
                </a:cubicBezTo>
                <a:cubicBezTo>
                  <a:pt x="3598688" y="1264466"/>
                  <a:pt x="3308951" y="1184319"/>
                  <a:pt x="3024021" y="1239955"/>
                </a:cubicBezTo>
                <a:cubicBezTo>
                  <a:pt x="2739092" y="1295591"/>
                  <a:pt x="2601545" y="1159664"/>
                  <a:pt x="2199816" y="1239955"/>
                </a:cubicBezTo>
                <a:cubicBezTo>
                  <a:pt x="1798087" y="1320246"/>
                  <a:pt x="1979857" y="1236604"/>
                  <a:pt x="1863168" y="1239955"/>
                </a:cubicBezTo>
                <a:cubicBezTo>
                  <a:pt x="1746479" y="1243306"/>
                  <a:pt x="1512636" y="1216762"/>
                  <a:pt x="1404632" y="1239955"/>
                </a:cubicBezTo>
                <a:cubicBezTo>
                  <a:pt x="1296628" y="1263148"/>
                  <a:pt x="999381" y="1193167"/>
                  <a:pt x="824205" y="1239955"/>
                </a:cubicBezTo>
                <a:cubicBezTo>
                  <a:pt x="649029" y="1286743"/>
                  <a:pt x="410458" y="1150869"/>
                  <a:pt x="0" y="1239955"/>
                </a:cubicBezTo>
                <a:cubicBezTo>
                  <a:pt x="-45981" y="1117871"/>
                  <a:pt x="18213" y="930925"/>
                  <a:pt x="0" y="814237"/>
                </a:cubicBezTo>
                <a:cubicBezTo>
                  <a:pt x="-18213" y="697549"/>
                  <a:pt x="23181" y="540275"/>
                  <a:pt x="0" y="438117"/>
                </a:cubicBezTo>
                <a:cubicBezTo>
                  <a:pt x="-23181" y="335959"/>
                  <a:pt x="9340" y="203508"/>
                  <a:pt x="0" y="0"/>
                </a:cubicBezTo>
                <a:close/>
              </a:path>
              <a:path w="12188952" h="1239955" stroke="0" extrusionOk="0">
                <a:moveTo>
                  <a:pt x="0" y="0"/>
                </a:moveTo>
                <a:cubicBezTo>
                  <a:pt x="152105" y="-22687"/>
                  <a:pt x="294736" y="3974"/>
                  <a:pt x="458537" y="0"/>
                </a:cubicBezTo>
                <a:cubicBezTo>
                  <a:pt x="622338" y="-3974"/>
                  <a:pt x="577022" y="16276"/>
                  <a:pt x="673294" y="0"/>
                </a:cubicBezTo>
                <a:cubicBezTo>
                  <a:pt x="769566" y="-16276"/>
                  <a:pt x="1244065" y="55907"/>
                  <a:pt x="1497500" y="0"/>
                </a:cubicBezTo>
                <a:cubicBezTo>
                  <a:pt x="1750935" y="-55907"/>
                  <a:pt x="1811694" y="15072"/>
                  <a:pt x="1956037" y="0"/>
                </a:cubicBezTo>
                <a:cubicBezTo>
                  <a:pt x="2100380" y="-15072"/>
                  <a:pt x="2304022" y="25645"/>
                  <a:pt x="2414573" y="0"/>
                </a:cubicBezTo>
                <a:cubicBezTo>
                  <a:pt x="2525124" y="-25645"/>
                  <a:pt x="3065135" y="74384"/>
                  <a:pt x="3238779" y="0"/>
                </a:cubicBezTo>
                <a:cubicBezTo>
                  <a:pt x="3412423" y="-74384"/>
                  <a:pt x="3491565" y="14317"/>
                  <a:pt x="3575426" y="0"/>
                </a:cubicBezTo>
                <a:cubicBezTo>
                  <a:pt x="3659287" y="-14317"/>
                  <a:pt x="3993060" y="90101"/>
                  <a:pt x="4399631" y="0"/>
                </a:cubicBezTo>
                <a:cubicBezTo>
                  <a:pt x="4806202" y="-90101"/>
                  <a:pt x="4919183" y="35324"/>
                  <a:pt x="5223837" y="0"/>
                </a:cubicBezTo>
                <a:cubicBezTo>
                  <a:pt x="5528491" y="-35324"/>
                  <a:pt x="5598274" y="42637"/>
                  <a:pt x="5804263" y="0"/>
                </a:cubicBezTo>
                <a:cubicBezTo>
                  <a:pt x="6010252" y="-42637"/>
                  <a:pt x="6268581" y="51965"/>
                  <a:pt x="6628468" y="0"/>
                </a:cubicBezTo>
                <a:cubicBezTo>
                  <a:pt x="6988355" y="-51965"/>
                  <a:pt x="6966239" y="10591"/>
                  <a:pt x="7087005" y="0"/>
                </a:cubicBezTo>
                <a:cubicBezTo>
                  <a:pt x="7207771" y="-10591"/>
                  <a:pt x="7338695" y="25613"/>
                  <a:pt x="7545542" y="0"/>
                </a:cubicBezTo>
                <a:cubicBezTo>
                  <a:pt x="7752389" y="-25613"/>
                  <a:pt x="8035358" y="12194"/>
                  <a:pt x="8247858" y="0"/>
                </a:cubicBezTo>
                <a:cubicBezTo>
                  <a:pt x="8460358" y="-12194"/>
                  <a:pt x="8559760" y="135"/>
                  <a:pt x="8706394" y="0"/>
                </a:cubicBezTo>
                <a:cubicBezTo>
                  <a:pt x="8853028" y="-135"/>
                  <a:pt x="9315973" y="75049"/>
                  <a:pt x="9530600" y="0"/>
                </a:cubicBezTo>
                <a:cubicBezTo>
                  <a:pt x="9745227" y="-75049"/>
                  <a:pt x="9980099" y="33844"/>
                  <a:pt x="10354805" y="0"/>
                </a:cubicBezTo>
                <a:cubicBezTo>
                  <a:pt x="10729511" y="-33844"/>
                  <a:pt x="10655741" y="36192"/>
                  <a:pt x="10935231" y="0"/>
                </a:cubicBezTo>
                <a:cubicBezTo>
                  <a:pt x="11214721" y="-36192"/>
                  <a:pt x="11271435" y="43949"/>
                  <a:pt x="11393768" y="0"/>
                </a:cubicBezTo>
                <a:cubicBezTo>
                  <a:pt x="11516101" y="-43949"/>
                  <a:pt x="11503293" y="6809"/>
                  <a:pt x="11608526" y="0"/>
                </a:cubicBezTo>
                <a:cubicBezTo>
                  <a:pt x="11713759" y="-6809"/>
                  <a:pt x="11968036" y="46376"/>
                  <a:pt x="12188952" y="0"/>
                </a:cubicBezTo>
                <a:cubicBezTo>
                  <a:pt x="12191486" y="101755"/>
                  <a:pt x="12168276" y="282288"/>
                  <a:pt x="12188952" y="388519"/>
                </a:cubicBezTo>
                <a:cubicBezTo>
                  <a:pt x="12209628" y="494750"/>
                  <a:pt x="12171946" y="693737"/>
                  <a:pt x="12188952" y="789438"/>
                </a:cubicBezTo>
                <a:cubicBezTo>
                  <a:pt x="12205958" y="885139"/>
                  <a:pt x="12186249" y="1034552"/>
                  <a:pt x="12188952" y="1239955"/>
                </a:cubicBezTo>
                <a:cubicBezTo>
                  <a:pt x="12009723" y="1265889"/>
                  <a:pt x="11808515" y="1237534"/>
                  <a:pt x="11486636" y="1239955"/>
                </a:cubicBezTo>
                <a:cubicBezTo>
                  <a:pt x="11164757" y="1242376"/>
                  <a:pt x="11342968" y="1232339"/>
                  <a:pt x="11271878" y="1239955"/>
                </a:cubicBezTo>
                <a:cubicBezTo>
                  <a:pt x="11200788" y="1247571"/>
                  <a:pt x="10934154" y="1221901"/>
                  <a:pt x="10691452" y="1239955"/>
                </a:cubicBezTo>
                <a:cubicBezTo>
                  <a:pt x="10448750" y="1258009"/>
                  <a:pt x="10502905" y="1220993"/>
                  <a:pt x="10354805" y="1239955"/>
                </a:cubicBezTo>
                <a:cubicBezTo>
                  <a:pt x="10206705" y="1258917"/>
                  <a:pt x="9962248" y="1192177"/>
                  <a:pt x="9652489" y="1239955"/>
                </a:cubicBezTo>
                <a:cubicBezTo>
                  <a:pt x="9342730" y="1287733"/>
                  <a:pt x="9389751" y="1216349"/>
                  <a:pt x="9315842" y="1239955"/>
                </a:cubicBezTo>
                <a:cubicBezTo>
                  <a:pt x="9241933" y="1263561"/>
                  <a:pt x="8835848" y="1186903"/>
                  <a:pt x="8613526" y="1239955"/>
                </a:cubicBezTo>
                <a:cubicBezTo>
                  <a:pt x="8391204" y="1293007"/>
                  <a:pt x="8467456" y="1238722"/>
                  <a:pt x="8398768" y="1239955"/>
                </a:cubicBezTo>
                <a:cubicBezTo>
                  <a:pt x="8330080" y="1241188"/>
                  <a:pt x="7998847" y="1200524"/>
                  <a:pt x="7696453" y="1239955"/>
                </a:cubicBezTo>
                <a:cubicBezTo>
                  <a:pt x="7394060" y="1279386"/>
                  <a:pt x="7450920" y="1200186"/>
                  <a:pt x="7359805" y="1239955"/>
                </a:cubicBezTo>
                <a:cubicBezTo>
                  <a:pt x="7268690" y="1279724"/>
                  <a:pt x="7199057" y="1239888"/>
                  <a:pt x="7145048" y="1239955"/>
                </a:cubicBezTo>
                <a:cubicBezTo>
                  <a:pt x="7091039" y="1240022"/>
                  <a:pt x="6922086" y="1230626"/>
                  <a:pt x="6808400" y="1239955"/>
                </a:cubicBezTo>
                <a:cubicBezTo>
                  <a:pt x="6694714" y="1249284"/>
                  <a:pt x="6432641" y="1219194"/>
                  <a:pt x="6106085" y="1239955"/>
                </a:cubicBezTo>
                <a:cubicBezTo>
                  <a:pt x="5779529" y="1260716"/>
                  <a:pt x="5876792" y="1209341"/>
                  <a:pt x="5769437" y="1239955"/>
                </a:cubicBezTo>
                <a:cubicBezTo>
                  <a:pt x="5662082" y="1270569"/>
                  <a:pt x="5660383" y="1235126"/>
                  <a:pt x="5554680" y="1239955"/>
                </a:cubicBezTo>
                <a:cubicBezTo>
                  <a:pt x="5448977" y="1244784"/>
                  <a:pt x="5363077" y="1239110"/>
                  <a:pt x="5218032" y="1239955"/>
                </a:cubicBezTo>
                <a:cubicBezTo>
                  <a:pt x="5072987" y="1240800"/>
                  <a:pt x="4968779" y="1209825"/>
                  <a:pt x="4759496" y="1239955"/>
                </a:cubicBezTo>
                <a:cubicBezTo>
                  <a:pt x="4550213" y="1270085"/>
                  <a:pt x="4351754" y="1217649"/>
                  <a:pt x="4179069" y="1239955"/>
                </a:cubicBezTo>
                <a:cubicBezTo>
                  <a:pt x="4006384" y="1262261"/>
                  <a:pt x="3990356" y="1207029"/>
                  <a:pt x="3842422" y="1239955"/>
                </a:cubicBezTo>
                <a:cubicBezTo>
                  <a:pt x="3694488" y="1272881"/>
                  <a:pt x="3192768" y="1193440"/>
                  <a:pt x="3018217" y="1239955"/>
                </a:cubicBezTo>
                <a:cubicBezTo>
                  <a:pt x="2843666" y="1286470"/>
                  <a:pt x="2669183" y="1234449"/>
                  <a:pt x="2437790" y="1239955"/>
                </a:cubicBezTo>
                <a:cubicBezTo>
                  <a:pt x="2206397" y="1245461"/>
                  <a:pt x="1981250" y="1225238"/>
                  <a:pt x="1613585" y="1239955"/>
                </a:cubicBezTo>
                <a:cubicBezTo>
                  <a:pt x="1245921" y="1254672"/>
                  <a:pt x="1087121" y="1221151"/>
                  <a:pt x="911269" y="1239955"/>
                </a:cubicBezTo>
                <a:cubicBezTo>
                  <a:pt x="735417" y="1258759"/>
                  <a:pt x="374994" y="1203474"/>
                  <a:pt x="0" y="1239955"/>
                </a:cubicBezTo>
                <a:cubicBezTo>
                  <a:pt x="-39538" y="1118871"/>
                  <a:pt x="48573" y="1018261"/>
                  <a:pt x="0" y="814237"/>
                </a:cubicBezTo>
                <a:cubicBezTo>
                  <a:pt x="-48573" y="610213"/>
                  <a:pt x="4594" y="592653"/>
                  <a:pt x="0" y="388519"/>
                </a:cubicBezTo>
                <a:cubicBezTo>
                  <a:pt x="-4594" y="184385"/>
                  <a:pt x="4947" y="11435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40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Quan sát hình 10.3, kết hợp </a:t>
            </a:r>
            <a:r>
              <a:rPr lang="vi-VN" sz="3400">
                <a:solidFill>
                  <a:srgbClr val="FF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đoạn Video,</a:t>
            </a:r>
            <a:r>
              <a:rPr lang="en-US" sz="340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em hãy đưa ra những nhận xét về đặc điểm chung của sinh vật ở nước ta?</a:t>
            </a:r>
          </a:p>
        </p:txBody>
      </p:sp>
    </p:spTree>
    <p:extLst>
      <p:ext uri="{BB962C8B-B14F-4D97-AF65-F5344CB8AC3E}">
        <p14:creationId xmlns:p14="http://schemas.microsoft.com/office/powerpoint/2010/main" val="30383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62A30-FB56-F6A2-3FCC-2CDE515AB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9" r="929" b="13330"/>
          <a:stretch/>
        </p:blipFill>
        <p:spPr>
          <a:xfrm>
            <a:off x="0" y="5958042"/>
            <a:ext cx="12191999" cy="89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EFABD2-AA29-938A-B135-1D71403ED766}"/>
              </a:ext>
            </a:extLst>
          </p:cNvPr>
          <p:cNvSpPr txBox="1"/>
          <p:nvPr/>
        </p:nvSpPr>
        <p:spPr>
          <a:xfrm>
            <a:off x="596354" y="2076289"/>
            <a:ext cx="6531368" cy="2150397"/>
          </a:xfrm>
          <a:custGeom>
            <a:avLst/>
            <a:gdLst>
              <a:gd name="connsiteX0" fmla="*/ 0 w 6531368"/>
              <a:gd name="connsiteY0" fmla="*/ 0 h 2150397"/>
              <a:gd name="connsiteX1" fmla="*/ 528447 w 6531368"/>
              <a:gd name="connsiteY1" fmla="*/ 0 h 2150397"/>
              <a:gd name="connsiteX2" fmla="*/ 926267 w 6531368"/>
              <a:gd name="connsiteY2" fmla="*/ 0 h 2150397"/>
              <a:gd name="connsiteX3" fmla="*/ 1650655 w 6531368"/>
              <a:gd name="connsiteY3" fmla="*/ 0 h 2150397"/>
              <a:gd name="connsiteX4" fmla="*/ 2179102 w 6531368"/>
              <a:gd name="connsiteY4" fmla="*/ 0 h 2150397"/>
              <a:gd name="connsiteX5" fmla="*/ 2707549 w 6531368"/>
              <a:gd name="connsiteY5" fmla="*/ 0 h 2150397"/>
              <a:gd name="connsiteX6" fmla="*/ 3431937 w 6531368"/>
              <a:gd name="connsiteY6" fmla="*/ 0 h 2150397"/>
              <a:gd name="connsiteX7" fmla="*/ 3895070 w 6531368"/>
              <a:gd name="connsiteY7" fmla="*/ 0 h 2150397"/>
              <a:gd name="connsiteX8" fmla="*/ 4619458 w 6531368"/>
              <a:gd name="connsiteY8" fmla="*/ 0 h 2150397"/>
              <a:gd name="connsiteX9" fmla="*/ 5343847 w 6531368"/>
              <a:gd name="connsiteY9" fmla="*/ 0 h 2150397"/>
              <a:gd name="connsiteX10" fmla="*/ 5937607 w 6531368"/>
              <a:gd name="connsiteY10" fmla="*/ 0 h 2150397"/>
              <a:gd name="connsiteX11" fmla="*/ 6531368 w 6531368"/>
              <a:gd name="connsiteY11" fmla="*/ 0 h 2150397"/>
              <a:gd name="connsiteX12" fmla="*/ 6531368 w 6531368"/>
              <a:gd name="connsiteY12" fmla="*/ 516095 h 2150397"/>
              <a:gd name="connsiteX13" fmla="*/ 6531368 w 6531368"/>
              <a:gd name="connsiteY13" fmla="*/ 989183 h 2150397"/>
              <a:gd name="connsiteX14" fmla="*/ 6531368 w 6531368"/>
              <a:gd name="connsiteY14" fmla="*/ 1526782 h 2150397"/>
              <a:gd name="connsiteX15" fmla="*/ 6531368 w 6531368"/>
              <a:gd name="connsiteY15" fmla="*/ 2150397 h 2150397"/>
              <a:gd name="connsiteX16" fmla="*/ 5937607 w 6531368"/>
              <a:gd name="connsiteY16" fmla="*/ 2150397 h 2150397"/>
              <a:gd name="connsiteX17" fmla="*/ 5213219 w 6531368"/>
              <a:gd name="connsiteY17" fmla="*/ 2150397 h 2150397"/>
              <a:gd name="connsiteX18" fmla="*/ 4619458 w 6531368"/>
              <a:gd name="connsiteY18" fmla="*/ 2150397 h 2150397"/>
              <a:gd name="connsiteX19" fmla="*/ 4221639 w 6531368"/>
              <a:gd name="connsiteY19" fmla="*/ 2150397 h 2150397"/>
              <a:gd name="connsiteX20" fmla="*/ 3758505 w 6531368"/>
              <a:gd name="connsiteY20" fmla="*/ 2150397 h 2150397"/>
              <a:gd name="connsiteX21" fmla="*/ 3034117 w 6531368"/>
              <a:gd name="connsiteY21" fmla="*/ 2150397 h 2150397"/>
              <a:gd name="connsiteX22" fmla="*/ 2440357 w 6531368"/>
              <a:gd name="connsiteY22" fmla="*/ 2150397 h 2150397"/>
              <a:gd name="connsiteX23" fmla="*/ 1977223 w 6531368"/>
              <a:gd name="connsiteY23" fmla="*/ 2150397 h 2150397"/>
              <a:gd name="connsiteX24" fmla="*/ 1383462 w 6531368"/>
              <a:gd name="connsiteY24" fmla="*/ 2150397 h 2150397"/>
              <a:gd name="connsiteX25" fmla="*/ 985643 w 6531368"/>
              <a:gd name="connsiteY25" fmla="*/ 2150397 h 2150397"/>
              <a:gd name="connsiteX26" fmla="*/ 587823 w 6531368"/>
              <a:gd name="connsiteY26" fmla="*/ 2150397 h 2150397"/>
              <a:gd name="connsiteX27" fmla="*/ 0 w 6531368"/>
              <a:gd name="connsiteY27" fmla="*/ 2150397 h 2150397"/>
              <a:gd name="connsiteX28" fmla="*/ 0 w 6531368"/>
              <a:gd name="connsiteY28" fmla="*/ 1655806 h 2150397"/>
              <a:gd name="connsiteX29" fmla="*/ 0 w 6531368"/>
              <a:gd name="connsiteY29" fmla="*/ 1075199 h 2150397"/>
              <a:gd name="connsiteX30" fmla="*/ 0 w 6531368"/>
              <a:gd name="connsiteY30" fmla="*/ 559103 h 2150397"/>
              <a:gd name="connsiteX31" fmla="*/ 0 w 6531368"/>
              <a:gd name="connsiteY31" fmla="*/ 0 h 215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1368" h="2150397" extrusionOk="0">
                <a:moveTo>
                  <a:pt x="0" y="0"/>
                </a:moveTo>
                <a:cubicBezTo>
                  <a:pt x="183097" y="-311"/>
                  <a:pt x="283935" y="12877"/>
                  <a:pt x="528447" y="0"/>
                </a:cubicBezTo>
                <a:cubicBezTo>
                  <a:pt x="772959" y="-12877"/>
                  <a:pt x="823707" y="37687"/>
                  <a:pt x="926267" y="0"/>
                </a:cubicBezTo>
                <a:cubicBezTo>
                  <a:pt x="1028827" y="-37687"/>
                  <a:pt x="1437413" y="43620"/>
                  <a:pt x="1650655" y="0"/>
                </a:cubicBezTo>
                <a:cubicBezTo>
                  <a:pt x="1863897" y="-43620"/>
                  <a:pt x="2062549" y="36321"/>
                  <a:pt x="2179102" y="0"/>
                </a:cubicBezTo>
                <a:cubicBezTo>
                  <a:pt x="2295655" y="-36321"/>
                  <a:pt x="2537731" y="34150"/>
                  <a:pt x="2707549" y="0"/>
                </a:cubicBezTo>
                <a:cubicBezTo>
                  <a:pt x="2877367" y="-34150"/>
                  <a:pt x="3079242" y="42503"/>
                  <a:pt x="3431937" y="0"/>
                </a:cubicBezTo>
                <a:cubicBezTo>
                  <a:pt x="3784632" y="-42503"/>
                  <a:pt x="3699850" y="30555"/>
                  <a:pt x="3895070" y="0"/>
                </a:cubicBezTo>
                <a:cubicBezTo>
                  <a:pt x="4090290" y="-30555"/>
                  <a:pt x="4379302" y="73663"/>
                  <a:pt x="4619458" y="0"/>
                </a:cubicBezTo>
                <a:cubicBezTo>
                  <a:pt x="4859614" y="-73663"/>
                  <a:pt x="5103159" y="35627"/>
                  <a:pt x="5343847" y="0"/>
                </a:cubicBezTo>
                <a:cubicBezTo>
                  <a:pt x="5584535" y="-35627"/>
                  <a:pt x="5677739" y="52400"/>
                  <a:pt x="5937607" y="0"/>
                </a:cubicBezTo>
                <a:cubicBezTo>
                  <a:pt x="6197475" y="-52400"/>
                  <a:pt x="6334043" y="50154"/>
                  <a:pt x="6531368" y="0"/>
                </a:cubicBezTo>
                <a:cubicBezTo>
                  <a:pt x="6550017" y="189973"/>
                  <a:pt x="6507111" y="408725"/>
                  <a:pt x="6531368" y="516095"/>
                </a:cubicBezTo>
                <a:cubicBezTo>
                  <a:pt x="6555625" y="623466"/>
                  <a:pt x="6519922" y="846666"/>
                  <a:pt x="6531368" y="989183"/>
                </a:cubicBezTo>
                <a:cubicBezTo>
                  <a:pt x="6542814" y="1131700"/>
                  <a:pt x="6481607" y="1391339"/>
                  <a:pt x="6531368" y="1526782"/>
                </a:cubicBezTo>
                <a:cubicBezTo>
                  <a:pt x="6581129" y="1662225"/>
                  <a:pt x="6525255" y="1844746"/>
                  <a:pt x="6531368" y="2150397"/>
                </a:cubicBezTo>
                <a:cubicBezTo>
                  <a:pt x="6311194" y="2190112"/>
                  <a:pt x="6145638" y="2120253"/>
                  <a:pt x="5937607" y="2150397"/>
                </a:cubicBezTo>
                <a:cubicBezTo>
                  <a:pt x="5729576" y="2180541"/>
                  <a:pt x="5451424" y="2140203"/>
                  <a:pt x="5213219" y="2150397"/>
                </a:cubicBezTo>
                <a:cubicBezTo>
                  <a:pt x="4975014" y="2160591"/>
                  <a:pt x="4911031" y="2147552"/>
                  <a:pt x="4619458" y="2150397"/>
                </a:cubicBezTo>
                <a:cubicBezTo>
                  <a:pt x="4327885" y="2153242"/>
                  <a:pt x="4309892" y="2134587"/>
                  <a:pt x="4221639" y="2150397"/>
                </a:cubicBezTo>
                <a:cubicBezTo>
                  <a:pt x="4133386" y="2166207"/>
                  <a:pt x="3956469" y="2101564"/>
                  <a:pt x="3758505" y="2150397"/>
                </a:cubicBezTo>
                <a:cubicBezTo>
                  <a:pt x="3560541" y="2199230"/>
                  <a:pt x="3387769" y="2087588"/>
                  <a:pt x="3034117" y="2150397"/>
                </a:cubicBezTo>
                <a:cubicBezTo>
                  <a:pt x="2680465" y="2213206"/>
                  <a:pt x="2644903" y="2111612"/>
                  <a:pt x="2440357" y="2150397"/>
                </a:cubicBezTo>
                <a:cubicBezTo>
                  <a:pt x="2235811" y="2189182"/>
                  <a:pt x="2204379" y="2129068"/>
                  <a:pt x="1977223" y="2150397"/>
                </a:cubicBezTo>
                <a:cubicBezTo>
                  <a:pt x="1750067" y="2171726"/>
                  <a:pt x="1551215" y="2124384"/>
                  <a:pt x="1383462" y="2150397"/>
                </a:cubicBezTo>
                <a:cubicBezTo>
                  <a:pt x="1215709" y="2176410"/>
                  <a:pt x="1154965" y="2147091"/>
                  <a:pt x="985643" y="2150397"/>
                </a:cubicBezTo>
                <a:cubicBezTo>
                  <a:pt x="816321" y="2153703"/>
                  <a:pt x="675659" y="2121881"/>
                  <a:pt x="587823" y="2150397"/>
                </a:cubicBezTo>
                <a:cubicBezTo>
                  <a:pt x="499987" y="2178913"/>
                  <a:pt x="202942" y="2126727"/>
                  <a:pt x="0" y="2150397"/>
                </a:cubicBezTo>
                <a:cubicBezTo>
                  <a:pt x="-13046" y="2036016"/>
                  <a:pt x="2901" y="1759228"/>
                  <a:pt x="0" y="1655806"/>
                </a:cubicBezTo>
                <a:cubicBezTo>
                  <a:pt x="-2901" y="1552384"/>
                  <a:pt x="23163" y="1275095"/>
                  <a:pt x="0" y="1075199"/>
                </a:cubicBezTo>
                <a:cubicBezTo>
                  <a:pt x="-23163" y="875303"/>
                  <a:pt x="60090" y="739022"/>
                  <a:pt x="0" y="559103"/>
                </a:cubicBezTo>
                <a:cubicBezTo>
                  <a:pt x="-60090" y="379184"/>
                  <a:pt x="4431" y="218139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400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Sự phong phú, đa dạng của sinh vật được thể hiện qua các yếu tố nào?</a:t>
            </a:r>
          </a:p>
        </p:txBody>
      </p:sp>
      <p:pic>
        <p:nvPicPr>
          <p:cNvPr id="5" name="Picture 6" descr="Cậu Bé, Đứa Trẻ, Trẻ Em, Học Bài, Học Tập, Tải hình PNG 137 -  Free.Vector6.com">
            <a:extLst>
              <a:ext uri="{FF2B5EF4-FFF2-40B4-BE49-F238E27FC236}">
                <a16:creationId xmlns:a16="http://schemas.microsoft.com/office/drawing/2014/main" id="{9E784BE0-FBBF-28B1-0609-76269D1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12" y="4824243"/>
            <a:ext cx="2073925" cy="15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474;p24">
            <a:extLst>
              <a:ext uri="{FF2B5EF4-FFF2-40B4-BE49-F238E27FC236}">
                <a16:creationId xmlns:a16="http://schemas.microsoft.com/office/drawing/2014/main" id="{9BC1A693-F16B-D548-864D-69B04D7DE82D}"/>
              </a:ext>
            </a:extLst>
          </p:cNvPr>
          <p:cNvGrpSpPr/>
          <p:nvPr/>
        </p:nvGrpSpPr>
        <p:grpSpPr>
          <a:xfrm>
            <a:off x="0" y="49590"/>
            <a:ext cx="5042673" cy="1041525"/>
            <a:chOff x="1153249" y="1560375"/>
            <a:chExt cx="4501680" cy="1041525"/>
          </a:xfrm>
        </p:grpSpPr>
        <p:sp>
          <p:nvSpPr>
            <p:cNvPr id="6" name="Google Shape;475;p24">
              <a:extLst>
                <a:ext uri="{FF2B5EF4-FFF2-40B4-BE49-F238E27FC236}">
                  <a16:creationId xmlns:a16="http://schemas.microsoft.com/office/drawing/2014/main" id="{C2B40076-6A4C-94DC-4E3A-504CA88779AD}"/>
                </a:ext>
              </a:extLst>
            </p:cNvPr>
            <p:cNvSpPr/>
            <p:nvPr/>
          </p:nvSpPr>
          <p:spPr>
            <a:xfrm>
              <a:off x="1254450" y="1624675"/>
              <a:ext cx="4311818" cy="912925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6;p24">
              <a:extLst>
                <a:ext uri="{FF2B5EF4-FFF2-40B4-BE49-F238E27FC236}">
                  <a16:creationId xmlns:a16="http://schemas.microsoft.com/office/drawing/2014/main" id="{68B5EB00-E5BC-4828-362C-1FDBBEFA9AD9}"/>
                </a:ext>
              </a:extLst>
            </p:cNvPr>
            <p:cNvSpPr/>
            <p:nvPr/>
          </p:nvSpPr>
          <p:spPr>
            <a:xfrm>
              <a:off x="1229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3" y="0"/>
                  </a:moveTo>
                  <a:cubicBezTo>
                    <a:pt x="8168" y="0"/>
                    <a:pt x="1" y="8180"/>
                    <a:pt x="1" y="18252"/>
                  </a:cubicBezTo>
                  <a:cubicBezTo>
                    <a:pt x="1" y="28337"/>
                    <a:pt x="8168" y="36517"/>
                    <a:pt x="18253" y="36517"/>
                  </a:cubicBezTo>
                  <a:cubicBezTo>
                    <a:pt x="28326" y="36517"/>
                    <a:pt x="36505" y="28337"/>
                    <a:pt x="36505" y="18252"/>
                  </a:cubicBezTo>
                  <a:cubicBezTo>
                    <a:pt x="36505" y="8180"/>
                    <a:pt x="28326" y="0"/>
                    <a:pt x="18253" y="0"/>
                  </a:cubicBezTo>
                  <a:close/>
                </a:path>
              </a:pathLst>
            </a:custGeom>
            <a:solidFill>
              <a:srgbClr val="FDD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7;p24">
              <a:extLst>
                <a:ext uri="{FF2B5EF4-FFF2-40B4-BE49-F238E27FC236}">
                  <a16:creationId xmlns:a16="http://schemas.microsoft.com/office/drawing/2014/main" id="{435D6316-5814-3014-5735-C8288D0D540F}"/>
                </a:ext>
              </a:extLst>
            </p:cNvPr>
            <p:cNvSpPr/>
            <p:nvPr/>
          </p:nvSpPr>
          <p:spPr>
            <a:xfrm>
              <a:off x="1302675" y="1698200"/>
              <a:ext cx="765900" cy="765875"/>
            </a:xfrm>
            <a:custGeom>
              <a:avLst/>
              <a:gdLst/>
              <a:ahLst/>
              <a:cxnLst/>
              <a:rect l="l" t="t" r="r" b="b"/>
              <a:pathLst>
                <a:path w="30636" h="30635" extrusionOk="0">
                  <a:moveTo>
                    <a:pt x="15324" y="0"/>
                  </a:moveTo>
                  <a:cubicBezTo>
                    <a:pt x="6858" y="0"/>
                    <a:pt x="0" y="6858"/>
                    <a:pt x="0" y="15311"/>
                  </a:cubicBezTo>
                  <a:cubicBezTo>
                    <a:pt x="0" y="23777"/>
                    <a:pt x="6858" y="30635"/>
                    <a:pt x="15324" y="30635"/>
                  </a:cubicBezTo>
                  <a:cubicBezTo>
                    <a:pt x="23777" y="30635"/>
                    <a:pt x="30635" y="23777"/>
                    <a:pt x="30635" y="15311"/>
                  </a:cubicBezTo>
                  <a:cubicBezTo>
                    <a:pt x="30635" y="6858"/>
                    <a:pt x="23777" y="0"/>
                    <a:pt x="15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00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1</a:t>
              </a:r>
              <a:endParaRPr sz="300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Google Shape;478;p24">
              <a:extLst>
                <a:ext uri="{FF2B5EF4-FFF2-40B4-BE49-F238E27FC236}">
                  <a16:creationId xmlns:a16="http://schemas.microsoft.com/office/drawing/2014/main" id="{C3DA688E-DA4C-02D6-06D1-D3EE244C5B17}"/>
                </a:ext>
              </a:extLst>
            </p:cNvPr>
            <p:cNvSpPr/>
            <p:nvPr/>
          </p:nvSpPr>
          <p:spPr>
            <a:xfrm>
              <a:off x="1153249" y="1560375"/>
              <a:ext cx="4501680" cy="1041525"/>
            </a:xfrm>
            <a:custGeom>
              <a:avLst/>
              <a:gdLst/>
              <a:ahLst/>
              <a:cxnLst/>
              <a:rect l="l" t="t" r="r" b="b"/>
              <a:pathLst>
                <a:path w="130660" h="41661" extrusionOk="0">
                  <a:moveTo>
                    <a:pt x="110491" y="893"/>
                  </a:moveTo>
                  <a:cubicBezTo>
                    <a:pt x="121123" y="893"/>
                    <a:pt x="129767" y="9537"/>
                    <a:pt x="129767" y="20170"/>
                  </a:cubicBezTo>
                  <a:lnTo>
                    <a:pt x="129767" y="21491"/>
                  </a:lnTo>
                  <a:cubicBezTo>
                    <a:pt x="129767" y="32123"/>
                    <a:pt x="121123" y="40767"/>
                    <a:pt x="110491" y="40767"/>
                  </a:cubicBezTo>
                  <a:lnTo>
                    <a:pt x="20170" y="40767"/>
                  </a:lnTo>
                  <a:cubicBezTo>
                    <a:pt x="9537" y="40767"/>
                    <a:pt x="894" y="32123"/>
                    <a:pt x="894" y="21491"/>
                  </a:cubicBezTo>
                  <a:lnTo>
                    <a:pt x="894" y="20170"/>
                  </a:lnTo>
                  <a:cubicBezTo>
                    <a:pt x="894" y="9537"/>
                    <a:pt x="9537" y="893"/>
                    <a:pt x="20170" y="893"/>
                  </a:cubicBezTo>
                  <a:close/>
                  <a:moveTo>
                    <a:pt x="20170" y="0"/>
                  </a:moveTo>
                  <a:cubicBezTo>
                    <a:pt x="9049" y="0"/>
                    <a:pt x="1" y="9049"/>
                    <a:pt x="1" y="20170"/>
                  </a:cubicBezTo>
                  <a:lnTo>
                    <a:pt x="1" y="21491"/>
                  </a:lnTo>
                  <a:cubicBezTo>
                    <a:pt x="1" y="32612"/>
                    <a:pt x="9049" y="41660"/>
                    <a:pt x="20170" y="41660"/>
                  </a:cubicBezTo>
                  <a:lnTo>
                    <a:pt x="110491" y="41660"/>
                  </a:lnTo>
                  <a:cubicBezTo>
                    <a:pt x="121611" y="41660"/>
                    <a:pt x="130660" y="32612"/>
                    <a:pt x="130660" y="21491"/>
                  </a:cubicBezTo>
                  <a:lnTo>
                    <a:pt x="130660" y="20170"/>
                  </a:lnTo>
                  <a:cubicBezTo>
                    <a:pt x="130660" y="9049"/>
                    <a:pt x="121611" y="0"/>
                    <a:pt x="11049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1;p24">
              <a:extLst>
                <a:ext uri="{FF2B5EF4-FFF2-40B4-BE49-F238E27FC236}">
                  <a16:creationId xmlns:a16="http://schemas.microsoft.com/office/drawing/2014/main" id="{196A7128-0BB8-E442-F07F-5FCEB78E5B6B}"/>
                </a:ext>
              </a:extLst>
            </p:cNvPr>
            <p:cNvSpPr txBox="1"/>
            <p:nvPr/>
          </p:nvSpPr>
          <p:spPr>
            <a:xfrm>
              <a:off x="2116800" y="1984562"/>
              <a:ext cx="3310824" cy="282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Sự đa dạng của  sinh vật ở Việt Nam</a:t>
              </a:r>
              <a:endParaRPr lang="en-US" sz="2400">
                <a:solidFill>
                  <a:srgbClr val="0000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E6CDE0-C927-F876-1978-7B8F82413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212" y="0"/>
            <a:ext cx="4813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4646;p70">
            <a:extLst>
              <a:ext uri="{FF2B5EF4-FFF2-40B4-BE49-F238E27FC236}">
                <a16:creationId xmlns:a16="http://schemas.microsoft.com/office/drawing/2014/main" id="{326FBEE9-9EB2-F7C0-602D-9C70EBEB874D}"/>
              </a:ext>
            </a:extLst>
          </p:cNvPr>
          <p:cNvCxnSpPr>
            <a:endCxn id="7" idx="1"/>
          </p:cNvCxnSpPr>
          <p:nvPr/>
        </p:nvCxnSpPr>
        <p:spPr>
          <a:xfrm>
            <a:off x="3156400" y="3011712"/>
            <a:ext cx="1176000" cy="1492000"/>
          </a:xfrm>
          <a:prstGeom prst="curvedConnector3">
            <a:avLst>
              <a:gd name="adj1" fmla="val 49999"/>
            </a:avLst>
          </a:prstGeom>
          <a:noFill/>
          <a:ln w="34925" cap="rnd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5" name="Rectangle: Rounded Corners 35">
            <a:extLst>
              <a:ext uri="{FF2B5EF4-FFF2-40B4-BE49-F238E27FC236}">
                <a16:creationId xmlns:a16="http://schemas.microsoft.com/office/drawing/2014/main" id="{F81818FC-3F33-83FA-E419-E7FF0E9C7B0A}"/>
              </a:ext>
            </a:extLst>
          </p:cNvPr>
          <p:cNvSpPr/>
          <p:nvPr/>
        </p:nvSpPr>
        <p:spPr>
          <a:xfrm>
            <a:off x="280390" y="2272990"/>
            <a:ext cx="2790049" cy="1588493"/>
          </a:xfrm>
          <a:prstGeom prst="roundRect">
            <a:avLst>
              <a:gd name="adj" fmla="val 50000"/>
            </a:avLst>
          </a:prstGeom>
          <a:solidFill>
            <a:srgbClr val="206A5D"/>
          </a:solidFill>
          <a:ln>
            <a:solidFill>
              <a:srgbClr val="206A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#9Slide03 SFU Futura_07" panose="00000900000000000000" pitchFamily="2" charset="0"/>
              </a:rPr>
              <a:t>Sinh vật phong phú và đa dạng</a:t>
            </a: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CEE1A6D4-C6BE-303F-AC19-913A29208919}"/>
              </a:ext>
            </a:extLst>
          </p:cNvPr>
          <p:cNvGrpSpPr/>
          <p:nvPr/>
        </p:nvGrpSpPr>
        <p:grpSpPr>
          <a:xfrm>
            <a:off x="3156400" y="1080723"/>
            <a:ext cx="8102884" cy="1930989"/>
            <a:chOff x="3166674" y="1327303"/>
            <a:chExt cx="8102884" cy="1930989"/>
          </a:xfrm>
        </p:grpSpPr>
        <p:cxnSp>
          <p:nvCxnSpPr>
            <p:cNvPr id="3" name="Google Shape;4643;p70">
              <a:extLst>
                <a:ext uri="{FF2B5EF4-FFF2-40B4-BE49-F238E27FC236}">
                  <a16:creationId xmlns:a16="http://schemas.microsoft.com/office/drawing/2014/main" id="{CFBDEA93-5C21-5803-057C-3B739DA3DA06}"/>
                </a:ext>
              </a:extLst>
            </p:cNvPr>
            <p:cNvCxnSpPr>
              <a:endCxn id="4" idx="1"/>
            </p:cNvCxnSpPr>
            <p:nvPr/>
          </p:nvCxnSpPr>
          <p:spPr>
            <a:xfrm rot="10800000" flipH="1">
              <a:off x="3166674" y="1767092"/>
              <a:ext cx="1176000" cy="1491200"/>
            </a:xfrm>
            <a:prstGeom prst="curvedConnector3">
              <a:avLst>
                <a:gd name="adj1" fmla="val 49999"/>
              </a:avLst>
            </a:prstGeom>
            <a:noFill/>
            <a:ln w="34925" cap="rnd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4" name="Google Shape;4644;p70">
              <a:extLst>
                <a:ext uri="{FF2B5EF4-FFF2-40B4-BE49-F238E27FC236}">
                  <a16:creationId xmlns:a16="http://schemas.microsoft.com/office/drawing/2014/main" id="{8FD8433E-A302-4016-0F31-AB5E437C84EA}"/>
                </a:ext>
              </a:extLst>
            </p:cNvPr>
            <p:cNvSpPr/>
            <p:nvPr/>
          </p:nvSpPr>
          <p:spPr>
            <a:xfrm>
              <a:off x="4342658" y="1327303"/>
              <a:ext cx="879200" cy="879200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solidFill>
                <a:srgbClr val="174D4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A99E22A-9B4B-CDB6-B1A5-5E36E016E48B}"/>
                </a:ext>
              </a:extLst>
            </p:cNvPr>
            <p:cNvSpPr/>
            <p:nvPr/>
          </p:nvSpPr>
          <p:spPr>
            <a:xfrm>
              <a:off x="5055995" y="1431777"/>
              <a:ext cx="621356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Đa dạng về các thành phần loài sinh vật</a:t>
              </a:r>
            </a:p>
          </p:txBody>
        </p:sp>
        <p:pic>
          <p:nvPicPr>
            <p:cNvPr id="2050" name="Picture 2" descr="Đa dạng sinh học – thực phẩm, sức khỏe của chúng ta hôm nay và mai sau">
              <a:extLst>
                <a:ext uri="{FF2B5EF4-FFF2-40B4-BE49-F238E27FC236}">
                  <a16:creationId xmlns:a16="http://schemas.microsoft.com/office/drawing/2014/main" id="{E802387B-167A-3E04-1962-2437BEA54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671" y="1408197"/>
              <a:ext cx="777815" cy="74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043042-7F51-4543-B84A-3BD46D28B14E}"/>
              </a:ext>
            </a:extLst>
          </p:cNvPr>
          <p:cNvGrpSpPr/>
          <p:nvPr/>
        </p:nvGrpSpPr>
        <p:grpSpPr>
          <a:xfrm>
            <a:off x="3156384" y="2572490"/>
            <a:ext cx="8579127" cy="950315"/>
            <a:chOff x="3166658" y="2819070"/>
            <a:chExt cx="8579127" cy="950315"/>
          </a:xfrm>
        </p:grpSpPr>
        <p:sp>
          <p:nvSpPr>
            <p:cNvPr id="2" name="Google Shape;4642;p70">
              <a:extLst>
                <a:ext uri="{FF2B5EF4-FFF2-40B4-BE49-F238E27FC236}">
                  <a16:creationId xmlns:a16="http://schemas.microsoft.com/office/drawing/2014/main" id="{0B1A7F6F-3E49-1B39-30FA-6EC0CE6833D4}"/>
                </a:ext>
              </a:extLst>
            </p:cNvPr>
            <p:cNvSpPr/>
            <p:nvPr/>
          </p:nvSpPr>
          <p:spPr>
            <a:xfrm>
              <a:off x="4342658" y="2819070"/>
              <a:ext cx="879200" cy="879200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solidFill>
                <a:srgbClr val="174D4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73FB956-ACAD-5718-DFEA-1F83124F87FB}"/>
                </a:ext>
              </a:extLst>
            </p:cNvPr>
            <p:cNvSpPr/>
            <p:nvPr/>
          </p:nvSpPr>
          <p:spPr>
            <a:xfrm>
              <a:off x="5483154" y="3061499"/>
              <a:ext cx="62626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40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Nguồn ghen di truyền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BAA95E-865E-878E-A0DD-0C50A4301056}"/>
                </a:ext>
              </a:extLst>
            </p:cNvPr>
            <p:cNvGrpSpPr/>
            <p:nvPr/>
          </p:nvGrpSpPr>
          <p:grpSpPr>
            <a:xfrm>
              <a:off x="3166658" y="2868475"/>
              <a:ext cx="2008577" cy="781840"/>
              <a:chOff x="3166658" y="2868475"/>
              <a:chExt cx="2008577" cy="781840"/>
            </a:xfrm>
          </p:grpSpPr>
          <p:cxnSp>
            <p:nvCxnSpPr>
              <p:cNvPr id="9" name="Google Shape;4647;p70">
                <a:extLst>
                  <a:ext uri="{FF2B5EF4-FFF2-40B4-BE49-F238E27FC236}">
                    <a16:creationId xmlns:a16="http://schemas.microsoft.com/office/drawing/2014/main" id="{AE7DF8F7-C7F4-56D6-EC0A-3226337D2573}"/>
                  </a:ext>
                </a:extLst>
              </p:cNvPr>
              <p:cNvCxnSpPr>
                <a:endCxn id="2" idx="1"/>
              </p:cNvCxnSpPr>
              <p:nvPr/>
            </p:nvCxnSpPr>
            <p:spPr>
              <a:xfrm>
                <a:off x="3166658" y="3257870"/>
                <a:ext cx="1176000" cy="800"/>
              </a:xfrm>
              <a:prstGeom prst="curvedConnector3">
                <a:avLst>
                  <a:gd name="adj1" fmla="val 50000"/>
                </a:avLst>
              </a:prstGeom>
              <a:noFill/>
              <a:ln w="34925" cap="rnd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pic>
            <p:nvPicPr>
              <p:cNvPr id="2052" name="Picture 4" descr="Di truyền gen lặn">
                <a:extLst>
                  <a:ext uri="{FF2B5EF4-FFF2-40B4-BE49-F238E27FC236}">
                    <a16:creationId xmlns:a16="http://schemas.microsoft.com/office/drawing/2014/main" id="{06FCF474-044E-46E0-3151-61CEFF849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527" y="3207685"/>
                <a:ext cx="790411" cy="44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Di truyền gen lặn">
                <a:extLst>
                  <a:ext uri="{FF2B5EF4-FFF2-40B4-BE49-F238E27FC236}">
                    <a16:creationId xmlns:a16="http://schemas.microsoft.com/office/drawing/2014/main" id="{3E2B47DE-9097-E06E-DA64-001EC8BD54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824" y="2868475"/>
                <a:ext cx="790411" cy="44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22672243-478E-348E-6FA6-2AA3ECEF6150}"/>
              </a:ext>
            </a:extLst>
          </p:cNvPr>
          <p:cNvGrpSpPr/>
          <p:nvPr/>
        </p:nvGrpSpPr>
        <p:grpSpPr>
          <a:xfrm>
            <a:off x="4332384" y="4064256"/>
            <a:ext cx="7644776" cy="879200"/>
            <a:chOff x="4342658" y="4310836"/>
            <a:chExt cx="7644776" cy="8792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C9FEB0-EE08-58C3-363E-98078825F902}"/>
                </a:ext>
              </a:extLst>
            </p:cNvPr>
            <p:cNvSpPr/>
            <p:nvPr/>
          </p:nvSpPr>
          <p:spPr>
            <a:xfrm>
              <a:off x="5724803" y="4434031"/>
              <a:ext cx="62626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40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Kiểu hệ sinh thái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6E8AB37-2F50-C38F-254E-AE47A0644D04}"/>
                </a:ext>
              </a:extLst>
            </p:cNvPr>
            <p:cNvGrpSpPr/>
            <p:nvPr/>
          </p:nvGrpSpPr>
          <p:grpSpPr>
            <a:xfrm>
              <a:off x="4342658" y="4310836"/>
              <a:ext cx="879200" cy="879200"/>
              <a:chOff x="4342658" y="4310836"/>
              <a:chExt cx="879200" cy="879200"/>
            </a:xfrm>
          </p:grpSpPr>
          <p:sp>
            <p:nvSpPr>
              <p:cNvPr id="7" name="Google Shape;4645;p70">
                <a:extLst>
                  <a:ext uri="{FF2B5EF4-FFF2-40B4-BE49-F238E27FC236}">
                    <a16:creationId xmlns:a16="http://schemas.microsoft.com/office/drawing/2014/main" id="{A048B2FE-AD3E-E1E5-59A3-03B10F393A13}"/>
                  </a:ext>
                </a:extLst>
              </p:cNvPr>
              <p:cNvSpPr/>
              <p:nvPr/>
            </p:nvSpPr>
            <p:spPr>
              <a:xfrm>
                <a:off x="4342658" y="4310836"/>
                <a:ext cx="879200" cy="879200"/>
              </a:xfrm>
              <a:prstGeom prst="roundRect">
                <a:avLst>
                  <a:gd name="adj" fmla="val 16667"/>
                </a:avLst>
              </a:prstGeom>
              <a:noFill/>
              <a:ln w="19050" cap="rnd" cmpd="sng">
                <a:solidFill>
                  <a:srgbClr val="174D44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2054" name="Picture 6" descr="Hệ Sinh Thái, Mạng Lưới Của Sự Sống">
                <a:extLst>
                  <a:ext uri="{FF2B5EF4-FFF2-40B4-BE49-F238E27FC236}">
                    <a16:creationId xmlns:a16="http://schemas.microsoft.com/office/drawing/2014/main" id="{65BF8ABB-59FF-4C14-2C03-81D6F68994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4789" y="4343581"/>
                <a:ext cx="784697" cy="846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E27C19-0DF1-D2C7-738C-FBF975519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69" r="929" b="13330"/>
          <a:stretch/>
        </p:blipFill>
        <p:spPr>
          <a:xfrm>
            <a:off x="0" y="5958042"/>
            <a:ext cx="12191999" cy="8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6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474;p24">
            <a:extLst>
              <a:ext uri="{FF2B5EF4-FFF2-40B4-BE49-F238E27FC236}">
                <a16:creationId xmlns:a16="http://schemas.microsoft.com/office/drawing/2014/main" id="{F9BD6A60-3C88-0F4D-05A3-32312F8041E0}"/>
              </a:ext>
            </a:extLst>
          </p:cNvPr>
          <p:cNvGrpSpPr/>
          <p:nvPr/>
        </p:nvGrpSpPr>
        <p:grpSpPr>
          <a:xfrm>
            <a:off x="-1" y="0"/>
            <a:ext cx="5815173" cy="1041525"/>
            <a:chOff x="1153250" y="1560375"/>
            <a:chExt cx="5088942" cy="1041525"/>
          </a:xfrm>
        </p:grpSpPr>
        <p:sp>
          <p:nvSpPr>
            <p:cNvPr id="8" name="Google Shape;475;p24">
              <a:extLst>
                <a:ext uri="{FF2B5EF4-FFF2-40B4-BE49-F238E27FC236}">
                  <a16:creationId xmlns:a16="http://schemas.microsoft.com/office/drawing/2014/main" id="{9EC3D0B6-2D41-6F22-F8DB-2C6F55D53CDE}"/>
                </a:ext>
              </a:extLst>
            </p:cNvPr>
            <p:cNvSpPr/>
            <p:nvPr/>
          </p:nvSpPr>
          <p:spPr>
            <a:xfrm>
              <a:off x="1254450" y="1624675"/>
              <a:ext cx="4897832" cy="912925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76;p24">
              <a:extLst>
                <a:ext uri="{FF2B5EF4-FFF2-40B4-BE49-F238E27FC236}">
                  <a16:creationId xmlns:a16="http://schemas.microsoft.com/office/drawing/2014/main" id="{928DE309-2F78-C23D-FCA5-66D22F95C247}"/>
                </a:ext>
              </a:extLst>
            </p:cNvPr>
            <p:cNvSpPr/>
            <p:nvPr/>
          </p:nvSpPr>
          <p:spPr>
            <a:xfrm>
              <a:off x="1229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3" y="0"/>
                  </a:moveTo>
                  <a:cubicBezTo>
                    <a:pt x="8168" y="0"/>
                    <a:pt x="1" y="8180"/>
                    <a:pt x="1" y="18252"/>
                  </a:cubicBezTo>
                  <a:cubicBezTo>
                    <a:pt x="1" y="28337"/>
                    <a:pt x="8168" y="36517"/>
                    <a:pt x="18253" y="36517"/>
                  </a:cubicBezTo>
                  <a:cubicBezTo>
                    <a:pt x="28326" y="36517"/>
                    <a:pt x="36505" y="28337"/>
                    <a:pt x="36505" y="18252"/>
                  </a:cubicBezTo>
                  <a:cubicBezTo>
                    <a:pt x="36505" y="8180"/>
                    <a:pt x="28326" y="0"/>
                    <a:pt x="18253" y="0"/>
                  </a:cubicBezTo>
                  <a:close/>
                </a:path>
              </a:pathLst>
            </a:custGeom>
            <a:solidFill>
              <a:srgbClr val="FDD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7;p24">
              <a:extLst>
                <a:ext uri="{FF2B5EF4-FFF2-40B4-BE49-F238E27FC236}">
                  <a16:creationId xmlns:a16="http://schemas.microsoft.com/office/drawing/2014/main" id="{8590B4AA-F370-DAEE-16C3-9512E0DDB01E}"/>
                </a:ext>
              </a:extLst>
            </p:cNvPr>
            <p:cNvSpPr/>
            <p:nvPr/>
          </p:nvSpPr>
          <p:spPr>
            <a:xfrm>
              <a:off x="1275195" y="1698199"/>
              <a:ext cx="765900" cy="765875"/>
            </a:xfrm>
            <a:custGeom>
              <a:avLst/>
              <a:gdLst/>
              <a:ahLst/>
              <a:cxnLst/>
              <a:rect l="l" t="t" r="r" b="b"/>
              <a:pathLst>
                <a:path w="30636" h="30635" extrusionOk="0">
                  <a:moveTo>
                    <a:pt x="15324" y="0"/>
                  </a:moveTo>
                  <a:cubicBezTo>
                    <a:pt x="6858" y="0"/>
                    <a:pt x="0" y="6858"/>
                    <a:pt x="0" y="15311"/>
                  </a:cubicBezTo>
                  <a:cubicBezTo>
                    <a:pt x="0" y="23777"/>
                    <a:pt x="6858" y="30635"/>
                    <a:pt x="15324" y="30635"/>
                  </a:cubicBezTo>
                  <a:cubicBezTo>
                    <a:pt x="23777" y="30635"/>
                    <a:pt x="30635" y="23777"/>
                    <a:pt x="30635" y="15311"/>
                  </a:cubicBezTo>
                  <a:cubicBezTo>
                    <a:pt x="30635" y="6858"/>
                    <a:pt x="23777" y="0"/>
                    <a:pt x="15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00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1</a:t>
              </a:r>
              <a:endParaRPr sz="400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1" name="Google Shape;478;p24">
              <a:extLst>
                <a:ext uri="{FF2B5EF4-FFF2-40B4-BE49-F238E27FC236}">
                  <a16:creationId xmlns:a16="http://schemas.microsoft.com/office/drawing/2014/main" id="{288190CB-7534-760E-8E40-F782A3658E7A}"/>
                </a:ext>
              </a:extLst>
            </p:cNvPr>
            <p:cNvSpPr/>
            <p:nvPr/>
          </p:nvSpPr>
          <p:spPr>
            <a:xfrm>
              <a:off x="1153250" y="1560375"/>
              <a:ext cx="5088942" cy="1041525"/>
            </a:xfrm>
            <a:custGeom>
              <a:avLst/>
              <a:gdLst/>
              <a:ahLst/>
              <a:cxnLst/>
              <a:rect l="l" t="t" r="r" b="b"/>
              <a:pathLst>
                <a:path w="130660" h="41661" extrusionOk="0">
                  <a:moveTo>
                    <a:pt x="110491" y="893"/>
                  </a:moveTo>
                  <a:cubicBezTo>
                    <a:pt x="121123" y="893"/>
                    <a:pt x="129767" y="9537"/>
                    <a:pt x="129767" y="20170"/>
                  </a:cubicBezTo>
                  <a:lnTo>
                    <a:pt x="129767" y="21491"/>
                  </a:lnTo>
                  <a:cubicBezTo>
                    <a:pt x="129767" y="32123"/>
                    <a:pt x="121123" y="40767"/>
                    <a:pt x="110491" y="40767"/>
                  </a:cubicBezTo>
                  <a:lnTo>
                    <a:pt x="20170" y="40767"/>
                  </a:lnTo>
                  <a:cubicBezTo>
                    <a:pt x="9537" y="40767"/>
                    <a:pt x="894" y="32123"/>
                    <a:pt x="894" y="21491"/>
                  </a:cubicBezTo>
                  <a:lnTo>
                    <a:pt x="894" y="20170"/>
                  </a:lnTo>
                  <a:cubicBezTo>
                    <a:pt x="894" y="9537"/>
                    <a:pt x="9537" y="893"/>
                    <a:pt x="20170" y="893"/>
                  </a:cubicBezTo>
                  <a:close/>
                  <a:moveTo>
                    <a:pt x="20170" y="0"/>
                  </a:moveTo>
                  <a:cubicBezTo>
                    <a:pt x="9049" y="0"/>
                    <a:pt x="1" y="9049"/>
                    <a:pt x="1" y="20170"/>
                  </a:cubicBezTo>
                  <a:lnTo>
                    <a:pt x="1" y="21491"/>
                  </a:lnTo>
                  <a:cubicBezTo>
                    <a:pt x="1" y="32612"/>
                    <a:pt x="9049" y="41660"/>
                    <a:pt x="20170" y="41660"/>
                  </a:cubicBezTo>
                  <a:lnTo>
                    <a:pt x="110491" y="41660"/>
                  </a:lnTo>
                  <a:cubicBezTo>
                    <a:pt x="121611" y="41660"/>
                    <a:pt x="130660" y="32612"/>
                    <a:pt x="130660" y="21491"/>
                  </a:cubicBezTo>
                  <a:lnTo>
                    <a:pt x="130660" y="20170"/>
                  </a:lnTo>
                  <a:cubicBezTo>
                    <a:pt x="130660" y="9049"/>
                    <a:pt x="121611" y="0"/>
                    <a:pt x="11049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1;p24">
              <a:extLst>
                <a:ext uri="{FF2B5EF4-FFF2-40B4-BE49-F238E27FC236}">
                  <a16:creationId xmlns:a16="http://schemas.microsoft.com/office/drawing/2014/main" id="{B9B7FA41-0D70-0A0F-8281-F8771BCD7812}"/>
                </a:ext>
              </a:extLst>
            </p:cNvPr>
            <p:cNvSpPr txBox="1"/>
            <p:nvPr/>
          </p:nvSpPr>
          <p:spPr>
            <a:xfrm>
              <a:off x="2010264" y="1962310"/>
              <a:ext cx="3937596" cy="292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rgbClr val="0000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Sự đa dạng của sinh  vật ở Việt Nam</a:t>
              </a:r>
              <a:endParaRPr lang="en-US" sz="3000">
                <a:solidFill>
                  <a:srgbClr val="0000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0D55D6-0E28-8392-EA90-611D3FFC8335}"/>
              </a:ext>
            </a:extLst>
          </p:cNvPr>
          <p:cNvSpPr txBox="1"/>
          <p:nvPr/>
        </p:nvSpPr>
        <p:spPr>
          <a:xfrm>
            <a:off x="139346" y="2844861"/>
            <a:ext cx="11562919" cy="2062103"/>
          </a:xfrm>
          <a:custGeom>
            <a:avLst/>
            <a:gdLst>
              <a:gd name="connsiteX0" fmla="*/ 0 w 11562919"/>
              <a:gd name="connsiteY0" fmla="*/ 0 h 2062103"/>
              <a:gd name="connsiteX1" fmla="*/ 462517 w 11562919"/>
              <a:gd name="connsiteY1" fmla="*/ 0 h 2062103"/>
              <a:gd name="connsiteX2" fmla="*/ 693775 w 11562919"/>
              <a:gd name="connsiteY2" fmla="*/ 0 h 2062103"/>
              <a:gd name="connsiteX3" fmla="*/ 1503179 w 11562919"/>
              <a:gd name="connsiteY3" fmla="*/ 0 h 2062103"/>
              <a:gd name="connsiteX4" fmla="*/ 1965696 w 11562919"/>
              <a:gd name="connsiteY4" fmla="*/ 0 h 2062103"/>
              <a:gd name="connsiteX5" fmla="*/ 2428213 w 11562919"/>
              <a:gd name="connsiteY5" fmla="*/ 0 h 2062103"/>
              <a:gd name="connsiteX6" fmla="*/ 3237617 w 11562919"/>
              <a:gd name="connsiteY6" fmla="*/ 0 h 2062103"/>
              <a:gd name="connsiteX7" fmla="*/ 3584505 w 11562919"/>
              <a:gd name="connsiteY7" fmla="*/ 0 h 2062103"/>
              <a:gd name="connsiteX8" fmla="*/ 4393909 w 11562919"/>
              <a:gd name="connsiteY8" fmla="*/ 0 h 2062103"/>
              <a:gd name="connsiteX9" fmla="*/ 5203314 w 11562919"/>
              <a:gd name="connsiteY9" fmla="*/ 0 h 2062103"/>
              <a:gd name="connsiteX10" fmla="*/ 5781460 w 11562919"/>
              <a:gd name="connsiteY10" fmla="*/ 0 h 2062103"/>
              <a:gd name="connsiteX11" fmla="*/ 6590864 w 11562919"/>
              <a:gd name="connsiteY11" fmla="*/ 0 h 2062103"/>
              <a:gd name="connsiteX12" fmla="*/ 7053381 w 11562919"/>
              <a:gd name="connsiteY12" fmla="*/ 0 h 2062103"/>
              <a:gd name="connsiteX13" fmla="*/ 7515897 w 11562919"/>
              <a:gd name="connsiteY13" fmla="*/ 0 h 2062103"/>
              <a:gd name="connsiteX14" fmla="*/ 8209672 w 11562919"/>
              <a:gd name="connsiteY14" fmla="*/ 0 h 2062103"/>
              <a:gd name="connsiteX15" fmla="*/ 8672189 w 11562919"/>
              <a:gd name="connsiteY15" fmla="*/ 0 h 2062103"/>
              <a:gd name="connsiteX16" fmla="*/ 9481594 w 11562919"/>
              <a:gd name="connsiteY16" fmla="*/ 0 h 2062103"/>
              <a:gd name="connsiteX17" fmla="*/ 10290998 w 11562919"/>
              <a:gd name="connsiteY17" fmla="*/ 0 h 2062103"/>
              <a:gd name="connsiteX18" fmla="*/ 10869144 w 11562919"/>
              <a:gd name="connsiteY18" fmla="*/ 0 h 2062103"/>
              <a:gd name="connsiteX19" fmla="*/ 11562919 w 11562919"/>
              <a:gd name="connsiteY19" fmla="*/ 0 h 2062103"/>
              <a:gd name="connsiteX20" fmla="*/ 11562919 w 11562919"/>
              <a:gd name="connsiteY20" fmla="*/ 453663 h 2062103"/>
              <a:gd name="connsiteX21" fmla="*/ 11562919 w 11562919"/>
              <a:gd name="connsiteY21" fmla="*/ 927946 h 2062103"/>
              <a:gd name="connsiteX22" fmla="*/ 11562919 w 11562919"/>
              <a:gd name="connsiteY22" fmla="*/ 1464093 h 2062103"/>
              <a:gd name="connsiteX23" fmla="*/ 11562919 w 11562919"/>
              <a:gd name="connsiteY23" fmla="*/ 2062103 h 2062103"/>
              <a:gd name="connsiteX24" fmla="*/ 11216031 w 11562919"/>
              <a:gd name="connsiteY24" fmla="*/ 2062103 h 2062103"/>
              <a:gd name="connsiteX25" fmla="*/ 10984773 w 11562919"/>
              <a:gd name="connsiteY25" fmla="*/ 2062103 h 2062103"/>
              <a:gd name="connsiteX26" fmla="*/ 10753515 w 11562919"/>
              <a:gd name="connsiteY26" fmla="*/ 2062103 h 2062103"/>
              <a:gd name="connsiteX27" fmla="*/ 10175369 w 11562919"/>
              <a:gd name="connsiteY27" fmla="*/ 2062103 h 2062103"/>
              <a:gd name="connsiteX28" fmla="*/ 9828481 w 11562919"/>
              <a:gd name="connsiteY28" fmla="*/ 2062103 h 2062103"/>
              <a:gd name="connsiteX29" fmla="*/ 9134706 w 11562919"/>
              <a:gd name="connsiteY29" fmla="*/ 2062103 h 2062103"/>
              <a:gd name="connsiteX30" fmla="*/ 8787818 w 11562919"/>
              <a:gd name="connsiteY30" fmla="*/ 2062103 h 2062103"/>
              <a:gd name="connsiteX31" fmla="*/ 8094043 w 11562919"/>
              <a:gd name="connsiteY31" fmla="*/ 2062103 h 2062103"/>
              <a:gd name="connsiteX32" fmla="*/ 7862785 w 11562919"/>
              <a:gd name="connsiteY32" fmla="*/ 2062103 h 2062103"/>
              <a:gd name="connsiteX33" fmla="*/ 7169010 w 11562919"/>
              <a:gd name="connsiteY33" fmla="*/ 2062103 h 2062103"/>
              <a:gd name="connsiteX34" fmla="*/ 6822122 w 11562919"/>
              <a:gd name="connsiteY34" fmla="*/ 2062103 h 2062103"/>
              <a:gd name="connsiteX35" fmla="*/ 6590864 w 11562919"/>
              <a:gd name="connsiteY35" fmla="*/ 2062103 h 2062103"/>
              <a:gd name="connsiteX36" fmla="*/ 6243976 w 11562919"/>
              <a:gd name="connsiteY36" fmla="*/ 2062103 h 2062103"/>
              <a:gd name="connsiteX37" fmla="*/ 5550201 w 11562919"/>
              <a:gd name="connsiteY37" fmla="*/ 2062103 h 2062103"/>
              <a:gd name="connsiteX38" fmla="*/ 5203314 w 11562919"/>
              <a:gd name="connsiteY38" fmla="*/ 2062103 h 2062103"/>
              <a:gd name="connsiteX39" fmla="*/ 4972055 w 11562919"/>
              <a:gd name="connsiteY39" fmla="*/ 2062103 h 2062103"/>
              <a:gd name="connsiteX40" fmla="*/ 4625168 w 11562919"/>
              <a:gd name="connsiteY40" fmla="*/ 2062103 h 2062103"/>
              <a:gd name="connsiteX41" fmla="*/ 4162651 w 11562919"/>
              <a:gd name="connsiteY41" fmla="*/ 2062103 h 2062103"/>
              <a:gd name="connsiteX42" fmla="*/ 3584505 w 11562919"/>
              <a:gd name="connsiteY42" fmla="*/ 2062103 h 2062103"/>
              <a:gd name="connsiteX43" fmla="*/ 3237617 w 11562919"/>
              <a:gd name="connsiteY43" fmla="*/ 2062103 h 2062103"/>
              <a:gd name="connsiteX44" fmla="*/ 2428213 w 11562919"/>
              <a:gd name="connsiteY44" fmla="*/ 2062103 h 2062103"/>
              <a:gd name="connsiteX45" fmla="*/ 1850067 w 11562919"/>
              <a:gd name="connsiteY45" fmla="*/ 2062103 h 2062103"/>
              <a:gd name="connsiteX46" fmla="*/ 1040663 w 11562919"/>
              <a:gd name="connsiteY46" fmla="*/ 2062103 h 2062103"/>
              <a:gd name="connsiteX47" fmla="*/ 0 w 11562919"/>
              <a:gd name="connsiteY47" fmla="*/ 2062103 h 2062103"/>
              <a:gd name="connsiteX48" fmla="*/ 0 w 11562919"/>
              <a:gd name="connsiteY48" fmla="*/ 1567198 h 2062103"/>
              <a:gd name="connsiteX49" fmla="*/ 0 w 11562919"/>
              <a:gd name="connsiteY49" fmla="*/ 1072294 h 2062103"/>
              <a:gd name="connsiteX50" fmla="*/ 0 w 11562919"/>
              <a:gd name="connsiteY50" fmla="*/ 536147 h 2062103"/>
              <a:gd name="connsiteX51" fmla="*/ 0 w 11562919"/>
              <a:gd name="connsiteY51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562919" h="2062103" extrusionOk="0">
                <a:moveTo>
                  <a:pt x="0" y="0"/>
                </a:moveTo>
                <a:cubicBezTo>
                  <a:pt x="146297" y="-38171"/>
                  <a:pt x="264876" y="485"/>
                  <a:pt x="462517" y="0"/>
                </a:cubicBezTo>
                <a:cubicBezTo>
                  <a:pt x="660158" y="-485"/>
                  <a:pt x="599827" y="12269"/>
                  <a:pt x="693775" y="0"/>
                </a:cubicBezTo>
                <a:cubicBezTo>
                  <a:pt x="787723" y="-12269"/>
                  <a:pt x="1305550" y="28660"/>
                  <a:pt x="1503179" y="0"/>
                </a:cubicBezTo>
                <a:cubicBezTo>
                  <a:pt x="1700808" y="-28660"/>
                  <a:pt x="1846828" y="33421"/>
                  <a:pt x="1965696" y="0"/>
                </a:cubicBezTo>
                <a:cubicBezTo>
                  <a:pt x="2084564" y="-33421"/>
                  <a:pt x="2329579" y="50085"/>
                  <a:pt x="2428213" y="0"/>
                </a:cubicBezTo>
                <a:cubicBezTo>
                  <a:pt x="2526847" y="-50085"/>
                  <a:pt x="3035128" y="5675"/>
                  <a:pt x="3237617" y="0"/>
                </a:cubicBezTo>
                <a:cubicBezTo>
                  <a:pt x="3440106" y="-5675"/>
                  <a:pt x="3440157" y="2248"/>
                  <a:pt x="3584505" y="0"/>
                </a:cubicBezTo>
                <a:cubicBezTo>
                  <a:pt x="3728853" y="-2248"/>
                  <a:pt x="4144058" y="78023"/>
                  <a:pt x="4393909" y="0"/>
                </a:cubicBezTo>
                <a:cubicBezTo>
                  <a:pt x="4643760" y="-78023"/>
                  <a:pt x="4974674" y="56199"/>
                  <a:pt x="5203314" y="0"/>
                </a:cubicBezTo>
                <a:cubicBezTo>
                  <a:pt x="5431954" y="-56199"/>
                  <a:pt x="5536437" y="61247"/>
                  <a:pt x="5781460" y="0"/>
                </a:cubicBezTo>
                <a:cubicBezTo>
                  <a:pt x="6026483" y="-61247"/>
                  <a:pt x="6223556" y="64232"/>
                  <a:pt x="6590864" y="0"/>
                </a:cubicBezTo>
                <a:cubicBezTo>
                  <a:pt x="6958172" y="-64232"/>
                  <a:pt x="6873436" y="2236"/>
                  <a:pt x="7053381" y="0"/>
                </a:cubicBezTo>
                <a:cubicBezTo>
                  <a:pt x="7233326" y="-2236"/>
                  <a:pt x="7302594" y="16754"/>
                  <a:pt x="7515897" y="0"/>
                </a:cubicBezTo>
                <a:cubicBezTo>
                  <a:pt x="7729200" y="-16754"/>
                  <a:pt x="8018791" y="46407"/>
                  <a:pt x="8209672" y="0"/>
                </a:cubicBezTo>
                <a:cubicBezTo>
                  <a:pt x="8400553" y="-46407"/>
                  <a:pt x="8477228" y="30016"/>
                  <a:pt x="8672189" y="0"/>
                </a:cubicBezTo>
                <a:cubicBezTo>
                  <a:pt x="8867150" y="-30016"/>
                  <a:pt x="9209924" y="59855"/>
                  <a:pt x="9481594" y="0"/>
                </a:cubicBezTo>
                <a:cubicBezTo>
                  <a:pt x="9753265" y="-59855"/>
                  <a:pt x="10088242" y="34290"/>
                  <a:pt x="10290998" y="0"/>
                </a:cubicBezTo>
                <a:cubicBezTo>
                  <a:pt x="10493754" y="-34290"/>
                  <a:pt x="10712518" y="14200"/>
                  <a:pt x="10869144" y="0"/>
                </a:cubicBezTo>
                <a:cubicBezTo>
                  <a:pt x="11025770" y="-14200"/>
                  <a:pt x="11274183" y="35119"/>
                  <a:pt x="11562919" y="0"/>
                </a:cubicBezTo>
                <a:cubicBezTo>
                  <a:pt x="11601265" y="113456"/>
                  <a:pt x="11549647" y="253682"/>
                  <a:pt x="11562919" y="453663"/>
                </a:cubicBezTo>
                <a:cubicBezTo>
                  <a:pt x="11576191" y="653644"/>
                  <a:pt x="11518903" y="692841"/>
                  <a:pt x="11562919" y="927946"/>
                </a:cubicBezTo>
                <a:cubicBezTo>
                  <a:pt x="11606935" y="1163051"/>
                  <a:pt x="11508855" y="1230133"/>
                  <a:pt x="11562919" y="1464093"/>
                </a:cubicBezTo>
                <a:cubicBezTo>
                  <a:pt x="11616983" y="1698053"/>
                  <a:pt x="11541907" y="1918125"/>
                  <a:pt x="11562919" y="2062103"/>
                </a:cubicBezTo>
                <a:cubicBezTo>
                  <a:pt x="11486102" y="2066716"/>
                  <a:pt x="11369237" y="2042044"/>
                  <a:pt x="11216031" y="2062103"/>
                </a:cubicBezTo>
                <a:cubicBezTo>
                  <a:pt x="11062825" y="2082162"/>
                  <a:pt x="11080111" y="2056893"/>
                  <a:pt x="10984773" y="2062103"/>
                </a:cubicBezTo>
                <a:cubicBezTo>
                  <a:pt x="10889435" y="2067313"/>
                  <a:pt x="10837434" y="2046097"/>
                  <a:pt x="10753515" y="2062103"/>
                </a:cubicBezTo>
                <a:cubicBezTo>
                  <a:pt x="10669596" y="2078109"/>
                  <a:pt x="10461926" y="2044554"/>
                  <a:pt x="10175369" y="2062103"/>
                </a:cubicBezTo>
                <a:cubicBezTo>
                  <a:pt x="9888812" y="2079652"/>
                  <a:pt x="9960669" y="2039062"/>
                  <a:pt x="9828481" y="2062103"/>
                </a:cubicBezTo>
                <a:cubicBezTo>
                  <a:pt x="9696293" y="2085144"/>
                  <a:pt x="9279837" y="2049825"/>
                  <a:pt x="9134706" y="2062103"/>
                </a:cubicBezTo>
                <a:cubicBezTo>
                  <a:pt x="8989575" y="2074381"/>
                  <a:pt x="8875366" y="2034140"/>
                  <a:pt x="8787818" y="2062103"/>
                </a:cubicBezTo>
                <a:cubicBezTo>
                  <a:pt x="8700270" y="2090066"/>
                  <a:pt x="8416082" y="2004617"/>
                  <a:pt x="8094043" y="2062103"/>
                </a:cubicBezTo>
                <a:cubicBezTo>
                  <a:pt x="7772005" y="2119589"/>
                  <a:pt x="7977248" y="2043394"/>
                  <a:pt x="7862785" y="2062103"/>
                </a:cubicBezTo>
                <a:cubicBezTo>
                  <a:pt x="7748322" y="2080812"/>
                  <a:pt x="7333973" y="2053396"/>
                  <a:pt x="7169010" y="2062103"/>
                </a:cubicBezTo>
                <a:cubicBezTo>
                  <a:pt x="7004048" y="2070810"/>
                  <a:pt x="6974086" y="2048931"/>
                  <a:pt x="6822122" y="2062103"/>
                </a:cubicBezTo>
                <a:cubicBezTo>
                  <a:pt x="6670158" y="2075275"/>
                  <a:pt x="6686425" y="2055391"/>
                  <a:pt x="6590864" y="2062103"/>
                </a:cubicBezTo>
                <a:cubicBezTo>
                  <a:pt x="6495303" y="2068815"/>
                  <a:pt x="6370337" y="2030019"/>
                  <a:pt x="6243976" y="2062103"/>
                </a:cubicBezTo>
                <a:cubicBezTo>
                  <a:pt x="6117615" y="2094187"/>
                  <a:pt x="5740138" y="2041161"/>
                  <a:pt x="5550201" y="2062103"/>
                </a:cubicBezTo>
                <a:cubicBezTo>
                  <a:pt x="5360264" y="2083045"/>
                  <a:pt x="5345592" y="2035236"/>
                  <a:pt x="5203314" y="2062103"/>
                </a:cubicBezTo>
                <a:cubicBezTo>
                  <a:pt x="5061036" y="2088970"/>
                  <a:pt x="5055702" y="2055130"/>
                  <a:pt x="4972055" y="2062103"/>
                </a:cubicBezTo>
                <a:cubicBezTo>
                  <a:pt x="4888408" y="2069076"/>
                  <a:pt x="4725100" y="2059413"/>
                  <a:pt x="4625168" y="2062103"/>
                </a:cubicBezTo>
                <a:cubicBezTo>
                  <a:pt x="4525236" y="2064793"/>
                  <a:pt x="4358159" y="2010549"/>
                  <a:pt x="4162651" y="2062103"/>
                </a:cubicBezTo>
                <a:cubicBezTo>
                  <a:pt x="3967143" y="2113657"/>
                  <a:pt x="3835328" y="2053844"/>
                  <a:pt x="3584505" y="2062103"/>
                </a:cubicBezTo>
                <a:cubicBezTo>
                  <a:pt x="3333682" y="2070362"/>
                  <a:pt x="3346101" y="2036651"/>
                  <a:pt x="3237617" y="2062103"/>
                </a:cubicBezTo>
                <a:cubicBezTo>
                  <a:pt x="3129133" y="2087555"/>
                  <a:pt x="2715379" y="1994765"/>
                  <a:pt x="2428213" y="2062103"/>
                </a:cubicBezTo>
                <a:cubicBezTo>
                  <a:pt x="2141047" y="2129441"/>
                  <a:pt x="2077321" y="2039418"/>
                  <a:pt x="1850067" y="2062103"/>
                </a:cubicBezTo>
                <a:cubicBezTo>
                  <a:pt x="1622813" y="2084788"/>
                  <a:pt x="1250000" y="1975990"/>
                  <a:pt x="1040663" y="2062103"/>
                </a:cubicBezTo>
                <a:cubicBezTo>
                  <a:pt x="831326" y="2148216"/>
                  <a:pt x="224663" y="2008563"/>
                  <a:pt x="0" y="2062103"/>
                </a:cubicBezTo>
                <a:cubicBezTo>
                  <a:pt x="-52157" y="1830189"/>
                  <a:pt x="43550" y="1765224"/>
                  <a:pt x="0" y="1567198"/>
                </a:cubicBezTo>
                <a:cubicBezTo>
                  <a:pt x="-43550" y="1369173"/>
                  <a:pt x="33601" y="1283199"/>
                  <a:pt x="0" y="1072294"/>
                </a:cubicBezTo>
                <a:cubicBezTo>
                  <a:pt x="-33601" y="861389"/>
                  <a:pt x="3900" y="650537"/>
                  <a:pt x="0" y="536147"/>
                </a:cubicBezTo>
                <a:cubicBezTo>
                  <a:pt x="-3900" y="421757"/>
                  <a:pt x="51210" y="107713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Dựa vào các hình 1</a:t>
            </a:r>
            <a:r>
              <a:rPr lang="en-US" sz="32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2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.1, 1</a:t>
            </a:r>
            <a:r>
              <a:rPr lang="en-US" sz="32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2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.2 và thông tin trong bài, em hãy chứng minh sinh vật nước ta đa dạng về: thành phần loài, nguồn gen di truyền và hệ sinh thái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hoàn thiện Sơ đồ tư duy trên giấy A3 về sự đang dạng của sinh vật VN).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0B602-86C1-24FF-E01D-57CCEB0A5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55" y="4948832"/>
            <a:ext cx="4541714" cy="19091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B4300AF-2D4B-1717-F0FD-E25C109D2F8F}"/>
              </a:ext>
            </a:extLst>
          </p:cNvPr>
          <p:cNvGrpSpPr/>
          <p:nvPr/>
        </p:nvGrpSpPr>
        <p:grpSpPr>
          <a:xfrm>
            <a:off x="3612309" y="1526398"/>
            <a:ext cx="5037760" cy="970280"/>
            <a:chOff x="3332480" y="250577"/>
            <a:chExt cx="6604000" cy="970280"/>
          </a:xfrm>
          <a:solidFill>
            <a:srgbClr val="0000FF"/>
          </a:solidFill>
        </p:grpSpPr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E8A7943D-5F58-6EC5-E8CE-9BD7DDED13B2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5C2786-514F-B952-A3DB-0F6D75FE3856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THỬ TÀI CỦA EM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FEC65-998E-8C5E-94A0-6F389A573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76" y="1182198"/>
            <a:ext cx="1757100" cy="10956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E580DA-F44F-3503-436A-02DE907BE8E6}"/>
              </a:ext>
            </a:extLst>
          </p:cNvPr>
          <p:cNvSpPr/>
          <p:nvPr/>
        </p:nvSpPr>
        <p:spPr>
          <a:xfrm>
            <a:off x="1334901" y="2354694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Nhóm 4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F21DB1-DDA5-5F1E-11DA-154724CBB945}"/>
              </a:ext>
            </a:extLst>
          </p:cNvPr>
          <p:cNvSpPr/>
          <p:nvPr/>
        </p:nvSpPr>
        <p:spPr>
          <a:xfrm>
            <a:off x="9148126" y="2321641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BFF296C0-201F-F783-EFBA-6F8872FE5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4701" y="1095404"/>
            <a:ext cx="1945551" cy="1149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F42820-1F5A-696B-342F-446B9A27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011"/>
            <a:ext cx="7655989" cy="3218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32BD2-299D-E01B-066C-287190565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815" y="1"/>
            <a:ext cx="443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CE861C-AA21-58D0-EEFC-77226CECD44F}"/>
              </a:ext>
            </a:extLst>
          </p:cNvPr>
          <p:cNvGrpSpPr/>
          <p:nvPr/>
        </p:nvGrpSpPr>
        <p:grpSpPr>
          <a:xfrm>
            <a:off x="895495" y="585900"/>
            <a:ext cx="5632360" cy="1341938"/>
            <a:chOff x="2830874" y="1327303"/>
            <a:chExt cx="5632360" cy="1341938"/>
          </a:xfrm>
        </p:grpSpPr>
        <p:cxnSp>
          <p:nvCxnSpPr>
            <p:cNvPr id="5" name="Google Shape;4643;p70">
              <a:extLst>
                <a:ext uri="{FF2B5EF4-FFF2-40B4-BE49-F238E27FC236}">
                  <a16:creationId xmlns:a16="http://schemas.microsoft.com/office/drawing/2014/main" id="{DDAF5DDF-A4E9-019C-4D55-D656FCFCE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0874" y="2040114"/>
              <a:ext cx="1009597" cy="629127"/>
            </a:xfrm>
            <a:prstGeom prst="curvedConnector3">
              <a:avLst>
                <a:gd name="adj1" fmla="val 50000"/>
              </a:avLst>
            </a:prstGeom>
            <a:noFill/>
            <a:ln w="34925" cap="rnd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4644;p70">
              <a:extLst>
                <a:ext uri="{FF2B5EF4-FFF2-40B4-BE49-F238E27FC236}">
                  <a16:creationId xmlns:a16="http://schemas.microsoft.com/office/drawing/2014/main" id="{CEF86058-FD32-AC3F-7FCD-A59681D46E76}"/>
                </a:ext>
              </a:extLst>
            </p:cNvPr>
            <p:cNvSpPr/>
            <p:nvPr/>
          </p:nvSpPr>
          <p:spPr>
            <a:xfrm>
              <a:off x="3840471" y="1327303"/>
              <a:ext cx="879200" cy="879200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solidFill>
                <a:srgbClr val="174D4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BBFDB5-4687-D2CF-6392-82A2FA1A55E0}"/>
                </a:ext>
              </a:extLst>
            </p:cNvPr>
            <p:cNvSpPr/>
            <p:nvPr/>
          </p:nvSpPr>
          <p:spPr>
            <a:xfrm>
              <a:off x="3783092" y="1327303"/>
              <a:ext cx="468014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Đa dạng về các thành</a:t>
              </a:r>
            </a:p>
            <a:p>
              <a:pPr lvl="0" algn="ctr"/>
              <a:r>
                <a:rPr lang="en-US" sz="28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 phần loài sinh vật</a:t>
              </a:r>
            </a:p>
          </p:txBody>
        </p:sp>
        <p:pic>
          <p:nvPicPr>
            <p:cNvPr id="8" name="Picture 2" descr="Đa dạng sinh học – thực phẩm, sức khỏe của chúng ta hôm nay và mai sau">
              <a:extLst>
                <a:ext uri="{FF2B5EF4-FFF2-40B4-BE49-F238E27FC236}">
                  <a16:creationId xmlns:a16="http://schemas.microsoft.com/office/drawing/2014/main" id="{208C4AC1-7BE9-09FE-93F4-F2B7F8DF5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484" y="1408197"/>
              <a:ext cx="777815" cy="74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421024C-12F6-2023-198E-63D6E0C0A150}"/>
              </a:ext>
            </a:extLst>
          </p:cNvPr>
          <p:cNvGrpSpPr/>
          <p:nvPr/>
        </p:nvGrpSpPr>
        <p:grpSpPr>
          <a:xfrm>
            <a:off x="5693794" y="-40925"/>
            <a:ext cx="6413155" cy="1326139"/>
            <a:chOff x="5693794" y="-40925"/>
            <a:chExt cx="6413155" cy="1326139"/>
          </a:xfrm>
        </p:grpSpPr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F51EE384-AC19-F399-DFEB-546C734916C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55673" y="274424"/>
              <a:ext cx="1048911" cy="972669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4B0407-445B-90A9-1BAB-3F4157D44BEF}"/>
                </a:ext>
              </a:extLst>
            </p:cNvPr>
            <p:cNvSpPr txBox="1"/>
            <p:nvPr/>
          </p:nvSpPr>
          <p:spPr>
            <a:xfrm>
              <a:off x="6764797" y="-40925"/>
              <a:ext cx="53421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là một trong </a:t>
              </a:r>
              <a:r>
                <a:rPr lang="vi-VN" sz="24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16 quốc gia </a:t>
              </a:r>
              <a:r>
                <a:rPr lang="vi-VN" sz="24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sở hữu sự đa dạng sinh học cao nhất thế giới.</a:t>
              </a:r>
              <a:endParaRPr lang="en-US" sz="2400">
                <a:solidFill>
                  <a:srgbClr val="0000FF"/>
                </a:solidFill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7DD9A39-25E0-B9FF-00F7-D4741353EE89}"/>
              </a:ext>
            </a:extLst>
          </p:cNvPr>
          <p:cNvGrpSpPr/>
          <p:nvPr/>
        </p:nvGrpSpPr>
        <p:grpSpPr>
          <a:xfrm>
            <a:off x="5693794" y="625644"/>
            <a:ext cx="6181867" cy="861774"/>
            <a:chOff x="5693794" y="625644"/>
            <a:chExt cx="6181867" cy="861774"/>
          </a:xfrm>
        </p:grpSpPr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FA710FFA-8993-0437-B96A-8BAB91279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3794" y="949247"/>
              <a:ext cx="712366" cy="335966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0D0B75-B5CA-182D-7E42-ED8B978F156A}"/>
                </a:ext>
              </a:extLst>
            </p:cNvPr>
            <p:cNvSpPr txBox="1"/>
            <p:nvPr/>
          </p:nvSpPr>
          <p:spPr>
            <a:xfrm>
              <a:off x="6729326" y="625644"/>
              <a:ext cx="514633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hơn 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50 000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loài sinh vật,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 20 000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loài TV, 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10 500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loài ĐV.</a:t>
              </a:r>
              <a:endParaRPr lang="en-US" sz="2500">
                <a:solidFill>
                  <a:srgbClr val="0000FF"/>
                </a:solidFill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B1DF451-EF5D-41A0-ED1E-F76A45D5CAB1}"/>
              </a:ext>
            </a:extLst>
          </p:cNvPr>
          <p:cNvGrpSpPr/>
          <p:nvPr/>
        </p:nvGrpSpPr>
        <p:grpSpPr>
          <a:xfrm>
            <a:off x="5663787" y="1309220"/>
            <a:ext cx="6578721" cy="989962"/>
            <a:chOff x="5690743" y="1295615"/>
            <a:chExt cx="6288129" cy="98996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308245-A52C-0ED5-8F6D-B02F2153784B}"/>
                </a:ext>
              </a:extLst>
            </p:cNvPr>
            <p:cNvSpPr txBox="1"/>
            <p:nvPr/>
          </p:nvSpPr>
          <p:spPr>
            <a:xfrm>
              <a:off x="6636720" y="1423803"/>
              <a:ext cx="534215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Nhiều loài TV(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trầm hương, trắc,sâm...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) và ĐV quý hiếm(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sao la, voi, bò tót, voọc...)</a:t>
              </a:r>
              <a:endParaRPr lang="en-US" sz="2500">
                <a:solidFill>
                  <a:srgbClr val="FF0000"/>
                </a:solidFill>
                <a:latin typeface="#9Slide05 Fourth Medium" panose="00000600000000000000" pitchFamily="2" charset="0"/>
              </a:endParaRPr>
            </a:p>
          </p:txBody>
        </p:sp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857DE45D-A688-545A-9821-609926FE8D30}"/>
                </a:ext>
              </a:extLst>
            </p:cNvPr>
            <p:cNvCxnSpPr>
              <a:cxnSpLocks/>
            </p:cNvCxnSpPr>
            <p:nvPr/>
          </p:nvCxnSpPr>
          <p:spPr>
            <a:xfrm>
              <a:off x="5690743" y="1295615"/>
              <a:ext cx="742373" cy="339340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100B0-5981-245D-2CF5-198BE0993587}"/>
              </a:ext>
            </a:extLst>
          </p:cNvPr>
          <p:cNvGrpSpPr/>
          <p:nvPr/>
        </p:nvGrpSpPr>
        <p:grpSpPr>
          <a:xfrm>
            <a:off x="2099033" y="2249517"/>
            <a:ext cx="8368125" cy="879200"/>
            <a:chOff x="3166658" y="2819070"/>
            <a:chExt cx="8368125" cy="879200"/>
          </a:xfrm>
        </p:grpSpPr>
        <p:sp>
          <p:nvSpPr>
            <p:cNvPr id="31" name="Google Shape;4642;p70">
              <a:extLst>
                <a:ext uri="{FF2B5EF4-FFF2-40B4-BE49-F238E27FC236}">
                  <a16:creationId xmlns:a16="http://schemas.microsoft.com/office/drawing/2014/main" id="{D4DBD055-06B9-1150-11E0-7FDC5D86E992}"/>
                </a:ext>
              </a:extLst>
            </p:cNvPr>
            <p:cNvSpPr/>
            <p:nvPr/>
          </p:nvSpPr>
          <p:spPr>
            <a:xfrm>
              <a:off x="4342658" y="2819070"/>
              <a:ext cx="879200" cy="879200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solidFill>
                <a:srgbClr val="174D4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687009-6A9F-C832-AB92-D74AD776A8EF}"/>
                </a:ext>
              </a:extLst>
            </p:cNvPr>
            <p:cNvSpPr/>
            <p:nvPr/>
          </p:nvSpPr>
          <p:spPr>
            <a:xfrm>
              <a:off x="5272152" y="3058015"/>
              <a:ext cx="6262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2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Nguồn ghen di truyền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A5FB212-82D4-DBC3-CD19-E1B327F54305}"/>
                </a:ext>
              </a:extLst>
            </p:cNvPr>
            <p:cNvGrpSpPr/>
            <p:nvPr/>
          </p:nvGrpSpPr>
          <p:grpSpPr>
            <a:xfrm>
              <a:off x="3166658" y="2868475"/>
              <a:ext cx="2008577" cy="781840"/>
              <a:chOff x="3166658" y="2868475"/>
              <a:chExt cx="2008577" cy="781840"/>
            </a:xfrm>
          </p:grpSpPr>
          <p:cxnSp>
            <p:nvCxnSpPr>
              <p:cNvPr id="34" name="Google Shape;4647;p70">
                <a:extLst>
                  <a:ext uri="{FF2B5EF4-FFF2-40B4-BE49-F238E27FC236}">
                    <a16:creationId xmlns:a16="http://schemas.microsoft.com/office/drawing/2014/main" id="{19B27AF1-8A7A-A429-C114-E69162F4BE4B}"/>
                  </a:ext>
                </a:extLst>
              </p:cNvPr>
              <p:cNvCxnSpPr>
                <a:endCxn id="31" idx="1"/>
              </p:cNvCxnSpPr>
              <p:nvPr/>
            </p:nvCxnSpPr>
            <p:spPr>
              <a:xfrm>
                <a:off x="3166658" y="3257870"/>
                <a:ext cx="1176000" cy="800"/>
              </a:xfrm>
              <a:prstGeom prst="curvedConnector3">
                <a:avLst>
                  <a:gd name="adj1" fmla="val 50000"/>
                </a:avLst>
              </a:prstGeom>
              <a:noFill/>
              <a:ln w="34925" cap="rnd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pic>
            <p:nvPicPr>
              <p:cNvPr id="35" name="Picture 4" descr="Di truyền gen lặn">
                <a:extLst>
                  <a:ext uri="{FF2B5EF4-FFF2-40B4-BE49-F238E27FC236}">
                    <a16:creationId xmlns:a16="http://schemas.microsoft.com/office/drawing/2014/main" id="{844BC895-AA41-2400-4F3C-55E5382B16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527" y="3207685"/>
                <a:ext cx="790411" cy="44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Di truyền gen lặn">
                <a:extLst>
                  <a:ext uri="{FF2B5EF4-FFF2-40B4-BE49-F238E27FC236}">
                    <a16:creationId xmlns:a16="http://schemas.microsoft.com/office/drawing/2014/main" id="{FABE13B2-4E52-DA16-6C82-AF0051B9E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824" y="2868475"/>
                <a:ext cx="790411" cy="44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EC58C2A-C88F-AEE4-9D82-50432F31E6BB}"/>
              </a:ext>
            </a:extLst>
          </p:cNvPr>
          <p:cNvGrpSpPr/>
          <p:nvPr/>
        </p:nvGrpSpPr>
        <p:grpSpPr>
          <a:xfrm>
            <a:off x="7388383" y="2194707"/>
            <a:ext cx="5056525" cy="1246495"/>
            <a:chOff x="7388383" y="2194707"/>
            <a:chExt cx="5056525" cy="124649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84DC99-D0D1-4796-982E-71FAF2244580}"/>
                </a:ext>
              </a:extLst>
            </p:cNvPr>
            <p:cNvSpPr txBox="1"/>
            <p:nvPr/>
          </p:nvSpPr>
          <p:spPr>
            <a:xfrm>
              <a:off x="8060805" y="2194707"/>
              <a:ext cx="4384103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Trong mỗi loài lại có 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số lượng cá thể </a:t>
              </a:r>
              <a:r>
                <a:rPr lang="en-US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phong phú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, tạo nên sự đa dạng </a:t>
              </a:r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về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 nguồn gen di truyền.</a:t>
              </a:r>
            </a:p>
          </p:txBody>
        </p: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5EB1A248-84C1-1CF0-B72A-779067D6AF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8383" y="2446825"/>
              <a:ext cx="712366" cy="335966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Google Shape;4646;p70">
            <a:extLst>
              <a:ext uri="{FF2B5EF4-FFF2-40B4-BE49-F238E27FC236}">
                <a16:creationId xmlns:a16="http://schemas.microsoft.com/office/drawing/2014/main" id="{57FEA3F0-34E7-3E12-90D9-A4DA81A5D44C}"/>
              </a:ext>
            </a:extLst>
          </p:cNvPr>
          <p:cNvCxnSpPr>
            <a:cxnSpLocks/>
          </p:cNvCxnSpPr>
          <p:nvPr/>
        </p:nvCxnSpPr>
        <p:spPr>
          <a:xfrm>
            <a:off x="617459" y="3088124"/>
            <a:ext cx="1176000" cy="1492000"/>
          </a:xfrm>
          <a:prstGeom prst="curvedConnector3">
            <a:avLst>
              <a:gd name="adj1" fmla="val 49999"/>
            </a:avLst>
          </a:prstGeom>
          <a:noFill/>
          <a:ln w="34925" cap="rnd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9CE2A6-98B2-F604-D240-EF8B1D7E3D24}"/>
              </a:ext>
            </a:extLst>
          </p:cNvPr>
          <p:cNvGrpSpPr/>
          <p:nvPr/>
        </p:nvGrpSpPr>
        <p:grpSpPr>
          <a:xfrm>
            <a:off x="1804517" y="4154984"/>
            <a:ext cx="7017542" cy="897855"/>
            <a:chOff x="4342658" y="4310836"/>
            <a:chExt cx="7017542" cy="89785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CEED4F8-5DCE-C51F-A748-2FD8B2C363F0}"/>
                </a:ext>
              </a:extLst>
            </p:cNvPr>
            <p:cNvSpPr/>
            <p:nvPr/>
          </p:nvSpPr>
          <p:spPr>
            <a:xfrm>
              <a:off x="5097569" y="4623916"/>
              <a:ext cx="6262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2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Hệ sinh thái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2003710-8682-848E-7E3D-B98ED616E200}"/>
                </a:ext>
              </a:extLst>
            </p:cNvPr>
            <p:cNvGrpSpPr/>
            <p:nvPr/>
          </p:nvGrpSpPr>
          <p:grpSpPr>
            <a:xfrm>
              <a:off x="4342658" y="4310836"/>
              <a:ext cx="879200" cy="879200"/>
              <a:chOff x="4342658" y="4310836"/>
              <a:chExt cx="879200" cy="879200"/>
            </a:xfrm>
          </p:grpSpPr>
          <p:sp>
            <p:nvSpPr>
              <p:cNvPr id="44" name="Google Shape;4645;p70">
                <a:extLst>
                  <a:ext uri="{FF2B5EF4-FFF2-40B4-BE49-F238E27FC236}">
                    <a16:creationId xmlns:a16="http://schemas.microsoft.com/office/drawing/2014/main" id="{AF3570F9-B01D-1D7E-63A1-1D893EAEFA56}"/>
                  </a:ext>
                </a:extLst>
              </p:cNvPr>
              <p:cNvSpPr/>
              <p:nvPr/>
            </p:nvSpPr>
            <p:spPr>
              <a:xfrm>
                <a:off x="4342658" y="4310836"/>
                <a:ext cx="879200" cy="879200"/>
              </a:xfrm>
              <a:prstGeom prst="roundRect">
                <a:avLst>
                  <a:gd name="adj" fmla="val 16667"/>
                </a:avLst>
              </a:prstGeom>
              <a:noFill/>
              <a:ln w="19050" cap="rnd" cmpd="sng">
                <a:solidFill>
                  <a:srgbClr val="174D44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45" name="Picture 6" descr="Hệ Sinh Thái, Mạng Lưới Của Sự Sống">
                <a:extLst>
                  <a:ext uri="{FF2B5EF4-FFF2-40B4-BE49-F238E27FC236}">
                    <a16:creationId xmlns:a16="http://schemas.microsoft.com/office/drawing/2014/main" id="{683A108C-C383-DE19-66D7-367DE96C0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4789" y="4343581"/>
                <a:ext cx="784697" cy="846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DFD9FC9-D3D8-D216-4D2F-32641C83784D}"/>
              </a:ext>
            </a:extLst>
          </p:cNvPr>
          <p:cNvGrpSpPr/>
          <p:nvPr/>
        </p:nvGrpSpPr>
        <p:grpSpPr>
          <a:xfrm>
            <a:off x="4248124" y="3718168"/>
            <a:ext cx="3339164" cy="1178040"/>
            <a:chOff x="4248124" y="3718168"/>
            <a:chExt cx="3339164" cy="1178040"/>
          </a:xfrm>
        </p:grpSpPr>
        <p:cxnSp>
          <p:nvCxnSpPr>
            <p:cNvPr id="46" name="Connector: Curved 45">
              <a:extLst>
                <a:ext uri="{FF2B5EF4-FFF2-40B4-BE49-F238E27FC236}">
                  <a16:creationId xmlns:a16="http://schemas.microsoft.com/office/drawing/2014/main" id="{7743E763-9A86-4979-2956-01BF984336E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54183" y="4136962"/>
              <a:ext cx="991652" cy="526839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27D4FD-1DEE-AEAF-6222-F59F480ED7F9}"/>
                </a:ext>
              </a:extLst>
            </p:cNvPr>
            <p:cNvSpPr txBox="1"/>
            <p:nvPr/>
          </p:nvSpPr>
          <p:spPr>
            <a:xfrm>
              <a:off x="4248124" y="3718168"/>
              <a:ext cx="333916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HST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trên </a:t>
              </a:r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cạn</a:t>
              </a:r>
              <a:endParaRPr lang="vi-VN" sz="25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1F12D2-F9A7-2655-6D84-2DCBDE973D5C}"/>
              </a:ext>
            </a:extLst>
          </p:cNvPr>
          <p:cNvGrpSpPr/>
          <p:nvPr/>
        </p:nvGrpSpPr>
        <p:grpSpPr>
          <a:xfrm>
            <a:off x="6890007" y="3436248"/>
            <a:ext cx="3709941" cy="502619"/>
            <a:chOff x="8538504" y="3410729"/>
            <a:chExt cx="3709941" cy="50261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3246AE-C123-4AC4-1623-2A76EF86DF76}"/>
                </a:ext>
              </a:extLst>
            </p:cNvPr>
            <p:cNvSpPr txBox="1"/>
            <p:nvPr/>
          </p:nvSpPr>
          <p:spPr>
            <a:xfrm>
              <a:off x="9244807" y="3410729"/>
              <a:ext cx="300363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rừng mưa nhiệt đới</a:t>
              </a:r>
            </a:p>
          </p:txBody>
        </p: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A00332F6-ED7B-B3DA-3139-5EED0E178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504" y="3577382"/>
              <a:ext cx="712366" cy="335966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35">
            <a:extLst>
              <a:ext uri="{FF2B5EF4-FFF2-40B4-BE49-F238E27FC236}">
                <a16:creationId xmlns:a16="http://schemas.microsoft.com/office/drawing/2014/main" id="{731BED99-20EE-8689-24CE-C3E72FD1EA98}"/>
              </a:ext>
            </a:extLst>
          </p:cNvPr>
          <p:cNvSpPr/>
          <p:nvPr/>
        </p:nvSpPr>
        <p:spPr>
          <a:xfrm>
            <a:off x="0" y="1863411"/>
            <a:ext cx="2790049" cy="1588493"/>
          </a:xfrm>
          <a:prstGeom prst="roundRect">
            <a:avLst>
              <a:gd name="adj" fmla="val 50000"/>
            </a:avLst>
          </a:prstGeom>
          <a:solidFill>
            <a:srgbClr val="206A5D"/>
          </a:solidFill>
          <a:ln>
            <a:solidFill>
              <a:srgbClr val="206A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#9Slide03 SFU Futura_07" panose="00000900000000000000" pitchFamily="2" charset="0"/>
              </a:rPr>
              <a:t>Sinh vật phong phú và đa dạng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CE76822-CAA8-4B18-8578-476E75480C7E}"/>
              </a:ext>
            </a:extLst>
          </p:cNvPr>
          <p:cNvGrpSpPr/>
          <p:nvPr/>
        </p:nvGrpSpPr>
        <p:grpSpPr>
          <a:xfrm>
            <a:off x="6899029" y="3884808"/>
            <a:ext cx="3725307" cy="461665"/>
            <a:chOff x="8547526" y="3859289"/>
            <a:chExt cx="3725307" cy="46166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615BC5-180A-12C6-EBAA-9C02B6B33AF8}"/>
                </a:ext>
              </a:extLst>
            </p:cNvPr>
            <p:cNvSpPr txBox="1"/>
            <p:nvPr/>
          </p:nvSpPr>
          <p:spPr>
            <a:xfrm>
              <a:off x="9228218" y="3859289"/>
              <a:ext cx="30446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rừng nhiệt đới gió mùa</a:t>
              </a:r>
            </a:p>
          </p:txBody>
        </p:sp>
        <p:cxnSp>
          <p:nvCxnSpPr>
            <p:cNvPr id="59" name="Connector: Curved 58">
              <a:extLst>
                <a:ext uri="{FF2B5EF4-FFF2-40B4-BE49-F238E27FC236}">
                  <a16:creationId xmlns:a16="http://schemas.microsoft.com/office/drawing/2014/main" id="{7AF534AE-EECD-6C80-046A-BBB1689BACD7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26" y="3913974"/>
              <a:ext cx="691344" cy="185305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BF1D015-0742-7FA5-29A9-E282DAEA2CE4}"/>
              </a:ext>
            </a:extLst>
          </p:cNvPr>
          <p:cNvGrpSpPr/>
          <p:nvPr/>
        </p:nvGrpSpPr>
        <p:grpSpPr>
          <a:xfrm>
            <a:off x="6899029" y="3948867"/>
            <a:ext cx="5097124" cy="838436"/>
            <a:chOff x="8547526" y="3923348"/>
            <a:chExt cx="5097124" cy="83843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35F6C42-D0C0-FE12-AC5A-B6F2C12BE2A4}"/>
                </a:ext>
              </a:extLst>
            </p:cNvPr>
            <p:cNvSpPr txBox="1"/>
            <p:nvPr/>
          </p:nvSpPr>
          <p:spPr>
            <a:xfrm>
              <a:off x="9260548" y="4300119"/>
              <a:ext cx="43841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rừng cận nhiệt, rừng ôn đới núi cao</a:t>
              </a:r>
            </a:p>
          </p:txBody>
        </p:sp>
        <p:cxnSp>
          <p:nvCxnSpPr>
            <p:cNvPr id="61" name="Connector: Curved 60">
              <a:extLst>
                <a:ext uri="{FF2B5EF4-FFF2-40B4-BE49-F238E27FC236}">
                  <a16:creationId xmlns:a16="http://schemas.microsoft.com/office/drawing/2014/main" id="{C08CEBC5-BDE9-D9B0-D784-23F3980A7D22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26" y="3923348"/>
              <a:ext cx="691344" cy="671073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44A58F-9AA3-790C-95A0-715F98656068}"/>
              </a:ext>
            </a:extLst>
          </p:cNvPr>
          <p:cNvGrpSpPr/>
          <p:nvPr/>
        </p:nvGrpSpPr>
        <p:grpSpPr>
          <a:xfrm>
            <a:off x="4379650" y="4896008"/>
            <a:ext cx="3918568" cy="669410"/>
            <a:chOff x="4385090" y="4863768"/>
            <a:chExt cx="3918568" cy="669410"/>
          </a:xfrm>
        </p:grpSpPr>
        <p:cxnSp>
          <p:nvCxnSpPr>
            <p:cNvPr id="53" name="Connector: Curved 52">
              <a:extLst>
                <a:ext uri="{FF2B5EF4-FFF2-40B4-BE49-F238E27FC236}">
                  <a16:creationId xmlns:a16="http://schemas.microsoft.com/office/drawing/2014/main" id="{0E872725-F0A7-4E00-667C-5BC31E7D3285}"/>
                </a:ext>
              </a:extLst>
            </p:cNvPr>
            <p:cNvCxnSpPr>
              <a:cxnSpLocks/>
            </p:cNvCxnSpPr>
            <p:nvPr/>
          </p:nvCxnSpPr>
          <p:spPr>
            <a:xfrm>
              <a:off x="4385090" y="4863768"/>
              <a:ext cx="793039" cy="469408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9451B78-5F0C-7B79-1978-F873B7EE6A7A}"/>
                </a:ext>
              </a:extLst>
            </p:cNvPr>
            <p:cNvSpPr txBox="1"/>
            <p:nvPr/>
          </p:nvSpPr>
          <p:spPr>
            <a:xfrm>
              <a:off x="5037483" y="5056124"/>
              <a:ext cx="326617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HST tự nhiên dưới nước</a:t>
              </a:r>
              <a:endParaRPr lang="vi-VN" sz="25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04CBD65-3BDC-AFFC-86B3-025721601ADE}"/>
              </a:ext>
            </a:extLst>
          </p:cNvPr>
          <p:cNvSpPr txBox="1"/>
          <p:nvPr/>
        </p:nvSpPr>
        <p:spPr>
          <a:xfrm>
            <a:off x="8681302" y="4762447"/>
            <a:ext cx="4028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  <a:latin typeface="#9Slide05 Fourth Medium" panose="00000600000000000000" pitchFamily="2" charset="0"/>
              </a:rPr>
              <a:t>HST nước mặn (gồm nước lợ)</a:t>
            </a:r>
            <a:endParaRPr lang="vi-VN" sz="2400" b="0" i="0">
              <a:solidFill>
                <a:srgbClr val="0070C0"/>
              </a:solidFill>
              <a:effectLst/>
              <a:latin typeface="#9Slide05 Fourth Medium" panose="00000600000000000000" pitchFamily="2" charset="0"/>
            </a:endParaRPr>
          </a:p>
        </p:txBody>
      </p: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648B8C7A-01A2-1B3D-B5ED-3C49CC6C317C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8151366" y="4993280"/>
            <a:ext cx="529936" cy="316710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4406C3D-50A5-A5EA-A3AB-7A7B47298814}"/>
              </a:ext>
            </a:extLst>
          </p:cNvPr>
          <p:cNvGrpSpPr/>
          <p:nvPr/>
        </p:nvGrpSpPr>
        <p:grpSpPr>
          <a:xfrm>
            <a:off x="8151366" y="5211085"/>
            <a:ext cx="4001431" cy="461665"/>
            <a:chOff x="8156575" y="5423480"/>
            <a:chExt cx="3950374" cy="46166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8E4A489-0739-4105-C67B-DD58A68AD1A9}"/>
                </a:ext>
              </a:extLst>
            </p:cNvPr>
            <p:cNvSpPr txBox="1"/>
            <p:nvPr/>
          </p:nvSpPr>
          <p:spPr>
            <a:xfrm>
              <a:off x="8882771" y="5423480"/>
              <a:ext cx="32241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solidFill>
                    <a:srgbClr val="0070C0"/>
                  </a:solidFill>
                  <a:latin typeface="#9Slide05 Fourth Medium" panose="00000600000000000000" pitchFamily="2" charset="0"/>
                </a:rPr>
                <a:t>HST n</a:t>
              </a:r>
              <a:r>
                <a:rPr lang="en-US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ước ngọt</a:t>
              </a:r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(sông,suối..)</a:t>
              </a:r>
            </a:p>
          </p:txBody>
        </p:sp>
        <p:cxnSp>
          <p:nvCxnSpPr>
            <p:cNvPr id="79" name="Connector: Curved 78">
              <a:extLst>
                <a:ext uri="{FF2B5EF4-FFF2-40B4-BE49-F238E27FC236}">
                  <a16:creationId xmlns:a16="http://schemas.microsoft.com/office/drawing/2014/main" id="{D2FB1A5F-403A-B086-6C4C-DBE8C061C643}"/>
                </a:ext>
              </a:extLst>
            </p:cNvPr>
            <p:cNvCxnSpPr>
              <a:cxnSpLocks/>
            </p:cNvCxnSpPr>
            <p:nvPr/>
          </p:nvCxnSpPr>
          <p:spPr>
            <a:xfrm>
              <a:off x="8156575" y="5554957"/>
              <a:ext cx="640285" cy="178911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ADAF667-7964-E9C2-7F69-B8BE62B23577}"/>
              </a:ext>
            </a:extLst>
          </p:cNvPr>
          <p:cNvGrpSpPr/>
          <p:nvPr/>
        </p:nvGrpSpPr>
        <p:grpSpPr>
          <a:xfrm>
            <a:off x="4385091" y="4896209"/>
            <a:ext cx="3531093" cy="1568825"/>
            <a:chOff x="4385091" y="4896209"/>
            <a:chExt cx="3531093" cy="1568825"/>
          </a:xfrm>
        </p:grpSpPr>
        <p:cxnSp>
          <p:nvCxnSpPr>
            <p:cNvPr id="80" name="Connector: Curved 79">
              <a:extLst>
                <a:ext uri="{FF2B5EF4-FFF2-40B4-BE49-F238E27FC236}">
                  <a16:creationId xmlns:a16="http://schemas.microsoft.com/office/drawing/2014/main" id="{1DAF5C1B-2302-07BA-66DA-A347D6D6A93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08925" y="5272375"/>
              <a:ext cx="1378262" cy="625929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7CF2CF-F1E2-553F-1819-2434DC0119B2}"/>
                </a:ext>
              </a:extLst>
            </p:cNvPr>
            <p:cNvSpPr txBox="1"/>
            <p:nvPr/>
          </p:nvSpPr>
          <p:spPr>
            <a:xfrm>
              <a:off x="4650009" y="5987980"/>
              <a:ext cx="326617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HST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nhân tạo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B7DAA7C-73E8-605B-7A9F-0595CB093AB2}"/>
              </a:ext>
            </a:extLst>
          </p:cNvPr>
          <p:cNvGrpSpPr/>
          <p:nvPr/>
        </p:nvGrpSpPr>
        <p:grpSpPr>
          <a:xfrm>
            <a:off x="7337766" y="5885119"/>
            <a:ext cx="3807598" cy="461665"/>
            <a:chOff x="7337766" y="5885119"/>
            <a:chExt cx="3807598" cy="461665"/>
          </a:xfrm>
        </p:grpSpPr>
        <p:cxnSp>
          <p:nvCxnSpPr>
            <p:cNvPr id="84" name="Connector: Curved 83">
              <a:extLst>
                <a:ext uri="{FF2B5EF4-FFF2-40B4-BE49-F238E27FC236}">
                  <a16:creationId xmlns:a16="http://schemas.microsoft.com/office/drawing/2014/main" id="{36FDD052-54D8-B65E-3720-D5AF2FAB9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7766" y="6009721"/>
              <a:ext cx="746729" cy="265065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1D5BF95-60D8-0EEC-896A-0F70D595E51B}"/>
                </a:ext>
              </a:extLst>
            </p:cNvPr>
            <p:cNvSpPr txBox="1"/>
            <p:nvPr/>
          </p:nvSpPr>
          <p:spPr>
            <a:xfrm>
              <a:off x="8100749" y="5885119"/>
              <a:ext cx="30446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solidFill>
                    <a:srgbClr val="0070C0"/>
                  </a:solidFill>
                  <a:latin typeface="#9Slide05 Fourth Medium" panose="00000600000000000000" pitchFamily="2" charset="0"/>
                </a:rPr>
                <a:t>nông-lâm nghiệp</a:t>
              </a:r>
              <a:endParaRPr lang="vi-VN" sz="2400" b="0" i="0">
                <a:solidFill>
                  <a:srgbClr val="0070C0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460FC46-7B48-6551-A301-D20CAB5D0ED9}"/>
              </a:ext>
            </a:extLst>
          </p:cNvPr>
          <p:cNvGrpSpPr/>
          <p:nvPr/>
        </p:nvGrpSpPr>
        <p:grpSpPr>
          <a:xfrm>
            <a:off x="7358788" y="6266872"/>
            <a:ext cx="3837193" cy="475407"/>
            <a:chOff x="7358788" y="6266872"/>
            <a:chExt cx="3837193" cy="475407"/>
          </a:xfrm>
        </p:grpSpPr>
        <p:cxnSp>
          <p:nvCxnSpPr>
            <p:cNvPr id="85" name="Connector: Curved 84">
              <a:extLst>
                <a:ext uri="{FF2B5EF4-FFF2-40B4-BE49-F238E27FC236}">
                  <a16:creationId xmlns:a16="http://schemas.microsoft.com/office/drawing/2014/main" id="{2FD39BCA-56E8-CF59-8DA4-9D1E3EE7451A}"/>
                </a:ext>
              </a:extLst>
            </p:cNvPr>
            <p:cNvCxnSpPr>
              <a:cxnSpLocks/>
            </p:cNvCxnSpPr>
            <p:nvPr/>
          </p:nvCxnSpPr>
          <p:spPr>
            <a:xfrm>
              <a:off x="7358788" y="6266872"/>
              <a:ext cx="691344" cy="185305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531EBFE-6661-C8C8-39CD-33431256F463}"/>
                </a:ext>
              </a:extLst>
            </p:cNvPr>
            <p:cNvSpPr txBox="1"/>
            <p:nvPr/>
          </p:nvSpPr>
          <p:spPr>
            <a:xfrm>
              <a:off x="8151366" y="6280614"/>
              <a:ext cx="30446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solidFill>
                    <a:srgbClr val="0070C0"/>
                  </a:solidFill>
                  <a:latin typeface="#9Slide05 Fourth Medium" panose="00000600000000000000" pitchFamily="2" charset="0"/>
                </a:rPr>
                <a:t>thủy sản</a:t>
              </a:r>
              <a:endParaRPr lang="vi-VN" sz="2400" b="0" i="0">
                <a:solidFill>
                  <a:srgbClr val="0070C0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D89822-2189-6C04-45D2-59B0B7622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51" t="45049" r="7973" b="2714"/>
          <a:stretch/>
        </p:blipFill>
        <p:spPr>
          <a:xfrm>
            <a:off x="4537317" y="2230247"/>
            <a:ext cx="7707603" cy="2588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03962-07B4-E890-1E26-9802F912A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570" y="3281862"/>
            <a:ext cx="4384103" cy="321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083D18-6191-A08A-2022-B3C954D27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05" y="3593027"/>
            <a:ext cx="4023267" cy="32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B3969-DC26-E3AC-105C-B42524EA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19"/>
            <a:ext cx="6775002" cy="5160957"/>
          </a:xfrm>
          <a:prstGeom prst="rect">
            <a:avLst/>
          </a:prstGeom>
        </p:spPr>
      </p:pic>
      <p:pic>
        <p:nvPicPr>
          <p:cNvPr id="3074" name="Picture 2" descr="Người có duyên hai lần nhìn thấy sao la - Tuổi Trẻ Online">
            <a:extLst>
              <a:ext uri="{FF2B5EF4-FFF2-40B4-BE49-F238E27FC236}">
                <a16:creationId xmlns:a16="http://schemas.microsoft.com/office/drawing/2014/main" id="{7A4F43CD-DE9A-E0F2-20A4-A495A684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39" y="71919"/>
            <a:ext cx="5505461" cy="61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72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hu rừng nhiệt đới Kon Hà Nừng ở Gia Lai">
            <a:extLst>
              <a:ext uri="{FF2B5EF4-FFF2-40B4-BE49-F238E27FC236}">
                <a16:creationId xmlns:a16="http://schemas.microsoft.com/office/drawing/2014/main" id="{051F34BC-815D-18CC-4C42-32313E96A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6BFBA3-C982-035B-AE79-38F30BF66654}"/>
              </a:ext>
            </a:extLst>
          </p:cNvPr>
          <p:cNvSpPr txBox="1"/>
          <p:nvPr/>
        </p:nvSpPr>
        <p:spPr>
          <a:xfrm>
            <a:off x="2884942" y="0"/>
            <a:ext cx="642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#9Slide05 Fourth Medium" panose="00000600000000000000" pitchFamily="2" charset="0"/>
              </a:rPr>
              <a:t>Khu rừng nhiệt đới Kon Hà Nừng ở Gia Lai</a:t>
            </a:r>
          </a:p>
        </p:txBody>
      </p:sp>
    </p:spTree>
    <p:extLst>
      <p:ext uri="{BB962C8B-B14F-4D97-AF65-F5344CB8AC3E}">
        <p14:creationId xmlns:p14="http://schemas.microsoft.com/office/powerpoint/2010/main" val="177533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ệ sinh thái rừng ngập mặn: Phân tích ADN, phát hiện bí ẩn về rừng ngập mặn  ở Mexico">
            <a:extLst>
              <a:ext uri="{FF2B5EF4-FFF2-40B4-BE49-F238E27FC236}">
                <a16:creationId xmlns:a16="http://schemas.microsoft.com/office/drawing/2014/main" id="{1D258F00-1C04-2D42-A895-10D19557F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037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ệ sinh thái biển - tài nguyên cần được bảo tồn">
            <a:extLst>
              <a:ext uri="{FF2B5EF4-FFF2-40B4-BE49-F238E27FC236}">
                <a16:creationId xmlns:a16="http://schemas.microsoft.com/office/drawing/2014/main" id="{8AF85015-7820-8EE2-4C9F-57DBA8DFA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ảo tồn hệ sinh thái rạn san hô trên vịnh Hạ Long">
            <a:extLst>
              <a:ext uri="{FF2B5EF4-FFF2-40B4-BE49-F238E27FC236}">
                <a16:creationId xmlns:a16="http://schemas.microsoft.com/office/drawing/2014/main" id="{85DD1BDE-0132-148E-C52E-EE9A51A1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3" b="-1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ừng ngập mặn Cần Giờ - Lá phổi xanh của thành phố">
            <a:extLst>
              <a:ext uri="{FF2B5EF4-FFF2-40B4-BE49-F238E27FC236}">
                <a16:creationId xmlns:a16="http://schemas.microsoft.com/office/drawing/2014/main" id="{DFD1A9A0-E1F2-3EC9-C861-95046573A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3A4C7-C3ED-7C42-BA34-2142E7C528F8}"/>
              </a:ext>
            </a:extLst>
          </p:cNvPr>
          <p:cNvSpPr txBox="1"/>
          <p:nvPr/>
        </p:nvSpPr>
        <p:spPr>
          <a:xfrm>
            <a:off x="9534443" y="2583950"/>
            <a:ext cx="1732991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rPr>
              <a:t>rạn san hô</a:t>
            </a:r>
            <a:endParaRPr lang="en-US" sz="2800">
              <a:solidFill>
                <a:srgbClr val="0000FF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16192-C4CC-813B-85D8-09EB358C6B0C}"/>
              </a:ext>
            </a:extLst>
          </p:cNvPr>
          <p:cNvSpPr txBox="1"/>
          <p:nvPr/>
        </p:nvSpPr>
        <p:spPr>
          <a:xfrm>
            <a:off x="7126" y="3372124"/>
            <a:ext cx="1167405" cy="52322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rPr>
              <a:t>cỏ biển</a:t>
            </a:r>
            <a:endParaRPr lang="en-US" sz="2800">
              <a:solidFill>
                <a:srgbClr val="0000FF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91A3A-B392-0145-3706-50E96BF57B4C}"/>
              </a:ext>
            </a:extLst>
          </p:cNvPr>
          <p:cNvSpPr txBox="1"/>
          <p:nvPr/>
        </p:nvSpPr>
        <p:spPr>
          <a:xfrm>
            <a:off x="5178205" y="6324497"/>
            <a:ext cx="2367726" cy="52322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rPr>
              <a:t>rừng ngập mặn</a:t>
            </a:r>
            <a:endParaRPr lang="en-US" sz="2800">
              <a:solidFill>
                <a:srgbClr val="0000FF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24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át triển kinh tế nông thôn ở các nước và thực tiễn tại Việt Nam - Tạp chí  Tài chính">
            <a:extLst>
              <a:ext uri="{FF2B5EF4-FFF2-40B4-BE49-F238E27FC236}">
                <a16:creationId xmlns:a16="http://schemas.microsoft.com/office/drawing/2014/main" id="{B12D64BA-6F93-2811-563B-4F8190A4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7" y="529762"/>
            <a:ext cx="11250202" cy="63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C8E5D-7089-3E11-B42F-9A4414D9C65D}"/>
              </a:ext>
            </a:extLst>
          </p:cNvPr>
          <p:cNvSpPr txBox="1"/>
          <p:nvPr/>
        </p:nvSpPr>
        <p:spPr>
          <a:xfrm>
            <a:off x="2445248" y="-55013"/>
            <a:ext cx="7736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rPr>
              <a:t>Hệ sinh thái đồng ruộng, vùng chuyên canh,..</a:t>
            </a:r>
            <a:endParaRPr lang="en-US" sz="3200">
              <a:solidFill>
                <a:srgbClr val="0000FF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6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C7D40-5A40-A55E-9C10-D89A66DF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52" t="5478" r="1752" b="31982"/>
          <a:stretch/>
        </p:blipFill>
        <p:spPr>
          <a:xfrm>
            <a:off x="-202371" y="27710"/>
            <a:ext cx="12366661" cy="8795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097BF-D66D-3DFA-35F1-5F504BEEDBAE}"/>
              </a:ext>
            </a:extLst>
          </p:cNvPr>
          <p:cNvSpPr txBox="1"/>
          <p:nvPr/>
        </p:nvSpPr>
        <p:spPr>
          <a:xfrm>
            <a:off x="7349918" y="8193900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</a:t>
            </a:r>
            <a:r>
              <a:rPr lang="en-US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giáo</a:t>
            </a:r>
            <a:r>
              <a:rPr lang="en-US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án PPT Địa lí -Lê Chinh- 0982.276.629</a:t>
            </a:r>
          </a:p>
        </p:txBody>
      </p:sp>
    </p:spTree>
    <p:extLst>
      <p:ext uri="{BB962C8B-B14F-4D97-AF65-F5344CB8AC3E}">
        <p14:creationId xmlns:p14="http://schemas.microsoft.com/office/powerpoint/2010/main" val="322238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CE861C-AA21-58D0-EEFC-77226CECD44F}"/>
              </a:ext>
            </a:extLst>
          </p:cNvPr>
          <p:cNvGrpSpPr/>
          <p:nvPr/>
        </p:nvGrpSpPr>
        <p:grpSpPr>
          <a:xfrm>
            <a:off x="895495" y="585900"/>
            <a:ext cx="5632360" cy="1341938"/>
            <a:chOff x="2830874" y="1327303"/>
            <a:chExt cx="5632360" cy="1341938"/>
          </a:xfrm>
        </p:grpSpPr>
        <p:cxnSp>
          <p:nvCxnSpPr>
            <p:cNvPr id="5" name="Google Shape;4643;p70">
              <a:extLst>
                <a:ext uri="{FF2B5EF4-FFF2-40B4-BE49-F238E27FC236}">
                  <a16:creationId xmlns:a16="http://schemas.microsoft.com/office/drawing/2014/main" id="{DDAF5DDF-A4E9-019C-4D55-D656FCFCE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0874" y="2040114"/>
              <a:ext cx="1009597" cy="629127"/>
            </a:xfrm>
            <a:prstGeom prst="curvedConnector3">
              <a:avLst>
                <a:gd name="adj1" fmla="val 50000"/>
              </a:avLst>
            </a:prstGeom>
            <a:noFill/>
            <a:ln w="34925" cap="rnd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4644;p70">
              <a:extLst>
                <a:ext uri="{FF2B5EF4-FFF2-40B4-BE49-F238E27FC236}">
                  <a16:creationId xmlns:a16="http://schemas.microsoft.com/office/drawing/2014/main" id="{CEF86058-FD32-AC3F-7FCD-A59681D46E76}"/>
                </a:ext>
              </a:extLst>
            </p:cNvPr>
            <p:cNvSpPr/>
            <p:nvPr/>
          </p:nvSpPr>
          <p:spPr>
            <a:xfrm>
              <a:off x="3840471" y="1327303"/>
              <a:ext cx="879200" cy="879200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solidFill>
                <a:srgbClr val="174D4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BBFDB5-4687-D2CF-6392-82A2FA1A55E0}"/>
                </a:ext>
              </a:extLst>
            </p:cNvPr>
            <p:cNvSpPr/>
            <p:nvPr/>
          </p:nvSpPr>
          <p:spPr>
            <a:xfrm>
              <a:off x="3783092" y="1327303"/>
              <a:ext cx="468014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Đa dạng về các thành</a:t>
              </a:r>
            </a:p>
            <a:p>
              <a:pPr lvl="0" algn="ctr"/>
              <a:r>
                <a:rPr lang="en-US" sz="28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 phần loài sinh vật</a:t>
              </a:r>
            </a:p>
          </p:txBody>
        </p:sp>
        <p:pic>
          <p:nvPicPr>
            <p:cNvPr id="8" name="Picture 2" descr="Đa dạng sinh học – thực phẩm, sức khỏe của chúng ta hôm nay và mai sau">
              <a:extLst>
                <a:ext uri="{FF2B5EF4-FFF2-40B4-BE49-F238E27FC236}">
                  <a16:creationId xmlns:a16="http://schemas.microsoft.com/office/drawing/2014/main" id="{208C4AC1-7BE9-09FE-93F4-F2B7F8DF5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484" y="1408197"/>
              <a:ext cx="777815" cy="74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421024C-12F6-2023-198E-63D6E0C0A150}"/>
              </a:ext>
            </a:extLst>
          </p:cNvPr>
          <p:cNvGrpSpPr/>
          <p:nvPr/>
        </p:nvGrpSpPr>
        <p:grpSpPr>
          <a:xfrm>
            <a:off x="5693794" y="-40925"/>
            <a:ext cx="6413155" cy="1326139"/>
            <a:chOff x="5693794" y="-40925"/>
            <a:chExt cx="6413155" cy="1326139"/>
          </a:xfrm>
        </p:grpSpPr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F51EE384-AC19-F399-DFEB-546C734916C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55673" y="274424"/>
              <a:ext cx="1048911" cy="972669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4B0407-445B-90A9-1BAB-3F4157D44BEF}"/>
                </a:ext>
              </a:extLst>
            </p:cNvPr>
            <p:cNvSpPr txBox="1"/>
            <p:nvPr/>
          </p:nvSpPr>
          <p:spPr>
            <a:xfrm>
              <a:off x="6764797" y="-40925"/>
              <a:ext cx="53421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là một trong </a:t>
              </a:r>
              <a:r>
                <a:rPr lang="vi-VN" sz="24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16 quốc gia </a:t>
              </a:r>
              <a:r>
                <a:rPr lang="vi-VN" sz="24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sở hữu sự đa dạng sinh học cao nhất thế giới.</a:t>
              </a:r>
              <a:endParaRPr lang="en-US" sz="2400">
                <a:solidFill>
                  <a:srgbClr val="0000FF"/>
                </a:solidFill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7DD9A39-25E0-B9FF-00F7-D4741353EE89}"/>
              </a:ext>
            </a:extLst>
          </p:cNvPr>
          <p:cNvGrpSpPr/>
          <p:nvPr/>
        </p:nvGrpSpPr>
        <p:grpSpPr>
          <a:xfrm>
            <a:off x="5693794" y="625644"/>
            <a:ext cx="6181867" cy="861774"/>
            <a:chOff x="5693794" y="625644"/>
            <a:chExt cx="6181867" cy="861774"/>
          </a:xfrm>
        </p:grpSpPr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FA710FFA-8993-0437-B96A-8BAB91279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3794" y="949247"/>
              <a:ext cx="712366" cy="335966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0D0B75-B5CA-182D-7E42-ED8B978F156A}"/>
                </a:ext>
              </a:extLst>
            </p:cNvPr>
            <p:cNvSpPr txBox="1"/>
            <p:nvPr/>
          </p:nvSpPr>
          <p:spPr>
            <a:xfrm>
              <a:off x="6729326" y="625644"/>
              <a:ext cx="514633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hơn 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50 000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loài sinh vật,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 20 000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loài TV, 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10 500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loài ĐV.</a:t>
              </a:r>
              <a:endParaRPr lang="en-US" sz="2500">
                <a:solidFill>
                  <a:srgbClr val="0000FF"/>
                </a:solidFill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B1DF451-EF5D-41A0-ED1E-F76A45D5CAB1}"/>
              </a:ext>
            </a:extLst>
          </p:cNvPr>
          <p:cNvGrpSpPr/>
          <p:nvPr/>
        </p:nvGrpSpPr>
        <p:grpSpPr>
          <a:xfrm>
            <a:off x="5663787" y="1309220"/>
            <a:ext cx="6578721" cy="989962"/>
            <a:chOff x="5690743" y="1295615"/>
            <a:chExt cx="6288129" cy="98996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308245-A52C-0ED5-8F6D-B02F2153784B}"/>
                </a:ext>
              </a:extLst>
            </p:cNvPr>
            <p:cNvSpPr txBox="1"/>
            <p:nvPr/>
          </p:nvSpPr>
          <p:spPr>
            <a:xfrm>
              <a:off x="6636720" y="1423803"/>
              <a:ext cx="534215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Nhiều loài TV(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trầm hương, trắc,sâm...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) và ĐV quý hiếm(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sao la, voi, bò tót, voọc...)</a:t>
              </a:r>
              <a:endParaRPr lang="en-US" sz="2500">
                <a:solidFill>
                  <a:srgbClr val="FF0000"/>
                </a:solidFill>
                <a:latin typeface="#9Slide05 Fourth Medium" panose="00000600000000000000" pitchFamily="2" charset="0"/>
              </a:endParaRPr>
            </a:p>
          </p:txBody>
        </p:sp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857DE45D-A688-545A-9821-609926FE8D30}"/>
                </a:ext>
              </a:extLst>
            </p:cNvPr>
            <p:cNvCxnSpPr>
              <a:cxnSpLocks/>
            </p:cNvCxnSpPr>
            <p:nvPr/>
          </p:nvCxnSpPr>
          <p:spPr>
            <a:xfrm>
              <a:off x="5690743" y="1295615"/>
              <a:ext cx="742373" cy="339340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100B0-5981-245D-2CF5-198BE0993587}"/>
              </a:ext>
            </a:extLst>
          </p:cNvPr>
          <p:cNvGrpSpPr/>
          <p:nvPr/>
        </p:nvGrpSpPr>
        <p:grpSpPr>
          <a:xfrm>
            <a:off x="2099033" y="2249517"/>
            <a:ext cx="8368125" cy="879200"/>
            <a:chOff x="3166658" y="2819070"/>
            <a:chExt cx="8368125" cy="879200"/>
          </a:xfrm>
        </p:grpSpPr>
        <p:sp>
          <p:nvSpPr>
            <p:cNvPr id="31" name="Google Shape;4642;p70">
              <a:extLst>
                <a:ext uri="{FF2B5EF4-FFF2-40B4-BE49-F238E27FC236}">
                  <a16:creationId xmlns:a16="http://schemas.microsoft.com/office/drawing/2014/main" id="{D4DBD055-06B9-1150-11E0-7FDC5D86E992}"/>
                </a:ext>
              </a:extLst>
            </p:cNvPr>
            <p:cNvSpPr/>
            <p:nvPr/>
          </p:nvSpPr>
          <p:spPr>
            <a:xfrm>
              <a:off x="4342658" y="2819070"/>
              <a:ext cx="879200" cy="879200"/>
            </a:xfrm>
            <a:prstGeom prst="roundRect">
              <a:avLst>
                <a:gd name="adj" fmla="val 16667"/>
              </a:avLst>
            </a:prstGeom>
            <a:noFill/>
            <a:ln w="19050" cap="rnd" cmpd="sng">
              <a:solidFill>
                <a:srgbClr val="174D4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687009-6A9F-C832-AB92-D74AD776A8EF}"/>
                </a:ext>
              </a:extLst>
            </p:cNvPr>
            <p:cNvSpPr/>
            <p:nvPr/>
          </p:nvSpPr>
          <p:spPr>
            <a:xfrm>
              <a:off x="5272152" y="3058015"/>
              <a:ext cx="6262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2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Nguồn ghen di truyền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A5FB212-82D4-DBC3-CD19-E1B327F54305}"/>
                </a:ext>
              </a:extLst>
            </p:cNvPr>
            <p:cNvGrpSpPr/>
            <p:nvPr/>
          </p:nvGrpSpPr>
          <p:grpSpPr>
            <a:xfrm>
              <a:off x="3166658" y="2868475"/>
              <a:ext cx="2008577" cy="781840"/>
              <a:chOff x="3166658" y="2868475"/>
              <a:chExt cx="2008577" cy="781840"/>
            </a:xfrm>
          </p:grpSpPr>
          <p:cxnSp>
            <p:nvCxnSpPr>
              <p:cNvPr id="34" name="Google Shape;4647;p70">
                <a:extLst>
                  <a:ext uri="{FF2B5EF4-FFF2-40B4-BE49-F238E27FC236}">
                    <a16:creationId xmlns:a16="http://schemas.microsoft.com/office/drawing/2014/main" id="{19B27AF1-8A7A-A429-C114-E69162F4BE4B}"/>
                  </a:ext>
                </a:extLst>
              </p:cNvPr>
              <p:cNvCxnSpPr>
                <a:endCxn id="31" idx="1"/>
              </p:cNvCxnSpPr>
              <p:nvPr/>
            </p:nvCxnSpPr>
            <p:spPr>
              <a:xfrm>
                <a:off x="3166658" y="3257870"/>
                <a:ext cx="1176000" cy="800"/>
              </a:xfrm>
              <a:prstGeom prst="curvedConnector3">
                <a:avLst>
                  <a:gd name="adj1" fmla="val 50000"/>
                </a:avLst>
              </a:prstGeom>
              <a:noFill/>
              <a:ln w="34925" cap="rnd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pic>
            <p:nvPicPr>
              <p:cNvPr id="35" name="Picture 4" descr="Di truyền gen lặn">
                <a:extLst>
                  <a:ext uri="{FF2B5EF4-FFF2-40B4-BE49-F238E27FC236}">
                    <a16:creationId xmlns:a16="http://schemas.microsoft.com/office/drawing/2014/main" id="{844BC895-AA41-2400-4F3C-55E5382B16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527" y="3207685"/>
                <a:ext cx="790411" cy="44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Di truyền gen lặn">
                <a:extLst>
                  <a:ext uri="{FF2B5EF4-FFF2-40B4-BE49-F238E27FC236}">
                    <a16:creationId xmlns:a16="http://schemas.microsoft.com/office/drawing/2014/main" id="{FABE13B2-4E52-DA16-6C82-AF0051B9E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824" y="2868475"/>
                <a:ext cx="790411" cy="44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EC58C2A-C88F-AEE4-9D82-50432F31E6BB}"/>
              </a:ext>
            </a:extLst>
          </p:cNvPr>
          <p:cNvGrpSpPr/>
          <p:nvPr/>
        </p:nvGrpSpPr>
        <p:grpSpPr>
          <a:xfrm>
            <a:off x="7388383" y="2194707"/>
            <a:ext cx="5056525" cy="1246495"/>
            <a:chOff x="7388383" y="2194707"/>
            <a:chExt cx="5056525" cy="124649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84DC99-D0D1-4796-982E-71FAF2244580}"/>
                </a:ext>
              </a:extLst>
            </p:cNvPr>
            <p:cNvSpPr txBox="1"/>
            <p:nvPr/>
          </p:nvSpPr>
          <p:spPr>
            <a:xfrm>
              <a:off x="8060805" y="2194707"/>
              <a:ext cx="4384103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Trong mỗi loài lại có </a:t>
              </a:r>
              <a:r>
                <a:rPr lang="vi-VN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số lượng cá thể </a:t>
              </a:r>
              <a:r>
                <a:rPr lang="en-US" sz="2500" b="0" i="0">
                  <a:solidFill>
                    <a:srgbClr val="FF0000"/>
                  </a:solidFill>
                  <a:effectLst/>
                  <a:latin typeface="#9Slide05 Fourth Medium" panose="00000600000000000000" pitchFamily="2" charset="0"/>
                </a:rPr>
                <a:t>phong phú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, tạo nên sự đa dạng </a:t>
              </a:r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về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 nguồn gen di truyền.</a:t>
              </a:r>
            </a:p>
          </p:txBody>
        </p: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5EB1A248-84C1-1CF0-B72A-779067D6AF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8383" y="2446825"/>
              <a:ext cx="712366" cy="335966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Google Shape;4646;p70">
            <a:extLst>
              <a:ext uri="{FF2B5EF4-FFF2-40B4-BE49-F238E27FC236}">
                <a16:creationId xmlns:a16="http://schemas.microsoft.com/office/drawing/2014/main" id="{57FEA3F0-34E7-3E12-90D9-A4DA81A5D44C}"/>
              </a:ext>
            </a:extLst>
          </p:cNvPr>
          <p:cNvCxnSpPr>
            <a:cxnSpLocks/>
          </p:cNvCxnSpPr>
          <p:nvPr/>
        </p:nvCxnSpPr>
        <p:spPr>
          <a:xfrm>
            <a:off x="617459" y="3088124"/>
            <a:ext cx="1176000" cy="1492000"/>
          </a:xfrm>
          <a:prstGeom prst="curvedConnector3">
            <a:avLst>
              <a:gd name="adj1" fmla="val 49999"/>
            </a:avLst>
          </a:prstGeom>
          <a:noFill/>
          <a:ln w="34925" cap="rnd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9CE2A6-98B2-F604-D240-EF8B1D7E3D24}"/>
              </a:ext>
            </a:extLst>
          </p:cNvPr>
          <p:cNvGrpSpPr/>
          <p:nvPr/>
        </p:nvGrpSpPr>
        <p:grpSpPr>
          <a:xfrm>
            <a:off x="1804517" y="4154984"/>
            <a:ext cx="7017542" cy="897855"/>
            <a:chOff x="4342658" y="4310836"/>
            <a:chExt cx="7017542" cy="89785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CEED4F8-5DCE-C51F-A748-2FD8B2C363F0}"/>
                </a:ext>
              </a:extLst>
            </p:cNvPr>
            <p:cNvSpPr/>
            <p:nvPr/>
          </p:nvSpPr>
          <p:spPr>
            <a:xfrm>
              <a:off x="5097569" y="4623916"/>
              <a:ext cx="62626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200">
                  <a:solidFill>
                    <a:srgbClr val="7030A0"/>
                  </a:solidFill>
                  <a:latin typeface="#9Slide05 SVNShintia Script" panose="02000804000000020003" pitchFamily="2" charset="0"/>
                </a:rPr>
                <a:t>Hệ sinh thái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2003710-8682-848E-7E3D-B98ED616E200}"/>
                </a:ext>
              </a:extLst>
            </p:cNvPr>
            <p:cNvGrpSpPr/>
            <p:nvPr/>
          </p:nvGrpSpPr>
          <p:grpSpPr>
            <a:xfrm>
              <a:off x="4342658" y="4310836"/>
              <a:ext cx="879200" cy="879200"/>
              <a:chOff x="4342658" y="4310836"/>
              <a:chExt cx="879200" cy="879200"/>
            </a:xfrm>
          </p:grpSpPr>
          <p:sp>
            <p:nvSpPr>
              <p:cNvPr id="44" name="Google Shape;4645;p70">
                <a:extLst>
                  <a:ext uri="{FF2B5EF4-FFF2-40B4-BE49-F238E27FC236}">
                    <a16:creationId xmlns:a16="http://schemas.microsoft.com/office/drawing/2014/main" id="{AF3570F9-B01D-1D7E-63A1-1D893EAEFA56}"/>
                  </a:ext>
                </a:extLst>
              </p:cNvPr>
              <p:cNvSpPr/>
              <p:nvPr/>
            </p:nvSpPr>
            <p:spPr>
              <a:xfrm>
                <a:off x="4342658" y="4310836"/>
                <a:ext cx="879200" cy="879200"/>
              </a:xfrm>
              <a:prstGeom prst="roundRect">
                <a:avLst>
                  <a:gd name="adj" fmla="val 16667"/>
                </a:avLst>
              </a:prstGeom>
              <a:noFill/>
              <a:ln w="19050" cap="rnd" cmpd="sng">
                <a:solidFill>
                  <a:srgbClr val="174D44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45" name="Picture 6" descr="Hệ Sinh Thái, Mạng Lưới Của Sự Sống">
                <a:extLst>
                  <a:ext uri="{FF2B5EF4-FFF2-40B4-BE49-F238E27FC236}">
                    <a16:creationId xmlns:a16="http://schemas.microsoft.com/office/drawing/2014/main" id="{683A108C-C383-DE19-66D7-367DE96C0F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4789" y="4343581"/>
                <a:ext cx="784697" cy="846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DFD9FC9-D3D8-D216-4D2F-32641C83784D}"/>
              </a:ext>
            </a:extLst>
          </p:cNvPr>
          <p:cNvGrpSpPr/>
          <p:nvPr/>
        </p:nvGrpSpPr>
        <p:grpSpPr>
          <a:xfrm>
            <a:off x="4248124" y="3718168"/>
            <a:ext cx="3339164" cy="1178040"/>
            <a:chOff x="4248124" y="3718168"/>
            <a:chExt cx="3339164" cy="1178040"/>
          </a:xfrm>
        </p:grpSpPr>
        <p:cxnSp>
          <p:nvCxnSpPr>
            <p:cNvPr id="46" name="Connector: Curved 45">
              <a:extLst>
                <a:ext uri="{FF2B5EF4-FFF2-40B4-BE49-F238E27FC236}">
                  <a16:creationId xmlns:a16="http://schemas.microsoft.com/office/drawing/2014/main" id="{7743E763-9A86-4979-2956-01BF984336E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54183" y="4136962"/>
              <a:ext cx="991652" cy="526839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27D4FD-1DEE-AEAF-6222-F59F480ED7F9}"/>
                </a:ext>
              </a:extLst>
            </p:cNvPr>
            <p:cNvSpPr txBox="1"/>
            <p:nvPr/>
          </p:nvSpPr>
          <p:spPr>
            <a:xfrm>
              <a:off x="4248124" y="3718168"/>
              <a:ext cx="333916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HST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trên </a:t>
              </a:r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cạn</a:t>
              </a:r>
              <a:endParaRPr lang="vi-VN" sz="25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1F12D2-F9A7-2655-6D84-2DCBDE973D5C}"/>
              </a:ext>
            </a:extLst>
          </p:cNvPr>
          <p:cNvGrpSpPr/>
          <p:nvPr/>
        </p:nvGrpSpPr>
        <p:grpSpPr>
          <a:xfrm>
            <a:off x="6890007" y="3436248"/>
            <a:ext cx="3709941" cy="502619"/>
            <a:chOff x="8538504" y="3410729"/>
            <a:chExt cx="3709941" cy="50261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3246AE-C123-4AC4-1623-2A76EF86DF76}"/>
                </a:ext>
              </a:extLst>
            </p:cNvPr>
            <p:cNvSpPr txBox="1"/>
            <p:nvPr/>
          </p:nvSpPr>
          <p:spPr>
            <a:xfrm>
              <a:off x="9244807" y="3410729"/>
              <a:ext cx="300363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rừng mưa nhiệt đới</a:t>
              </a:r>
            </a:p>
          </p:txBody>
        </p: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A00332F6-ED7B-B3DA-3139-5EED0E178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504" y="3577382"/>
              <a:ext cx="712366" cy="335966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35">
            <a:extLst>
              <a:ext uri="{FF2B5EF4-FFF2-40B4-BE49-F238E27FC236}">
                <a16:creationId xmlns:a16="http://schemas.microsoft.com/office/drawing/2014/main" id="{731BED99-20EE-8689-24CE-C3E72FD1EA98}"/>
              </a:ext>
            </a:extLst>
          </p:cNvPr>
          <p:cNvSpPr/>
          <p:nvPr/>
        </p:nvSpPr>
        <p:spPr>
          <a:xfrm>
            <a:off x="0" y="1863411"/>
            <a:ext cx="2790049" cy="1588493"/>
          </a:xfrm>
          <a:prstGeom prst="roundRect">
            <a:avLst>
              <a:gd name="adj" fmla="val 50000"/>
            </a:avLst>
          </a:prstGeom>
          <a:solidFill>
            <a:srgbClr val="206A5D"/>
          </a:solidFill>
          <a:ln>
            <a:solidFill>
              <a:srgbClr val="206A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#9Slide03 SFU Futura_07" panose="00000900000000000000" pitchFamily="2" charset="0"/>
              </a:rPr>
              <a:t>Sinh vật phong phú và đa dạng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CE76822-CAA8-4B18-8578-476E75480C7E}"/>
              </a:ext>
            </a:extLst>
          </p:cNvPr>
          <p:cNvGrpSpPr/>
          <p:nvPr/>
        </p:nvGrpSpPr>
        <p:grpSpPr>
          <a:xfrm>
            <a:off x="6899029" y="3884808"/>
            <a:ext cx="3725307" cy="461665"/>
            <a:chOff x="8547526" y="3859289"/>
            <a:chExt cx="3725307" cy="46166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615BC5-180A-12C6-EBAA-9C02B6B33AF8}"/>
                </a:ext>
              </a:extLst>
            </p:cNvPr>
            <p:cNvSpPr txBox="1"/>
            <p:nvPr/>
          </p:nvSpPr>
          <p:spPr>
            <a:xfrm>
              <a:off x="9228218" y="3859289"/>
              <a:ext cx="30446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rừng nhiệt đới gió mùa</a:t>
              </a:r>
            </a:p>
          </p:txBody>
        </p:sp>
        <p:cxnSp>
          <p:nvCxnSpPr>
            <p:cNvPr id="59" name="Connector: Curved 58">
              <a:extLst>
                <a:ext uri="{FF2B5EF4-FFF2-40B4-BE49-F238E27FC236}">
                  <a16:creationId xmlns:a16="http://schemas.microsoft.com/office/drawing/2014/main" id="{7AF534AE-EECD-6C80-046A-BBB1689BACD7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26" y="3913974"/>
              <a:ext cx="691344" cy="185305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BF1D015-0742-7FA5-29A9-E282DAEA2CE4}"/>
              </a:ext>
            </a:extLst>
          </p:cNvPr>
          <p:cNvGrpSpPr/>
          <p:nvPr/>
        </p:nvGrpSpPr>
        <p:grpSpPr>
          <a:xfrm>
            <a:off x="6899029" y="3948867"/>
            <a:ext cx="5097124" cy="838436"/>
            <a:chOff x="8547526" y="3923348"/>
            <a:chExt cx="5097124" cy="83843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35F6C42-D0C0-FE12-AC5A-B6F2C12BE2A4}"/>
                </a:ext>
              </a:extLst>
            </p:cNvPr>
            <p:cNvSpPr txBox="1"/>
            <p:nvPr/>
          </p:nvSpPr>
          <p:spPr>
            <a:xfrm>
              <a:off x="9260548" y="4300119"/>
              <a:ext cx="43841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rừng cận nhiệt, rừng ôn đới núi cao</a:t>
              </a:r>
            </a:p>
          </p:txBody>
        </p:sp>
        <p:cxnSp>
          <p:nvCxnSpPr>
            <p:cNvPr id="61" name="Connector: Curved 60">
              <a:extLst>
                <a:ext uri="{FF2B5EF4-FFF2-40B4-BE49-F238E27FC236}">
                  <a16:creationId xmlns:a16="http://schemas.microsoft.com/office/drawing/2014/main" id="{C08CEBC5-BDE9-D9B0-D784-23F3980A7D22}"/>
                </a:ext>
              </a:extLst>
            </p:cNvPr>
            <p:cNvCxnSpPr>
              <a:cxnSpLocks/>
            </p:cNvCxnSpPr>
            <p:nvPr/>
          </p:nvCxnSpPr>
          <p:spPr>
            <a:xfrm>
              <a:off x="8547526" y="3923348"/>
              <a:ext cx="691344" cy="671073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44A58F-9AA3-790C-95A0-715F98656068}"/>
              </a:ext>
            </a:extLst>
          </p:cNvPr>
          <p:cNvGrpSpPr/>
          <p:nvPr/>
        </p:nvGrpSpPr>
        <p:grpSpPr>
          <a:xfrm>
            <a:off x="4379650" y="4896008"/>
            <a:ext cx="3918568" cy="669410"/>
            <a:chOff x="4385090" y="4863768"/>
            <a:chExt cx="3918568" cy="669410"/>
          </a:xfrm>
        </p:grpSpPr>
        <p:cxnSp>
          <p:nvCxnSpPr>
            <p:cNvPr id="53" name="Connector: Curved 52">
              <a:extLst>
                <a:ext uri="{FF2B5EF4-FFF2-40B4-BE49-F238E27FC236}">
                  <a16:creationId xmlns:a16="http://schemas.microsoft.com/office/drawing/2014/main" id="{0E872725-F0A7-4E00-667C-5BC31E7D3285}"/>
                </a:ext>
              </a:extLst>
            </p:cNvPr>
            <p:cNvCxnSpPr>
              <a:cxnSpLocks/>
            </p:cNvCxnSpPr>
            <p:nvPr/>
          </p:nvCxnSpPr>
          <p:spPr>
            <a:xfrm>
              <a:off x="4385090" y="4863768"/>
              <a:ext cx="793039" cy="469408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9451B78-5F0C-7B79-1978-F873B7EE6A7A}"/>
                </a:ext>
              </a:extLst>
            </p:cNvPr>
            <p:cNvSpPr txBox="1"/>
            <p:nvPr/>
          </p:nvSpPr>
          <p:spPr>
            <a:xfrm>
              <a:off x="5037483" y="5056124"/>
              <a:ext cx="326617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HST tự nhiên dưới nước</a:t>
              </a:r>
              <a:endParaRPr lang="vi-VN" sz="2500" b="0" i="0">
                <a:solidFill>
                  <a:srgbClr val="0000FF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04CBD65-3BDC-AFFC-86B3-025721601ADE}"/>
              </a:ext>
            </a:extLst>
          </p:cNvPr>
          <p:cNvSpPr txBox="1"/>
          <p:nvPr/>
        </p:nvSpPr>
        <p:spPr>
          <a:xfrm>
            <a:off x="8681302" y="4762447"/>
            <a:ext cx="4028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  <a:latin typeface="#9Slide05 Fourth Medium" panose="00000600000000000000" pitchFamily="2" charset="0"/>
              </a:rPr>
              <a:t>HST nước mặn (gồm nước lợ)</a:t>
            </a:r>
            <a:endParaRPr lang="vi-VN" sz="2400" b="0" i="0">
              <a:solidFill>
                <a:srgbClr val="0070C0"/>
              </a:solidFill>
              <a:effectLst/>
              <a:latin typeface="#9Slide05 Fourth Medium" panose="00000600000000000000" pitchFamily="2" charset="0"/>
            </a:endParaRPr>
          </a:p>
        </p:txBody>
      </p: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648B8C7A-01A2-1B3D-B5ED-3C49CC6C317C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8151366" y="4993280"/>
            <a:ext cx="529936" cy="316710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4406C3D-50A5-A5EA-A3AB-7A7B47298814}"/>
              </a:ext>
            </a:extLst>
          </p:cNvPr>
          <p:cNvGrpSpPr/>
          <p:nvPr/>
        </p:nvGrpSpPr>
        <p:grpSpPr>
          <a:xfrm>
            <a:off x="8151366" y="5211085"/>
            <a:ext cx="4001431" cy="461665"/>
            <a:chOff x="8156575" y="5423480"/>
            <a:chExt cx="3950374" cy="46166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8E4A489-0739-4105-C67B-DD58A68AD1A9}"/>
                </a:ext>
              </a:extLst>
            </p:cNvPr>
            <p:cNvSpPr txBox="1"/>
            <p:nvPr/>
          </p:nvSpPr>
          <p:spPr>
            <a:xfrm>
              <a:off x="8882771" y="5423480"/>
              <a:ext cx="32241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solidFill>
                    <a:srgbClr val="0070C0"/>
                  </a:solidFill>
                  <a:latin typeface="#9Slide05 Fourth Medium" panose="00000600000000000000" pitchFamily="2" charset="0"/>
                </a:rPr>
                <a:t>HST n</a:t>
              </a:r>
              <a:r>
                <a:rPr lang="en-US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ước ngọt</a:t>
              </a:r>
              <a:r>
                <a:rPr lang="vi-VN" sz="2400" b="0" i="0">
                  <a:solidFill>
                    <a:srgbClr val="0070C0"/>
                  </a:solidFill>
                  <a:effectLst/>
                  <a:latin typeface="#9Slide05 Fourth Medium" panose="00000600000000000000" pitchFamily="2" charset="0"/>
                </a:rPr>
                <a:t>(sông,suối..)</a:t>
              </a:r>
            </a:p>
          </p:txBody>
        </p:sp>
        <p:cxnSp>
          <p:nvCxnSpPr>
            <p:cNvPr id="79" name="Connector: Curved 78">
              <a:extLst>
                <a:ext uri="{FF2B5EF4-FFF2-40B4-BE49-F238E27FC236}">
                  <a16:creationId xmlns:a16="http://schemas.microsoft.com/office/drawing/2014/main" id="{D2FB1A5F-403A-B086-6C4C-DBE8C061C643}"/>
                </a:ext>
              </a:extLst>
            </p:cNvPr>
            <p:cNvCxnSpPr>
              <a:cxnSpLocks/>
            </p:cNvCxnSpPr>
            <p:nvPr/>
          </p:nvCxnSpPr>
          <p:spPr>
            <a:xfrm>
              <a:off x="8156575" y="5554957"/>
              <a:ext cx="640285" cy="178911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ADAF667-7964-E9C2-7F69-B8BE62B23577}"/>
              </a:ext>
            </a:extLst>
          </p:cNvPr>
          <p:cNvGrpSpPr/>
          <p:nvPr/>
        </p:nvGrpSpPr>
        <p:grpSpPr>
          <a:xfrm>
            <a:off x="4385091" y="4896209"/>
            <a:ext cx="3531093" cy="1568825"/>
            <a:chOff x="4385091" y="4896209"/>
            <a:chExt cx="3531093" cy="1568825"/>
          </a:xfrm>
        </p:grpSpPr>
        <p:cxnSp>
          <p:nvCxnSpPr>
            <p:cNvPr id="80" name="Connector: Curved 79">
              <a:extLst>
                <a:ext uri="{FF2B5EF4-FFF2-40B4-BE49-F238E27FC236}">
                  <a16:creationId xmlns:a16="http://schemas.microsoft.com/office/drawing/2014/main" id="{1DAF5C1B-2302-07BA-66DA-A347D6D6A93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08925" y="5272375"/>
              <a:ext cx="1378262" cy="625929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7CF2CF-F1E2-553F-1819-2434DC0119B2}"/>
                </a:ext>
              </a:extLst>
            </p:cNvPr>
            <p:cNvSpPr txBox="1"/>
            <p:nvPr/>
          </p:nvSpPr>
          <p:spPr>
            <a:xfrm>
              <a:off x="4650009" y="5987980"/>
              <a:ext cx="326617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HST </a:t>
              </a:r>
              <a:r>
                <a:rPr lang="vi-VN" sz="2500" b="0" i="0">
                  <a:solidFill>
                    <a:srgbClr val="0000FF"/>
                  </a:solidFill>
                  <a:effectLst/>
                  <a:latin typeface="#9Slide05 Fourth Medium" panose="00000600000000000000" pitchFamily="2" charset="0"/>
                </a:rPr>
                <a:t>nhân tạo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B7DAA7C-73E8-605B-7A9F-0595CB093AB2}"/>
              </a:ext>
            </a:extLst>
          </p:cNvPr>
          <p:cNvGrpSpPr/>
          <p:nvPr/>
        </p:nvGrpSpPr>
        <p:grpSpPr>
          <a:xfrm>
            <a:off x="7337766" y="5885119"/>
            <a:ext cx="3807598" cy="461665"/>
            <a:chOff x="7337766" y="5885119"/>
            <a:chExt cx="3807598" cy="461665"/>
          </a:xfrm>
        </p:grpSpPr>
        <p:cxnSp>
          <p:nvCxnSpPr>
            <p:cNvPr id="84" name="Connector: Curved 83">
              <a:extLst>
                <a:ext uri="{FF2B5EF4-FFF2-40B4-BE49-F238E27FC236}">
                  <a16:creationId xmlns:a16="http://schemas.microsoft.com/office/drawing/2014/main" id="{36FDD052-54D8-B65E-3720-D5AF2FAB9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7766" y="6009721"/>
              <a:ext cx="746729" cy="265065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1D5BF95-60D8-0EEC-896A-0F70D595E51B}"/>
                </a:ext>
              </a:extLst>
            </p:cNvPr>
            <p:cNvSpPr txBox="1"/>
            <p:nvPr/>
          </p:nvSpPr>
          <p:spPr>
            <a:xfrm>
              <a:off x="8100749" y="5885119"/>
              <a:ext cx="30446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solidFill>
                    <a:srgbClr val="0070C0"/>
                  </a:solidFill>
                  <a:latin typeface="#9Slide05 Fourth Medium" panose="00000600000000000000" pitchFamily="2" charset="0"/>
                </a:rPr>
                <a:t>nông-lâm nghiệp</a:t>
              </a:r>
              <a:endParaRPr lang="vi-VN" sz="2400" b="0" i="0">
                <a:solidFill>
                  <a:srgbClr val="0070C0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460FC46-7B48-6551-A301-D20CAB5D0ED9}"/>
              </a:ext>
            </a:extLst>
          </p:cNvPr>
          <p:cNvGrpSpPr/>
          <p:nvPr/>
        </p:nvGrpSpPr>
        <p:grpSpPr>
          <a:xfrm>
            <a:off x="7358788" y="6266872"/>
            <a:ext cx="3837193" cy="475407"/>
            <a:chOff x="7358788" y="6266872"/>
            <a:chExt cx="3837193" cy="475407"/>
          </a:xfrm>
        </p:grpSpPr>
        <p:cxnSp>
          <p:nvCxnSpPr>
            <p:cNvPr id="85" name="Connector: Curved 84">
              <a:extLst>
                <a:ext uri="{FF2B5EF4-FFF2-40B4-BE49-F238E27FC236}">
                  <a16:creationId xmlns:a16="http://schemas.microsoft.com/office/drawing/2014/main" id="{2FD39BCA-56E8-CF59-8DA4-9D1E3EE7451A}"/>
                </a:ext>
              </a:extLst>
            </p:cNvPr>
            <p:cNvCxnSpPr>
              <a:cxnSpLocks/>
            </p:cNvCxnSpPr>
            <p:nvPr/>
          </p:nvCxnSpPr>
          <p:spPr>
            <a:xfrm>
              <a:off x="7358788" y="6266872"/>
              <a:ext cx="691344" cy="185305"/>
            </a:xfrm>
            <a:prstGeom prst="curvedConnector3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531EBFE-6661-C8C8-39CD-33431256F463}"/>
                </a:ext>
              </a:extLst>
            </p:cNvPr>
            <p:cNvSpPr txBox="1"/>
            <p:nvPr/>
          </p:nvSpPr>
          <p:spPr>
            <a:xfrm>
              <a:off x="8151366" y="6280614"/>
              <a:ext cx="30446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>
                  <a:solidFill>
                    <a:srgbClr val="0070C0"/>
                  </a:solidFill>
                  <a:latin typeface="#9Slide05 Fourth Medium" panose="00000600000000000000" pitchFamily="2" charset="0"/>
                </a:rPr>
                <a:t>thủy sản</a:t>
              </a:r>
              <a:endParaRPr lang="vi-VN" sz="2400" b="0" i="0">
                <a:solidFill>
                  <a:srgbClr val="0070C0"/>
                </a:solidFill>
                <a:effectLst/>
                <a:latin typeface="#9Slide05 Fourth Medium" panose="000006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D89822-2189-6C04-45D2-59B0B7622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51" t="45049" r="7973" b="2714"/>
          <a:stretch/>
        </p:blipFill>
        <p:spPr>
          <a:xfrm>
            <a:off x="4484397" y="2259330"/>
            <a:ext cx="7707603" cy="2588110"/>
          </a:xfrm>
          <a:prstGeom prst="rect">
            <a:avLst/>
          </a:prstGeom>
        </p:spPr>
      </p:pic>
      <p:pic>
        <p:nvPicPr>
          <p:cNvPr id="2" name="Picture 1" descr="book9">
            <a:extLst>
              <a:ext uri="{FF2B5EF4-FFF2-40B4-BE49-F238E27FC236}">
                <a16:creationId xmlns:a16="http://schemas.microsoft.com/office/drawing/2014/main" id="{1C5465AD-60E5-E822-C301-74A945609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7" y="178105"/>
            <a:ext cx="1544040" cy="10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88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1D4E1655-8D1E-694B-A6E5-F675F962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67" y="5776163"/>
            <a:ext cx="1040353" cy="10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BB9F1-B68F-B135-AB59-407EC13BE059}"/>
              </a:ext>
            </a:extLst>
          </p:cNvPr>
          <p:cNvSpPr txBox="1"/>
          <p:nvPr/>
        </p:nvSpPr>
        <p:spPr>
          <a:xfrm>
            <a:off x="608505" y="2342814"/>
            <a:ext cx="11051908" cy="2416046"/>
          </a:xfrm>
          <a:custGeom>
            <a:avLst/>
            <a:gdLst>
              <a:gd name="connsiteX0" fmla="*/ 0 w 11051908"/>
              <a:gd name="connsiteY0" fmla="*/ 0 h 2416046"/>
              <a:gd name="connsiteX1" fmla="*/ 471160 w 11051908"/>
              <a:gd name="connsiteY1" fmla="*/ 0 h 2416046"/>
              <a:gd name="connsiteX2" fmla="*/ 721282 w 11051908"/>
              <a:gd name="connsiteY2" fmla="*/ 0 h 2416046"/>
              <a:gd name="connsiteX3" fmla="*/ 1524000 w 11051908"/>
              <a:gd name="connsiteY3" fmla="*/ 0 h 2416046"/>
              <a:gd name="connsiteX4" fmla="*/ 1995160 w 11051908"/>
              <a:gd name="connsiteY4" fmla="*/ 0 h 2416046"/>
              <a:gd name="connsiteX5" fmla="*/ 2466321 w 11051908"/>
              <a:gd name="connsiteY5" fmla="*/ 0 h 2416046"/>
              <a:gd name="connsiteX6" fmla="*/ 3269038 w 11051908"/>
              <a:gd name="connsiteY6" fmla="*/ 0 h 2416046"/>
              <a:gd name="connsiteX7" fmla="*/ 3629679 w 11051908"/>
              <a:gd name="connsiteY7" fmla="*/ 0 h 2416046"/>
              <a:gd name="connsiteX8" fmla="*/ 4432397 w 11051908"/>
              <a:gd name="connsiteY8" fmla="*/ 0 h 2416046"/>
              <a:gd name="connsiteX9" fmla="*/ 5235114 w 11051908"/>
              <a:gd name="connsiteY9" fmla="*/ 0 h 2416046"/>
              <a:gd name="connsiteX10" fmla="*/ 5816794 w 11051908"/>
              <a:gd name="connsiteY10" fmla="*/ 0 h 2416046"/>
              <a:gd name="connsiteX11" fmla="*/ 6619511 w 11051908"/>
              <a:gd name="connsiteY11" fmla="*/ 0 h 2416046"/>
              <a:gd name="connsiteX12" fmla="*/ 7090672 w 11051908"/>
              <a:gd name="connsiteY12" fmla="*/ 0 h 2416046"/>
              <a:gd name="connsiteX13" fmla="*/ 7561832 w 11051908"/>
              <a:gd name="connsiteY13" fmla="*/ 0 h 2416046"/>
              <a:gd name="connsiteX14" fmla="*/ 8254030 w 11051908"/>
              <a:gd name="connsiteY14" fmla="*/ 0 h 2416046"/>
              <a:gd name="connsiteX15" fmla="*/ 8725191 w 11051908"/>
              <a:gd name="connsiteY15" fmla="*/ 0 h 2416046"/>
              <a:gd name="connsiteX16" fmla="*/ 9527908 w 11051908"/>
              <a:gd name="connsiteY16" fmla="*/ 0 h 2416046"/>
              <a:gd name="connsiteX17" fmla="*/ 10330626 w 11051908"/>
              <a:gd name="connsiteY17" fmla="*/ 0 h 2416046"/>
              <a:gd name="connsiteX18" fmla="*/ 11051908 w 11051908"/>
              <a:gd name="connsiteY18" fmla="*/ 0 h 2416046"/>
              <a:gd name="connsiteX19" fmla="*/ 11051908 w 11051908"/>
              <a:gd name="connsiteY19" fmla="*/ 459049 h 2416046"/>
              <a:gd name="connsiteX20" fmla="*/ 11051908 w 11051908"/>
              <a:gd name="connsiteY20" fmla="*/ 869777 h 2416046"/>
              <a:gd name="connsiteX21" fmla="*/ 11051908 w 11051908"/>
              <a:gd name="connsiteY21" fmla="*/ 1304665 h 2416046"/>
              <a:gd name="connsiteX22" fmla="*/ 11051908 w 11051908"/>
              <a:gd name="connsiteY22" fmla="*/ 1812035 h 2416046"/>
              <a:gd name="connsiteX23" fmla="*/ 11051908 w 11051908"/>
              <a:gd name="connsiteY23" fmla="*/ 2416046 h 2416046"/>
              <a:gd name="connsiteX24" fmla="*/ 10691267 w 11051908"/>
              <a:gd name="connsiteY24" fmla="*/ 2416046 h 2416046"/>
              <a:gd name="connsiteX25" fmla="*/ 10441145 w 11051908"/>
              <a:gd name="connsiteY25" fmla="*/ 2416046 h 2416046"/>
              <a:gd name="connsiteX26" fmla="*/ 10191023 w 11051908"/>
              <a:gd name="connsiteY26" fmla="*/ 2416046 h 2416046"/>
              <a:gd name="connsiteX27" fmla="*/ 9609343 w 11051908"/>
              <a:gd name="connsiteY27" fmla="*/ 2416046 h 2416046"/>
              <a:gd name="connsiteX28" fmla="*/ 9248702 w 11051908"/>
              <a:gd name="connsiteY28" fmla="*/ 2416046 h 2416046"/>
              <a:gd name="connsiteX29" fmla="*/ 8556504 w 11051908"/>
              <a:gd name="connsiteY29" fmla="*/ 2416046 h 2416046"/>
              <a:gd name="connsiteX30" fmla="*/ 8195862 w 11051908"/>
              <a:gd name="connsiteY30" fmla="*/ 2416046 h 2416046"/>
              <a:gd name="connsiteX31" fmla="*/ 7503664 w 11051908"/>
              <a:gd name="connsiteY31" fmla="*/ 2416046 h 2416046"/>
              <a:gd name="connsiteX32" fmla="*/ 7253542 w 11051908"/>
              <a:gd name="connsiteY32" fmla="*/ 2416046 h 2416046"/>
              <a:gd name="connsiteX33" fmla="*/ 6561343 w 11051908"/>
              <a:gd name="connsiteY33" fmla="*/ 2416046 h 2416046"/>
              <a:gd name="connsiteX34" fmla="*/ 6200702 w 11051908"/>
              <a:gd name="connsiteY34" fmla="*/ 2416046 h 2416046"/>
              <a:gd name="connsiteX35" fmla="*/ 5950580 w 11051908"/>
              <a:gd name="connsiteY35" fmla="*/ 2416046 h 2416046"/>
              <a:gd name="connsiteX36" fmla="*/ 5589939 w 11051908"/>
              <a:gd name="connsiteY36" fmla="*/ 2416046 h 2416046"/>
              <a:gd name="connsiteX37" fmla="*/ 4897740 w 11051908"/>
              <a:gd name="connsiteY37" fmla="*/ 2416046 h 2416046"/>
              <a:gd name="connsiteX38" fmla="*/ 4537099 w 11051908"/>
              <a:gd name="connsiteY38" fmla="*/ 2416046 h 2416046"/>
              <a:gd name="connsiteX39" fmla="*/ 4286977 w 11051908"/>
              <a:gd name="connsiteY39" fmla="*/ 2416046 h 2416046"/>
              <a:gd name="connsiteX40" fmla="*/ 3926336 w 11051908"/>
              <a:gd name="connsiteY40" fmla="*/ 2416046 h 2416046"/>
              <a:gd name="connsiteX41" fmla="*/ 3455175 w 11051908"/>
              <a:gd name="connsiteY41" fmla="*/ 2416046 h 2416046"/>
              <a:gd name="connsiteX42" fmla="*/ 2873496 w 11051908"/>
              <a:gd name="connsiteY42" fmla="*/ 2416046 h 2416046"/>
              <a:gd name="connsiteX43" fmla="*/ 2512855 w 11051908"/>
              <a:gd name="connsiteY43" fmla="*/ 2416046 h 2416046"/>
              <a:gd name="connsiteX44" fmla="*/ 1710137 w 11051908"/>
              <a:gd name="connsiteY44" fmla="*/ 2416046 h 2416046"/>
              <a:gd name="connsiteX45" fmla="*/ 1128458 w 11051908"/>
              <a:gd name="connsiteY45" fmla="*/ 2416046 h 2416046"/>
              <a:gd name="connsiteX46" fmla="*/ 0 w 11051908"/>
              <a:gd name="connsiteY46" fmla="*/ 2416046 h 2416046"/>
              <a:gd name="connsiteX47" fmla="*/ 0 w 11051908"/>
              <a:gd name="connsiteY47" fmla="*/ 1908676 h 2416046"/>
              <a:gd name="connsiteX48" fmla="*/ 0 w 11051908"/>
              <a:gd name="connsiteY48" fmla="*/ 1425467 h 2416046"/>
              <a:gd name="connsiteX49" fmla="*/ 0 w 11051908"/>
              <a:gd name="connsiteY49" fmla="*/ 966418 h 2416046"/>
              <a:gd name="connsiteX50" fmla="*/ 0 w 11051908"/>
              <a:gd name="connsiteY50" fmla="*/ 459049 h 2416046"/>
              <a:gd name="connsiteX51" fmla="*/ 0 w 11051908"/>
              <a:gd name="connsiteY51" fmla="*/ 0 h 241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51908" h="2416046" extrusionOk="0">
                <a:moveTo>
                  <a:pt x="0" y="0"/>
                </a:moveTo>
                <a:cubicBezTo>
                  <a:pt x="155254" y="-26667"/>
                  <a:pt x="276891" y="32521"/>
                  <a:pt x="471160" y="0"/>
                </a:cubicBezTo>
                <a:cubicBezTo>
                  <a:pt x="665429" y="-32521"/>
                  <a:pt x="655898" y="17590"/>
                  <a:pt x="721282" y="0"/>
                </a:cubicBezTo>
                <a:cubicBezTo>
                  <a:pt x="786666" y="-17590"/>
                  <a:pt x="1209003" y="41238"/>
                  <a:pt x="1524000" y="0"/>
                </a:cubicBezTo>
                <a:cubicBezTo>
                  <a:pt x="1838997" y="-41238"/>
                  <a:pt x="1760788" y="3904"/>
                  <a:pt x="1995160" y="0"/>
                </a:cubicBezTo>
                <a:cubicBezTo>
                  <a:pt x="2229532" y="-3904"/>
                  <a:pt x="2359568" y="49447"/>
                  <a:pt x="2466321" y="0"/>
                </a:cubicBezTo>
                <a:cubicBezTo>
                  <a:pt x="2573074" y="-49447"/>
                  <a:pt x="2968025" y="14183"/>
                  <a:pt x="3269038" y="0"/>
                </a:cubicBezTo>
                <a:cubicBezTo>
                  <a:pt x="3570051" y="-14183"/>
                  <a:pt x="3548529" y="13404"/>
                  <a:pt x="3629679" y="0"/>
                </a:cubicBezTo>
                <a:cubicBezTo>
                  <a:pt x="3710829" y="-13404"/>
                  <a:pt x="4238395" y="7"/>
                  <a:pt x="4432397" y="0"/>
                </a:cubicBezTo>
                <a:cubicBezTo>
                  <a:pt x="4626399" y="-7"/>
                  <a:pt x="5041762" y="19549"/>
                  <a:pt x="5235114" y="0"/>
                </a:cubicBezTo>
                <a:cubicBezTo>
                  <a:pt x="5428466" y="-19549"/>
                  <a:pt x="5604434" y="35303"/>
                  <a:pt x="5816794" y="0"/>
                </a:cubicBezTo>
                <a:cubicBezTo>
                  <a:pt x="6029154" y="-35303"/>
                  <a:pt x="6282249" y="84207"/>
                  <a:pt x="6619511" y="0"/>
                </a:cubicBezTo>
                <a:cubicBezTo>
                  <a:pt x="6956773" y="-84207"/>
                  <a:pt x="6894268" y="40473"/>
                  <a:pt x="7090672" y="0"/>
                </a:cubicBezTo>
                <a:cubicBezTo>
                  <a:pt x="7287076" y="-40473"/>
                  <a:pt x="7340868" y="8413"/>
                  <a:pt x="7561832" y="0"/>
                </a:cubicBezTo>
                <a:cubicBezTo>
                  <a:pt x="7782796" y="-8413"/>
                  <a:pt x="8102808" y="60006"/>
                  <a:pt x="8254030" y="0"/>
                </a:cubicBezTo>
                <a:cubicBezTo>
                  <a:pt x="8405252" y="-60006"/>
                  <a:pt x="8490944" y="28271"/>
                  <a:pt x="8725191" y="0"/>
                </a:cubicBezTo>
                <a:cubicBezTo>
                  <a:pt x="8959438" y="-28271"/>
                  <a:pt x="9251913" y="21547"/>
                  <a:pt x="9527908" y="0"/>
                </a:cubicBezTo>
                <a:cubicBezTo>
                  <a:pt x="9803903" y="-21547"/>
                  <a:pt x="10113757" y="7068"/>
                  <a:pt x="10330626" y="0"/>
                </a:cubicBezTo>
                <a:cubicBezTo>
                  <a:pt x="10547495" y="-7068"/>
                  <a:pt x="10697356" y="28879"/>
                  <a:pt x="11051908" y="0"/>
                </a:cubicBezTo>
                <a:cubicBezTo>
                  <a:pt x="11082967" y="210474"/>
                  <a:pt x="11004949" y="272741"/>
                  <a:pt x="11051908" y="459049"/>
                </a:cubicBezTo>
                <a:cubicBezTo>
                  <a:pt x="11098867" y="645357"/>
                  <a:pt x="11043687" y="776724"/>
                  <a:pt x="11051908" y="869777"/>
                </a:cubicBezTo>
                <a:cubicBezTo>
                  <a:pt x="11060129" y="962830"/>
                  <a:pt x="11020094" y="1147432"/>
                  <a:pt x="11051908" y="1304665"/>
                </a:cubicBezTo>
                <a:cubicBezTo>
                  <a:pt x="11083722" y="1461898"/>
                  <a:pt x="10999573" y="1689814"/>
                  <a:pt x="11051908" y="1812035"/>
                </a:cubicBezTo>
                <a:cubicBezTo>
                  <a:pt x="11104243" y="1934256"/>
                  <a:pt x="11029593" y="2278073"/>
                  <a:pt x="11051908" y="2416046"/>
                </a:cubicBezTo>
                <a:cubicBezTo>
                  <a:pt x="10915783" y="2423569"/>
                  <a:pt x="10814263" y="2383456"/>
                  <a:pt x="10691267" y="2416046"/>
                </a:cubicBezTo>
                <a:cubicBezTo>
                  <a:pt x="10568271" y="2448636"/>
                  <a:pt x="10532733" y="2392902"/>
                  <a:pt x="10441145" y="2416046"/>
                </a:cubicBezTo>
                <a:cubicBezTo>
                  <a:pt x="10349557" y="2439190"/>
                  <a:pt x="10286606" y="2415306"/>
                  <a:pt x="10191023" y="2416046"/>
                </a:cubicBezTo>
                <a:cubicBezTo>
                  <a:pt x="10095440" y="2416786"/>
                  <a:pt x="9848831" y="2354849"/>
                  <a:pt x="9609343" y="2416046"/>
                </a:cubicBezTo>
                <a:cubicBezTo>
                  <a:pt x="9369855" y="2477243"/>
                  <a:pt x="9336746" y="2382961"/>
                  <a:pt x="9248702" y="2416046"/>
                </a:cubicBezTo>
                <a:cubicBezTo>
                  <a:pt x="9160658" y="2449131"/>
                  <a:pt x="8827927" y="2338557"/>
                  <a:pt x="8556504" y="2416046"/>
                </a:cubicBezTo>
                <a:cubicBezTo>
                  <a:pt x="8285081" y="2493535"/>
                  <a:pt x="8310859" y="2397100"/>
                  <a:pt x="8195862" y="2416046"/>
                </a:cubicBezTo>
                <a:cubicBezTo>
                  <a:pt x="8080865" y="2434992"/>
                  <a:pt x="7689043" y="2367746"/>
                  <a:pt x="7503664" y="2416046"/>
                </a:cubicBezTo>
                <a:cubicBezTo>
                  <a:pt x="7318285" y="2464346"/>
                  <a:pt x="7315863" y="2386929"/>
                  <a:pt x="7253542" y="2416046"/>
                </a:cubicBezTo>
                <a:cubicBezTo>
                  <a:pt x="7191221" y="2445163"/>
                  <a:pt x="6729166" y="2390187"/>
                  <a:pt x="6561343" y="2416046"/>
                </a:cubicBezTo>
                <a:cubicBezTo>
                  <a:pt x="6393520" y="2441905"/>
                  <a:pt x="6350228" y="2410598"/>
                  <a:pt x="6200702" y="2416046"/>
                </a:cubicBezTo>
                <a:cubicBezTo>
                  <a:pt x="6051176" y="2421494"/>
                  <a:pt x="6061166" y="2396777"/>
                  <a:pt x="5950580" y="2416046"/>
                </a:cubicBezTo>
                <a:cubicBezTo>
                  <a:pt x="5839994" y="2435315"/>
                  <a:pt x="5715075" y="2406186"/>
                  <a:pt x="5589939" y="2416046"/>
                </a:cubicBezTo>
                <a:cubicBezTo>
                  <a:pt x="5464803" y="2425906"/>
                  <a:pt x="5141093" y="2412227"/>
                  <a:pt x="4897740" y="2416046"/>
                </a:cubicBezTo>
                <a:cubicBezTo>
                  <a:pt x="4654387" y="2419865"/>
                  <a:pt x="4637744" y="2384832"/>
                  <a:pt x="4537099" y="2416046"/>
                </a:cubicBezTo>
                <a:cubicBezTo>
                  <a:pt x="4436454" y="2447260"/>
                  <a:pt x="4399613" y="2398974"/>
                  <a:pt x="4286977" y="2416046"/>
                </a:cubicBezTo>
                <a:cubicBezTo>
                  <a:pt x="4174341" y="2433118"/>
                  <a:pt x="4010614" y="2403264"/>
                  <a:pt x="3926336" y="2416046"/>
                </a:cubicBezTo>
                <a:cubicBezTo>
                  <a:pt x="3842058" y="2428828"/>
                  <a:pt x="3661921" y="2409833"/>
                  <a:pt x="3455175" y="2416046"/>
                </a:cubicBezTo>
                <a:cubicBezTo>
                  <a:pt x="3248429" y="2422259"/>
                  <a:pt x="3035087" y="2355100"/>
                  <a:pt x="2873496" y="2416046"/>
                </a:cubicBezTo>
                <a:cubicBezTo>
                  <a:pt x="2711905" y="2476992"/>
                  <a:pt x="2610293" y="2396278"/>
                  <a:pt x="2512855" y="2416046"/>
                </a:cubicBezTo>
                <a:cubicBezTo>
                  <a:pt x="2415417" y="2435814"/>
                  <a:pt x="1876909" y="2366790"/>
                  <a:pt x="1710137" y="2416046"/>
                </a:cubicBezTo>
                <a:cubicBezTo>
                  <a:pt x="1543365" y="2465302"/>
                  <a:pt x="1331229" y="2376106"/>
                  <a:pt x="1128458" y="2416046"/>
                </a:cubicBezTo>
                <a:cubicBezTo>
                  <a:pt x="925687" y="2455986"/>
                  <a:pt x="254046" y="2375189"/>
                  <a:pt x="0" y="2416046"/>
                </a:cubicBezTo>
                <a:cubicBezTo>
                  <a:pt x="-46927" y="2230239"/>
                  <a:pt x="26449" y="2079239"/>
                  <a:pt x="0" y="1908676"/>
                </a:cubicBezTo>
                <a:cubicBezTo>
                  <a:pt x="-26449" y="1738113"/>
                  <a:pt x="42970" y="1660640"/>
                  <a:pt x="0" y="1425467"/>
                </a:cubicBezTo>
                <a:cubicBezTo>
                  <a:pt x="-42970" y="1190294"/>
                  <a:pt x="1795" y="1139231"/>
                  <a:pt x="0" y="966418"/>
                </a:cubicBezTo>
                <a:cubicBezTo>
                  <a:pt x="-1795" y="793605"/>
                  <a:pt x="53363" y="663559"/>
                  <a:pt x="0" y="459049"/>
                </a:cubicBezTo>
                <a:cubicBezTo>
                  <a:pt x="-53363" y="254539"/>
                  <a:pt x="4042" y="209690"/>
                  <a:pt x="0" y="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>
                <a:solidFill>
                  <a:srgbClr val="FF0066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</a:rPr>
              <a:t>+ </a:t>
            </a:r>
            <a:r>
              <a:rPr lang="en-US" altLang="en-US" sz="3200">
                <a:solidFill>
                  <a:srgbClr val="FF0066"/>
                </a:solidFill>
                <a:latin typeface="#9Slide05 Fourth Medium" panose="00000600000000000000" pitchFamily="2" charset="0"/>
              </a:rPr>
              <a:t>Dựa vào</a:t>
            </a:r>
            <a:r>
              <a:rPr lang="vi-VN" altLang="en-US" sz="3200">
                <a:solidFill>
                  <a:srgbClr val="FF0066"/>
                </a:solidFill>
                <a:latin typeface="#9Slide05 Fourth Medium" panose="00000600000000000000" pitchFamily="2" charset="0"/>
              </a:rPr>
              <a:t> kiến thức đã học và</a:t>
            </a:r>
            <a:r>
              <a:rPr lang="en-US" altLang="en-US" sz="3200">
                <a:solidFill>
                  <a:srgbClr val="FF0066"/>
                </a:solidFill>
                <a:latin typeface="#9Slide05 Fourth Medium" panose="00000600000000000000" pitchFamily="2" charset="0"/>
              </a:rPr>
              <a:t> hiểu biết của</a:t>
            </a:r>
            <a:r>
              <a:rPr lang="vi-VN" altLang="en-US" sz="3200">
                <a:solidFill>
                  <a:srgbClr val="FF0066"/>
                </a:solidFill>
                <a:latin typeface="#9Slide05 Fourth Medium" panose="00000600000000000000" pitchFamily="2" charset="0"/>
              </a:rPr>
              <a:t> mình</a:t>
            </a:r>
            <a:r>
              <a:rPr lang="en-US" sz="3200">
                <a:solidFill>
                  <a:srgbClr val="FF0066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</a:rPr>
              <a:t>, cho biết những nguyên nhân dẫn đến sự phong phú, đa dạng của sinh vật nước ta?</a:t>
            </a:r>
          </a:p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>
                <a:solidFill>
                  <a:srgbClr val="FF0066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</a:rPr>
              <a:t>+ Con người đã tác động như thế nào đến sinh vật? Tại sao phải bảo tồn sinh vật?</a:t>
            </a:r>
          </a:p>
        </p:txBody>
      </p:sp>
      <p:pic>
        <p:nvPicPr>
          <p:cNvPr id="7" name="image55.png" descr="Related image">
            <a:extLst>
              <a:ext uri="{FF2B5EF4-FFF2-40B4-BE49-F238E27FC236}">
                <a16:creationId xmlns:a16="http://schemas.microsoft.com/office/drawing/2014/main" id="{0DC75C98-B5C4-52C8-F0E8-786D2E9BCC7D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213582" y="4913949"/>
            <a:ext cx="2447925" cy="1786299"/>
          </a:xfrm>
          <a:prstGeom prst="rect">
            <a:avLst/>
          </a:prstGeom>
          <a:ln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A2B597-0AE5-F087-A740-521B2D05E8CA}"/>
              </a:ext>
            </a:extLst>
          </p:cNvPr>
          <p:cNvSpPr/>
          <p:nvPr/>
        </p:nvSpPr>
        <p:spPr>
          <a:xfrm>
            <a:off x="3561790" y="5275888"/>
            <a:ext cx="3547125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ý kiến cá nhân ra giấy note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95588-2D3D-D530-92B3-0D18FC93A61E}"/>
              </a:ext>
            </a:extLst>
          </p:cNvPr>
          <p:cNvSpPr/>
          <p:nvPr/>
        </p:nvSpPr>
        <p:spPr>
          <a:xfrm>
            <a:off x="3270207" y="6144453"/>
            <a:ext cx="4548098" cy="390363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/>
              <a:t> </a:t>
            </a:r>
            <a:r>
              <a:rPr lang="vi-VN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 ý kiến chung ra bảng nhóm</a:t>
            </a:r>
            <a:endParaRPr lang="en-US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9A0AB0-E7FA-546B-9A64-D5F73395F186}"/>
              </a:ext>
            </a:extLst>
          </p:cNvPr>
          <p:cNvSpPr/>
          <p:nvPr/>
        </p:nvSpPr>
        <p:spPr>
          <a:xfrm>
            <a:off x="2396084" y="5272714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phút 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55C8B6-9436-B6D5-18FF-A6347A6BEEF7}"/>
              </a:ext>
            </a:extLst>
          </p:cNvPr>
          <p:cNvSpPr/>
          <p:nvPr/>
        </p:nvSpPr>
        <p:spPr>
          <a:xfrm>
            <a:off x="2451810" y="6144980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24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15B1ECEB-D4DB-E391-A7BC-3FED39DA5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7568371" y="5015032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EB36BB7F-83F7-3377-C1B9-547B8242D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0308" y="5028233"/>
            <a:ext cx="1270865" cy="721228"/>
          </a:xfrm>
          <a:prstGeom prst="rect">
            <a:avLst/>
          </a:prstGeom>
        </p:spPr>
      </p:pic>
      <p:pic>
        <p:nvPicPr>
          <p:cNvPr id="2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6BB098F1-A526-CAFB-D561-2532649A8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0308" y="5979020"/>
            <a:ext cx="1270865" cy="7212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C02AB9-5227-1C4C-EB0A-0515512124DB}"/>
              </a:ext>
            </a:extLst>
          </p:cNvPr>
          <p:cNvGrpSpPr/>
          <p:nvPr/>
        </p:nvGrpSpPr>
        <p:grpSpPr>
          <a:xfrm>
            <a:off x="3745873" y="1184881"/>
            <a:ext cx="5150776" cy="970280"/>
            <a:chOff x="3332480" y="250577"/>
            <a:chExt cx="6752153" cy="970280"/>
          </a:xfrm>
          <a:solidFill>
            <a:srgbClr val="0000FF"/>
          </a:solidFill>
        </p:grpSpPr>
        <p:sp>
          <p:nvSpPr>
            <p:cNvPr id="28" name="Rectangle: Rounded Corners 12">
              <a:extLst>
                <a:ext uri="{FF2B5EF4-FFF2-40B4-BE49-F238E27FC236}">
                  <a16:creationId xmlns:a16="http://schemas.microsoft.com/office/drawing/2014/main" id="{E13FF6C0-80CC-7F82-D74B-61D8AE3C59AC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D2BB18-3670-3327-FAF5-F27A97C12E06}"/>
                </a:ext>
              </a:extLst>
            </p:cNvPr>
            <p:cNvSpPr txBox="1"/>
            <p:nvPr/>
          </p:nvSpPr>
          <p:spPr>
            <a:xfrm>
              <a:off x="3693992" y="373145"/>
              <a:ext cx="63906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HƠN</a:t>
              </a:r>
              <a:endPara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50AB93-CA47-0B5C-52B6-8D61BC5DE1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000" t="28444" r="83037" b="58827"/>
          <a:stretch/>
        </p:blipFill>
        <p:spPr>
          <a:xfrm>
            <a:off x="2547409" y="1122654"/>
            <a:ext cx="1060577" cy="1090615"/>
          </a:xfrm>
          <a:prstGeom prst="rect">
            <a:avLst/>
          </a:prstGeom>
        </p:spPr>
      </p:pic>
      <p:pic>
        <p:nvPicPr>
          <p:cNvPr id="31" name="Picture 6" descr="Cậu Bé, Đứa Trẻ, Trẻ Em, Học Bài, Học Tập, Tải hình PNG 137 -  Free.Vector6.com">
            <a:extLst>
              <a:ext uri="{FF2B5EF4-FFF2-40B4-BE49-F238E27FC236}">
                <a16:creationId xmlns:a16="http://schemas.microsoft.com/office/drawing/2014/main" id="{7C554D52-A3B2-8817-4665-9DFA1395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16" y="1122654"/>
            <a:ext cx="1664128" cy="12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474;p24">
            <a:extLst>
              <a:ext uri="{FF2B5EF4-FFF2-40B4-BE49-F238E27FC236}">
                <a16:creationId xmlns:a16="http://schemas.microsoft.com/office/drawing/2014/main" id="{48DBB6F7-029B-BD16-C398-7B287605B3F4}"/>
              </a:ext>
            </a:extLst>
          </p:cNvPr>
          <p:cNvGrpSpPr/>
          <p:nvPr/>
        </p:nvGrpSpPr>
        <p:grpSpPr>
          <a:xfrm>
            <a:off x="-1" y="0"/>
            <a:ext cx="5815173" cy="1041525"/>
            <a:chOff x="1153250" y="1560375"/>
            <a:chExt cx="5088942" cy="1041525"/>
          </a:xfrm>
        </p:grpSpPr>
        <p:sp>
          <p:nvSpPr>
            <p:cNvPr id="5" name="Google Shape;475;p24">
              <a:extLst>
                <a:ext uri="{FF2B5EF4-FFF2-40B4-BE49-F238E27FC236}">
                  <a16:creationId xmlns:a16="http://schemas.microsoft.com/office/drawing/2014/main" id="{293D86B5-AEEA-ABF3-9339-E76E30B5760C}"/>
                </a:ext>
              </a:extLst>
            </p:cNvPr>
            <p:cNvSpPr/>
            <p:nvPr/>
          </p:nvSpPr>
          <p:spPr>
            <a:xfrm>
              <a:off x="1254450" y="1624675"/>
              <a:ext cx="4897832" cy="912925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76;p24">
              <a:extLst>
                <a:ext uri="{FF2B5EF4-FFF2-40B4-BE49-F238E27FC236}">
                  <a16:creationId xmlns:a16="http://schemas.microsoft.com/office/drawing/2014/main" id="{A0894B7F-8159-37AE-323E-4A9B71311596}"/>
                </a:ext>
              </a:extLst>
            </p:cNvPr>
            <p:cNvSpPr/>
            <p:nvPr/>
          </p:nvSpPr>
          <p:spPr>
            <a:xfrm>
              <a:off x="1229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3" y="0"/>
                  </a:moveTo>
                  <a:cubicBezTo>
                    <a:pt x="8168" y="0"/>
                    <a:pt x="1" y="8180"/>
                    <a:pt x="1" y="18252"/>
                  </a:cubicBezTo>
                  <a:cubicBezTo>
                    <a:pt x="1" y="28337"/>
                    <a:pt x="8168" y="36517"/>
                    <a:pt x="18253" y="36517"/>
                  </a:cubicBezTo>
                  <a:cubicBezTo>
                    <a:pt x="28326" y="36517"/>
                    <a:pt x="36505" y="28337"/>
                    <a:pt x="36505" y="18252"/>
                  </a:cubicBezTo>
                  <a:cubicBezTo>
                    <a:pt x="36505" y="8180"/>
                    <a:pt x="28326" y="0"/>
                    <a:pt x="18253" y="0"/>
                  </a:cubicBezTo>
                  <a:close/>
                </a:path>
              </a:pathLst>
            </a:custGeom>
            <a:solidFill>
              <a:srgbClr val="FDD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7;p24">
              <a:extLst>
                <a:ext uri="{FF2B5EF4-FFF2-40B4-BE49-F238E27FC236}">
                  <a16:creationId xmlns:a16="http://schemas.microsoft.com/office/drawing/2014/main" id="{5FA4CCB6-5BC9-5168-3871-F26C979984B0}"/>
                </a:ext>
              </a:extLst>
            </p:cNvPr>
            <p:cNvSpPr/>
            <p:nvPr/>
          </p:nvSpPr>
          <p:spPr>
            <a:xfrm>
              <a:off x="1275195" y="1698199"/>
              <a:ext cx="765900" cy="765875"/>
            </a:xfrm>
            <a:custGeom>
              <a:avLst/>
              <a:gdLst/>
              <a:ahLst/>
              <a:cxnLst/>
              <a:rect l="l" t="t" r="r" b="b"/>
              <a:pathLst>
                <a:path w="30636" h="30635" extrusionOk="0">
                  <a:moveTo>
                    <a:pt x="15324" y="0"/>
                  </a:moveTo>
                  <a:cubicBezTo>
                    <a:pt x="6858" y="0"/>
                    <a:pt x="0" y="6858"/>
                    <a:pt x="0" y="15311"/>
                  </a:cubicBezTo>
                  <a:cubicBezTo>
                    <a:pt x="0" y="23777"/>
                    <a:pt x="6858" y="30635"/>
                    <a:pt x="15324" y="30635"/>
                  </a:cubicBezTo>
                  <a:cubicBezTo>
                    <a:pt x="23777" y="30635"/>
                    <a:pt x="30635" y="23777"/>
                    <a:pt x="30635" y="15311"/>
                  </a:cubicBezTo>
                  <a:cubicBezTo>
                    <a:pt x="30635" y="6858"/>
                    <a:pt x="23777" y="0"/>
                    <a:pt x="15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400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1</a:t>
              </a:r>
              <a:endParaRPr sz="400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Google Shape;478;p24">
              <a:extLst>
                <a:ext uri="{FF2B5EF4-FFF2-40B4-BE49-F238E27FC236}">
                  <a16:creationId xmlns:a16="http://schemas.microsoft.com/office/drawing/2014/main" id="{4BB4C130-6333-9559-DD68-AE367B95194D}"/>
                </a:ext>
              </a:extLst>
            </p:cNvPr>
            <p:cNvSpPr/>
            <p:nvPr/>
          </p:nvSpPr>
          <p:spPr>
            <a:xfrm>
              <a:off x="1153250" y="1560375"/>
              <a:ext cx="5088942" cy="1041525"/>
            </a:xfrm>
            <a:custGeom>
              <a:avLst/>
              <a:gdLst/>
              <a:ahLst/>
              <a:cxnLst/>
              <a:rect l="l" t="t" r="r" b="b"/>
              <a:pathLst>
                <a:path w="130660" h="41661" extrusionOk="0">
                  <a:moveTo>
                    <a:pt x="110491" y="893"/>
                  </a:moveTo>
                  <a:cubicBezTo>
                    <a:pt x="121123" y="893"/>
                    <a:pt x="129767" y="9537"/>
                    <a:pt x="129767" y="20170"/>
                  </a:cubicBezTo>
                  <a:lnTo>
                    <a:pt x="129767" y="21491"/>
                  </a:lnTo>
                  <a:cubicBezTo>
                    <a:pt x="129767" y="32123"/>
                    <a:pt x="121123" y="40767"/>
                    <a:pt x="110491" y="40767"/>
                  </a:cubicBezTo>
                  <a:lnTo>
                    <a:pt x="20170" y="40767"/>
                  </a:lnTo>
                  <a:cubicBezTo>
                    <a:pt x="9537" y="40767"/>
                    <a:pt x="894" y="32123"/>
                    <a:pt x="894" y="21491"/>
                  </a:cubicBezTo>
                  <a:lnTo>
                    <a:pt x="894" y="20170"/>
                  </a:lnTo>
                  <a:cubicBezTo>
                    <a:pt x="894" y="9537"/>
                    <a:pt x="9537" y="893"/>
                    <a:pt x="20170" y="893"/>
                  </a:cubicBezTo>
                  <a:close/>
                  <a:moveTo>
                    <a:pt x="20170" y="0"/>
                  </a:moveTo>
                  <a:cubicBezTo>
                    <a:pt x="9049" y="0"/>
                    <a:pt x="1" y="9049"/>
                    <a:pt x="1" y="20170"/>
                  </a:cubicBezTo>
                  <a:lnTo>
                    <a:pt x="1" y="21491"/>
                  </a:lnTo>
                  <a:cubicBezTo>
                    <a:pt x="1" y="32612"/>
                    <a:pt x="9049" y="41660"/>
                    <a:pt x="20170" y="41660"/>
                  </a:cubicBezTo>
                  <a:lnTo>
                    <a:pt x="110491" y="41660"/>
                  </a:lnTo>
                  <a:cubicBezTo>
                    <a:pt x="121611" y="41660"/>
                    <a:pt x="130660" y="32612"/>
                    <a:pt x="130660" y="21491"/>
                  </a:cubicBezTo>
                  <a:lnTo>
                    <a:pt x="130660" y="20170"/>
                  </a:lnTo>
                  <a:cubicBezTo>
                    <a:pt x="130660" y="9049"/>
                    <a:pt x="121611" y="0"/>
                    <a:pt x="11049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1;p24">
              <a:extLst>
                <a:ext uri="{FF2B5EF4-FFF2-40B4-BE49-F238E27FC236}">
                  <a16:creationId xmlns:a16="http://schemas.microsoft.com/office/drawing/2014/main" id="{906F9853-5F8B-5BB4-779A-11297DEF7665}"/>
                </a:ext>
              </a:extLst>
            </p:cNvPr>
            <p:cNvSpPr txBox="1"/>
            <p:nvPr/>
          </p:nvSpPr>
          <p:spPr>
            <a:xfrm>
              <a:off x="2010264" y="1962310"/>
              <a:ext cx="3937596" cy="292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3000">
                  <a:solidFill>
                    <a:srgbClr val="0000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Sự đa dạng của sinh  vật ở Việt Nam</a:t>
              </a:r>
              <a:endParaRPr lang="en-US" sz="3000">
                <a:solidFill>
                  <a:srgbClr val="0000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10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0007">
            <a:extLst>
              <a:ext uri="{FF2B5EF4-FFF2-40B4-BE49-F238E27FC236}">
                <a16:creationId xmlns:a16="http://schemas.microsoft.com/office/drawing/2014/main" id="{F2A7BE51-2BBA-4ADE-92F0-7F090300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6477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73D125A6-594E-4BC7-B5C5-E309159B3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553201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Lược đồ khu vực Biển Đông</a:t>
            </a:r>
          </a:p>
        </p:txBody>
      </p:sp>
      <p:sp>
        <p:nvSpPr>
          <p:cNvPr id="111620" name="Freeform 4">
            <a:extLst>
              <a:ext uri="{FF2B5EF4-FFF2-40B4-BE49-F238E27FC236}">
                <a16:creationId xmlns:a16="http://schemas.microsoft.com/office/drawing/2014/main" id="{8ED28E0B-FE4D-4F18-964A-753BBE96E077}"/>
              </a:ext>
            </a:extLst>
          </p:cNvPr>
          <p:cNvSpPr>
            <a:spLocks/>
          </p:cNvSpPr>
          <p:nvPr/>
        </p:nvSpPr>
        <p:spPr bwMode="auto">
          <a:xfrm>
            <a:off x="3124200" y="685801"/>
            <a:ext cx="1828800" cy="3248025"/>
          </a:xfrm>
          <a:custGeom>
            <a:avLst/>
            <a:gdLst>
              <a:gd name="T0" fmla="*/ 2147483646 w 768"/>
              <a:gd name="T1" fmla="*/ 2147483646 h 1696"/>
              <a:gd name="T2" fmla="*/ 2147483646 w 768"/>
              <a:gd name="T3" fmla="*/ 2147483646 h 1696"/>
              <a:gd name="T4" fmla="*/ 2147483646 w 768"/>
              <a:gd name="T5" fmla="*/ 2147483646 h 1696"/>
              <a:gd name="T6" fmla="*/ 2147483646 w 768"/>
              <a:gd name="T7" fmla="*/ 2147483646 h 1696"/>
              <a:gd name="T8" fmla="*/ 2147483646 w 768"/>
              <a:gd name="T9" fmla="*/ 2147483646 h 1696"/>
              <a:gd name="T10" fmla="*/ 2147483646 w 768"/>
              <a:gd name="T11" fmla="*/ 2147483646 h 1696"/>
              <a:gd name="T12" fmla="*/ 2147483646 w 768"/>
              <a:gd name="T13" fmla="*/ 2147483646 h 1696"/>
              <a:gd name="T14" fmla="*/ 2147483646 w 768"/>
              <a:gd name="T15" fmla="*/ 2147483646 h 1696"/>
              <a:gd name="T16" fmla="*/ 2147483646 w 768"/>
              <a:gd name="T17" fmla="*/ 2147483646 h 1696"/>
              <a:gd name="T18" fmla="*/ 2147483646 w 768"/>
              <a:gd name="T19" fmla="*/ 2147483646 h 1696"/>
              <a:gd name="T20" fmla="*/ 2147483646 w 768"/>
              <a:gd name="T21" fmla="*/ 2147483646 h 1696"/>
              <a:gd name="T22" fmla="*/ 2147483646 w 768"/>
              <a:gd name="T23" fmla="*/ 2147483646 h 1696"/>
              <a:gd name="T24" fmla="*/ 2147483646 w 768"/>
              <a:gd name="T25" fmla="*/ 2147483646 h 1696"/>
              <a:gd name="T26" fmla="*/ 2147483646 w 768"/>
              <a:gd name="T27" fmla="*/ 2147483646 h 1696"/>
              <a:gd name="T28" fmla="*/ 2147483646 w 768"/>
              <a:gd name="T29" fmla="*/ 2147483646 h 1696"/>
              <a:gd name="T30" fmla="*/ 2147483646 w 768"/>
              <a:gd name="T31" fmla="*/ 2147483646 h 1696"/>
              <a:gd name="T32" fmla="*/ 2147483646 w 768"/>
              <a:gd name="T33" fmla="*/ 2147483646 h 1696"/>
              <a:gd name="T34" fmla="*/ 2147483646 w 768"/>
              <a:gd name="T35" fmla="*/ 2147483646 h 1696"/>
              <a:gd name="T36" fmla="*/ 2147483646 w 768"/>
              <a:gd name="T37" fmla="*/ 2147483646 h 1696"/>
              <a:gd name="T38" fmla="*/ 2147483646 w 768"/>
              <a:gd name="T39" fmla="*/ 2147483646 h 1696"/>
              <a:gd name="T40" fmla="*/ 2147483646 w 768"/>
              <a:gd name="T41" fmla="*/ 2147483646 h 1696"/>
              <a:gd name="T42" fmla="*/ 2147483646 w 768"/>
              <a:gd name="T43" fmla="*/ 2147483646 h 1696"/>
              <a:gd name="T44" fmla="*/ 2147483646 w 768"/>
              <a:gd name="T45" fmla="*/ 0 h 1696"/>
              <a:gd name="T46" fmla="*/ 2147483646 w 768"/>
              <a:gd name="T47" fmla="*/ 2147483646 h 169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8" h="1696">
                <a:moveTo>
                  <a:pt x="640" y="192"/>
                </a:moveTo>
                <a:cubicBezTo>
                  <a:pt x="656" y="256"/>
                  <a:pt x="488" y="336"/>
                  <a:pt x="448" y="384"/>
                </a:cubicBezTo>
                <a:cubicBezTo>
                  <a:pt x="408" y="432"/>
                  <a:pt x="376" y="408"/>
                  <a:pt x="400" y="480"/>
                </a:cubicBezTo>
                <a:cubicBezTo>
                  <a:pt x="424" y="552"/>
                  <a:pt x="536" y="728"/>
                  <a:pt x="592" y="816"/>
                </a:cubicBezTo>
                <a:cubicBezTo>
                  <a:pt x="648" y="904"/>
                  <a:pt x="712" y="928"/>
                  <a:pt x="736" y="1008"/>
                </a:cubicBezTo>
                <a:cubicBezTo>
                  <a:pt x="760" y="1088"/>
                  <a:pt x="768" y="1224"/>
                  <a:pt x="736" y="1296"/>
                </a:cubicBezTo>
                <a:cubicBezTo>
                  <a:pt x="704" y="1368"/>
                  <a:pt x="592" y="1416"/>
                  <a:pt x="544" y="1440"/>
                </a:cubicBezTo>
                <a:cubicBezTo>
                  <a:pt x="496" y="1464"/>
                  <a:pt x="464" y="1416"/>
                  <a:pt x="448" y="1440"/>
                </a:cubicBezTo>
                <a:cubicBezTo>
                  <a:pt x="432" y="1464"/>
                  <a:pt x="488" y="1544"/>
                  <a:pt x="448" y="1584"/>
                </a:cubicBezTo>
                <a:cubicBezTo>
                  <a:pt x="408" y="1624"/>
                  <a:pt x="240" y="1696"/>
                  <a:pt x="208" y="1680"/>
                </a:cubicBezTo>
                <a:cubicBezTo>
                  <a:pt x="176" y="1664"/>
                  <a:pt x="240" y="1536"/>
                  <a:pt x="256" y="1488"/>
                </a:cubicBezTo>
                <a:cubicBezTo>
                  <a:pt x="272" y="1440"/>
                  <a:pt x="280" y="1408"/>
                  <a:pt x="304" y="1392"/>
                </a:cubicBezTo>
                <a:cubicBezTo>
                  <a:pt x="328" y="1376"/>
                  <a:pt x="376" y="1408"/>
                  <a:pt x="400" y="1392"/>
                </a:cubicBezTo>
                <a:cubicBezTo>
                  <a:pt x="424" y="1376"/>
                  <a:pt x="416" y="1328"/>
                  <a:pt x="448" y="1296"/>
                </a:cubicBezTo>
                <a:cubicBezTo>
                  <a:pt x="480" y="1264"/>
                  <a:pt x="576" y="1240"/>
                  <a:pt x="592" y="1200"/>
                </a:cubicBezTo>
                <a:cubicBezTo>
                  <a:pt x="608" y="1160"/>
                  <a:pt x="560" y="1112"/>
                  <a:pt x="544" y="1056"/>
                </a:cubicBezTo>
                <a:cubicBezTo>
                  <a:pt x="528" y="1000"/>
                  <a:pt x="544" y="960"/>
                  <a:pt x="496" y="864"/>
                </a:cubicBezTo>
                <a:cubicBezTo>
                  <a:pt x="448" y="768"/>
                  <a:pt x="288" y="560"/>
                  <a:pt x="256" y="480"/>
                </a:cubicBezTo>
                <a:cubicBezTo>
                  <a:pt x="224" y="400"/>
                  <a:pt x="328" y="424"/>
                  <a:pt x="304" y="384"/>
                </a:cubicBezTo>
                <a:cubicBezTo>
                  <a:pt x="280" y="344"/>
                  <a:pt x="160" y="280"/>
                  <a:pt x="112" y="240"/>
                </a:cubicBezTo>
                <a:cubicBezTo>
                  <a:pt x="64" y="200"/>
                  <a:pt x="0" y="160"/>
                  <a:pt x="16" y="144"/>
                </a:cubicBezTo>
                <a:cubicBezTo>
                  <a:pt x="32" y="128"/>
                  <a:pt x="152" y="168"/>
                  <a:pt x="208" y="144"/>
                </a:cubicBezTo>
                <a:cubicBezTo>
                  <a:pt x="264" y="120"/>
                  <a:pt x="288" y="0"/>
                  <a:pt x="352" y="0"/>
                </a:cubicBezTo>
                <a:cubicBezTo>
                  <a:pt x="416" y="0"/>
                  <a:pt x="624" y="128"/>
                  <a:pt x="640" y="19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54307487-8AB8-407D-9844-5A5D420CB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81201"/>
            <a:ext cx="152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Th</a:t>
            </a:r>
            <a:r>
              <a:rPr lang="en-US" altLang="en-US" sz="1800" b="1">
                <a:solidFill>
                  <a:srgbClr val="0000FF"/>
                </a:solidFill>
              </a:rPr>
              <a:t>áilan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509086CB-4D1B-4C07-BD63-EDC92E96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667001"/>
            <a:ext cx="1447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Campuchia</a:t>
            </a:r>
          </a:p>
        </p:txBody>
      </p:sp>
      <p:sp>
        <p:nvSpPr>
          <p:cNvPr id="111623" name="Text Box 7">
            <a:extLst>
              <a:ext uri="{FF2B5EF4-FFF2-40B4-BE49-F238E27FC236}">
                <a16:creationId xmlns:a16="http://schemas.microsoft.com/office/drawing/2014/main" id="{97516FEA-3762-40C5-A90A-2172475EC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143001"/>
            <a:ext cx="838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Lào</a:t>
            </a:r>
          </a:p>
        </p:txBody>
      </p:sp>
      <p:sp>
        <p:nvSpPr>
          <p:cNvPr id="111624" name="Text Box 8">
            <a:extLst>
              <a:ext uri="{FF2B5EF4-FFF2-40B4-BE49-F238E27FC236}">
                <a16:creationId xmlns:a16="http://schemas.microsoft.com/office/drawing/2014/main" id="{19A89341-15CF-48BA-987E-8E71F1967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28688"/>
            <a:ext cx="1143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Mianma</a:t>
            </a:r>
          </a:p>
        </p:txBody>
      </p:sp>
      <p:sp>
        <p:nvSpPr>
          <p:cNvPr id="111625" name="Text Box 9">
            <a:extLst>
              <a:ext uri="{FF2B5EF4-FFF2-40B4-BE49-F238E27FC236}">
                <a16:creationId xmlns:a16="http://schemas.microsoft.com/office/drawing/2014/main" id="{51F781F2-359B-454E-AA5F-87651719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357688"/>
            <a:ext cx="1219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Malaixia</a:t>
            </a:r>
          </a:p>
        </p:txBody>
      </p:sp>
      <p:sp>
        <p:nvSpPr>
          <p:cNvPr id="111626" name="Text Box 10">
            <a:extLst>
              <a:ext uri="{FF2B5EF4-FFF2-40B4-BE49-F238E27FC236}">
                <a16:creationId xmlns:a16="http://schemas.microsoft.com/office/drawing/2014/main" id="{EE7FC074-20F3-4EEE-8CAE-5A36E06E3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198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660066"/>
                </a:solidFill>
              </a:rPr>
              <a:t>Inđônêxia</a:t>
            </a:r>
          </a:p>
        </p:txBody>
      </p:sp>
      <p:sp>
        <p:nvSpPr>
          <p:cNvPr id="111627" name="Text Box 11">
            <a:extLst>
              <a:ext uri="{FF2B5EF4-FFF2-40B4-BE49-F238E27FC236}">
                <a16:creationId xmlns:a16="http://schemas.microsoft.com/office/drawing/2014/main" id="{8AB065A8-9E61-449E-87AD-DD39F4006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251326"/>
            <a:ext cx="1066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Brunây</a:t>
            </a:r>
          </a:p>
        </p:txBody>
      </p:sp>
      <p:sp>
        <p:nvSpPr>
          <p:cNvPr id="111628" name="Text Box 12">
            <a:extLst>
              <a:ext uri="{FF2B5EF4-FFF2-40B4-BE49-F238E27FC236}">
                <a16:creationId xmlns:a16="http://schemas.microsoft.com/office/drawing/2014/main" id="{B7A25B17-926E-4503-906C-D3BAC5D45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752602"/>
            <a:ext cx="1371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Philippin</a:t>
            </a:r>
          </a:p>
        </p:txBody>
      </p:sp>
      <p:sp>
        <p:nvSpPr>
          <p:cNvPr id="111629" name="Text Box 13">
            <a:extLst>
              <a:ext uri="{FF2B5EF4-FFF2-40B4-BE49-F238E27FC236}">
                <a16:creationId xmlns:a16="http://schemas.microsoft.com/office/drawing/2014/main" id="{B74FAA9E-BE5D-4FB5-81CE-8E47AC1B0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816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Xingapo</a:t>
            </a:r>
          </a:p>
        </p:txBody>
      </p:sp>
      <p:sp>
        <p:nvSpPr>
          <p:cNvPr id="111630" name="Line 14">
            <a:extLst>
              <a:ext uri="{FF2B5EF4-FFF2-40B4-BE49-F238E27FC236}">
                <a16:creationId xmlns:a16="http://schemas.microsoft.com/office/drawing/2014/main" id="{9553711A-E47B-4179-9363-189A3CA28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650875"/>
            <a:ext cx="6477000" cy="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1" name="Line 15">
            <a:extLst>
              <a:ext uri="{FF2B5EF4-FFF2-40B4-BE49-F238E27FC236}">
                <a16:creationId xmlns:a16="http://schemas.microsoft.com/office/drawing/2014/main" id="{D48EADD0-B4E3-49CB-A799-9B56156CD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419725"/>
            <a:ext cx="6400800" cy="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Line 16">
            <a:extLst>
              <a:ext uri="{FF2B5EF4-FFF2-40B4-BE49-F238E27FC236}">
                <a16:creationId xmlns:a16="http://schemas.microsoft.com/office/drawing/2014/main" id="{7C1CE593-10D6-422E-A3A7-76A915DE34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1752600"/>
            <a:ext cx="838200" cy="1371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Line 17">
            <a:extLst>
              <a:ext uri="{FF2B5EF4-FFF2-40B4-BE49-F238E27FC236}">
                <a16:creationId xmlns:a16="http://schemas.microsoft.com/office/drawing/2014/main" id="{28FE9BE6-59FC-4004-97BD-904BABA9F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3429000"/>
            <a:ext cx="1371600" cy="9144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Line 18">
            <a:extLst>
              <a:ext uri="{FF2B5EF4-FFF2-40B4-BE49-F238E27FC236}">
                <a16:creationId xmlns:a16="http://schemas.microsoft.com/office/drawing/2014/main" id="{27F93803-5282-4D5F-ADE4-25E6D1FD6D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0"/>
            <a:ext cx="685800" cy="6858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Line 19">
            <a:extLst>
              <a:ext uri="{FF2B5EF4-FFF2-40B4-BE49-F238E27FC236}">
                <a16:creationId xmlns:a16="http://schemas.microsoft.com/office/drawing/2014/main" id="{3C3D5731-1ED7-4E63-9795-A1B59BA0AB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0"/>
            <a:ext cx="1676400" cy="17526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36" name="Group 20">
            <a:extLst>
              <a:ext uri="{FF2B5EF4-FFF2-40B4-BE49-F238E27FC236}">
                <a16:creationId xmlns:a16="http://schemas.microsoft.com/office/drawing/2014/main" id="{86FB35A9-BA56-4398-966A-79B048962108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-457200"/>
            <a:ext cx="609600" cy="1447800"/>
            <a:chOff x="2592" y="0"/>
            <a:chExt cx="384" cy="912"/>
          </a:xfrm>
        </p:grpSpPr>
        <p:sp>
          <p:nvSpPr>
            <p:cNvPr id="28717" name="Line 21">
              <a:extLst>
                <a:ext uri="{FF2B5EF4-FFF2-40B4-BE49-F238E27FC236}">
                  <a16:creationId xmlns:a16="http://schemas.microsoft.com/office/drawing/2014/main" id="{E7512BCB-F337-466C-883B-D52AB45B9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0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Line 22">
              <a:extLst>
                <a:ext uri="{FF2B5EF4-FFF2-40B4-BE49-F238E27FC236}">
                  <a16:creationId xmlns:a16="http://schemas.microsoft.com/office/drawing/2014/main" id="{7EB6CA08-44BA-4293-B4C9-C9E06E005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96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Line 23">
              <a:extLst>
                <a:ext uri="{FF2B5EF4-FFF2-40B4-BE49-F238E27FC236}">
                  <a16:creationId xmlns:a16="http://schemas.microsoft.com/office/drawing/2014/main" id="{C057260F-98DA-4751-9D47-390B892FF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92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Line 24">
              <a:extLst>
                <a:ext uri="{FF2B5EF4-FFF2-40B4-BE49-F238E27FC236}">
                  <a16:creationId xmlns:a16="http://schemas.microsoft.com/office/drawing/2014/main" id="{3EB7B2C8-075A-49A5-AD00-EC27BDA09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8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Line 25">
              <a:extLst>
                <a:ext uri="{FF2B5EF4-FFF2-40B4-BE49-F238E27FC236}">
                  <a16:creationId xmlns:a16="http://schemas.microsoft.com/office/drawing/2014/main" id="{AB2CA103-6E4E-46F1-BC80-A05530451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84"/>
              <a:ext cx="0" cy="52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642" name="Group 26">
            <a:extLst>
              <a:ext uri="{FF2B5EF4-FFF2-40B4-BE49-F238E27FC236}">
                <a16:creationId xmlns:a16="http://schemas.microsoft.com/office/drawing/2014/main" id="{FCDFD6BB-7079-42A5-8678-CF7E79FF0CC2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4238625"/>
            <a:ext cx="685800" cy="2971800"/>
            <a:chOff x="2784" y="2592"/>
            <a:chExt cx="432" cy="1872"/>
          </a:xfrm>
        </p:grpSpPr>
        <p:sp>
          <p:nvSpPr>
            <p:cNvPr id="28712" name="Line 27">
              <a:extLst>
                <a:ext uri="{FF2B5EF4-FFF2-40B4-BE49-F238E27FC236}">
                  <a16:creationId xmlns:a16="http://schemas.microsoft.com/office/drawing/2014/main" id="{ADBA3DF4-9F16-4E65-A6D0-C89ABB8FB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592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Line 28">
              <a:extLst>
                <a:ext uri="{FF2B5EF4-FFF2-40B4-BE49-F238E27FC236}">
                  <a16:creationId xmlns:a16="http://schemas.microsoft.com/office/drawing/2014/main" id="{69C7A815-FDB9-4611-8B87-12DD62764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736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Line 29">
              <a:extLst>
                <a:ext uri="{FF2B5EF4-FFF2-40B4-BE49-F238E27FC236}">
                  <a16:creationId xmlns:a16="http://schemas.microsoft.com/office/drawing/2014/main" id="{BBE102D5-49DF-4075-A384-5414BE9DA3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2784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Line 30">
              <a:extLst>
                <a:ext uri="{FF2B5EF4-FFF2-40B4-BE49-F238E27FC236}">
                  <a16:creationId xmlns:a16="http://schemas.microsoft.com/office/drawing/2014/main" id="{296E146A-003C-430A-870F-70C638426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2880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Line 31">
              <a:extLst>
                <a:ext uri="{FF2B5EF4-FFF2-40B4-BE49-F238E27FC236}">
                  <a16:creationId xmlns:a16="http://schemas.microsoft.com/office/drawing/2014/main" id="{BEBC4542-43AE-4BE4-AEE0-95E5C4066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2976"/>
              <a:ext cx="48" cy="1488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648" name="Group 32">
            <a:extLst>
              <a:ext uri="{FF2B5EF4-FFF2-40B4-BE49-F238E27FC236}">
                <a16:creationId xmlns:a16="http://schemas.microsoft.com/office/drawing/2014/main" id="{0B547102-88DB-44A6-9BBE-C35BF8F6A18E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486025"/>
            <a:ext cx="2438400" cy="609600"/>
            <a:chOff x="1632" y="1680"/>
            <a:chExt cx="1536" cy="384"/>
          </a:xfrm>
        </p:grpSpPr>
        <p:sp>
          <p:nvSpPr>
            <p:cNvPr id="28707" name="Line 33">
              <a:extLst>
                <a:ext uri="{FF2B5EF4-FFF2-40B4-BE49-F238E27FC236}">
                  <a16:creationId xmlns:a16="http://schemas.microsoft.com/office/drawing/2014/main" id="{FAA43648-485A-4E34-A09F-C30F4C140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Line 34">
              <a:extLst>
                <a:ext uri="{FF2B5EF4-FFF2-40B4-BE49-F238E27FC236}">
                  <a16:creationId xmlns:a16="http://schemas.microsoft.com/office/drawing/2014/main" id="{CB371029-4E12-4D3F-96A1-4C4DB01A7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776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35">
              <a:extLst>
                <a:ext uri="{FF2B5EF4-FFF2-40B4-BE49-F238E27FC236}">
                  <a16:creationId xmlns:a16="http://schemas.microsoft.com/office/drawing/2014/main" id="{7DBAE3E5-ED60-4A11-86E1-5EFD5BD15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872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36">
              <a:extLst>
                <a:ext uri="{FF2B5EF4-FFF2-40B4-BE49-F238E27FC236}">
                  <a16:creationId xmlns:a16="http://schemas.microsoft.com/office/drawing/2014/main" id="{674242DE-0452-4C53-8D2A-FC9919585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1968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Line 37">
              <a:extLst>
                <a:ext uri="{FF2B5EF4-FFF2-40B4-BE49-F238E27FC236}">
                  <a16:creationId xmlns:a16="http://schemas.microsoft.com/office/drawing/2014/main" id="{DF890EEE-F5D6-447E-92F7-D47EA1F458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064"/>
              <a:ext cx="1152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654" name="Group 38">
            <a:extLst>
              <a:ext uri="{FF2B5EF4-FFF2-40B4-BE49-F238E27FC236}">
                <a16:creationId xmlns:a16="http://schemas.microsoft.com/office/drawing/2014/main" id="{C5020F61-3E0B-4AC6-9801-2EA223D4CFA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347913"/>
            <a:ext cx="2895600" cy="457200"/>
            <a:chOff x="4032" y="1584"/>
            <a:chExt cx="1824" cy="288"/>
          </a:xfrm>
        </p:grpSpPr>
        <p:sp>
          <p:nvSpPr>
            <p:cNvPr id="28703" name="Line 39">
              <a:extLst>
                <a:ext uri="{FF2B5EF4-FFF2-40B4-BE49-F238E27FC236}">
                  <a16:creationId xmlns:a16="http://schemas.microsoft.com/office/drawing/2014/main" id="{BE217FE2-823C-4141-8AE2-2156E92A0C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584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Line 40">
              <a:extLst>
                <a:ext uri="{FF2B5EF4-FFF2-40B4-BE49-F238E27FC236}">
                  <a16:creationId xmlns:a16="http://schemas.microsoft.com/office/drawing/2014/main" id="{2880F3F1-0420-4870-9BEB-757BE6249E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8" y="1680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Line 41">
              <a:extLst>
                <a:ext uri="{FF2B5EF4-FFF2-40B4-BE49-F238E27FC236}">
                  <a16:creationId xmlns:a16="http://schemas.microsoft.com/office/drawing/2014/main" id="{700FB6AB-E4F6-49B4-8F1E-A40EF56FE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776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Line 42">
              <a:extLst>
                <a:ext uri="{FF2B5EF4-FFF2-40B4-BE49-F238E27FC236}">
                  <a16:creationId xmlns:a16="http://schemas.microsoft.com/office/drawing/2014/main" id="{E6A06C78-6128-4B0A-AE75-4505A14E40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0" y="1872"/>
              <a:ext cx="1536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59" name="Text Box 43">
            <a:extLst>
              <a:ext uri="{FF2B5EF4-FFF2-40B4-BE49-F238E27FC236}">
                <a16:creationId xmlns:a16="http://schemas.microsoft.com/office/drawing/2014/main" id="{1870B925-7B90-42DE-8E0E-D752C37F6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8" y="354013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660066"/>
                </a:solidFill>
              </a:rPr>
              <a:t>Chí tuyến Bắc</a:t>
            </a:r>
          </a:p>
        </p:txBody>
      </p:sp>
      <p:sp>
        <p:nvSpPr>
          <p:cNvPr id="111660" name="Text Box 44">
            <a:extLst>
              <a:ext uri="{FF2B5EF4-FFF2-40B4-BE49-F238E27FC236}">
                <a16:creationId xmlns:a16="http://schemas.microsoft.com/office/drawing/2014/main" id="{F56F6C60-7230-4FE1-BCB2-806D94C3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5222876"/>
            <a:ext cx="2743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660066"/>
                </a:solidFill>
              </a:rPr>
              <a:t>Xích Đạo</a:t>
            </a:r>
          </a:p>
        </p:txBody>
      </p:sp>
      <p:sp>
        <p:nvSpPr>
          <p:cNvPr id="111661" name="Text Box 45">
            <a:extLst>
              <a:ext uri="{FF2B5EF4-FFF2-40B4-BE49-F238E27FC236}">
                <a16:creationId xmlns:a16="http://schemas.microsoft.com/office/drawing/2014/main" id="{55B1DF7F-194F-44CE-9CA1-14E2F316D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534026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Các luồng sinh vật</a:t>
            </a:r>
          </a:p>
        </p:txBody>
      </p:sp>
      <p:sp>
        <p:nvSpPr>
          <p:cNvPr id="111662" name="Text Box 46">
            <a:extLst>
              <a:ext uri="{FF2B5EF4-FFF2-40B4-BE49-F238E27FC236}">
                <a16:creationId xmlns:a16="http://schemas.microsoft.com/office/drawing/2014/main" id="{A2AD59CB-5975-4D0C-AAF5-A8AC28443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819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Các luồng sinh vật</a:t>
            </a:r>
          </a:p>
        </p:txBody>
      </p:sp>
      <p:sp>
        <p:nvSpPr>
          <p:cNvPr id="111663" name="Text Box 47">
            <a:extLst>
              <a:ext uri="{FF2B5EF4-FFF2-40B4-BE49-F238E27FC236}">
                <a16:creationId xmlns:a16="http://schemas.microsoft.com/office/drawing/2014/main" id="{F7292F13-FF24-4CBC-830E-FF95B52B7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FF"/>
                </a:solidFill>
              </a:rPr>
              <a:t>Các luồng sinh vật</a:t>
            </a:r>
          </a:p>
        </p:txBody>
      </p:sp>
      <p:sp>
        <p:nvSpPr>
          <p:cNvPr id="111664" name="Text Box 48">
            <a:extLst>
              <a:ext uri="{FF2B5EF4-FFF2-40B4-BE49-F238E27FC236}">
                <a16:creationId xmlns:a16="http://schemas.microsoft.com/office/drawing/2014/main" id="{A8A5851E-ECD6-4A14-B261-68B8832C1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Các luồng sinh vật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C8813E-5FC1-42BB-AD0C-5CD7A591E554}"/>
              </a:ext>
            </a:extLst>
          </p:cNvPr>
          <p:cNvSpPr/>
          <p:nvPr/>
        </p:nvSpPr>
        <p:spPr>
          <a:xfrm>
            <a:off x="8534400" y="266700"/>
            <a:ext cx="36576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 sống thuận lợi: khí hậu, địa hình, đất và các thành phần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A00D9-5B64-42CE-A953-E4A012A8ED6D}"/>
              </a:ext>
            </a:extLst>
          </p:cNvPr>
          <p:cNvSpPr/>
          <p:nvPr/>
        </p:nvSpPr>
        <p:spPr>
          <a:xfrm>
            <a:off x="8610600" y="2049364"/>
            <a:ext cx="38082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luồng sinh vật di cư đến: luồng sinh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vật từ Trung Hoa,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Himalaya, Malaixia,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Ấn Độ Mianma (chiếm   khoảng 50%). Ngoài ra thành phần bản địa chiếm khoảng hơn 50%.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409243-71DA-4DDA-8277-3BCDC93E029D}"/>
              </a:ext>
            </a:extLst>
          </p:cNvPr>
          <p:cNvSpPr/>
          <p:nvPr/>
        </p:nvSpPr>
        <p:spPr>
          <a:xfrm>
            <a:off x="8618034" y="5166897"/>
            <a:ext cx="3657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động của con người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85" decel="100000"/>
                                        <p:tgtEl>
                                          <p:spTgt spid="111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85" decel="100000"/>
                                        <p:tgtEl>
                                          <p:spTgt spid="1116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16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385" fill="hold"/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85" decel="1000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85" decel="100000"/>
                                        <p:tgtEl>
                                          <p:spTgt spid="1116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385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1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1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1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11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1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1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1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11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 animBg="1"/>
      <p:bldP spid="111622" grpId="0" animBg="1"/>
      <p:bldP spid="111623" grpId="0" animBg="1"/>
      <p:bldP spid="111624" grpId="0" animBg="1"/>
      <p:bldP spid="111625" grpId="0" animBg="1"/>
      <p:bldP spid="111626" grpId="0"/>
      <p:bldP spid="111627" grpId="0" animBg="1"/>
      <p:bldP spid="111628" grpId="0" animBg="1"/>
      <p:bldP spid="111629" grpId="0"/>
      <p:bldP spid="111659" grpId="0"/>
      <p:bldP spid="111660" grpId="0" animBg="1"/>
      <p:bldP spid="2" grpId="0" animBg="1"/>
      <p:bldP spid="3" grpId="0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8B13B6-0E26-04F0-8390-BEEF03903903}"/>
              </a:ext>
            </a:extLst>
          </p:cNvPr>
          <p:cNvSpPr txBox="1"/>
          <p:nvPr/>
        </p:nvSpPr>
        <p:spPr>
          <a:xfrm>
            <a:off x="306512" y="116553"/>
            <a:ext cx="11578976" cy="977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5400" b="1">
                <a:solidFill>
                  <a:srgbClr val="0000FF"/>
                </a:solidFill>
                <a:effectLst/>
                <a:latin typeface="Gill Sans Ultra Bold" panose="020B0A02020104020203" pitchFamily="34" charset="0"/>
                <a:ea typeface="Times New Roman" panose="02020603050405020304" pitchFamily="18" charset="0"/>
              </a:rPr>
              <a:t>“CÙNG NHAU TRANH TÀI”</a:t>
            </a:r>
            <a:endParaRPr lang="en-US" sz="5400">
              <a:solidFill>
                <a:srgbClr val="0000FF"/>
              </a:solidFill>
              <a:effectLst/>
              <a:latin typeface="Gill Sans Ultra Bold" panose="020B0A020201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10 Main Rules of Charades - Easily Explained (with Pictures) - Gamesver">
            <a:extLst>
              <a:ext uri="{FF2B5EF4-FFF2-40B4-BE49-F238E27FC236}">
                <a16:creationId xmlns:a16="http://schemas.microsoft.com/office/drawing/2014/main" id="{66E86539-DE0B-BDF5-AE0C-B2F1BF424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22024" r="8328" b="16370"/>
          <a:stretch/>
        </p:blipFill>
        <p:spPr bwMode="auto">
          <a:xfrm>
            <a:off x="2239767" y="1093615"/>
            <a:ext cx="8128266" cy="33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CF0C5E-5EA8-FB4F-461D-69C0078A37BE}"/>
              </a:ext>
            </a:extLst>
          </p:cNvPr>
          <p:cNvSpPr txBox="1"/>
          <p:nvPr/>
        </p:nvSpPr>
        <p:spPr>
          <a:xfrm>
            <a:off x="843185" y="4708273"/>
            <a:ext cx="10921429" cy="1345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FF0066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</a:rPr>
              <a:t>Trong vòng 3 phút, thay phiên nhau ghi tên các cây trồng quan trọng, các sản phẩm nông nghiệp của quận/huyện/tỉnh</a:t>
            </a:r>
          </a:p>
        </p:txBody>
      </p:sp>
    </p:spTree>
    <p:extLst>
      <p:ext uri="{BB962C8B-B14F-4D97-AF65-F5344CB8AC3E}">
        <p14:creationId xmlns:p14="http://schemas.microsoft.com/office/powerpoint/2010/main" val="1305051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10296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F9085660-096F-A1F7-96C1-EB826885EAC6}"/>
              </a:ext>
            </a:extLst>
          </p:cNvPr>
          <p:cNvSpPr/>
          <p:nvPr/>
        </p:nvSpPr>
        <p:spPr>
          <a:xfrm>
            <a:off x="3818810" y="2017723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98184-86A2-CE77-745F-F34BA33ECEAD}"/>
              </a:ext>
            </a:extLst>
          </p:cNvPr>
          <p:cNvSpPr/>
          <p:nvPr/>
        </p:nvSpPr>
        <p:spPr>
          <a:xfrm>
            <a:off x="6295258" y="3996088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287ED34D-1168-01B3-8032-36A548A240B1}"/>
              </a:ext>
            </a:extLst>
          </p:cNvPr>
          <p:cNvSpPr/>
          <p:nvPr/>
        </p:nvSpPr>
        <p:spPr>
          <a:xfrm>
            <a:off x="6295258" y="2017723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6FB7EFA8-8E73-ED2B-6409-CC087C7A75EA}"/>
              </a:ext>
            </a:extLst>
          </p:cNvPr>
          <p:cNvSpPr/>
          <p:nvPr/>
        </p:nvSpPr>
        <p:spPr>
          <a:xfrm>
            <a:off x="3818810" y="3996088"/>
            <a:ext cx="2476448" cy="197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C69C9E7A-BDC8-459B-B52C-4752A6A8A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779" y="2288449"/>
            <a:ext cx="1038062" cy="1383027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66A159FB-9FF5-6E51-514C-BACA7F140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098" y="4182707"/>
            <a:ext cx="1173874" cy="1580769"/>
          </a:xfrm>
          <a:prstGeom prst="rect">
            <a:avLst/>
          </a:prstGeom>
        </p:spPr>
      </p:pic>
      <p:pic>
        <p:nvPicPr>
          <p:cNvPr id="25" name="Picture 24">
            <a:hlinkClick r:id="rId4" action="ppaction://hlinksldjump"/>
            <a:extLst>
              <a:ext uri="{FF2B5EF4-FFF2-40B4-BE49-F238E27FC236}">
                <a16:creationId xmlns:a16="http://schemas.microsoft.com/office/drawing/2014/main" id="{859E9C1F-C4BF-34D8-E70E-B7535D795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433" y="2248740"/>
            <a:ext cx="782857" cy="1462443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1A24CB59-F265-9E7E-9D69-FAA1EACE1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143" y="4222794"/>
            <a:ext cx="1240809" cy="1500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7ACBD4-E957-D73F-7F2A-660063E0E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206" y="133277"/>
            <a:ext cx="9939671" cy="1776244"/>
          </a:xfrm>
          <a:prstGeom prst="rect">
            <a:avLst/>
          </a:prstGeom>
        </p:spPr>
      </p:pic>
      <p:pic>
        <p:nvPicPr>
          <p:cNvPr id="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48EE715A-C1EE-8775-F631-BACF53589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14" y="25075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92038A-F310-699C-E9F3-40857B8191EB}"/>
              </a:ext>
            </a:extLst>
          </p:cNvPr>
          <p:cNvSpPr/>
          <p:nvPr/>
        </p:nvSpPr>
        <p:spPr>
          <a:xfrm>
            <a:off x="689999" y="259395"/>
            <a:ext cx="10928932" cy="1208069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sinh thái tự nhiên nào sau đây không  có ở Việt Nam?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A9B03392-CD21-E66F-7182-566ABB4DAEAE}"/>
              </a:ext>
            </a:extLst>
          </p:cNvPr>
          <p:cNvSpPr/>
          <p:nvPr/>
        </p:nvSpPr>
        <p:spPr>
          <a:xfrm>
            <a:off x="1407560" y="2032860"/>
            <a:ext cx="9570100" cy="1219883"/>
          </a:xfrm>
          <a:custGeom>
            <a:avLst/>
            <a:gdLst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982451 w 9570100"/>
              <a:gd name="connsiteY2" fmla="*/ 0 h 1219883"/>
              <a:gd name="connsiteX3" fmla="*/ 1722206 w 9570100"/>
              <a:gd name="connsiteY3" fmla="*/ 0 h 1219883"/>
              <a:gd name="connsiteX4" fmla="*/ 2371111 w 9570100"/>
              <a:gd name="connsiteY4" fmla="*/ 0 h 1219883"/>
              <a:gd name="connsiteX5" fmla="*/ 3110867 w 9570100"/>
              <a:gd name="connsiteY5" fmla="*/ 0 h 1219883"/>
              <a:gd name="connsiteX6" fmla="*/ 3850622 w 9570100"/>
              <a:gd name="connsiteY6" fmla="*/ 0 h 1219883"/>
              <a:gd name="connsiteX7" fmla="*/ 4681224 w 9570100"/>
              <a:gd name="connsiteY7" fmla="*/ 0 h 1219883"/>
              <a:gd name="connsiteX8" fmla="*/ 5511824 w 9570100"/>
              <a:gd name="connsiteY8" fmla="*/ 0 h 1219883"/>
              <a:gd name="connsiteX9" fmla="*/ 5888192 w 9570100"/>
              <a:gd name="connsiteY9" fmla="*/ 0 h 1219883"/>
              <a:gd name="connsiteX10" fmla="*/ 6446252 w 9570100"/>
              <a:gd name="connsiteY10" fmla="*/ 0 h 1219883"/>
              <a:gd name="connsiteX11" fmla="*/ 6913465 w 9570100"/>
              <a:gd name="connsiteY11" fmla="*/ 0 h 1219883"/>
              <a:gd name="connsiteX12" fmla="*/ 7744065 w 9570100"/>
              <a:gd name="connsiteY12" fmla="*/ 0 h 1219883"/>
              <a:gd name="connsiteX13" fmla="*/ 8574668 w 9570100"/>
              <a:gd name="connsiteY13" fmla="*/ 0 h 1219883"/>
              <a:gd name="connsiteX14" fmla="*/ 9327401 w 9570100"/>
              <a:gd name="connsiteY14" fmla="*/ 0 h 1219883"/>
              <a:gd name="connsiteX15" fmla="*/ 9570100 w 9570100"/>
              <a:gd name="connsiteY15" fmla="*/ 203318 h 1219883"/>
              <a:gd name="connsiteX16" fmla="*/ 9570100 w 9570100"/>
              <a:gd name="connsiteY16" fmla="*/ 618073 h 1219883"/>
              <a:gd name="connsiteX17" fmla="*/ 9570100 w 9570100"/>
              <a:gd name="connsiteY17" fmla="*/ 1016564 h 1219883"/>
              <a:gd name="connsiteX18" fmla="*/ 9327401 w 9570100"/>
              <a:gd name="connsiteY18" fmla="*/ 1219883 h 1219883"/>
              <a:gd name="connsiteX19" fmla="*/ 8678493 w 9570100"/>
              <a:gd name="connsiteY19" fmla="*/ 1219883 h 1219883"/>
              <a:gd name="connsiteX20" fmla="*/ 7938738 w 9570100"/>
              <a:gd name="connsiteY20" fmla="*/ 1219883 h 1219883"/>
              <a:gd name="connsiteX21" fmla="*/ 7380678 w 9570100"/>
              <a:gd name="connsiteY21" fmla="*/ 1219883 h 1219883"/>
              <a:gd name="connsiteX22" fmla="*/ 6640923 w 9570100"/>
              <a:gd name="connsiteY22" fmla="*/ 1219883 h 1219883"/>
              <a:gd name="connsiteX23" fmla="*/ 6082863 w 9570100"/>
              <a:gd name="connsiteY23" fmla="*/ 1219883 h 1219883"/>
              <a:gd name="connsiteX24" fmla="*/ 5252262 w 9570100"/>
              <a:gd name="connsiteY24" fmla="*/ 1219883 h 1219883"/>
              <a:gd name="connsiteX25" fmla="*/ 4603355 w 9570100"/>
              <a:gd name="connsiteY25" fmla="*/ 1219883 h 1219883"/>
              <a:gd name="connsiteX26" fmla="*/ 4226989 w 9570100"/>
              <a:gd name="connsiteY26" fmla="*/ 1219883 h 1219883"/>
              <a:gd name="connsiteX27" fmla="*/ 3578079 w 9570100"/>
              <a:gd name="connsiteY27" fmla="*/ 1219883 h 1219883"/>
              <a:gd name="connsiteX28" fmla="*/ 2747479 w 9570100"/>
              <a:gd name="connsiteY28" fmla="*/ 1219883 h 1219883"/>
              <a:gd name="connsiteX29" fmla="*/ 2007724 w 9570100"/>
              <a:gd name="connsiteY29" fmla="*/ 1219883 h 1219883"/>
              <a:gd name="connsiteX30" fmla="*/ 1449664 w 9570100"/>
              <a:gd name="connsiteY30" fmla="*/ 1219883 h 1219883"/>
              <a:gd name="connsiteX31" fmla="*/ 242696 w 9570100"/>
              <a:gd name="connsiteY31" fmla="*/ 1219883 h 1219883"/>
              <a:gd name="connsiteX32" fmla="*/ 0 w 9570100"/>
              <a:gd name="connsiteY32" fmla="*/ 1016564 h 1219883"/>
              <a:gd name="connsiteX33" fmla="*/ 0 w 9570100"/>
              <a:gd name="connsiteY33" fmla="*/ 634338 h 1219883"/>
              <a:gd name="connsiteX34" fmla="*/ 0 w 9570100"/>
              <a:gd name="connsiteY34" fmla="*/ 203318 h 1219883"/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800756 w 9570100"/>
              <a:gd name="connsiteY2" fmla="*/ 0 h 1219883"/>
              <a:gd name="connsiteX3" fmla="*/ 1540511 w 9570100"/>
              <a:gd name="connsiteY3" fmla="*/ 0 h 1219883"/>
              <a:gd name="connsiteX4" fmla="*/ 2098571 w 9570100"/>
              <a:gd name="connsiteY4" fmla="*/ 0 h 1219883"/>
              <a:gd name="connsiteX5" fmla="*/ 2474937 w 9570100"/>
              <a:gd name="connsiteY5" fmla="*/ 0 h 1219883"/>
              <a:gd name="connsiteX6" fmla="*/ 2942152 w 9570100"/>
              <a:gd name="connsiteY6" fmla="*/ 0 h 1219883"/>
              <a:gd name="connsiteX7" fmla="*/ 3500212 w 9570100"/>
              <a:gd name="connsiteY7" fmla="*/ 0 h 1219883"/>
              <a:gd name="connsiteX8" fmla="*/ 4149120 w 9570100"/>
              <a:gd name="connsiteY8" fmla="*/ 0 h 1219883"/>
              <a:gd name="connsiteX9" fmla="*/ 4798027 w 9570100"/>
              <a:gd name="connsiteY9" fmla="*/ 0 h 1219883"/>
              <a:gd name="connsiteX10" fmla="*/ 5174393 w 9570100"/>
              <a:gd name="connsiteY10" fmla="*/ 0 h 1219883"/>
              <a:gd name="connsiteX11" fmla="*/ 5732453 w 9570100"/>
              <a:gd name="connsiteY11" fmla="*/ 0 h 1219883"/>
              <a:gd name="connsiteX12" fmla="*/ 6472208 w 9570100"/>
              <a:gd name="connsiteY12" fmla="*/ 0 h 1219883"/>
              <a:gd name="connsiteX13" fmla="*/ 6939421 w 9570100"/>
              <a:gd name="connsiteY13" fmla="*/ 0 h 1219883"/>
              <a:gd name="connsiteX14" fmla="*/ 7588329 w 9570100"/>
              <a:gd name="connsiteY14" fmla="*/ 0 h 1219883"/>
              <a:gd name="connsiteX15" fmla="*/ 8146389 w 9570100"/>
              <a:gd name="connsiteY15" fmla="*/ 0 h 1219883"/>
              <a:gd name="connsiteX16" fmla="*/ 9327401 w 9570100"/>
              <a:gd name="connsiteY16" fmla="*/ 0 h 1219883"/>
              <a:gd name="connsiteX17" fmla="*/ 9570100 w 9570100"/>
              <a:gd name="connsiteY17" fmla="*/ 203318 h 1219883"/>
              <a:gd name="connsiteX18" fmla="*/ 9570100 w 9570100"/>
              <a:gd name="connsiteY18" fmla="*/ 585544 h 1219883"/>
              <a:gd name="connsiteX19" fmla="*/ 9570100 w 9570100"/>
              <a:gd name="connsiteY19" fmla="*/ 1016564 h 1219883"/>
              <a:gd name="connsiteX20" fmla="*/ 9327401 w 9570100"/>
              <a:gd name="connsiteY20" fmla="*/ 1219883 h 1219883"/>
              <a:gd name="connsiteX21" fmla="*/ 8496798 w 9570100"/>
              <a:gd name="connsiteY21" fmla="*/ 1219883 h 1219883"/>
              <a:gd name="connsiteX22" fmla="*/ 7757046 w 9570100"/>
              <a:gd name="connsiteY22" fmla="*/ 1219883 h 1219883"/>
              <a:gd name="connsiteX23" fmla="*/ 7289830 w 9570100"/>
              <a:gd name="connsiteY23" fmla="*/ 1219883 h 1219883"/>
              <a:gd name="connsiteX24" fmla="*/ 6459230 w 9570100"/>
              <a:gd name="connsiteY24" fmla="*/ 1219883 h 1219883"/>
              <a:gd name="connsiteX25" fmla="*/ 5901170 w 9570100"/>
              <a:gd name="connsiteY25" fmla="*/ 1219883 h 1219883"/>
              <a:gd name="connsiteX26" fmla="*/ 5343107 w 9570100"/>
              <a:gd name="connsiteY26" fmla="*/ 1219883 h 1219883"/>
              <a:gd name="connsiteX27" fmla="*/ 4603355 w 9570100"/>
              <a:gd name="connsiteY27" fmla="*/ 1219883 h 1219883"/>
              <a:gd name="connsiteX28" fmla="*/ 3954447 w 9570100"/>
              <a:gd name="connsiteY28" fmla="*/ 1219883 h 1219883"/>
              <a:gd name="connsiteX29" fmla="*/ 3578079 w 9570100"/>
              <a:gd name="connsiteY29" fmla="*/ 1219883 h 1219883"/>
              <a:gd name="connsiteX30" fmla="*/ 2838326 w 9570100"/>
              <a:gd name="connsiteY30" fmla="*/ 1219883 h 1219883"/>
              <a:gd name="connsiteX31" fmla="*/ 2280266 w 9570100"/>
              <a:gd name="connsiteY31" fmla="*/ 1219883 h 1219883"/>
              <a:gd name="connsiteX32" fmla="*/ 1722206 w 9570100"/>
              <a:gd name="connsiteY32" fmla="*/ 1219883 h 1219883"/>
              <a:gd name="connsiteX33" fmla="*/ 891603 w 9570100"/>
              <a:gd name="connsiteY33" fmla="*/ 1219883 h 1219883"/>
              <a:gd name="connsiteX34" fmla="*/ 242696 w 9570100"/>
              <a:gd name="connsiteY34" fmla="*/ 1219883 h 1219883"/>
              <a:gd name="connsiteX35" fmla="*/ 0 w 9570100"/>
              <a:gd name="connsiteY35" fmla="*/ 1016564 h 1219883"/>
              <a:gd name="connsiteX36" fmla="*/ 0 w 9570100"/>
              <a:gd name="connsiteY36" fmla="*/ 593676 h 1219883"/>
              <a:gd name="connsiteX37" fmla="*/ 0 w 9570100"/>
              <a:gd name="connsiteY37" fmla="*/ 203318 h 1219883"/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982451 w 9570100"/>
              <a:gd name="connsiteY2" fmla="*/ 0 h 1219883"/>
              <a:gd name="connsiteX3" fmla="*/ 1722206 w 9570100"/>
              <a:gd name="connsiteY3" fmla="*/ 0 h 1219883"/>
              <a:gd name="connsiteX4" fmla="*/ 2371111 w 9570100"/>
              <a:gd name="connsiteY4" fmla="*/ 0 h 1219883"/>
              <a:gd name="connsiteX5" fmla="*/ 3110867 w 9570100"/>
              <a:gd name="connsiteY5" fmla="*/ 0 h 1219883"/>
              <a:gd name="connsiteX6" fmla="*/ 3850622 w 9570100"/>
              <a:gd name="connsiteY6" fmla="*/ 0 h 1219883"/>
              <a:gd name="connsiteX7" fmla="*/ 4681224 w 9570100"/>
              <a:gd name="connsiteY7" fmla="*/ 0 h 1219883"/>
              <a:gd name="connsiteX8" fmla="*/ 5511824 w 9570100"/>
              <a:gd name="connsiteY8" fmla="*/ 0 h 1219883"/>
              <a:gd name="connsiteX9" fmla="*/ 5888192 w 9570100"/>
              <a:gd name="connsiteY9" fmla="*/ 0 h 1219883"/>
              <a:gd name="connsiteX10" fmla="*/ 6446252 w 9570100"/>
              <a:gd name="connsiteY10" fmla="*/ 0 h 1219883"/>
              <a:gd name="connsiteX11" fmla="*/ 6913465 w 9570100"/>
              <a:gd name="connsiteY11" fmla="*/ 0 h 1219883"/>
              <a:gd name="connsiteX12" fmla="*/ 7744065 w 9570100"/>
              <a:gd name="connsiteY12" fmla="*/ 0 h 1219883"/>
              <a:gd name="connsiteX13" fmla="*/ 8574668 w 9570100"/>
              <a:gd name="connsiteY13" fmla="*/ 0 h 1219883"/>
              <a:gd name="connsiteX14" fmla="*/ 9327401 w 9570100"/>
              <a:gd name="connsiteY14" fmla="*/ 0 h 1219883"/>
              <a:gd name="connsiteX15" fmla="*/ 9570100 w 9570100"/>
              <a:gd name="connsiteY15" fmla="*/ 203318 h 1219883"/>
              <a:gd name="connsiteX16" fmla="*/ 9570100 w 9570100"/>
              <a:gd name="connsiteY16" fmla="*/ 618073 h 1219883"/>
              <a:gd name="connsiteX17" fmla="*/ 9570100 w 9570100"/>
              <a:gd name="connsiteY17" fmla="*/ 1016564 h 1219883"/>
              <a:gd name="connsiteX18" fmla="*/ 9327401 w 9570100"/>
              <a:gd name="connsiteY18" fmla="*/ 1219883 h 1219883"/>
              <a:gd name="connsiteX19" fmla="*/ 8678493 w 9570100"/>
              <a:gd name="connsiteY19" fmla="*/ 1219883 h 1219883"/>
              <a:gd name="connsiteX20" fmla="*/ 7938738 w 9570100"/>
              <a:gd name="connsiteY20" fmla="*/ 1219883 h 1219883"/>
              <a:gd name="connsiteX21" fmla="*/ 7380678 w 9570100"/>
              <a:gd name="connsiteY21" fmla="*/ 1219883 h 1219883"/>
              <a:gd name="connsiteX22" fmla="*/ 6640923 w 9570100"/>
              <a:gd name="connsiteY22" fmla="*/ 1219883 h 1219883"/>
              <a:gd name="connsiteX23" fmla="*/ 6082863 w 9570100"/>
              <a:gd name="connsiteY23" fmla="*/ 1219883 h 1219883"/>
              <a:gd name="connsiteX24" fmla="*/ 5252262 w 9570100"/>
              <a:gd name="connsiteY24" fmla="*/ 1219883 h 1219883"/>
              <a:gd name="connsiteX25" fmla="*/ 4603355 w 9570100"/>
              <a:gd name="connsiteY25" fmla="*/ 1219883 h 1219883"/>
              <a:gd name="connsiteX26" fmla="*/ 4226989 w 9570100"/>
              <a:gd name="connsiteY26" fmla="*/ 1219883 h 1219883"/>
              <a:gd name="connsiteX27" fmla="*/ 3578079 w 9570100"/>
              <a:gd name="connsiteY27" fmla="*/ 1219883 h 1219883"/>
              <a:gd name="connsiteX28" fmla="*/ 2747479 w 9570100"/>
              <a:gd name="connsiteY28" fmla="*/ 1219883 h 1219883"/>
              <a:gd name="connsiteX29" fmla="*/ 2007724 w 9570100"/>
              <a:gd name="connsiteY29" fmla="*/ 1219883 h 1219883"/>
              <a:gd name="connsiteX30" fmla="*/ 1449664 w 9570100"/>
              <a:gd name="connsiteY30" fmla="*/ 1219883 h 1219883"/>
              <a:gd name="connsiteX31" fmla="*/ 242696 w 9570100"/>
              <a:gd name="connsiteY31" fmla="*/ 1219883 h 1219883"/>
              <a:gd name="connsiteX32" fmla="*/ 0 w 9570100"/>
              <a:gd name="connsiteY32" fmla="*/ 1016564 h 1219883"/>
              <a:gd name="connsiteX33" fmla="*/ 0 w 9570100"/>
              <a:gd name="connsiteY33" fmla="*/ 634338 h 1219883"/>
              <a:gd name="connsiteX34" fmla="*/ 0 w 9570100"/>
              <a:gd name="connsiteY34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70100" h="1219883" fill="none" extrusionOk="0">
                <a:moveTo>
                  <a:pt x="0" y="203318"/>
                </a:moveTo>
                <a:cubicBezTo>
                  <a:pt x="-19188" y="88052"/>
                  <a:pt x="141706" y="-21803"/>
                  <a:pt x="242696" y="0"/>
                </a:cubicBezTo>
                <a:cubicBezTo>
                  <a:pt x="455119" y="13070"/>
                  <a:pt x="686829" y="-11467"/>
                  <a:pt x="982451" y="0"/>
                </a:cubicBezTo>
                <a:cubicBezTo>
                  <a:pt x="1309632" y="47237"/>
                  <a:pt x="1450247" y="47043"/>
                  <a:pt x="1722206" y="0"/>
                </a:cubicBezTo>
                <a:cubicBezTo>
                  <a:pt x="1987301" y="-27"/>
                  <a:pt x="2247975" y="3680"/>
                  <a:pt x="2371111" y="0"/>
                </a:cubicBezTo>
                <a:cubicBezTo>
                  <a:pt x="2625630" y="34927"/>
                  <a:pt x="2850701" y="-37870"/>
                  <a:pt x="3110867" y="0"/>
                </a:cubicBezTo>
                <a:cubicBezTo>
                  <a:pt x="3342629" y="-24995"/>
                  <a:pt x="3445617" y="10294"/>
                  <a:pt x="3850622" y="0"/>
                </a:cubicBezTo>
                <a:cubicBezTo>
                  <a:pt x="4199188" y="14934"/>
                  <a:pt x="4272702" y="3907"/>
                  <a:pt x="4681224" y="0"/>
                </a:cubicBezTo>
                <a:cubicBezTo>
                  <a:pt x="5112355" y="-6659"/>
                  <a:pt x="5207952" y="-36059"/>
                  <a:pt x="5511824" y="0"/>
                </a:cubicBezTo>
                <a:cubicBezTo>
                  <a:pt x="5775217" y="10854"/>
                  <a:pt x="5699123" y="355"/>
                  <a:pt x="5888192" y="0"/>
                </a:cubicBezTo>
                <a:cubicBezTo>
                  <a:pt x="6024925" y="17618"/>
                  <a:pt x="6242673" y="-26035"/>
                  <a:pt x="6446252" y="0"/>
                </a:cubicBezTo>
                <a:cubicBezTo>
                  <a:pt x="6641495" y="7233"/>
                  <a:pt x="6690694" y="-22328"/>
                  <a:pt x="6913465" y="0"/>
                </a:cubicBezTo>
                <a:cubicBezTo>
                  <a:pt x="7104966" y="26231"/>
                  <a:pt x="7590505" y="-28328"/>
                  <a:pt x="7744065" y="0"/>
                </a:cubicBezTo>
                <a:cubicBezTo>
                  <a:pt x="7910211" y="-81768"/>
                  <a:pt x="8331026" y="-23547"/>
                  <a:pt x="8574668" y="0"/>
                </a:cubicBezTo>
                <a:cubicBezTo>
                  <a:pt x="8821642" y="-34585"/>
                  <a:pt x="8913525" y="1786"/>
                  <a:pt x="9327401" y="0"/>
                </a:cubicBezTo>
                <a:cubicBezTo>
                  <a:pt x="9410031" y="5226"/>
                  <a:pt x="9524987" y="78151"/>
                  <a:pt x="9570100" y="203318"/>
                </a:cubicBezTo>
                <a:cubicBezTo>
                  <a:pt x="9617999" y="354656"/>
                  <a:pt x="9579085" y="411112"/>
                  <a:pt x="9570100" y="618073"/>
                </a:cubicBezTo>
                <a:cubicBezTo>
                  <a:pt x="9593369" y="847551"/>
                  <a:pt x="9589107" y="907322"/>
                  <a:pt x="9570100" y="1016564"/>
                </a:cubicBezTo>
                <a:cubicBezTo>
                  <a:pt x="9540579" y="1159521"/>
                  <a:pt x="9467774" y="1193891"/>
                  <a:pt x="9327401" y="1219883"/>
                </a:cubicBezTo>
                <a:cubicBezTo>
                  <a:pt x="9254704" y="1256455"/>
                  <a:pt x="8953069" y="1224370"/>
                  <a:pt x="8678493" y="1219883"/>
                </a:cubicBezTo>
                <a:cubicBezTo>
                  <a:pt x="8361043" y="1202157"/>
                  <a:pt x="8107310" y="1237493"/>
                  <a:pt x="7938738" y="1219883"/>
                </a:cubicBezTo>
                <a:cubicBezTo>
                  <a:pt x="7735327" y="1259107"/>
                  <a:pt x="7632926" y="1221881"/>
                  <a:pt x="7380678" y="1219883"/>
                </a:cubicBezTo>
                <a:cubicBezTo>
                  <a:pt x="7061125" y="1161316"/>
                  <a:pt x="6813117" y="1222273"/>
                  <a:pt x="6640923" y="1219883"/>
                </a:cubicBezTo>
                <a:cubicBezTo>
                  <a:pt x="6416867" y="1184606"/>
                  <a:pt x="6271348" y="1255669"/>
                  <a:pt x="6082863" y="1219883"/>
                </a:cubicBezTo>
                <a:cubicBezTo>
                  <a:pt x="5921408" y="1190351"/>
                  <a:pt x="5528970" y="1194857"/>
                  <a:pt x="5252262" y="1219883"/>
                </a:cubicBezTo>
                <a:cubicBezTo>
                  <a:pt x="5004154" y="1201861"/>
                  <a:pt x="4917739" y="1211377"/>
                  <a:pt x="4603355" y="1219883"/>
                </a:cubicBezTo>
                <a:cubicBezTo>
                  <a:pt x="4321183" y="1202877"/>
                  <a:pt x="4331739" y="1221216"/>
                  <a:pt x="4226989" y="1219883"/>
                </a:cubicBezTo>
                <a:cubicBezTo>
                  <a:pt x="4145335" y="1197654"/>
                  <a:pt x="3827252" y="1246792"/>
                  <a:pt x="3578079" y="1219883"/>
                </a:cubicBezTo>
                <a:cubicBezTo>
                  <a:pt x="3289743" y="1230257"/>
                  <a:pt x="3107847" y="1180156"/>
                  <a:pt x="2747479" y="1219883"/>
                </a:cubicBezTo>
                <a:cubicBezTo>
                  <a:pt x="2398639" y="1203403"/>
                  <a:pt x="2150480" y="1268119"/>
                  <a:pt x="2007724" y="1219883"/>
                </a:cubicBezTo>
                <a:cubicBezTo>
                  <a:pt x="1856088" y="1229647"/>
                  <a:pt x="1685203" y="1165633"/>
                  <a:pt x="1449664" y="1219883"/>
                </a:cubicBezTo>
                <a:cubicBezTo>
                  <a:pt x="1115388" y="1153138"/>
                  <a:pt x="640370" y="1125202"/>
                  <a:pt x="242696" y="1219883"/>
                </a:cubicBezTo>
                <a:cubicBezTo>
                  <a:pt x="48337" y="1195697"/>
                  <a:pt x="-29609" y="1109211"/>
                  <a:pt x="0" y="1016564"/>
                </a:cubicBezTo>
                <a:cubicBezTo>
                  <a:pt x="-763" y="842860"/>
                  <a:pt x="-30124" y="808080"/>
                  <a:pt x="0" y="634338"/>
                </a:cubicBezTo>
                <a:cubicBezTo>
                  <a:pt x="-16567" y="456953"/>
                  <a:pt x="36257" y="374164"/>
                  <a:pt x="0" y="203318"/>
                </a:cubicBezTo>
                <a:close/>
              </a:path>
              <a:path w="9570100" h="1219883" stroke="0" extrusionOk="0">
                <a:moveTo>
                  <a:pt x="0" y="203318"/>
                </a:moveTo>
                <a:cubicBezTo>
                  <a:pt x="-3348" y="57062"/>
                  <a:pt x="55175" y="-795"/>
                  <a:pt x="242696" y="0"/>
                </a:cubicBezTo>
                <a:cubicBezTo>
                  <a:pt x="484305" y="-13493"/>
                  <a:pt x="620662" y="-20810"/>
                  <a:pt x="800756" y="0"/>
                </a:cubicBezTo>
                <a:cubicBezTo>
                  <a:pt x="1002562" y="-539"/>
                  <a:pt x="1142798" y="-29009"/>
                  <a:pt x="1540511" y="0"/>
                </a:cubicBezTo>
                <a:cubicBezTo>
                  <a:pt x="1864056" y="-19214"/>
                  <a:pt x="1943657" y="35971"/>
                  <a:pt x="2098571" y="0"/>
                </a:cubicBezTo>
                <a:cubicBezTo>
                  <a:pt x="2244210" y="-13442"/>
                  <a:pt x="2320054" y="1855"/>
                  <a:pt x="2474937" y="0"/>
                </a:cubicBezTo>
                <a:cubicBezTo>
                  <a:pt x="2621744" y="-7908"/>
                  <a:pt x="2808094" y="-29148"/>
                  <a:pt x="2942152" y="0"/>
                </a:cubicBezTo>
                <a:cubicBezTo>
                  <a:pt x="3112459" y="38977"/>
                  <a:pt x="3225905" y="27137"/>
                  <a:pt x="3500212" y="0"/>
                </a:cubicBezTo>
                <a:cubicBezTo>
                  <a:pt x="3749887" y="-32745"/>
                  <a:pt x="3863660" y="-11844"/>
                  <a:pt x="4149120" y="0"/>
                </a:cubicBezTo>
                <a:cubicBezTo>
                  <a:pt x="4402939" y="40937"/>
                  <a:pt x="4537554" y="-6854"/>
                  <a:pt x="4798027" y="0"/>
                </a:cubicBezTo>
                <a:cubicBezTo>
                  <a:pt x="5081877" y="42749"/>
                  <a:pt x="4967365" y="7069"/>
                  <a:pt x="5174393" y="0"/>
                </a:cubicBezTo>
                <a:cubicBezTo>
                  <a:pt x="5308922" y="4499"/>
                  <a:pt x="5603627" y="-9411"/>
                  <a:pt x="5732453" y="0"/>
                </a:cubicBezTo>
                <a:cubicBezTo>
                  <a:pt x="5793998" y="24227"/>
                  <a:pt x="6296740" y="-41114"/>
                  <a:pt x="6472208" y="0"/>
                </a:cubicBezTo>
                <a:cubicBezTo>
                  <a:pt x="6725269" y="31383"/>
                  <a:pt x="6753499" y="22579"/>
                  <a:pt x="6939421" y="0"/>
                </a:cubicBezTo>
                <a:cubicBezTo>
                  <a:pt x="7162764" y="9686"/>
                  <a:pt x="7474400" y="-12382"/>
                  <a:pt x="7588329" y="0"/>
                </a:cubicBezTo>
                <a:cubicBezTo>
                  <a:pt x="7777420" y="-32616"/>
                  <a:pt x="7924809" y="-8410"/>
                  <a:pt x="8146389" y="0"/>
                </a:cubicBezTo>
                <a:cubicBezTo>
                  <a:pt x="8383260" y="104691"/>
                  <a:pt x="8743879" y="-14478"/>
                  <a:pt x="9327401" y="0"/>
                </a:cubicBezTo>
                <a:cubicBezTo>
                  <a:pt x="9532749" y="-19174"/>
                  <a:pt x="9578885" y="39941"/>
                  <a:pt x="9570100" y="203318"/>
                </a:cubicBezTo>
                <a:cubicBezTo>
                  <a:pt x="9548618" y="339828"/>
                  <a:pt x="9584609" y="432609"/>
                  <a:pt x="9570100" y="585544"/>
                </a:cubicBezTo>
                <a:cubicBezTo>
                  <a:pt x="9574806" y="685675"/>
                  <a:pt x="9529045" y="827313"/>
                  <a:pt x="9570100" y="1016564"/>
                </a:cubicBezTo>
                <a:cubicBezTo>
                  <a:pt x="9533545" y="1121235"/>
                  <a:pt x="9443958" y="1245973"/>
                  <a:pt x="9327401" y="1219883"/>
                </a:cubicBezTo>
                <a:cubicBezTo>
                  <a:pt x="9223210" y="1244881"/>
                  <a:pt x="8717981" y="1173366"/>
                  <a:pt x="8496798" y="1219883"/>
                </a:cubicBezTo>
                <a:cubicBezTo>
                  <a:pt x="8188320" y="1228789"/>
                  <a:pt x="7884581" y="1204281"/>
                  <a:pt x="7757046" y="1219883"/>
                </a:cubicBezTo>
                <a:cubicBezTo>
                  <a:pt x="7562925" y="1252407"/>
                  <a:pt x="7381103" y="1243876"/>
                  <a:pt x="7289830" y="1219883"/>
                </a:cubicBezTo>
                <a:cubicBezTo>
                  <a:pt x="7132879" y="1212716"/>
                  <a:pt x="6643734" y="1216293"/>
                  <a:pt x="6459230" y="1219883"/>
                </a:cubicBezTo>
                <a:cubicBezTo>
                  <a:pt x="6233548" y="1242068"/>
                  <a:pt x="6009821" y="1221084"/>
                  <a:pt x="5901170" y="1219883"/>
                </a:cubicBezTo>
                <a:cubicBezTo>
                  <a:pt x="5782675" y="1216876"/>
                  <a:pt x="5479536" y="1219369"/>
                  <a:pt x="5343107" y="1219883"/>
                </a:cubicBezTo>
                <a:cubicBezTo>
                  <a:pt x="5162953" y="1256279"/>
                  <a:pt x="4904729" y="1259679"/>
                  <a:pt x="4603355" y="1219883"/>
                </a:cubicBezTo>
                <a:cubicBezTo>
                  <a:pt x="4362681" y="1199181"/>
                  <a:pt x="4242570" y="1237545"/>
                  <a:pt x="3954447" y="1219883"/>
                </a:cubicBezTo>
                <a:cubicBezTo>
                  <a:pt x="3654883" y="1214583"/>
                  <a:pt x="3741913" y="1220275"/>
                  <a:pt x="3578079" y="1219883"/>
                </a:cubicBezTo>
                <a:cubicBezTo>
                  <a:pt x="3389914" y="1200719"/>
                  <a:pt x="3275943" y="1243789"/>
                  <a:pt x="2838326" y="1219883"/>
                </a:cubicBezTo>
                <a:cubicBezTo>
                  <a:pt x="2481050" y="1196632"/>
                  <a:pt x="2472498" y="1231326"/>
                  <a:pt x="2280266" y="1219883"/>
                </a:cubicBezTo>
                <a:cubicBezTo>
                  <a:pt x="2088267" y="1187288"/>
                  <a:pt x="1931547" y="1208454"/>
                  <a:pt x="1722206" y="1219883"/>
                </a:cubicBezTo>
                <a:cubicBezTo>
                  <a:pt x="1543592" y="1214383"/>
                  <a:pt x="1171552" y="1216018"/>
                  <a:pt x="891603" y="1219883"/>
                </a:cubicBezTo>
                <a:cubicBezTo>
                  <a:pt x="592133" y="1174512"/>
                  <a:pt x="451635" y="1167740"/>
                  <a:pt x="242696" y="1219883"/>
                </a:cubicBezTo>
                <a:cubicBezTo>
                  <a:pt x="93099" y="1179296"/>
                  <a:pt x="55034" y="1147932"/>
                  <a:pt x="0" y="1016564"/>
                </a:cubicBezTo>
                <a:cubicBezTo>
                  <a:pt x="-91917" y="910464"/>
                  <a:pt x="13975" y="750330"/>
                  <a:pt x="0" y="593676"/>
                </a:cubicBezTo>
                <a:cubicBezTo>
                  <a:pt x="66742" y="482895"/>
                  <a:pt x="-51396" y="365299"/>
                  <a:pt x="0" y="203318"/>
                </a:cubicBezTo>
                <a:close/>
              </a:path>
              <a:path w="9570100" h="1219883" fill="none" stroke="0" extrusionOk="0">
                <a:moveTo>
                  <a:pt x="0" y="203318"/>
                </a:moveTo>
                <a:cubicBezTo>
                  <a:pt x="-1407" y="78410"/>
                  <a:pt x="107352" y="5174"/>
                  <a:pt x="242696" y="0"/>
                </a:cubicBezTo>
                <a:cubicBezTo>
                  <a:pt x="504834" y="2641"/>
                  <a:pt x="658182" y="-45973"/>
                  <a:pt x="982451" y="0"/>
                </a:cubicBezTo>
                <a:cubicBezTo>
                  <a:pt x="1286194" y="20527"/>
                  <a:pt x="1413096" y="17804"/>
                  <a:pt x="1722206" y="0"/>
                </a:cubicBezTo>
                <a:cubicBezTo>
                  <a:pt x="2022618" y="-9293"/>
                  <a:pt x="2201582" y="19107"/>
                  <a:pt x="2371111" y="0"/>
                </a:cubicBezTo>
                <a:cubicBezTo>
                  <a:pt x="2568070" y="-60020"/>
                  <a:pt x="2882963" y="5768"/>
                  <a:pt x="3110867" y="0"/>
                </a:cubicBezTo>
                <a:cubicBezTo>
                  <a:pt x="3403808" y="-20224"/>
                  <a:pt x="3502236" y="6771"/>
                  <a:pt x="3850622" y="0"/>
                </a:cubicBezTo>
                <a:cubicBezTo>
                  <a:pt x="4229751" y="9447"/>
                  <a:pt x="4267573" y="28071"/>
                  <a:pt x="4681224" y="0"/>
                </a:cubicBezTo>
                <a:cubicBezTo>
                  <a:pt x="5082958" y="-6942"/>
                  <a:pt x="5216518" y="-29485"/>
                  <a:pt x="5511824" y="0"/>
                </a:cubicBezTo>
                <a:cubicBezTo>
                  <a:pt x="5745019" y="38999"/>
                  <a:pt x="5724929" y="-8979"/>
                  <a:pt x="5888192" y="0"/>
                </a:cubicBezTo>
                <a:cubicBezTo>
                  <a:pt x="6055640" y="671"/>
                  <a:pt x="6266585" y="-10539"/>
                  <a:pt x="6446252" y="0"/>
                </a:cubicBezTo>
                <a:cubicBezTo>
                  <a:pt x="6640183" y="-977"/>
                  <a:pt x="6715882" y="-11062"/>
                  <a:pt x="6913465" y="0"/>
                </a:cubicBezTo>
                <a:cubicBezTo>
                  <a:pt x="7140560" y="4058"/>
                  <a:pt x="7611384" y="-29676"/>
                  <a:pt x="7744065" y="0"/>
                </a:cubicBezTo>
                <a:cubicBezTo>
                  <a:pt x="7880178" y="60872"/>
                  <a:pt x="8279986" y="-43874"/>
                  <a:pt x="8574668" y="0"/>
                </a:cubicBezTo>
                <a:cubicBezTo>
                  <a:pt x="8845010" y="952"/>
                  <a:pt x="8962562" y="11499"/>
                  <a:pt x="9327401" y="0"/>
                </a:cubicBezTo>
                <a:cubicBezTo>
                  <a:pt x="9422883" y="-37382"/>
                  <a:pt x="9546054" y="61643"/>
                  <a:pt x="9570100" y="203318"/>
                </a:cubicBezTo>
                <a:cubicBezTo>
                  <a:pt x="9579206" y="335468"/>
                  <a:pt x="9520154" y="430292"/>
                  <a:pt x="9570100" y="618073"/>
                </a:cubicBezTo>
                <a:cubicBezTo>
                  <a:pt x="9619002" y="793323"/>
                  <a:pt x="9552603" y="907755"/>
                  <a:pt x="9570100" y="1016564"/>
                </a:cubicBezTo>
                <a:cubicBezTo>
                  <a:pt x="9577130" y="1132051"/>
                  <a:pt x="9472535" y="1216666"/>
                  <a:pt x="9327401" y="1219883"/>
                </a:cubicBezTo>
                <a:cubicBezTo>
                  <a:pt x="9211715" y="1219816"/>
                  <a:pt x="9011259" y="1207286"/>
                  <a:pt x="8678493" y="1219883"/>
                </a:cubicBezTo>
                <a:cubicBezTo>
                  <a:pt x="8406698" y="1293304"/>
                  <a:pt x="8164284" y="1264049"/>
                  <a:pt x="7938738" y="1219883"/>
                </a:cubicBezTo>
                <a:cubicBezTo>
                  <a:pt x="7732058" y="1219937"/>
                  <a:pt x="7622256" y="1217495"/>
                  <a:pt x="7380678" y="1219883"/>
                </a:cubicBezTo>
                <a:cubicBezTo>
                  <a:pt x="7079156" y="1178998"/>
                  <a:pt x="6827456" y="1260966"/>
                  <a:pt x="6640923" y="1219883"/>
                </a:cubicBezTo>
                <a:cubicBezTo>
                  <a:pt x="6494954" y="1209885"/>
                  <a:pt x="6267892" y="1231773"/>
                  <a:pt x="6082863" y="1219883"/>
                </a:cubicBezTo>
                <a:cubicBezTo>
                  <a:pt x="5907159" y="1178020"/>
                  <a:pt x="5492960" y="1306214"/>
                  <a:pt x="5252262" y="1219883"/>
                </a:cubicBezTo>
                <a:cubicBezTo>
                  <a:pt x="5001203" y="1184170"/>
                  <a:pt x="4875761" y="1208060"/>
                  <a:pt x="4603355" y="1219883"/>
                </a:cubicBezTo>
                <a:cubicBezTo>
                  <a:pt x="4339487" y="1206291"/>
                  <a:pt x="4345034" y="1227856"/>
                  <a:pt x="4226989" y="1219883"/>
                </a:cubicBezTo>
                <a:cubicBezTo>
                  <a:pt x="4125879" y="1231719"/>
                  <a:pt x="3864196" y="1222328"/>
                  <a:pt x="3578079" y="1219883"/>
                </a:cubicBezTo>
                <a:cubicBezTo>
                  <a:pt x="3272390" y="1254693"/>
                  <a:pt x="3048917" y="1209181"/>
                  <a:pt x="2747479" y="1219883"/>
                </a:cubicBezTo>
                <a:cubicBezTo>
                  <a:pt x="2422449" y="1245772"/>
                  <a:pt x="2154331" y="1231366"/>
                  <a:pt x="2007724" y="1219883"/>
                </a:cubicBezTo>
                <a:cubicBezTo>
                  <a:pt x="1836257" y="1214103"/>
                  <a:pt x="1698110" y="1191090"/>
                  <a:pt x="1449664" y="1219883"/>
                </a:cubicBezTo>
                <a:cubicBezTo>
                  <a:pt x="1279221" y="1295246"/>
                  <a:pt x="687148" y="1107813"/>
                  <a:pt x="242696" y="1219883"/>
                </a:cubicBezTo>
                <a:cubicBezTo>
                  <a:pt x="116617" y="1240236"/>
                  <a:pt x="8934" y="1128806"/>
                  <a:pt x="0" y="1016564"/>
                </a:cubicBezTo>
                <a:cubicBezTo>
                  <a:pt x="-4712" y="835604"/>
                  <a:pt x="-13137" y="808790"/>
                  <a:pt x="0" y="634338"/>
                </a:cubicBezTo>
                <a:cubicBezTo>
                  <a:pt x="610" y="487999"/>
                  <a:pt x="40506" y="372731"/>
                  <a:pt x="0" y="203318"/>
                </a:cubicBezTo>
                <a:close/>
              </a:path>
              <a:path w="9570100" h="1219883" fill="none" stroke="0" extrusionOk="0">
                <a:moveTo>
                  <a:pt x="0" y="203318"/>
                </a:moveTo>
                <a:cubicBezTo>
                  <a:pt x="1188" y="74355"/>
                  <a:pt x="114318" y="-1429"/>
                  <a:pt x="242696" y="0"/>
                </a:cubicBezTo>
                <a:cubicBezTo>
                  <a:pt x="533177" y="8261"/>
                  <a:pt x="696702" y="-56015"/>
                  <a:pt x="982451" y="0"/>
                </a:cubicBezTo>
                <a:cubicBezTo>
                  <a:pt x="1299367" y="25631"/>
                  <a:pt x="1430812" y="37954"/>
                  <a:pt x="1722206" y="0"/>
                </a:cubicBezTo>
                <a:cubicBezTo>
                  <a:pt x="1970776" y="11252"/>
                  <a:pt x="2259641" y="-10683"/>
                  <a:pt x="2371111" y="0"/>
                </a:cubicBezTo>
                <a:cubicBezTo>
                  <a:pt x="2592465" y="20231"/>
                  <a:pt x="2839858" y="21740"/>
                  <a:pt x="3110867" y="0"/>
                </a:cubicBezTo>
                <a:cubicBezTo>
                  <a:pt x="3362606" y="-19033"/>
                  <a:pt x="3477979" y="-6350"/>
                  <a:pt x="3850622" y="0"/>
                </a:cubicBezTo>
                <a:cubicBezTo>
                  <a:pt x="4203664" y="10592"/>
                  <a:pt x="4268996" y="23889"/>
                  <a:pt x="4681224" y="0"/>
                </a:cubicBezTo>
                <a:cubicBezTo>
                  <a:pt x="5112672" y="2075"/>
                  <a:pt x="5207344" y="-17585"/>
                  <a:pt x="5511824" y="0"/>
                </a:cubicBezTo>
                <a:cubicBezTo>
                  <a:pt x="5762581" y="27958"/>
                  <a:pt x="5706335" y="-12532"/>
                  <a:pt x="5888192" y="0"/>
                </a:cubicBezTo>
                <a:cubicBezTo>
                  <a:pt x="6036183" y="53487"/>
                  <a:pt x="6266803" y="641"/>
                  <a:pt x="6446252" y="0"/>
                </a:cubicBezTo>
                <a:cubicBezTo>
                  <a:pt x="6635337" y="5366"/>
                  <a:pt x="6711122" y="-2846"/>
                  <a:pt x="6913465" y="0"/>
                </a:cubicBezTo>
                <a:cubicBezTo>
                  <a:pt x="7071002" y="7598"/>
                  <a:pt x="7609938" y="-19899"/>
                  <a:pt x="7744065" y="0"/>
                </a:cubicBezTo>
                <a:cubicBezTo>
                  <a:pt x="7914866" y="29230"/>
                  <a:pt x="8314031" y="-3087"/>
                  <a:pt x="8574668" y="0"/>
                </a:cubicBezTo>
                <a:cubicBezTo>
                  <a:pt x="8832370" y="-18836"/>
                  <a:pt x="8946831" y="29725"/>
                  <a:pt x="9327401" y="0"/>
                </a:cubicBezTo>
                <a:cubicBezTo>
                  <a:pt x="9401743" y="-7973"/>
                  <a:pt x="9534104" y="52679"/>
                  <a:pt x="9570100" y="203318"/>
                </a:cubicBezTo>
                <a:cubicBezTo>
                  <a:pt x="9599494" y="339558"/>
                  <a:pt x="9569646" y="410268"/>
                  <a:pt x="9570100" y="618073"/>
                </a:cubicBezTo>
                <a:cubicBezTo>
                  <a:pt x="9593794" y="827702"/>
                  <a:pt x="9572918" y="903961"/>
                  <a:pt x="9570100" y="1016564"/>
                </a:cubicBezTo>
                <a:cubicBezTo>
                  <a:pt x="9545274" y="1154806"/>
                  <a:pt x="9459989" y="1202591"/>
                  <a:pt x="9327401" y="1219883"/>
                </a:cubicBezTo>
                <a:cubicBezTo>
                  <a:pt x="9226851" y="1238003"/>
                  <a:pt x="9017869" y="1187240"/>
                  <a:pt x="8678493" y="1219883"/>
                </a:cubicBezTo>
                <a:cubicBezTo>
                  <a:pt x="8391961" y="1240956"/>
                  <a:pt x="8135819" y="1222442"/>
                  <a:pt x="7938738" y="1219883"/>
                </a:cubicBezTo>
                <a:cubicBezTo>
                  <a:pt x="7730902" y="1223891"/>
                  <a:pt x="7625527" y="1232073"/>
                  <a:pt x="7380678" y="1219883"/>
                </a:cubicBezTo>
                <a:cubicBezTo>
                  <a:pt x="7070805" y="1220251"/>
                  <a:pt x="6823879" y="1229220"/>
                  <a:pt x="6640923" y="1219883"/>
                </a:cubicBezTo>
                <a:cubicBezTo>
                  <a:pt x="6477668" y="1216096"/>
                  <a:pt x="6235821" y="1261413"/>
                  <a:pt x="6082863" y="1219883"/>
                </a:cubicBezTo>
                <a:cubicBezTo>
                  <a:pt x="5955942" y="1149823"/>
                  <a:pt x="5506502" y="1286699"/>
                  <a:pt x="5252262" y="1219883"/>
                </a:cubicBezTo>
                <a:cubicBezTo>
                  <a:pt x="4988171" y="1201978"/>
                  <a:pt x="4899516" y="1219062"/>
                  <a:pt x="4603355" y="1219883"/>
                </a:cubicBezTo>
                <a:cubicBezTo>
                  <a:pt x="4326588" y="1204331"/>
                  <a:pt x="4339848" y="1226172"/>
                  <a:pt x="4226989" y="1219883"/>
                </a:cubicBezTo>
                <a:cubicBezTo>
                  <a:pt x="4146660" y="1163005"/>
                  <a:pt x="3872869" y="1233970"/>
                  <a:pt x="3578079" y="1219883"/>
                </a:cubicBezTo>
                <a:cubicBezTo>
                  <a:pt x="3291599" y="1198214"/>
                  <a:pt x="3073482" y="1189844"/>
                  <a:pt x="2747479" y="1219883"/>
                </a:cubicBezTo>
                <a:cubicBezTo>
                  <a:pt x="2426874" y="1201098"/>
                  <a:pt x="2137349" y="1232532"/>
                  <a:pt x="2007724" y="1219883"/>
                </a:cubicBezTo>
                <a:cubicBezTo>
                  <a:pt x="1832126" y="1225458"/>
                  <a:pt x="1729570" y="1198327"/>
                  <a:pt x="1449664" y="1219883"/>
                </a:cubicBezTo>
                <a:cubicBezTo>
                  <a:pt x="1250288" y="1291614"/>
                  <a:pt x="655597" y="1105272"/>
                  <a:pt x="242696" y="1219883"/>
                </a:cubicBezTo>
                <a:cubicBezTo>
                  <a:pt x="87914" y="1203924"/>
                  <a:pt x="-11222" y="1119351"/>
                  <a:pt x="0" y="1016564"/>
                </a:cubicBezTo>
                <a:cubicBezTo>
                  <a:pt x="1673" y="832673"/>
                  <a:pt x="-24786" y="810891"/>
                  <a:pt x="0" y="634338"/>
                </a:cubicBezTo>
                <a:cubicBezTo>
                  <a:pt x="-11921" y="462927"/>
                  <a:pt x="43912" y="375025"/>
                  <a:pt x="0" y="203318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0436001">
                  <a:custGeom>
                    <a:avLst/>
                    <a:gdLst>
                      <a:gd name="connsiteX0" fmla="*/ 0 w 4253416"/>
                      <a:gd name="connsiteY0" fmla="*/ 203318 h 1219883"/>
                      <a:gd name="connsiteX1" fmla="*/ 107866 w 4253416"/>
                      <a:gd name="connsiteY1" fmla="*/ 0 h 1219883"/>
                      <a:gd name="connsiteX2" fmla="*/ 436649 w 4253416"/>
                      <a:gd name="connsiteY2" fmla="*/ 0 h 1219883"/>
                      <a:gd name="connsiteX3" fmla="*/ 765432 w 4253416"/>
                      <a:gd name="connsiteY3" fmla="*/ 0 h 1219883"/>
                      <a:gd name="connsiteX4" fmla="*/ 1053837 w 4253416"/>
                      <a:gd name="connsiteY4" fmla="*/ 0 h 1219883"/>
                      <a:gd name="connsiteX5" fmla="*/ 1382620 w 4253416"/>
                      <a:gd name="connsiteY5" fmla="*/ 0 h 1219883"/>
                      <a:gd name="connsiteX6" fmla="*/ 1711403 w 4253416"/>
                      <a:gd name="connsiteY6" fmla="*/ 0 h 1219883"/>
                      <a:gd name="connsiteX7" fmla="*/ 2080563 w 4253416"/>
                      <a:gd name="connsiteY7" fmla="*/ 0 h 1219883"/>
                      <a:gd name="connsiteX8" fmla="*/ 2449722 w 4253416"/>
                      <a:gd name="connsiteY8" fmla="*/ 0 h 1219883"/>
                      <a:gd name="connsiteX9" fmla="*/ 2616998 w 4253416"/>
                      <a:gd name="connsiteY9" fmla="*/ 0 h 1219883"/>
                      <a:gd name="connsiteX10" fmla="*/ 2865027 w 4253416"/>
                      <a:gd name="connsiteY10" fmla="*/ 0 h 1219883"/>
                      <a:gd name="connsiteX11" fmla="*/ 3072679 w 4253416"/>
                      <a:gd name="connsiteY11" fmla="*/ 0 h 1219883"/>
                      <a:gd name="connsiteX12" fmla="*/ 3441838 w 4253416"/>
                      <a:gd name="connsiteY12" fmla="*/ 0 h 1219883"/>
                      <a:gd name="connsiteX13" fmla="*/ 3810998 w 4253416"/>
                      <a:gd name="connsiteY13" fmla="*/ 0 h 1219883"/>
                      <a:gd name="connsiteX14" fmla="*/ 4145549 w 4253416"/>
                      <a:gd name="connsiteY14" fmla="*/ 0 h 1219883"/>
                      <a:gd name="connsiteX15" fmla="*/ 4253416 w 4253416"/>
                      <a:gd name="connsiteY15" fmla="*/ 203318 h 1219883"/>
                      <a:gd name="connsiteX16" fmla="*/ 4253416 w 4253416"/>
                      <a:gd name="connsiteY16" fmla="*/ 618073 h 1219883"/>
                      <a:gd name="connsiteX17" fmla="*/ 4253416 w 4253416"/>
                      <a:gd name="connsiteY17" fmla="*/ 1016564 h 1219883"/>
                      <a:gd name="connsiteX18" fmla="*/ 4145549 w 4253416"/>
                      <a:gd name="connsiteY18" fmla="*/ 1219883 h 1219883"/>
                      <a:gd name="connsiteX19" fmla="*/ 3857143 w 4253416"/>
                      <a:gd name="connsiteY19" fmla="*/ 1219883 h 1219883"/>
                      <a:gd name="connsiteX20" fmla="*/ 3528360 w 4253416"/>
                      <a:gd name="connsiteY20" fmla="*/ 1219883 h 1219883"/>
                      <a:gd name="connsiteX21" fmla="*/ 3280331 w 4253416"/>
                      <a:gd name="connsiteY21" fmla="*/ 1219883 h 1219883"/>
                      <a:gd name="connsiteX22" fmla="*/ 2951548 w 4253416"/>
                      <a:gd name="connsiteY22" fmla="*/ 1219883 h 1219883"/>
                      <a:gd name="connsiteX23" fmla="*/ 2703519 w 4253416"/>
                      <a:gd name="connsiteY23" fmla="*/ 1219883 h 1219883"/>
                      <a:gd name="connsiteX24" fmla="*/ 2334360 w 4253416"/>
                      <a:gd name="connsiteY24" fmla="*/ 1219883 h 1219883"/>
                      <a:gd name="connsiteX25" fmla="*/ 2045954 w 4253416"/>
                      <a:gd name="connsiteY25" fmla="*/ 1219883 h 1219883"/>
                      <a:gd name="connsiteX26" fmla="*/ 1878679 w 4253416"/>
                      <a:gd name="connsiteY26" fmla="*/ 1219883 h 1219883"/>
                      <a:gd name="connsiteX27" fmla="*/ 1590272 w 4253416"/>
                      <a:gd name="connsiteY27" fmla="*/ 1219883 h 1219883"/>
                      <a:gd name="connsiteX28" fmla="*/ 1221113 w 4253416"/>
                      <a:gd name="connsiteY28" fmla="*/ 1219883 h 1219883"/>
                      <a:gd name="connsiteX29" fmla="*/ 892330 w 4253416"/>
                      <a:gd name="connsiteY29" fmla="*/ 1219883 h 1219883"/>
                      <a:gd name="connsiteX30" fmla="*/ 644301 w 4253416"/>
                      <a:gd name="connsiteY30" fmla="*/ 1219883 h 1219883"/>
                      <a:gd name="connsiteX31" fmla="*/ 107866 w 4253416"/>
                      <a:gd name="connsiteY31" fmla="*/ 1219883 h 1219883"/>
                      <a:gd name="connsiteX32" fmla="*/ 0 w 4253416"/>
                      <a:gd name="connsiteY32" fmla="*/ 1016564 h 1219883"/>
                      <a:gd name="connsiteX33" fmla="*/ 0 w 4253416"/>
                      <a:gd name="connsiteY33" fmla="*/ 634338 h 1219883"/>
                      <a:gd name="connsiteX34" fmla="*/ 0 w 4253416"/>
                      <a:gd name="connsiteY34" fmla="*/ 203318 h 1219883"/>
                      <a:gd name="connsiteX0" fmla="*/ 0 w 4253416"/>
                      <a:gd name="connsiteY0" fmla="*/ 203318 h 1219883"/>
                      <a:gd name="connsiteX1" fmla="*/ 107866 w 4253416"/>
                      <a:gd name="connsiteY1" fmla="*/ 0 h 1219883"/>
                      <a:gd name="connsiteX2" fmla="*/ 355895 w 4253416"/>
                      <a:gd name="connsiteY2" fmla="*/ 0 h 1219883"/>
                      <a:gd name="connsiteX3" fmla="*/ 684678 w 4253416"/>
                      <a:gd name="connsiteY3" fmla="*/ 0 h 1219883"/>
                      <a:gd name="connsiteX4" fmla="*/ 932707 w 4253416"/>
                      <a:gd name="connsiteY4" fmla="*/ 0 h 1219883"/>
                      <a:gd name="connsiteX5" fmla="*/ 1099982 w 4253416"/>
                      <a:gd name="connsiteY5" fmla="*/ 0 h 1219883"/>
                      <a:gd name="connsiteX6" fmla="*/ 1307635 w 4253416"/>
                      <a:gd name="connsiteY6" fmla="*/ 0 h 1219883"/>
                      <a:gd name="connsiteX7" fmla="*/ 1555664 w 4253416"/>
                      <a:gd name="connsiteY7" fmla="*/ 0 h 1219883"/>
                      <a:gd name="connsiteX8" fmla="*/ 1844070 w 4253416"/>
                      <a:gd name="connsiteY8" fmla="*/ 0 h 1219883"/>
                      <a:gd name="connsiteX9" fmla="*/ 2132476 w 4253416"/>
                      <a:gd name="connsiteY9" fmla="*/ 0 h 1219883"/>
                      <a:gd name="connsiteX10" fmla="*/ 2299751 w 4253416"/>
                      <a:gd name="connsiteY10" fmla="*/ 0 h 1219883"/>
                      <a:gd name="connsiteX11" fmla="*/ 2547780 w 4253416"/>
                      <a:gd name="connsiteY11" fmla="*/ 0 h 1219883"/>
                      <a:gd name="connsiteX12" fmla="*/ 2876563 w 4253416"/>
                      <a:gd name="connsiteY12" fmla="*/ 0 h 1219883"/>
                      <a:gd name="connsiteX13" fmla="*/ 3084215 w 4253416"/>
                      <a:gd name="connsiteY13" fmla="*/ 0 h 1219883"/>
                      <a:gd name="connsiteX14" fmla="*/ 3372621 w 4253416"/>
                      <a:gd name="connsiteY14" fmla="*/ 0 h 1219883"/>
                      <a:gd name="connsiteX15" fmla="*/ 3620650 w 4253416"/>
                      <a:gd name="connsiteY15" fmla="*/ 0 h 1219883"/>
                      <a:gd name="connsiteX16" fmla="*/ 4145549 w 4253416"/>
                      <a:gd name="connsiteY16" fmla="*/ 0 h 1219883"/>
                      <a:gd name="connsiteX17" fmla="*/ 4253416 w 4253416"/>
                      <a:gd name="connsiteY17" fmla="*/ 203318 h 1219883"/>
                      <a:gd name="connsiteX18" fmla="*/ 4253416 w 4253416"/>
                      <a:gd name="connsiteY18" fmla="*/ 585544 h 1219883"/>
                      <a:gd name="connsiteX19" fmla="*/ 4253416 w 4253416"/>
                      <a:gd name="connsiteY19" fmla="*/ 1016564 h 1219883"/>
                      <a:gd name="connsiteX20" fmla="*/ 4145549 w 4253416"/>
                      <a:gd name="connsiteY20" fmla="*/ 1219883 h 1219883"/>
                      <a:gd name="connsiteX21" fmla="*/ 3776389 w 4253416"/>
                      <a:gd name="connsiteY21" fmla="*/ 1219883 h 1219883"/>
                      <a:gd name="connsiteX22" fmla="*/ 3447607 w 4253416"/>
                      <a:gd name="connsiteY22" fmla="*/ 1219883 h 1219883"/>
                      <a:gd name="connsiteX23" fmla="*/ 3239954 w 4253416"/>
                      <a:gd name="connsiteY23" fmla="*/ 1219883 h 1219883"/>
                      <a:gd name="connsiteX24" fmla="*/ 2870795 w 4253416"/>
                      <a:gd name="connsiteY24" fmla="*/ 1219883 h 1219883"/>
                      <a:gd name="connsiteX25" fmla="*/ 2622766 w 4253416"/>
                      <a:gd name="connsiteY25" fmla="*/ 1219883 h 1219883"/>
                      <a:gd name="connsiteX26" fmla="*/ 2374736 w 4253416"/>
                      <a:gd name="connsiteY26" fmla="*/ 1219883 h 1219883"/>
                      <a:gd name="connsiteX27" fmla="*/ 2045954 w 4253416"/>
                      <a:gd name="connsiteY27" fmla="*/ 1219883 h 1219883"/>
                      <a:gd name="connsiteX28" fmla="*/ 1757548 w 4253416"/>
                      <a:gd name="connsiteY28" fmla="*/ 1219883 h 1219883"/>
                      <a:gd name="connsiteX29" fmla="*/ 1590272 w 4253416"/>
                      <a:gd name="connsiteY29" fmla="*/ 1219883 h 1219883"/>
                      <a:gd name="connsiteX30" fmla="*/ 1261490 w 4253416"/>
                      <a:gd name="connsiteY30" fmla="*/ 1219883 h 1219883"/>
                      <a:gd name="connsiteX31" fmla="*/ 1013461 w 4253416"/>
                      <a:gd name="connsiteY31" fmla="*/ 1219883 h 1219883"/>
                      <a:gd name="connsiteX32" fmla="*/ 765432 w 4253416"/>
                      <a:gd name="connsiteY32" fmla="*/ 1219883 h 1219883"/>
                      <a:gd name="connsiteX33" fmla="*/ 396272 w 4253416"/>
                      <a:gd name="connsiteY33" fmla="*/ 1219883 h 1219883"/>
                      <a:gd name="connsiteX34" fmla="*/ 107866 w 4253416"/>
                      <a:gd name="connsiteY34" fmla="*/ 1219883 h 1219883"/>
                      <a:gd name="connsiteX35" fmla="*/ 0 w 4253416"/>
                      <a:gd name="connsiteY35" fmla="*/ 1016564 h 1219883"/>
                      <a:gd name="connsiteX36" fmla="*/ 0 w 4253416"/>
                      <a:gd name="connsiteY36" fmla="*/ 593676 h 1219883"/>
                      <a:gd name="connsiteX37" fmla="*/ 0 w 4253416"/>
                      <a:gd name="connsiteY37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4253416" h="1219883" fill="none" extrusionOk="0">
                        <a:moveTo>
                          <a:pt x="0" y="203318"/>
                        </a:moveTo>
                        <a:cubicBezTo>
                          <a:pt x="-960" y="84988"/>
                          <a:pt x="53094" y="-1304"/>
                          <a:pt x="107866" y="0"/>
                        </a:cubicBezTo>
                        <a:cubicBezTo>
                          <a:pt x="217892" y="-6404"/>
                          <a:pt x="301025" y="-22948"/>
                          <a:pt x="436649" y="0"/>
                        </a:cubicBezTo>
                        <a:cubicBezTo>
                          <a:pt x="579369" y="35016"/>
                          <a:pt x="637431" y="26248"/>
                          <a:pt x="765432" y="0"/>
                        </a:cubicBezTo>
                        <a:cubicBezTo>
                          <a:pt x="888364" y="-8555"/>
                          <a:pt x="991984" y="5926"/>
                          <a:pt x="1053837" y="0"/>
                        </a:cubicBezTo>
                        <a:cubicBezTo>
                          <a:pt x="1150917" y="6986"/>
                          <a:pt x="1266736" y="-22196"/>
                          <a:pt x="1382620" y="0"/>
                        </a:cubicBezTo>
                        <a:cubicBezTo>
                          <a:pt x="1490764" y="-14106"/>
                          <a:pt x="1539336" y="-4915"/>
                          <a:pt x="1711403" y="0"/>
                        </a:cubicBezTo>
                        <a:cubicBezTo>
                          <a:pt x="1868076" y="14152"/>
                          <a:pt x="1898356" y="18976"/>
                          <a:pt x="2080563" y="0"/>
                        </a:cubicBezTo>
                        <a:cubicBezTo>
                          <a:pt x="2270823" y="-11573"/>
                          <a:pt x="2322138" y="-31837"/>
                          <a:pt x="2449722" y="0"/>
                        </a:cubicBezTo>
                        <a:cubicBezTo>
                          <a:pt x="2565862" y="26436"/>
                          <a:pt x="2538015" y="-6263"/>
                          <a:pt x="2616998" y="0"/>
                        </a:cubicBezTo>
                        <a:cubicBezTo>
                          <a:pt x="2684621" y="11698"/>
                          <a:pt x="2778734" y="-13835"/>
                          <a:pt x="2865027" y="0"/>
                        </a:cubicBezTo>
                        <a:cubicBezTo>
                          <a:pt x="2948158" y="3524"/>
                          <a:pt x="2976847" y="-12892"/>
                          <a:pt x="3072679" y="0"/>
                        </a:cubicBezTo>
                        <a:cubicBezTo>
                          <a:pt x="3158666" y="22956"/>
                          <a:pt x="3368925" y="-9787"/>
                          <a:pt x="3441838" y="0"/>
                        </a:cubicBezTo>
                        <a:cubicBezTo>
                          <a:pt x="3520509" y="-25746"/>
                          <a:pt x="3701683" y="6695"/>
                          <a:pt x="3810998" y="0"/>
                        </a:cubicBezTo>
                        <a:cubicBezTo>
                          <a:pt x="3920783" y="-31297"/>
                          <a:pt x="3972938" y="14799"/>
                          <a:pt x="4145549" y="0"/>
                        </a:cubicBezTo>
                        <a:cubicBezTo>
                          <a:pt x="4184346" y="3050"/>
                          <a:pt x="4234749" y="82128"/>
                          <a:pt x="4253416" y="203318"/>
                        </a:cubicBezTo>
                        <a:cubicBezTo>
                          <a:pt x="4268676" y="343745"/>
                          <a:pt x="4255446" y="414453"/>
                          <a:pt x="4253416" y="618073"/>
                        </a:cubicBezTo>
                        <a:cubicBezTo>
                          <a:pt x="4263877" y="832379"/>
                          <a:pt x="4257837" y="910473"/>
                          <a:pt x="4253416" y="1016564"/>
                        </a:cubicBezTo>
                        <a:cubicBezTo>
                          <a:pt x="4241140" y="1156295"/>
                          <a:pt x="4208896" y="1194798"/>
                          <a:pt x="4145549" y="1219883"/>
                        </a:cubicBezTo>
                        <a:cubicBezTo>
                          <a:pt x="4096154" y="1236973"/>
                          <a:pt x="3985992" y="1213158"/>
                          <a:pt x="3857143" y="1219883"/>
                        </a:cubicBezTo>
                        <a:cubicBezTo>
                          <a:pt x="3716927" y="1214881"/>
                          <a:pt x="3612714" y="1211419"/>
                          <a:pt x="3528360" y="1219883"/>
                        </a:cubicBezTo>
                        <a:cubicBezTo>
                          <a:pt x="3436678" y="1242558"/>
                          <a:pt x="3395174" y="1236493"/>
                          <a:pt x="3280331" y="1219883"/>
                        </a:cubicBezTo>
                        <a:cubicBezTo>
                          <a:pt x="3151803" y="1189013"/>
                          <a:pt x="3026311" y="1221929"/>
                          <a:pt x="2951548" y="1219883"/>
                        </a:cubicBezTo>
                        <a:cubicBezTo>
                          <a:pt x="2867098" y="1208960"/>
                          <a:pt x="2780699" y="1237672"/>
                          <a:pt x="2703519" y="1219883"/>
                        </a:cubicBezTo>
                        <a:cubicBezTo>
                          <a:pt x="2633071" y="1203791"/>
                          <a:pt x="2453753" y="1242730"/>
                          <a:pt x="2334360" y="1219883"/>
                        </a:cubicBezTo>
                        <a:cubicBezTo>
                          <a:pt x="2220138" y="1194397"/>
                          <a:pt x="2176720" y="1227266"/>
                          <a:pt x="2045954" y="1219883"/>
                        </a:cubicBezTo>
                        <a:cubicBezTo>
                          <a:pt x="1921652" y="1204327"/>
                          <a:pt x="1926854" y="1224900"/>
                          <a:pt x="1878679" y="1219883"/>
                        </a:cubicBezTo>
                        <a:cubicBezTo>
                          <a:pt x="1834104" y="1207345"/>
                          <a:pt x="1704312" y="1240408"/>
                          <a:pt x="1590272" y="1219883"/>
                        </a:cubicBezTo>
                        <a:cubicBezTo>
                          <a:pt x="1463472" y="1213178"/>
                          <a:pt x="1370328" y="1208499"/>
                          <a:pt x="1221113" y="1219883"/>
                        </a:cubicBezTo>
                        <a:cubicBezTo>
                          <a:pt x="1068156" y="1212789"/>
                          <a:pt x="957827" y="1239920"/>
                          <a:pt x="892330" y="1219883"/>
                        </a:cubicBezTo>
                        <a:cubicBezTo>
                          <a:pt x="824906" y="1223329"/>
                          <a:pt x="755090" y="1191718"/>
                          <a:pt x="644301" y="1219883"/>
                        </a:cubicBezTo>
                        <a:cubicBezTo>
                          <a:pt x="523028" y="1230724"/>
                          <a:pt x="287640" y="1152349"/>
                          <a:pt x="107866" y="1219883"/>
                        </a:cubicBezTo>
                        <a:cubicBezTo>
                          <a:pt x="27595" y="1207444"/>
                          <a:pt x="-8499" y="1120655"/>
                          <a:pt x="0" y="1016564"/>
                        </a:cubicBezTo>
                        <a:cubicBezTo>
                          <a:pt x="-1105" y="841636"/>
                          <a:pt x="-9469" y="806822"/>
                          <a:pt x="0" y="634338"/>
                        </a:cubicBezTo>
                        <a:cubicBezTo>
                          <a:pt x="-4479" y="458884"/>
                          <a:pt x="12126" y="378046"/>
                          <a:pt x="0" y="203318"/>
                        </a:cubicBezTo>
                        <a:close/>
                      </a:path>
                      <a:path w="4253416" h="1219883" stroke="0" extrusionOk="0">
                        <a:moveTo>
                          <a:pt x="0" y="203318"/>
                        </a:moveTo>
                        <a:cubicBezTo>
                          <a:pt x="2480" y="69170"/>
                          <a:pt x="30106" y="-562"/>
                          <a:pt x="107866" y="0"/>
                        </a:cubicBezTo>
                        <a:cubicBezTo>
                          <a:pt x="209092" y="17080"/>
                          <a:pt x="273252" y="-20618"/>
                          <a:pt x="355895" y="0"/>
                        </a:cubicBezTo>
                        <a:cubicBezTo>
                          <a:pt x="445179" y="3648"/>
                          <a:pt x="520508" y="-11811"/>
                          <a:pt x="684678" y="0"/>
                        </a:cubicBezTo>
                        <a:cubicBezTo>
                          <a:pt x="828324" y="-2514"/>
                          <a:pt x="867154" y="28745"/>
                          <a:pt x="932707" y="0"/>
                        </a:cubicBezTo>
                        <a:cubicBezTo>
                          <a:pt x="993298" y="-17728"/>
                          <a:pt x="1024800" y="-2108"/>
                          <a:pt x="1099982" y="0"/>
                        </a:cubicBezTo>
                        <a:cubicBezTo>
                          <a:pt x="1175608" y="1686"/>
                          <a:pt x="1246143" y="-22222"/>
                          <a:pt x="1307635" y="0"/>
                        </a:cubicBezTo>
                        <a:cubicBezTo>
                          <a:pt x="1380415" y="28564"/>
                          <a:pt x="1433401" y="22197"/>
                          <a:pt x="1555664" y="0"/>
                        </a:cubicBezTo>
                        <a:cubicBezTo>
                          <a:pt x="1674173" y="-18976"/>
                          <a:pt x="1719413" y="-12913"/>
                          <a:pt x="1844070" y="0"/>
                        </a:cubicBezTo>
                        <a:cubicBezTo>
                          <a:pt x="1957796" y="18563"/>
                          <a:pt x="2016130" y="-9981"/>
                          <a:pt x="2132476" y="0"/>
                        </a:cubicBezTo>
                        <a:cubicBezTo>
                          <a:pt x="2255038" y="24561"/>
                          <a:pt x="2217272" y="5116"/>
                          <a:pt x="2299751" y="0"/>
                        </a:cubicBezTo>
                        <a:cubicBezTo>
                          <a:pt x="2363921" y="369"/>
                          <a:pt x="2494350" y="-12140"/>
                          <a:pt x="2547780" y="0"/>
                        </a:cubicBezTo>
                        <a:cubicBezTo>
                          <a:pt x="2588194" y="15920"/>
                          <a:pt x="2778633" y="-29700"/>
                          <a:pt x="2876563" y="0"/>
                        </a:cubicBezTo>
                        <a:cubicBezTo>
                          <a:pt x="2990180" y="27243"/>
                          <a:pt x="3000311" y="20197"/>
                          <a:pt x="3084215" y="0"/>
                        </a:cubicBezTo>
                        <a:cubicBezTo>
                          <a:pt x="3176129" y="-10967"/>
                          <a:pt x="3316535" y="1147"/>
                          <a:pt x="3372621" y="0"/>
                        </a:cubicBezTo>
                        <a:cubicBezTo>
                          <a:pt x="3443420" y="-13863"/>
                          <a:pt x="3510070" y="-982"/>
                          <a:pt x="3620650" y="0"/>
                        </a:cubicBezTo>
                        <a:cubicBezTo>
                          <a:pt x="3735821" y="24392"/>
                          <a:pt x="3892705" y="-3803"/>
                          <a:pt x="4145549" y="0"/>
                        </a:cubicBezTo>
                        <a:cubicBezTo>
                          <a:pt x="4227140" y="-14198"/>
                          <a:pt x="4256895" y="50244"/>
                          <a:pt x="4253416" y="203318"/>
                        </a:cubicBezTo>
                        <a:cubicBezTo>
                          <a:pt x="4246628" y="345437"/>
                          <a:pt x="4258780" y="445368"/>
                          <a:pt x="4253416" y="585544"/>
                        </a:cubicBezTo>
                        <a:cubicBezTo>
                          <a:pt x="4254533" y="694540"/>
                          <a:pt x="4241190" y="833096"/>
                          <a:pt x="4253416" y="1016564"/>
                        </a:cubicBezTo>
                        <a:cubicBezTo>
                          <a:pt x="4244919" y="1120848"/>
                          <a:pt x="4202044" y="1241068"/>
                          <a:pt x="4145549" y="1219883"/>
                        </a:cubicBezTo>
                        <a:cubicBezTo>
                          <a:pt x="4084179" y="1225432"/>
                          <a:pt x="3885223" y="1199543"/>
                          <a:pt x="3776389" y="1219883"/>
                        </a:cubicBezTo>
                        <a:cubicBezTo>
                          <a:pt x="3651673" y="1227908"/>
                          <a:pt x="3506373" y="1204823"/>
                          <a:pt x="3447607" y="1219883"/>
                        </a:cubicBezTo>
                        <a:cubicBezTo>
                          <a:pt x="3370981" y="1239476"/>
                          <a:pt x="3288374" y="1227992"/>
                          <a:pt x="3239954" y="1219883"/>
                        </a:cubicBezTo>
                        <a:cubicBezTo>
                          <a:pt x="3174423" y="1214736"/>
                          <a:pt x="2956279" y="1200153"/>
                          <a:pt x="2870795" y="1219883"/>
                        </a:cubicBezTo>
                        <a:cubicBezTo>
                          <a:pt x="2772076" y="1243217"/>
                          <a:pt x="2674311" y="1230348"/>
                          <a:pt x="2622766" y="1219883"/>
                        </a:cubicBezTo>
                        <a:cubicBezTo>
                          <a:pt x="2567904" y="1207584"/>
                          <a:pt x="2447561" y="1220210"/>
                          <a:pt x="2374736" y="1219883"/>
                        </a:cubicBezTo>
                        <a:cubicBezTo>
                          <a:pt x="2293176" y="1246701"/>
                          <a:pt x="2170230" y="1237299"/>
                          <a:pt x="2045954" y="1219883"/>
                        </a:cubicBezTo>
                        <a:cubicBezTo>
                          <a:pt x="1936557" y="1203313"/>
                          <a:pt x="1885636" y="1232986"/>
                          <a:pt x="1757548" y="1219883"/>
                        </a:cubicBezTo>
                        <a:cubicBezTo>
                          <a:pt x="1625933" y="1211604"/>
                          <a:pt x="1668279" y="1217182"/>
                          <a:pt x="1590272" y="1219883"/>
                        </a:cubicBezTo>
                        <a:cubicBezTo>
                          <a:pt x="1507486" y="1208923"/>
                          <a:pt x="1438882" y="1241510"/>
                          <a:pt x="1261490" y="1219883"/>
                        </a:cubicBezTo>
                        <a:cubicBezTo>
                          <a:pt x="1102236" y="1197593"/>
                          <a:pt x="1098394" y="1234924"/>
                          <a:pt x="1013461" y="1219883"/>
                        </a:cubicBezTo>
                        <a:cubicBezTo>
                          <a:pt x="928963" y="1194711"/>
                          <a:pt x="859123" y="1204988"/>
                          <a:pt x="765432" y="1219883"/>
                        </a:cubicBezTo>
                        <a:cubicBezTo>
                          <a:pt x="675330" y="1235622"/>
                          <a:pt x="528787" y="1236255"/>
                          <a:pt x="396272" y="1219883"/>
                        </a:cubicBezTo>
                        <a:cubicBezTo>
                          <a:pt x="256150" y="1185635"/>
                          <a:pt x="199886" y="1192562"/>
                          <a:pt x="107866" y="1219883"/>
                        </a:cubicBezTo>
                        <a:cubicBezTo>
                          <a:pt x="42037" y="1182715"/>
                          <a:pt x="20915" y="1132715"/>
                          <a:pt x="0" y="1016564"/>
                        </a:cubicBezTo>
                        <a:cubicBezTo>
                          <a:pt x="-31775" y="917807"/>
                          <a:pt x="-725" y="738368"/>
                          <a:pt x="0" y="593676"/>
                        </a:cubicBezTo>
                        <a:cubicBezTo>
                          <a:pt x="19015" y="463427"/>
                          <a:pt x="-18419" y="350431"/>
                          <a:pt x="0" y="203318"/>
                        </a:cubicBezTo>
                        <a:close/>
                      </a:path>
                      <a:path w="4253416" h="1219883" fill="none" stroke="0" extrusionOk="0">
                        <a:moveTo>
                          <a:pt x="0" y="203318"/>
                        </a:moveTo>
                        <a:cubicBezTo>
                          <a:pt x="10145" y="75860"/>
                          <a:pt x="47866" y="2133"/>
                          <a:pt x="107866" y="0"/>
                        </a:cubicBezTo>
                        <a:cubicBezTo>
                          <a:pt x="231906" y="-4482"/>
                          <a:pt x="303429" y="-35050"/>
                          <a:pt x="436649" y="0"/>
                        </a:cubicBezTo>
                        <a:cubicBezTo>
                          <a:pt x="574406" y="24879"/>
                          <a:pt x="629840" y="19980"/>
                          <a:pt x="765432" y="0"/>
                        </a:cubicBezTo>
                        <a:cubicBezTo>
                          <a:pt x="892684" y="-12022"/>
                          <a:pt x="987205" y="1575"/>
                          <a:pt x="1053837" y="0"/>
                        </a:cubicBezTo>
                        <a:cubicBezTo>
                          <a:pt x="1133723" y="2408"/>
                          <a:pt x="1261849" y="22384"/>
                          <a:pt x="1382620" y="0"/>
                        </a:cubicBezTo>
                        <a:cubicBezTo>
                          <a:pt x="1509709" y="-11812"/>
                          <a:pt x="1553043" y="-13398"/>
                          <a:pt x="1711403" y="0"/>
                        </a:cubicBezTo>
                        <a:cubicBezTo>
                          <a:pt x="1874913" y="6878"/>
                          <a:pt x="1897193" y="25326"/>
                          <a:pt x="2080563" y="0"/>
                        </a:cubicBezTo>
                        <a:cubicBezTo>
                          <a:pt x="2265627" y="-14089"/>
                          <a:pt x="2327611" y="-23729"/>
                          <a:pt x="2449722" y="0"/>
                        </a:cubicBezTo>
                        <a:cubicBezTo>
                          <a:pt x="2555679" y="30301"/>
                          <a:pt x="2541349" y="-12538"/>
                          <a:pt x="2616998" y="0"/>
                        </a:cubicBezTo>
                        <a:cubicBezTo>
                          <a:pt x="2688800" y="27281"/>
                          <a:pt x="2794548" y="5003"/>
                          <a:pt x="2865027" y="0"/>
                        </a:cubicBezTo>
                        <a:cubicBezTo>
                          <a:pt x="2945459" y="4409"/>
                          <a:pt x="2984016" y="-6276"/>
                          <a:pt x="3072679" y="0"/>
                        </a:cubicBezTo>
                        <a:cubicBezTo>
                          <a:pt x="3163673" y="8934"/>
                          <a:pt x="3376866" y="992"/>
                          <a:pt x="3441838" y="0"/>
                        </a:cubicBezTo>
                        <a:cubicBezTo>
                          <a:pt x="3521286" y="18692"/>
                          <a:pt x="3688626" y="7097"/>
                          <a:pt x="3810998" y="0"/>
                        </a:cubicBezTo>
                        <a:cubicBezTo>
                          <a:pt x="3930414" y="-4354"/>
                          <a:pt x="3990100" y="31070"/>
                          <a:pt x="4145549" y="0"/>
                        </a:cubicBezTo>
                        <a:cubicBezTo>
                          <a:pt x="4193379" y="-17287"/>
                          <a:pt x="4251774" y="75127"/>
                          <a:pt x="4253416" y="203318"/>
                        </a:cubicBezTo>
                        <a:cubicBezTo>
                          <a:pt x="4258960" y="335799"/>
                          <a:pt x="4240432" y="422370"/>
                          <a:pt x="4253416" y="618073"/>
                        </a:cubicBezTo>
                        <a:cubicBezTo>
                          <a:pt x="4264730" y="797333"/>
                          <a:pt x="4243561" y="907798"/>
                          <a:pt x="4253416" y="1016564"/>
                        </a:cubicBezTo>
                        <a:cubicBezTo>
                          <a:pt x="4256674" y="1139058"/>
                          <a:pt x="4201759" y="1204413"/>
                          <a:pt x="4145549" y="1219883"/>
                        </a:cubicBezTo>
                        <a:cubicBezTo>
                          <a:pt x="4090945" y="1229702"/>
                          <a:pt x="4012001" y="1197752"/>
                          <a:pt x="3857143" y="1219883"/>
                        </a:cubicBezTo>
                        <a:cubicBezTo>
                          <a:pt x="3735999" y="1247553"/>
                          <a:pt x="3629737" y="1215038"/>
                          <a:pt x="3528360" y="1219883"/>
                        </a:cubicBezTo>
                        <a:cubicBezTo>
                          <a:pt x="3435765" y="1236245"/>
                          <a:pt x="3389146" y="1237012"/>
                          <a:pt x="3280331" y="1219883"/>
                        </a:cubicBezTo>
                        <a:cubicBezTo>
                          <a:pt x="3158299" y="1209416"/>
                          <a:pt x="3037622" y="1228786"/>
                          <a:pt x="2951548" y="1219883"/>
                        </a:cubicBezTo>
                        <a:cubicBezTo>
                          <a:pt x="2882458" y="1218790"/>
                          <a:pt x="2770384" y="1229053"/>
                          <a:pt x="2703519" y="1219883"/>
                        </a:cubicBezTo>
                        <a:cubicBezTo>
                          <a:pt x="2640788" y="1202722"/>
                          <a:pt x="2447208" y="1265689"/>
                          <a:pt x="2334360" y="1219883"/>
                        </a:cubicBezTo>
                        <a:cubicBezTo>
                          <a:pt x="2214764" y="1192240"/>
                          <a:pt x="2169257" y="1228847"/>
                          <a:pt x="2045954" y="1219883"/>
                        </a:cubicBezTo>
                        <a:cubicBezTo>
                          <a:pt x="1928820" y="1205639"/>
                          <a:pt x="1931800" y="1228988"/>
                          <a:pt x="1878679" y="1219883"/>
                        </a:cubicBezTo>
                        <a:cubicBezTo>
                          <a:pt x="1828431" y="1207545"/>
                          <a:pt x="1728148" y="1227967"/>
                          <a:pt x="1590272" y="1219883"/>
                        </a:cubicBezTo>
                        <a:cubicBezTo>
                          <a:pt x="1463548" y="1203256"/>
                          <a:pt x="1357849" y="1195264"/>
                          <a:pt x="1221113" y="1219883"/>
                        </a:cubicBezTo>
                        <a:cubicBezTo>
                          <a:pt x="1076952" y="1226477"/>
                          <a:pt x="954088" y="1225015"/>
                          <a:pt x="892330" y="1219883"/>
                        </a:cubicBezTo>
                        <a:cubicBezTo>
                          <a:pt x="817693" y="1212974"/>
                          <a:pt x="765927" y="1204855"/>
                          <a:pt x="644301" y="1219883"/>
                        </a:cubicBezTo>
                        <a:cubicBezTo>
                          <a:pt x="559943" y="1263079"/>
                          <a:pt x="306051" y="1161580"/>
                          <a:pt x="107866" y="1219883"/>
                        </a:cubicBezTo>
                        <a:cubicBezTo>
                          <a:pt x="50218" y="1221178"/>
                          <a:pt x="6781" y="1125754"/>
                          <a:pt x="0" y="1016564"/>
                        </a:cubicBezTo>
                        <a:cubicBezTo>
                          <a:pt x="-2307" y="834389"/>
                          <a:pt x="-8558" y="808511"/>
                          <a:pt x="0" y="634338"/>
                        </a:cubicBezTo>
                        <a:cubicBezTo>
                          <a:pt x="-1578" y="480586"/>
                          <a:pt x="13456" y="379034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99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99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9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ngập mặn</a:t>
            </a:r>
            <a:endParaRPr lang="en-US" sz="399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070DB2DA-40EC-DFC0-4D04-B2D5ECBEDF1A}"/>
              </a:ext>
            </a:extLst>
          </p:cNvPr>
          <p:cNvSpPr/>
          <p:nvPr/>
        </p:nvSpPr>
        <p:spPr>
          <a:xfrm>
            <a:off x="1407561" y="3667028"/>
            <a:ext cx="9570100" cy="1219883"/>
          </a:xfrm>
          <a:custGeom>
            <a:avLst/>
            <a:gdLst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891603 w 9570100"/>
              <a:gd name="connsiteY2" fmla="*/ 0 h 1219883"/>
              <a:gd name="connsiteX3" fmla="*/ 1358816 w 9570100"/>
              <a:gd name="connsiteY3" fmla="*/ 0 h 1219883"/>
              <a:gd name="connsiteX4" fmla="*/ 2098571 w 9570100"/>
              <a:gd name="connsiteY4" fmla="*/ 0 h 1219883"/>
              <a:gd name="connsiteX5" fmla="*/ 2656631 w 9570100"/>
              <a:gd name="connsiteY5" fmla="*/ 0 h 1219883"/>
              <a:gd name="connsiteX6" fmla="*/ 3123846 w 9570100"/>
              <a:gd name="connsiteY6" fmla="*/ 0 h 1219883"/>
              <a:gd name="connsiteX7" fmla="*/ 3863599 w 9570100"/>
              <a:gd name="connsiteY7" fmla="*/ 0 h 1219883"/>
              <a:gd name="connsiteX8" fmla="*/ 4512508 w 9570100"/>
              <a:gd name="connsiteY8" fmla="*/ 0 h 1219883"/>
              <a:gd name="connsiteX9" fmla="*/ 4979721 w 9570100"/>
              <a:gd name="connsiteY9" fmla="*/ 0 h 1219883"/>
              <a:gd name="connsiteX10" fmla="*/ 5356086 w 9570100"/>
              <a:gd name="connsiteY10" fmla="*/ 0 h 1219883"/>
              <a:gd name="connsiteX11" fmla="*/ 6186689 w 9570100"/>
              <a:gd name="connsiteY11" fmla="*/ 0 h 1219883"/>
              <a:gd name="connsiteX12" fmla="*/ 6926444 w 9570100"/>
              <a:gd name="connsiteY12" fmla="*/ 0 h 1219883"/>
              <a:gd name="connsiteX13" fmla="*/ 7393656 w 9570100"/>
              <a:gd name="connsiteY13" fmla="*/ 0 h 1219883"/>
              <a:gd name="connsiteX14" fmla="*/ 7860869 w 9570100"/>
              <a:gd name="connsiteY14" fmla="*/ 0 h 1219883"/>
              <a:gd name="connsiteX15" fmla="*/ 8237237 w 9570100"/>
              <a:gd name="connsiteY15" fmla="*/ 0 h 1219883"/>
              <a:gd name="connsiteX16" fmla="*/ 9327401 w 9570100"/>
              <a:gd name="connsiteY16" fmla="*/ 0 h 1219883"/>
              <a:gd name="connsiteX17" fmla="*/ 9570100 w 9570100"/>
              <a:gd name="connsiteY17" fmla="*/ 203318 h 1219883"/>
              <a:gd name="connsiteX18" fmla="*/ 9570100 w 9570100"/>
              <a:gd name="connsiteY18" fmla="*/ 609941 h 1219883"/>
              <a:gd name="connsiteX19" fmla="*/ 9570100 w 9570100"/>
              <a:gd name="connsiteY19" fmla="*/ 1016564 h 1219883"/>
              <a:gd name="connsiteX20" fmla="*/ 9327401 w 9570100"/>
              <a:gd name="connsiteY20" fmla="*/ 1219883 h 1219883"/>
              <a:gd name="connsiteX21" fmla="*/ 8678493 w 9570100"/>
              <a:gd name="connsiteY21" fmla="*/ 1219883 h 1219883"/>
              <a:gd name="connsiteX22" fmla="*/ 7938739 w 9570100"/>
              <a:gd name="connsiteY22" fmla="*/ 1219883 h 1219883"/>
              <a:gd name="connsiteX23" fmla="*/ 7471526 w 9570100"/>
              <a:gd name="connsiteY23" fmla="*/ 1219883 h 1219883"/>
              <a:gd name="connsiteX24" fmla="*/ 6913466 w 9570100"/>
              <a:gd name="connsiteY24" fmla="*/ 1219883 h 1219883"/>
              <a:gd name="connsiteX25" fmla="*/ 6537098 w 9570100"/>
              <a:gd name="connsiteY25" fmla="*/ 1219883 h 1219883"/>
              <a:gd name="connsiteX26" fmla="*/ 5706498 w 9570100"/>
              <a:gd name="connsiteY26" fmla="*/ 1219883 h 1219883"/>
              <a:gd name="connsiteX27" fmla="*/ 5330131 w 9570100"/>
              <a:gd name="connsiteY27" fmla="*/ 1219883 h 1219883"/>
              <a:gd name="connsiteX28" fmla="*/ 4862918 w 9570100"/>
              <a:gd name="connsiteY28" fmla="*/ 1219883 h 1219883"/>
              <a:gd name="connsiteX29" fmla="*/ 4304858 w 9570100"/>
              <a:gd name="connsiteY29" fmla="*/ 1219883 h 1219883"/>
              <a:gd name="connsiteX30" fmla="*/ 3474255 w 9570100"/>
              <a:gd name="connsiteY30" fmla="*/ 1219883 h 1219883"/>
              <a:gd name="connsiteX31" fmla="*/ 2825348 w 9570100"/>
              <a:gd name="connsiteY31" fmla="*/ 1219883 h 1219883"/>
              <a:gd name="connsiteX32" fmla="*/ 2358135 w 9570100"/>
              <a:gd name="connsiteY32" fmla="*/ 1219883 h 1219883"/>
              <a:gd name="connsiteX33" fmla="*/ 1618380 w 9570100"/>
              <a:gd name="connsiteY33" fmla="*/ 1219883 h 1219883"/>
              <a:gd name="connsiteX34" fmla="*/ 1060318 w 9570100"/>
              <a:gd name="connsiteY34" fmla="*/ 1219883 h 1219883"/>
              <a:gd name="connsiteX35" fmla="*/ 242696 w 9570100"/>
              <a:gd name="connsiteY35" fmla="*/ 1219883 h 1219883"/>
              <a:gd name="connsiteX36" fmla="*/ 0 w 9570100"/>
              <a:gd name="connsiteY36" fmla="*/ 1016564 h 1219883"/>
              <a:gd name="connsiteX37" fmla="*/ 0 w 9570100"/>
              <a:gd name="connsiteY37" fmla="*/ 618073 h 1219883"/>
              <a:gd name="connsiteX38" fmla="*/ 0 w 9570100"/>
              <a:gd name="connsiteY38" fmla="*/ 203318 h 1219883"/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1073298 w 9570100"/>
              <a:gd name="connsiteY2" fmla="*/ 0 h 1219883"/>
              <a:gd name="connsiteX3" fmla="*/ 1540511 w 9570100"/>
              <a:gd name="connsiteY3" fmla="*/ 0 h 1219883"/>
              <a:gd name="connsiteX4" fmla="*/ 1916876 w 9570100"/>
              <a:gd name="connsiteY4" fmla="*/ 0 h 1219883"/>
              <a:gd name="connsiteX5" fmla="*/ 2747478 w 9570100"/>
              <a:gd name="connsiteY5" fmla="*/ 0 h 1219883"/>
              <a:gd name="connsiteX6" fmla="*/ 3123846 w 9570100"/>
              <a:gd name="connsiteY6" fmla="*/ 0 h 1219883"/>
              <a:gd name="connsiteX7" fmla="*/ 3500211 w 9570100"/>
              <a:gd name="connsiteY7" fmla="*/ 0 h 1219883"/>
              <a:gd name="connsiteX8" fmla="*/ 4058271 w 9570100"/>
              <a:gd name="connsiteY8" fmla="*/ 0 h 1219883"/>
              <a:gd name="connsiteX9" fmla="*/ 4434639 w 9570100"/>
              <a:gd name="connsiteY9" fmla="*/ 0 h 1219883"/>
              <a:gd name="connsiteX10" fmla="*/ 4992699 w 9570100"/>
              <a:gd name="connsiteY10" fmla="*/ 0 h 1219883"/>
              <a:gd name="connsiteX11" fmla="*/ 5732454 w 9570100"/>
              <a:gd name="connsiteY11" fmla="*/ 0 h 1219883"/>
              <a:gd name="connsiteX12" fmla="*/ 6199667 w 9570100"/>
              <a:gd name="connsiteY12" fmla="*/ 0 h 1219883"/>
              <a:gd name="connsiteX13" fmla="*/ 6576032 w 9570100"/>
              <a:gd name="connsiteY13" fmla="*/ 0 h 1219883"/>
              <a:gd name="connsiteX14" fmla="*/ 7315787 w 9570100"/>
              <a:gd name="connsiteY14" fmla="*/ 0 h 1219883"/>
              <a:gd name="connsiteX15" fmla="*/ 7692154 w 9570100"/>
              <a:gd name="connsiteY15" fmla="*/ 0 h 1219883"/>
              <a:gd name="connsiteX16" fmla="*/ 8068520 w 9570100"/>
              <a:gd name="connsiteY16" fmla="*/ 0 h 1219883"/>
              <a:gd name="connsiteX17" fmla="*/ 8535735 w 9570100"/>
              <a:gd name="connsiteY17" fmla="*/ 0 h 1219883"/>
              <a:gd name="connsiteX18" fmla="*/ 9327401 w 9570100"/>
              <a:gd name="connsiteY18" fmla="*/ 0 h 1219883"/>
              <a:gd name="connsiteX19" fmla="*/ 9570100 w 9570100"/>
              <a:gd name="connsiteY19" fmla="*/ 203318 h 1219883"/>
              <a:gd name="connsiteX20" fmla="*/ 9570100 w 9570100"/>
              <a:gd name="connsiteY20" fmla="*/ 585544 h 1219883"/>
              <a:gd name="connsiteX21" fmla="*/ 9570100 w 9570100"/>
              <a:gd name="connsiteY21" fmla="*/ 1016564 h 1219883"/>
              <a:gd name="connsiteX22" fmla="*/ 9327401 w 9570100"/>
              <a:gd name="connsiteY22" fmla="*/ 1219883 h 1219883"/>
              <a:gd name="connsiteX23" fmla="*/ 8496799 w 9570100"/>
              <a:gd name="connsiteY23" fmla="*/ 1219883 h 1219883"/>
              <a:gd name="connsiteX24" fmla="*/ 8029586 w 9570100"/>
              <a:gd name="connsiteY24" fmla="*/ 1219883 h 1219883"/>
              <a:gd name="connsiteX25" fmla="*/ 7653221 w 9570100"/>
              <a:gd name="connsiteY25" fmla="*/ 1219883 h 1219883"/>
              <a:gd name="connsiteX26" fmla="*/ 7186006 w 9570100"/>
              <a:gd name="connsiteY26" fmla="*/ 1219883 h 1219883"/>
              <a:gd name="connsiteX27" fmla="*/ 6809640 w 9570100"/>
              <a:gd name="connsiteY27" fmla="*/ 1219883 h 1219883"/>
              <a:gd name="connsiteX28" fmla="*/ 6069886 w 9570100"/>
              <a:gd name="connsiteY28" fmla="*/ 1219883 h 1219883"/>
              <a:gd name="connsiteX29" fmla="*/ 5420978 w 9570100"/>
              <a:gd name="connsiteY29" fmla="*/ 1219883 h 1219883"/>
              <a:gd name="connsiteX30" fmla="*/ 4862918 w 9570100"/>
              <a:gd name="connsiteY30" fmla="*/ 1219883 h 1219883"/>
              <a:gd name="connsiteX31" fmla="*/ 4486550 w 9570100"/>
              <a:gd name="connsiteY31" fmla="*/ 1219883 h 1219883"/>
              <a:gd name="connsiteX32" fmla="*/ 3928490 w 9570100"/>
              <a:gd name="connsiteY32" fmla="*/ 1219883 h 1219883"/>
              <a:gd name="connsiteX33" fmla="*/ 3188735 w 9570100"/>
              <a:gd name="connsiteY33" fmla="*/ 1219883 h 1219883"/>
              <a:gd name="connsiteX34" fmla="*/ 2539828 w 9570100"/>
              <a:gd name="connsiteY34" fmla="*/ 1219883 h 1219883"/>
              <a:gd name="connsiteX35" fmla="*/ 2072615 w 9570100"/>
              <a:gd name="connsiteY35" fmla="*/ 1219883 h 1219883"/>
              <a:gd name="connsiteX36" fmla="*/ 1696248 w 9570100"/>
              <a:gd name="connsiteY36" fmla="*/ 1219883 h 1219883"/>
              <a:gd name="connsiteX37" fmla="*/ 956493 w 9570100"/>
              <a:gd name="connsiteY37" fmla="*/ 1219883 h 1219883"/>
              <a:gd name="connsiteX38" fmla="*/ 242696 w 9570100"/>
              <a:gd name="connsiteY38" fmla="*/ 1219883 h 1219883"/>
              <a:gd name="connsiteX39" fmla="*/ 0 w 9570100"/>
              <a:gd name="connsiteY39" fmla="*/ 1016564 h 1219883"/>
              <a:gd name="connsiteX40" fmla="*/ 0 w 9570100"/>
              <a:gd name="connsiteY40" fmla="*/ 593676 h 1219883"/>
              <a:gd name="connsiteX41" fmla="*/ 0 w 9570100"/>
              <a:gd name="connsiteY41" fmla="*/ 203318 h 1219883"/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891603 w 9570100"/>
              <a:gd name="connsiteY2" fmla="*/ 0 h 1219883"/>
              <a:gd name="connsiteX3" fmla="*/ 1358816 w 9570100"/>
              <a:gd name="connsiteY3" fmla="*/ 0 h 1219883"/>
              <a:gd name="connsiteX4" fmla="*/ 2098571 w 9570100"/>
              <a:gd name="connsiteY4" fmla="*/ 0 h 1219883"/>
              <a:gd name="connsiteX5" fmla="*/ 2656631 w 9570100"/>
              <a:gd name="connsiteY5" fmla="*/ 0 h 1219883"/>
              <a:gd name="connsiteX6" fmla="*/ 3123846 w 9570100"/>
              <a:gd name="connsiteY6" fmla="*/ 0 h 1219883"/>
              <a:gd name="connsiteX7" fmla="*/ 3863599 w 9570100"/>
              <a:gd name="connsiteY7" fmla="*/ 0 h 1219883"/>
              <a:gd name="connsiteX8" fmla="*/ 4512508 w 9570100"/>
              <a:gd name="connsiteY8" fmla="*/ 0 h 1219883"/>
              <a:gd name="connsiteX9" fmla="*/ 4979721 w 9570100"/>
              <a:gd name="connsiteY9" fmla="*/ 0 h 1219883"/>
              <a:gd name="connsiteX10" fmla="*/ 5356086 w 9570100"/>
              <a:gd name="connsiteY10" fmla="*/ 0 h 1219883"/>
              <a:gd name="connsiteX11" fmla="*/ 6186689 w 9570100"/>
              <a:gd name="connsiteY11" fmla="*/ 0 h 1219883"/>
              <a:gd name="connsiteX12" fmla="*/ 6926444 w 9570100"/>
              <a:gd name="connsiteY12" fmla="*/ 0 h 1219883"/>
              <a:gd name="connsiteX13" fmla="*/ 7393656 w 9570100"/>
              <a:gd name="connsiteY13" fmla="*/ 0 h 1219883"/>
              <a:gd name="connsiteX14" fmla="*/ 7860869 w 9570100"/>
              <a:gd name="connsiteY14" fmla="*/ 0 h 1219883"/>
              <a:gd name="connsiteX15" fmla="*/ 8237237 w 9570100"/>
              <a:gd name="connsiteY15" fmla="*/ 0 h 1219883"/>
              <a:gd name="connsiteX16" fmla="*/ 9327401 w 9570100"/>
              <a:gd name="connsiteY16" fmla="*/ 0 h 1219883"/>
              <a:gd name="connsiteX17" fmla="*/ 9570100 w 9570100"/>
              <a:gd name="connsiteY17" fmla="*/ 203318 h 1219883"/>
              <a:gd name="connsiteX18" fmla="*/ 9570100 w 9570100"/>
              <a:gd name="connsiteY18" fmla="*/ 609941 h 1219883"/>
              <a:gd name="connsiteX19" fmla="*/ 9570100 w 9570100"/>
              <a:gd name="connsiteY19" fmla="*/ 1016564 h 1219883"/>
              <a:gd name="connsiteX20" fmla="*/ 9327401 w 9570100"/>
              <a:gd name="connsiteY20" fmla="*/ 1219883 h 1219883"/>
              <a:gd name="connsiteX21" fmla="*/ 8678493 w 9570100"/>
              <a:gd name="connsiteY21" fmla="*/ 1219883 h 1219883"/>
              <a:gd name="connsiteX22" fmla="*/ 7938739 w 9570100"/>
              <a:gd name="connsiteY22" fmla="*/ 1219883 h 1219883"/>
              <a:gd name="connsiteX23" fmla="*/ 7471526 w 9570100"/>
              <a:gd name="connsiteY23" fmla="*/ 1219883 h 1219883"/>
              <a:gd name="connsiteX24" fmla="*/ 6913466 w 9570100"/>
              <a:gd name="connsiteY24" fmla="*/ 1219883 h 1219883"/>
              <a:gd name="connsiteX25" fmla="*/ 6537098 w 9570100"/>
              <a:gd name="connsiteY25" fmla="*/ 1219883 h 1219883"/>
              <a:gd name="connsiteX26" fmla="*/ 5706498 w 9570100"/>
              <a:gd name="connsiteY26" fmla="*/ 1219883 h 1219883"/>
              <a:gd name="connsiteX27" fmla="*/ 5330131 w 9570100"/>
              <a:gd name="connsiteY27" fmla="*/ 1219883 h 1219883"/>
              <a:gd name="connsiteX28" fmla="*/ 4862918 w 9570100"/>
              <a:gd name="connsiteY28" fmla="*/ 1219883 h 1219883"/>
              <a:gd name="connsiteX29" fmla="*/ 4304858 w 9570100"/>
              <a:gd name="connsiteY29" fmla="*/ 1219883 h 1219883"/>
              <a:gd name="connsiteX30" fmla="*/ 3474255 w 9570100"/>
              <a:gd name="connsiteY30" fmla="*/ 1219883 h 1219883"/>
              <a:gd name="connsiteX31" fmla="*/ 2825348 w 9570100"/>
              <a:gd name="connsiteY31" fmla="*/ 1219883 h 1219883"/>
              <a:gd name="connsiteX32" fmla="*/ 2358135 w 9570100"/>
              <a:gd name="connsiteY32" fmla="*/ 1219883 h 1219883"/>
              <a:gd name="connsiteX33" fmla="*/ 1618380 w 9570100"/>
              <a:gd name="connsiteY33" fmla="*/ 1219883 h 1219883"/>
              <a:gd name="connsiteX34" fmla="*/ 1060318 w 9570100"/>
              <a:gd name="connsiteY34" fmla="*/ 1219883 h 1219883"/>
              <a:gd name="connsiteX35" fmla="*/ 242696 w 9570100"/>
              <a:gd name="connsiteY35" fmla="*/ 1219883 h 1219883"/>
              <a:gd name="connsiteX36" fmla="*/ 0 w 9570100"/>
              <a:gd name="connsiteY36" fmla="*/ 1016564 h 1219883"/>
              <a:gd name="connsiteX37" fmla="*/ 0 w 9570100"/>
              <a:gd name="connsiteY37" fmla="*/ 618073 h 1219883"/>
              <a:gd name="connsiteX38" fmla="*/ 0 w 9570100"/>
              <a:gd name="connsiteY38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70100" h="1219883" fill="none" extrusionOk="0">
                <a:moveTo>
                  <a:pt x="0" y="203318"/>
                </a:moveTo>
                <a:cubicBezTo>
                  <a:pt x="52135" y="55440"/>
                  <a:pt x="91029" y="13971"/>
                  <a:pt x="242696" y="0"/>
                </a:cubicBezTo>
                <a:cubicBezTo>
                  <a:pt x="493226" y="8870"/>
                  <a:pt x="721639" y="52076"/>
                  <a:pt x="891603" y="0"/>
                </a:cubicBezTo>
                <a:cubicBezTo>
                  <a:pt x="1107057" y="-31731"/>
                  <a:pt x="1170571" y="-5107"/>
                  <a:pt x="1358816" y="0"/>
                </a:cubicBezTo>
                <a:cubicBezTo>
                  <a:pt x="1484602" y="7076"/>
                  <a:pt x="1780824" y="-37971"/>
                  <a:pt x="2098571" y="0"/>
                </a:cubicBezTo>
                <a:cubicBezTo>
                  <a:pt x="2407100" y="-8333"/>
                  <a:pt x="2430169" y="-25076"/>
                  <a:pt x="2656631" y="0"/>
                </a:cubicBezTo>
                <a:cubicBezTo>
                  <a:pt x="2900075" y="12823"/>
                  <a:pt x="2929179" y="-19302"/>
                  <a:pt x="3123846" y="0"/>
                </a:cubicBezTo>
                <a:cubicBezTo>
                  <a:pt x="3260793" y="38788"/>
                  <a:pt x="3636123" y="-10698"/>
                  <a:pt x="3863599" y="0"/>
                </a:cubicBezTo>
                <a:cubicBezTo>
                  <a:pt x="4087582" y="16566"/>
                  <a:pt x="4306527" y="-6533"/>
                  <a:pt x="4512508" y="0"/>
                </a:cubicBezTo>
                <a:cubicBezTo>
                  <a:pt x="4733895" y="-24420"/>
                  <a:pt x="4877010" y="-14738"/>
                  <a:pt x="4979721" y="0"/>
                </a:cubicBezTo>
                <a:cubicBezTo>
                  <a:pt x="5104832" y="-30342"/>
                  <a:pt x="5231621" y="-27728"/>
                  <a:pt x="5356086" y="0"/>
                </a:cubicBezTo>
                <a:cubicBezTo>
                  <a:pt x="5473307" y="-10342"/>
                  <a:pt x="5885313" y="-9185"/>
                  <a:pt x="6186689" y="0"/>
                </a:cubicBezTo>
                <a:cubicBezTo>
                  <a:pt x="6370854" y="13104"/>
                  <a:pt x="6736172" y="46671"/>
                  <a:pt x="6926444" y="0"/>
                </a:cubicBezTo>
                <a:cubicBezTo>
                  <a:pt x="7107985" y="-21994"/>
                  <a:pt x="7224082" y="-22681"/>
                  <a:pt x="7393656" y="0"/>
                </a:cubicBezTo>
                <a:cubicBezTo>
                  <a:pt x="7516567" y="41606"/>
                  <a:pt x="7709301" y="19169"/>
                  <a:pt x="7860869" y="0"/>
                </a:cubicBezTo>
                <a:cubicBezTo>
                  <a:pt x="7998584" y="-31693"/>
                  <a:pt x="8083551" y="10282"/>
                  <a:pt x="8237237" y="0"/>
                </a:cubicBezTo>
                <a:cubicBezTo>
                  <a:pt x="8340426" y="23722"/>
                  <a:pt x="8700608" y="-79143"/>
                  <a:pt x="9327401" y="0"/>
                </a:cubicBezTo>
                <a:cubicBezTo>
                  <a:pt x="9538369" y="-25013"/>
                  <a:pt x="9561461" y="71952"/>
                  <a:pt x="9570100" y="203318"/>
                </a:cubicBezTo>
                <a:cubicBezTo>
                  <a:pt x="9624824" y="380362"/>
                  <a:pt x="9624688" y="459544"/>
                  <a:pt x="9570100" y="609941"/>
                </a:cubicBezTo>
                <a:cubicBezTo>
                  <a:pt x="9518859" y="784138"/>
                  <a:pt x="9566776" y="879884"/>
                  <a:pt x="9570100" y="1016564"/>
                </a:cubicBezTo>
                <a:cubicBezTo>
                  <a:pt x="9588839" y="1118316"/>
                  <a:pt x="9508090" y="1202039"/>
                  <a:pt x="9327401" y="1219883"/>
                </a:cubicBezTo>
                <a:cubicBezTo>
                  <a:pt x="9088694" y="1177947"/>
                  <a:pt x="8891204" y="1206396"/>
                  <a:pt x="8678493" y="1219883"/>
                </a:cubicBezTo>
                <a:cubicBezTo>
                  <a:pt x="8513158" y="1207517"/>
                  <a:pt x="8354138" y="1216160"/>
                  <a:pt x="7938739" y="1219883"/>
                </a:cubicBezTo>
                <a:cubicBezTo>
                  <a:pt x="7574296" y="1247289"/>
                  <a:pt x="7678263" y="1217123"/>
                  <a:pt x="7471526" y="1219883"/>
                </a:cubicBezTo>
                <a:cubicBezTo>
                  <a:pt x="7274030" y="1212217"/>
                  <a:pt x="7023214" y="1198085"/>
                  <a:pt x="6913466" y="1219883"/>
                </a:cubicBezTo>
                <a:cubicBezTo>
                  <a:pt x="6779686" y="1228153"/>
                  <a:pt x="6696921" y="1225979"/>
                  <a:pt x="6537098" y="1219883"/>
                </a:cubicBezTo>
                <a:cubicBezTo>
                  <a:pt x="6338984" y="1230321"/>
                  <a:pt x="5861564" y="1220573"/>
                  <a:pt x="5706498" y="1219883"/>
                </a:cubicBezTo>
                <a:cubicBezTo>
                  <a:pt x="5552203" y="1196317"/>
                  <a:pt x="5405206" y="1226710"/>
                  <a:pt x="5330131" y="1219883"/>
                </a:cubicBezTo>
                <a:cubicBezTo>
                  <a:pt x="5282442" y="1237990"/>
                  <a:pt x="5039880" y="1256522"/>
                  <a:pt x="4862918" y="1219883"/>
                </a:cubicBezTo>
                <a:cubicBezTo>
                  <a:pt x="4719124" y="1190089"/>
                  <a:pt x="4524379" y="1211174"/>
                  <a:pt x="4304858" y="1219883"/>
                </a:cubicBezTo>
                <a:cubicBezTo>
                  <a:pt x="4052135" y="1295834"/>
                  <a:pt x="3724985" y="1228015"/>
                  <a:pt x="3474255" y="1219883"/>
                </a:cubicBezTo>
                <a:cubicBezTo>
                  <a:pt x="3182287" y="1196605"/>
                  <a:pt x="2956314" y="1227978"/>
                  <a:pt x="2825348" y="1219883"/>
                </a:cubicBezTo>
                <a:cubicBezTo>
                  <a:pt x="2692415" y="1155112"/>
                  <a:pt x="2496436" y="1210941"/>
                  <a:pt x="2358135" y="1219883"/>
                </a:cubicBezTo>
                <a:cubicBezTo>
                  <a:pt x="2109188" y="1185716"/>
                  <a:pt x="1868609" y="1202372"/>
                  <a:pt x="1618380" y="1219883"/>
                </a:cubicBezTo>
                <a:cubicBezTo>
                  <a:pt x="1339752" y="1219276"/>
                  <a:pt x="1249949" y="1259643"/>
                  <a:pt x="1060318" y="1219883"/>
                </a:cubicBezTo>
                <a:cubicBezTo>
                  <a:pt x="934782" y="1237055"/>
                  <a:pt x="575113" y="1322010"/>
                  <a:pt x="242696" y="1219883"/>
                </a:cubicBezTo>
                <a:cubicBezTo>
                  <a:pt x="146214" y="1240876"/>
                  <a:pt x="-43584" y="1120314"/>
                  <a:pt x="0" y="1016564"/>
                </a:cubicBezTo>
                <a:cubicBezTo>
                  <a:pt x="18395" y="803992"/>
                  <a:pt x="-42340" y="676564"/>
                  <a:pt x="0" y="618073"/>
                </a:cubicBezTo>
                <a:cubicBezTo>
                  <a:pt x="-72405" y="559533"/>
                  <a:pt x="49899" y="332113"/>
                  <a:pt x="0" y="203318"/>
                </a:cubicBezTo>
                <a:close/>
              </a:path>
              <a:path w="9570100" h="1219883" stroke="0" extrusionOk="0">
                <a:moveTo>
                  <a:pt x="0" y="203318"/>
                </a:moveTo>
                <a:cubicBezTo>
                  <a:pt x="-36773" y="80715"/>
                  <a:pt x="85857" y="7106"/>
                  <a:pt x="242696" y="0"/>
                </a:cubicBezTo>
                <a:cubicBezTo>
                  <a:pt x="628334" y="29380"/>
                  <a:pt x="775606" y="8286"/>
                  <a:pt x="1073298" y="0"/>
                </a:cubicBezTo>
                <a:cubicBezTo>
                  <a:pt x="1352030" y="-14408"/>
                  <a:pt x="1368951" y="-7608"/>
                  <a:pt x="1540511" y="0"/>
                </a:cubicBezTo>
                <a:cubicBezTo>
                  <a:pt x="1728486" y="15647"/>
                  <a:pt x="1793623" y="15777"/>
                  <a:pt x="1916876" y="0"/>
                </a:cubicBezTo>
                <a:cubicBezTo>
                  <a:pt x="2059280" y="49845"/>
                  <a:pt x="2349287" y="-3133"/>
                  <a:pt x="2747478" y="0"/>
                </a:cubicBezTo>
                <a:cubicBezTo>
                  <a:pt x="3122542" y="-50417"/>
                  <a:pt x="2999725" y="-22119"/>
                  <a:pt x="3123846" y="0"/>
                </a:cubicBezTo>
                <a:cubicBezTo>
                  <a:pt x="3256294" y="-14088"/>
                  <a:pt x="3316645" y="-23142"/>
                  <a:pt x="3500211" y="0"/>
                </a:cubicBezTo>
                <a:cubicBezTo>
                  <a:pt x="3642008" y="8542"/>
                  <a:pt x="3965042" y="28090"/>
                  <a:pt x="4058271" y="0"/>
                </a:cubicBezTo>
                <a:cubicBezTo>
                  <a:pt x="4203132" y="32801"/>
                  <a:pt x="4311673" y="505"/>
                  <a:pt x="4434639" y="0"/>
                </a:cubicBezTo>
                <a:cubicBezTo>
                  <a:pt x="4625839" y="-13305"/>
                  <a:pt x="4774080" y="29863"/>
                  <a:pt x="4992699" y="0"/>
                </a:cubicBezTo>
                <a:cubicBezTo>
                  <a:pt x="5285968" y="-9861"/>
                  <a:pt x="5498941" y="-26815"/>
                  <a:pt x="5732454" y="0"/>
                </a:cubicBezTo>
                <a:cubicBezTo>
                  <a:pt x="5900444" y="12738"/>
                  <a:pt x="6067002" y="-21495"/>
                  <a:pt x="6199667" y="0"/>
                </a:cubicBezTo>
                <a:cubicBezTo>
                  <a:pt x="6359759" y="18467"/>
                  <a:pt x="6486929" y="21923"/>
                  <a:pt x="6576032" y="0"/>
                </a:cubicBezTo>
                <a:cubicBezTo>
                  <a:pt x="6759464" y="32797"/>
                  <a:pt x="6986390" y="3839"/>
                  <a:pt x="7315787" y="0"/>
                </a:cubicBezTo>
                <a:cubicBezTo>
                  <a:pt x="7683979" y="39178"/>
                  <a:pt x="7518430" y="26639"/>
                  <a:pt x="7692154" y="0"/>
                </a:cubicBezTo>
                <a:cubicBezTo>
                  <a:pt x="7844471" y="-14784"/>
                  <a:pt x="7930452" y="819"/>
                  <a:pt x="8068520" y="0"/>
                </a:cubicBezTo>
                <a:cubicBezTo>
                  <a:pt x="8208739" y="13613"/>
                  <a:pt x="8427089" y="24704"/>
                  <a:pt x="8535735" y="0"/>
                </a:cubicBezTo>
                <a:cubicBezTo>
                  <a:pt x="8682473" y="-23306"/>
                  <a:pt x="9020889" y="-35815"/>
                  <a:pt x="9327401" y="0"/>
                </a:cubicBezTo>
                <a:cubicBezTo>
                  <a:pt x="9454537" y="2068"/>
                  <a:pt x="9554571" y="73635"/>
                  <a:pt x="9570100" y="203318"/>
                </a:cubicBezTo>
                <a:cubicBezTo>
                  <a:pt x="9622865" y="302959"/>
                  <a:pt x="9512842" y="380328"/>
                  <a:pt x="9570100" y="585544"/>
                </a:cubicBezTo>
                <a:cubicBezTo>
                  <a:pt x="9582498" y="789863"/>
                  <a:pt x="9537445" y="878188"/>
                  <a:pt x="9570100" y="1016564"/>
                </a:cubicBezTo>
                <a:cubicBezTo>
                  <a:pt x="9579489" y="1100817"/>
                  <a:pt x="9432234" y="1221731"/>
                  <a:pt x="9327401" y="1219883"/>
                </a:cubicBezTo>
                <a:cubicBezTo>
                  <a:pt x="8926515" y="1193361"/>
                  <a:pt x="8802672" y="1249420"/>
                  <a:pt x="8496799" y="1219883"/>
                </a:cubicBezTo>
                <a:cubicBezTo>
                  <a:pt x="8172673" y="1217948"/>
                  <a:pt x="8221490" y="1238922"/>
                  <a:pt x="8029586" y="1219883"/>
                </a:cubicBezTo>
                <a:cubicBezTo>
                  <a:pt x="7846525" y="1204838"/>
                  <a:pt x="7731139" y="1236293"/>
                  <a:pt x="7653221" y="1219883"/>
                </a:cubicBezTo>
                <a:cubicBezTo>
                  <a:pt x="7613668" y="1182277"/>
                  <a:pt x="7326496" y="1221685"/>
                  <a:pt x="7186006" y="1219883"/>
                </a:cubicBezTo>
                <a:cubicBezTo>
                  <a:pt x="7049127" y="1226588"/>
                  <a:pt x="6862432" y="1217438"/>
                  <a:pt x="6809640" y="1219883"/>
                </a:cubicBezTo>
                <a:cubicBezTo>
                  <a:pt x="6665512" y="1231910"/>
                  <a:pt x="6442780" y="1149992"/>
                  <a:pt x="6069886" y="1219883"/>
                </a:cubicBezTo>
                <a:cubicBezTo>
                  <a:pt x="5741569" y="1258437"/>
                  <a:pt x="5541922" y="1216937"/>
                  <a:pt x="5420978" y="1219883"/>
                </a:cubicBezTo>
                <a:cubicBezTo>
                  <a:pt x="5265172" y="1235230"/>
                  <a:pt x="5189052" y="1203294"/>
                  <a:pt x="4862918" y="1219883"/>
                </a:cubicBezTo>
                <a:cubicBezTo>
                  <a:pt x="4585131" y="1232949"/>
                  <a:pt x="4569241" y="1225290"/>
                  <a:pt x="4486550" y="1219883"/>
                </a:cubicBezTo>
                <a:cubicBezTo>
                  <a:pt x="4417694" y="1199759"/>
                  <a:pt x="4133118" y="1197569"/>
                  <a:pt x="3928490" y="1219883"/>
                </a:cubicBezTo>
                <a:cubicBezTo>
                  <a:pt x="3761901" y="1235542"/>
                  <a:pt x="3524140" y="1224016"/>
                  <a:pt x="3188735" y="1219883"/>
                </a:cubicBezTo>
                <a:cubicBezTo>
                  <a:pt x="2869725" y="1235580"/>
                  <a:pt x="2745543" y="1201969"/>
                  <a:pt x="2539828" y="1219883"/>
                </a:cubicBezTo>
                <a:cubicBezTo>
                  <a:pt x="2301927" y="1229283"/>
                  <a:pt x="2242178" y="1232960"/>
                  <a:pt x="2072615" y="1219883"/>
                </a:cubicBezTo>
                <a:cubicBezTo>
                  <a:pt x="1911724" y="1208820"/>
                  <a:pt x="1787418" y="1217747"/>
                  <a:pt x="1696248" y="1219883"/>
                </a:cubicBezTo>
                <a:cubicBezTo>
                  <a:pt x="1647322" y="1185345"/>
                  <a:pt x="1318210" y="1322606"/>
                  <a:pt x="956493" y="1219883"/>
                </a:cubicBezTo>
                <a:cubicBezTo>
                  <a:pt x="642794" y="1204752"/>
                  <a:pt x="438272" y="1230003"/>
                  <a:pt x="242696" y="1219883"/>
                </a:cubicBezTo>
                <a:cubicBezTo>
                  <a:pt x="105092" y="1216176"/>
                  <a:pt x="59538" y="1113974"/>
                  <a:pt x="0" y="1016564"/>
                </a:cubicBezTo>
                <a:cubicBezTo>
                  <a:pt x="-10296" y="907284"/>
                  <a:pt x="37289" y="696298"/>
                  <a:pt x="0" y="593676"/>
                </a:cubicBezTo>
                <a:cubicBezTo>
                  <a:pt x="17148" y="459531"/>
                  <a:pt x="-41170" y="282449"/>
                  <a:pt x="0" y="203318"/>
                </a:cubicBezTo>
                <a:close/>
              </a:path>
              <a:path w="9570100" h="1219883" fill="none" stroke="0" extrusionOk="0">
                <a:moveTo>
                  <a:pt x="0" y="203318"/>
                </a:moveTo>
                <a:cubicBezTo>
                  <a:pt x="-1301" y="53591"/>
                  <a:pt x="122979" y="-27028"/>
                  <a:pt x="242696" y="0"/>
                </a:cubicBezTo>
                <a:cubicBezTo>
                  <a:pt x="458497" y="2067"/>
                  <a:pt x="671263" y="-6993"/>
                  <a:pt x="891603" y="0"/>
                </a:cubicBezTo>
                <a:cubicBezTo>
                  <a:pt x="1122954" y="-30812"/>
                  <a:pt x="1155544" y="-22634"/>
                  <a:pt x="1358816" y="0"/>
                </a:cubicBezTo>
                <a:cubicBezTo>
                  <a:pt x="1559579" y="45342"/>
                  <a:pt x="1764484" y="68094"/>
                  <a:pt x="2098571" y="0"/>
                </a:cubicBezTo>
                <a:cubicBezTo>
                  <a:pt x="2404086" y="-12378"/>
                  <a:pt x="2423265" y="-20560"/>
                  <a:pt x="2656631" y="0"/>
                </a:cubicBezTo>
                <a:cubicBezTo>
                  <a:pt x="2880471" y="15168"/>
                  <a:pt x="2958514" y="-9331"/>
                  <a:pt x="3123846" y="0"/>
                </a:cubicBezTo>
                <a:cubicBezTo>
                  <a:pt x="3341739" y="-8843"/>
                  <a:pt x="3620990" y="514"/>
                  <a:pt x="3863599" y="0"/>
                </a:cubicBezTo>
                <a:cubicBezTo>
                  <a:pt x="4064045" y="47010"/>
                  <a:pt x="4311623" y="-17220"/>
                  <a:pt x="4512508" y="0"/>
                </a:cubicBezTo>
                <a:cubicBezTo>
                  <a:pt x="4757194" y="-9166"/>
                  <a:pt x="4858754" y="1296"/>
                  <a:pt x="4979721" y="0"/>
                </a:cubicBezTo>
                <a:cubicBezTo>
                  <a:pt x="5104343" y="-22625"/>
                  <a:pt x="5220636" y="-6744"/>
                  <a:pt x="5356086" y="0"/>
                </a:cubicBezTo>
                <a:cubicBezTo>
                  <a:pt x="5442931" y="10188"/>
                  <a:pt x="5987274" y="-81577"/>
                  <a:pt x="6186689" y="0"/>
                </a:cubicBezTo>
                <a:cubicBezTo>
                  <a:pt x="6385552" y="14248"/>
                  <a:pt x="6758771" y="-47095"/>
                  <a:pt x="6926444" y="0"/>
                </a:cubicBezTo>
                <a:cubicBezTo>
                  <a:pt x="7107169" y="-27042"/>
                  <a:pt x="7290473" y="-41914"/>
                  <a:pt x="7393656" y="0"/>
                </a:cubicBezTo>
                <a:cubicBezTo>
                  <a:pt x="7535644" y="13760"/>
                  <a:pt x="7730598" y="-11207"/>
                  <a:pt x="7860869" y="0"/>
                </a:cubicBezTo>
                <a:cubicBezTo>
                  <a:pt x="7983660" y="-12097"/>
                  <a:pt x="8105982" y="-12154"/>
                  <a:pt x="8237237" y="0"/>
                </a:cubicBezTo>
                <a:cubicBezTo>
                  <a:pt x="8323731" y="-71915"/>
                  <a:pt x="8760796" y="-1804"/>
                  <a:pt x="9327401" y="0"/>
                </a:cubicBezTo>
                <a:cubicBezTo>
                  <a:pt x="9447034" y="-24019"/>
                  <a:pt x="9591764" y="103457"/>
                  <a:pt x="9570100" y="203318"/>
                </a:cubicBezTo>
                <a:cubicBezTo>
                  <a:pt x="9619478" y="390944"/>
                  <a:pt x="9602705" y="450591"/>
                  <a:pt x="9570100" y="609941"/>
                </a:cubicBezTo>
                <a:cubicBezTo>
                  <a:pt x="9565348" y="791028"/>
                  <a:pt x="9534790" y="863175"/>
                  <a:pt x="9570100" y="1016564"/>
                </a:cubicBezTo>
                <a:cubicBezTo>
                  <a:pt x="9563700" y="1112315"/>
                  <a:pt x="9472628" y="1208231"/>
                  <a:pt x="9327401" y="1219883"/>
                </a:cubicBezTo>
                <a:cubicBezTo>
                  <a:pt x="9123796" y="1230674"/>
                  <a:pt x="8837114" y="1203775"/>
                  <a:pt x="8678493" y="1219883"/>
                </a:cubicBezTo>
                <a:cubicBezTo>
                  <a:pt x="8528343" y="1181564"/>
                  <a:pt x="8342746" y="1220598"/>
                  <a:pt x="7938739" y="1219883"/>
                </a:cubicBezTo>
                <a:cubicBezTo>
                  <a:pt x="7573785" y="1248100"/>
                  <a:pt x="7663355" y="1217346"/>
                  <a:pt x="7471526" y="1219883"/>
                </a:cubicBezTo>
                <a:cubicBezTo>
                  <a:pt x="7329065" y="1227457"/>
                  <a:pt x="7074248" y="1201405"/>
                  <a:pt x="6913466" y="1219883"/>
                </a:cubicBezTo>
                <a:cubicBezTo>
                  <a:pt x="6763988" y="1223378"/>
                  <a:pt x="6718303" y="1208525"/>
                  <a:pt x="6537098" y="1219883"/>
                </a:cubicBezTo>
                <a:cubicBezTo>
                  <a:pt x="6332539" y="1238583"/>
                  <a:pt x="5874854" y="1229664"/>
                  <a:pt x="5706498" y="1219883"/>
                </a:cubicBezTo>
                <a:cubicBezTo>
                  <a:pt x="5515532" y="1203682"/>
                  <a:pt x="5406339" y="1190061"/>
                  <a:pt x="5330131" y="1219883"/>
                </a:cubicBezTo>
                <a:cubicBezTo>
                  <a:pt x="5219073" y="1252170"/>
                  <a:pt x="4992610" y="1220341"/>
                  <a:pt x="4862918" y="1219883"/>
                </a:cubicBezTo>
                <a:cubicBezTo>
                  <a:pt x="4678537" y="1205460"/>
                  <a:pt x="4559064" y="1225160"/>
                  <a:pt x="4304858" y="1219883"/>
                </a:cubicBezTo>
                <a:cubicBezTo>
                  <a:pt x="4126451" y="1211316"/>
                  <a:pt x="3776809" y="1269587"/>
                  <a:pt x="3474255" y="1219883"/>
                </a:cubicBezTo>
                <a:cubicBezTo>
                  <a:pt x="3173553" y="1192468"/>
                  <a:pt x="2979208" y="1221462"/>
                  <a:pt x="2825348" y="1219883"/>
                </a:cubicBezTo>
                <a:cubicBezTo>
                  <a:pt x="2683998" y="1175515"/>
                  <a:pt x="2563360" y="1210438"/>
                  <a:pt x="2358135" y="1219883"/>
                </a:cubicBezTo>
                <a:cubicBezTo>
                  <a:pt x="2155929" y="1215150"/>
                  <a:pt x="1976908" y="1195658"/>
                  <a:pt x="1618380" y="1219883"/>
                </a:cubicBezTo>
                <a:cubicBezTo>
                  <a:pt x="1311072" y="1225236"/>
                  <a:pt x="1246112" y="1260719"/>
                  <a:pt x="1060318" y="1219883"/>
                </a:cubicBezTo>
                <a:cubicBezTo>
                  <a:pt x="782560" y="1177947"/>
                  <a:pt x="601772" y="1197680"/>
                  <a:pt x="242696" y="1219883"/>
                </a:cubicBezTo>
                <a:cubicBezTo>
                  <a:pt x="151238" y="1242823"/>
                  <a:pt x="-63563" y="1150594"/>
                  <a:pt x="0" y="1016564"/>
                </a:cubicBezTo>
                <a:cubicBezTo>
                  <a:pt x="-21860" y="842431"/>
                  <a:pt x="-45878" y="700003"/>
                  <a:pt x="0" y="618073"/>
                </a:cubicBezTo>
                <a:cubicBezTo>
                  <a:pt x="-23162" y="505763"/>
                  <a:pt x="-25165" y="326275"/>
                  <a:pt x="0" y="203318"/>
                </a:cubicBezTo>
                <a:close/>
              </a:path>
              <a:path w="9570100" h="1219883" fill="none" stroke="0" extrusionOk="0">
                <a:moveTo>
                  <a:pt x="0" y="203318"/>
                </a:moveTo>
                <a:cubicBezTo>
                  <a:pt x="32911" y="60986"/>
                  <a:pt x="91850" y="-808"/>
                  <a:pt x="242696" y="0"/>
                </a:cubicBezTo>
                <a:cubicBezTo>
                  <a:pt x="475841" y="-7254"/>
                  <a:pt x="703495" y="1872"/>
                  <a:pt x="891603" y="0"/>
                </a:cubicBezTo>
                <a:cubicBezTo>
                  <a:pt x="1119495" y="-21708"/>
                  <a:pt x="1159836" y="-24722"/>
                  <a:pt x="1358816" y="0"/>
                </a:cubicBezTo>
                <a:cubicBezTo>
                  <a:pt x="1571364" y="-29790"/>
                  <a:pt x="1753178" y="12890"/>
                  <a:pt x="2098571" y="0"/>
                </a:cubicBezTo>
                <a:cubicBezTo>
                  <a:pt x="2405147" y="-17562"/>
                  <a:pt x="2428270" y="-19169"/>
                  <a:pt x="2656631" y="0"/>
                </a:cubicBezTo>
                <a:cubicBezTo>
                  <a:pt x="2893160" y="22295"/>
                  <a:pt x="2930834" y="-20223"/>
                  <a:pt x="3123846" y="0"/>
                </a:cubicBezTo>
                <a:cubicBezTo>
                  <a:pt x="3321343" y="11589"/>
                  <a:pt x="3643172" y="-16529"/>
                  <a:pt x="3863599" y="0"/>
                </a:cubicBezTo>
                <a:cubicBezTo>
                  <a:pt x="4098019" y="48294"/>
                  <a:pt x="4318926" y="20645"/>
                  <a:pt x="4512508" y="0"/>
                </a:cubicBezTo>
                <a:cubicBezTo>
                  <a:pt x="4754637" y="-17447"/>
                  <a:pt x="4866511" y="8270"/>
                  <a:pt x="4979721" y="0"/>
                </a:cubicBezTo>
                <a:cubicBezTo>
                  <a:pt x="5128704" y="-20914"/>
                  <a:pt x="5221069" y="503"/>
                  <a:pt x="5356086" y="0"/>
                </a:cubicBezTo>
                <a:cubicBezTo>
                  <a:pt x="5465012" y="-38019"/>
                  <a:pt x="5960577" y="-65599"/>
                  <a:pt x="6186689" y="0"/>
                </a:cubicBezTo>
                <a:cubicBezTo>
                  <a:pt x="6398050" y="-12556"/>
                  <a:pt x="6733811" y="6632"/>
                  <a:pt x="6926444" y="0"/>
                </a:cubicBezTo>
                <a:cubicBezTo>
                  <a:pt x="7101773" y="-29977"/>
                  <a:pt x="7254952" y="-39120"/>
                  <a:pt x="7393656" y="0"/>
                </a:cubicBezTo>
                <a:cubicBezTo>
                  <a:pt x="7546529" y="754"/>
                  <a:pt x="7706731" y="-1462"/>
                  <a:pt x="7860869" y="0"/>
                </a:cubicBezTo>
                <a:cubicBezTo>
                  <a:pt x="8016813" y="-32107"/>
                  <a:pt x="8096199" y="3641"/>
                  <a:pt x="8237237" y="0"/>
                </a:cubicBezTo>
                <a:cubicBezTo>
                  <a:pt x="8356378" y="-7020"/>
                  <a:pt x="8759852" y="-57217"/>
                  <a:pt x="9327401" y="0"/>
                </a:cubicBezTo>
                <a:cubicBezTo>
                  <a:pt x="9515767" y="-14134"/>
                  <a:pt x="9588393" y="68952"/>
                  <a:pt x="9570100" y="203318"/>
                </a:cubicBezTo>
                <a:cubicBezTo>
                  <a:pt x="9616383" y="377276"/>
                  <a:pt x="9626543" y="458283"/>
                  <a:pt x="9570100" y="609941"/>
                </a:cubicBezTo>
                <a:cubicBezTo>
                  <a:pt x="9521383" y="784856"/>
                  <a:pt x="9558841" y="870431"/>
                  <a:pt x="9570100" y="1016564"/>
                </a:cubicBezTo>
                <a:cubicBezTo>
                  <a:pt x="9585629" y="1121380"/>
                  <a:pt x="9506280" y="1195995"/>
                  <a:pt x="9327401" y="1219883"/>
                </a:cubicBezTo>
                <a:cubicBezTo>
                  <a:pt x="9104836" y="1172657"/>
                  <a:pt x="8842851" y="1183117"/>
                  <a:pt x="8678493" y="1219883"/>
                </a:cubicBezTo>
                <a:cubicBezTo>
                  <a:pt x="8545707" y="1218765"/>
                  <a:pt x="8349310" y="1218571"/>
                  <a:pt x="7938739" y="1219883"/>
                </a:cubicBezTo>
                <a:cubicBezTo>
                  <a:pt x="7569578" y="1231184"/>
                  <a:pt x="7674933" y="1216026"/>
                  <a:pt x="7471526" y="1219883"/>
                </a:cubicBezTo>
                <a:cubicBezTo>
                  <a:pt x="7302359" y="1207143"/>
                  <a:pt x="7028822" y="1187415"/>
                  <a:pt x="6913466" y="1219883"/>
                </a:cubicBezTo>
                <a:cubicBezTo>
                  <a:pt x="6764083" y="1222893"/>
                  <a:pt x="6708997" y="1224479"/>
                  <a:pt x="6537098" y="1219883"/>
                </a:cubicBezTo>
                <a:cubicBezTo>
                  <a:pt x="6376937" y="1205411"/>
                  <a:pt x="5857066" y="1202624"/>
                  <a:pt x="5706498" y="1219883"/>
                </a:cubicBezTo>
                <a:cubicBezTo>
                  <a:pt x="5548916" y="1189907"/>
                  <a:pt x="5410131" y="1216156"/>
                  <a:pt x="5330131" y="1219883"/>
                </a:cubicBezTo>
                <a:cubicBezTo>
                  <a:pt x="5282604" y="1256738"/>
                  <a:pt x="5026509" y="1226835"/>
                  <a:pt x="4862918" y="1219883"/>
                </a:cubicBezTo>
                <a:cubicBezTo>
                  <a:pt x="4658328" y="1199587"/>
                  <a:pt x="4558970" y="1219093"/>
                  <a:pt x="4304858" y="1219883"/>
                </a:cubicBezTo>
                <a:cubicBezTo>
                  <a:pt x="4104799" y="1225804"/>
                  <a:pt x="3746626" y="1194228"/>
                  <a:pt x="3474255" y="1219883"/>
                </a:cubicBezTo>
                <a:cubicBezTo>
                  <a:pt x="3179462" y="1180348"/>
                  <a:pt x="2962752" y="1263393"/>
                  <a:pt x="2825348" y="1219883"/>
                </a:cubicBezTo>
                <a:cubicBezTo>
                  <a:pt x="2675922" y="1143825"/>
                  <a:pt x="2530703" y="1206597"/>
                  <a:pt x="2358135" y="1219883"/>
                </a:cubicBezTo>
                <a:cubicBezTo>
                  <a:pt x="2154662" y="1196276"/>
                  <a:pt x="1925668" y="1227007"/>
                  <a:pt x="1618380" y="1219883"/>
                </a:cubicBezTo>
                <a:cubicBezTo>
                  <a:pt x="1329882" y="1220216"/>
                  <a:pt x="1244377" y="1258926"/>
                  <a:pt x="1060318" y="1219883"/>
                </a:cubicBezTo>
                <a:cubicBezTo>
                  <a:pt x="875187" y="1219777"/>
                  <a:pt x="543854" y="1227980"/>
                  <a:pt x="242696" y="1219883"/>
                </a:cubicBezTo>
                <a:cubicBezTo>
                  <a:pt x="123875" y="1244902"/>
                  <a:pt x="-37807" y="1126026"/>
                  <a:pt x="0" y="1016564"/>
                </a:cubicBezTo>
                <a:cubicBezTo>
                  <a:pt x="9761" y="818715"/>
                  <a:pt x="-33237" y="688853"/>
                  <a:pt x="0" y="618073"/>
                </a:cubicBezTo>
                <a:cubicBezTo>
                  <a:pt x="-50864" y="538759"/>
                  <a:pt x="29556" y="340440"/>
                  <a:pt x="0" y="20331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542790">
                  <a:custGeom>
                    <a:avLst/>
                    <a:gdLst>
                      <a:gd name="connsiteX0" fmla="*/ 0 w 4253417"/>
                      <a:gd name="connsiteY0" fmla="*/ 203318 h 1219883"/>
                      <a:gd name="connsiteX1" fmla="*/ 107866 w 4253417"/>
                      <a:gd name="connsiteY1" fmla="*/ 0 h 1219883"/>
                      <a:gd name="connsiteX2" fmla="*/ 396272 w 4253417"/>
                      <a:gd name="connsiteY2" fmla="*/ 0 h 1219883"/>
                      <a:gd name="connsiteX3" fmla="*/ 603924 w 4253417"/>
                      <a:gd name="connsiteY3" fmla="*/ 0 h 1219883"/>
                      <a:gd name="connsiteX4" fmla="*/ 932707 w 4253417"/>
                      <a:gd name="connsiteY4" fmla="*/ 0 h 1219883"/>
                      <a:gd name="connsiteX5" fmla="*/ 1180736 w 4253417"/>
                      <a:gd name="connsiteY5" fmla="*/ 0 h 1219883"/>
                      <a:gd name="connsiteX6" fmla="*/ 1388389 w 4253417"/>
                      <a:gd name="connsiteY6" fmla="*/ 0 h 1219883"/>
                      <a:gd name="connsiteX7" fmla="*/ 1717171 w 4253417"/>
                      <a:gd name="connsiteY7" fmla="*/ 0 h 1219883"/>
                      <a:gd name="connsiteX8" fmla="*/ 2005578 w 4253417"/>
                      <a:gd name="connsiteY8" fmla="*/ 0 h 1219883"/>
                      <a:gd name="connsiteX9" fmla="*/ 2213230 w 4253417"/>
                      <a:gd name="connsiteY9" fmla="*/ 0 h 1219883"/>
                      <a:gd name="connsiteX10" fmla="*/ 2380505 w 4253417"/>
                      <a:gd name="connsiteY10" fmla="*/ 0 h 1219883"/>
                      <a:gd name="connsiteX11" fmla="*/ 2749665 w 4253417"/>
                      <a:gd name="connsiteY11" fmla="*/ 0 h 1219883"/>
                      <a:gd name="connsiteX12" fmla="*/ 3078448 w 4253417"/>
                      <a:gd name="connsiteY12" fmla="*/ 0 h 1219883"/>
                      <a:gd name="connsiteX13" fmla="*/ 3286100 w 4253417"/>
                      <a:gd name="connsiteY13" fmla="*/ 0 h 1219883"/>
                      <a:gd name="connsiteX14" fmla="*/ 3493752 w 4253417"/>
                      <a:gd name="connsiteY14" fmla="*/ 0 h 1219883"/>
                      <a:gd name="connsiteX15" fmla="*/ 3661028 w 4253417"/>
                      <a:gd name="connsiteY15" fmla="*/ 0 h 1219883"/>
                      <a:gd name="connsiteX16" fmla="*/ 4145550 w 4253417"/>
                      <a:gd name="connsiteY16" fmla="*/ 0 h 1219883"/>
                      <a:gd name="connsiteX17" fmla="*/ 4253417 w 4253417"/>
                      <a:gd name="connsiteY17" fmla="*/ 203318 h 1219883"/>
                      <a:gd name="connsiteX18" fmla="*/ 4253417 w 4253417"/>
                      <a:gd name="connsiteY18" fmla="*/ 609941 h 1219883"/>
                      <a:gd name="connsiteX19" fmla="*/ 4253417 w 4253417"/>
                      <a:gd name="connsiteY19" fmla="*/ 1016564 h 1219883"/>
                      <a:gd name="connsiteX20" fmla="*/ 4145550 w 4253417"/>
                      <a:gd name="connsiteY20" fmla="*/ 1219883 h 1219883"/>
                      <a:gd name="connsiteX21" fmla="*/ 3857144 w 4253417"/>
                      <a:gd name="connsiteY21" fmla="*/ 1219883 h 1219883"/>
                      <a:gd name="connsiteX22" fmla="*/ 3528361 w 4253417"/>
                      <a:gd name="connsiteY22" fmla="*/ 1219883 h 1219883"/>
                      <a:gd name="connsiteX23" fmla="*/ 3320709 w 4253417"/>
                      <a:gd name="connsiteY23" fmla="*/ 1219883 h 1219883"/>
                      <a:gd name="connsiteX24" fmla="*/ 3072680 w 4253417"/>
                      <a:gd name="connsiteY24" fmla="*/ 1219883 h 1219883"/>
                      <a:gd name="connsiteX25" fmla="*/ 2905404 w 4253417"/>
                      <a:gd name="connsiteY25" fmla="*/ 1219883 h 1219883"/>
                      <a:gd name="connsiteX26" fmla="*/ 2536245 w 4253417"/>
                      <a:gd name="connsiteY26" fmla="*/ 1219883 h 1219883"/>
                      <a:gd name="connsiteX27" fmla="*/ 2368969 w 4253417"/>
                      <a:gd name="connsiteY27" fmla="*/ 1219883 h 1219883"/>
                      <a:gd name="connsiteX28" fmla="*/ 2161317 w 4253417"/>
                      <a:gd name="connsiteY28" fmla="*/ 1219883 h 1219883"/>
                      <a:gd name="connsiteX29" fmla="*/ 1913288 w 4253417"/>
                      <a:gd name="connsiteY29" fmla="*/ 1219883 h 1219883"/>
                      <a:gd name="connsiteX30" fmla="*/ 1544128 w 4253417"/>
                      <a:gd name="connsiteY30" fmla="*/ 1219883 h 1219883"/>
                      <a:gd name="connsiteX31" fmla="*/ 1255722 w 4253417"/>
                      <a:gd name="connsiteY31" fmla="*/ 1219883 h 1219883"/>
                      <a:gd name="connsiteX32" fmla="*/ 1048070 w 4253417"/>
                      <a:gd name="connsiteY32" fmla="*/ 1219883 h 1219883"/>
                      <a:gd name="connsiteX33" fmla="*/ 719287 w 4253417"/>
                      <a:gd name="connsiteY33" fmla="*/ 1219883 h 1219883"/>
                      <a:gd name="connsiteX34" fmla="*/ 471257 w 4253417"/>
                      <a:gd name="connsiteY34" fmla="*/ 1219883 h 1219883"/>
                      <a:gd name="connsiteX35" fmla="*/ 107866 w 4253417"/>
                      <a:gd name="connsiteY35" fmla="*/ 1219883 h 1219883"/>
                      <a:gd name="connsiteX36" fmla="*/ 0 w 4253417"/>
                      <a:gd name="connsiteY36" fmla="*/ 1016564 h 1219883"/>
                      <a:gd name="connsiteX37" fmla="*/ 0 w 4253417"/>
                      <a:gd name="connsiteY37" fmla="*/ 618073 h 1219883"/>
                      <a:gd name="connsiteX38" fmla="*/ 0 w 4253417"/>
                      <a:gd name="connsiteY38" fmla="*/ 203318 h 1219883"/>
                      <a:gd name="connsiteX0" fmla="*/ 0 w 4253417"/>
                      <a:gd name="connsiteY0" fmla="*/ 203318 h 1219883"/>
                      <a:gd name="connsiteX1" fmla="*/ 107866 w 4253417"/>
                      <a:gd name="connsiteY1" fmla="*/ 0 h 1219883"/>
                      <a:gd name="connsiteX2" fmla="*/ 477026 w 4253417"/>
                      <a:gd name="connsiteY2" fmla="*/ 0 h 1219883"/>
                      <a:gd name="connsiteX3" fmla="*/ 684678 w 4253417"/>
                      <a:gd name="connsiteY3" fmla="*/ 0 h 1219883"/>
                      <a:gd name="connsiteX4" fmla="*/ 851953 w 4253417"/>
                      <a:gd name="connsiteY4" fmla="*/ 0 h 1219883"/>
                      <a:gd name="connsiteX5" fmla="*/ 1221113 w 4253417"/>
                      <a:gd name="connsiteY5" fmla="*/ 0 h 1219883"/>
                      <a:gd name="connsiteX6" fmla="*/ 1388389 w 4253417"/>
                      <a:gd name="connsiteY6" fmla="*/ 0 h 1219883"/>
                      <a:gd name="connsiteX7" fmla="*/ 1555664 w 4253417"/>
                      <a:gd name="connsiteY7" fmla="*/ 0 h 1219883"/>
                      <a:gd name="connsiteX8" fmla="*/ 1803693 w 4253417"/>
                      <a:gd name="connsiteY8" fmla="*/ 0 h 1219883"/>
                      <a:gd name="connsiteX9" fmla="*/ 1970969 w 4253417"/>
                      <a:gd name="connsiteY9" fmla="*/ 0 h 1219883"/>
                      <a:gd name="connsiteX10" fmla="*/ 2218998 w 4253417"/>
                      <a:gd name="connsiteY10" fmla="*/ 0 h 1219883"/>
                      <a:gd name="connsiteX11" fmla="*/ 2547781 w 4253417"/>
                      <a:gd name="connsiteY11" fmla="*/ 0 h 1219883"/>
                      <a:gd name="connsiteX12" fmla="*/ 2755433 w 4253417"/>
                      <a:gd name="connsiteY12" fmla="*/ 0 h 1219883"/>
                      <a:gd name="connsiteX13" fmla="*/ 2922708 w 4253417"/>
                      <a:gd name="connsiteY13" fmla="*/ 0 h 1219883"/>
                      <a:gd name="connsiteX14" fmla="*/ 3251491 w 4253417"/>
                      <a:gd name="connsiteY14" fmla="*/ 0 h 1219883"/>
                      <a:gd name="connsiteX15" fmla="*/ 3418767 w 4253417"/>
                      <a:gd name="connsiteY15" fmla="*/ 0 h 1219883"/>
                      <a:gd name="connsiteX16" fmla="*/ 3586042 w 4253417"/>
                      <a:gd name="connsiteY16" fmla="*/ 0 h 1219883"/>
                      <a:gd name="connsiteX17" fmla="*/ 3793695 w 4253417"/>
                      <a:gd name="connsiteY17" fmla="*/ 0 h 1219883"/>
                      <a:gd name="connsiteX18" fmla="*/ 4145550 w 4253417"/>
                      <a:gd name="connsiteY18" fmla="*/ 0 h 1219883"/>
                      <a:gd name="connsiteX19" fmla="*/ 4253417 w 4253417"/>
                      <a:gd name="connsiteY19" fmla="*/ 203318 h 1219883"/>
                      <a:gd name="connsiteX20" fmla="*/ 4253417 w 4253417"/>
                      <a:gd name="connsiteY20" fmla="*/ 585544 h 1219883"/>
                      <a:gd name="connsiteX21" fmla="*/ 4253417 w 4253417"/>
                      <a:gd name="connsiteY21" fmla="*/ 1016564 h 1219883"/>
                      <a:gd name="connsiteX22" fmla="*/ 4145550 w 4253417"/>
                      <a:gd name="connsiteY22" fmla="*/ 1219883 h 1219883"/>
                      <a:gd name="connsiteX23" fmla="*/ 3776390 w 4253417"/>
                      <a:gd name="connsiteY23" fmla="*/ 1219883 h 1219883"/>
                      <a:gd name="connsiteX24" fmla="*/ 3568738 w 4253417"/>
                      <a:gd name="connsiteY24" fmla="*/ 1219883 h 1219883"/>
                      <a:gd name="connsiteX25" fmla="*/ 3401463 w 4253417"/>
                      <a:gd name="connsiteY25" fmla="*/ 1219883 h 1219883"/>
                      <a:gd name="connsiteX26" fmla="*/ 3193810 w 4253417"/>
                      <a:gd name="connsiteY26" fmla="*/ 1219883 h 1219883"/>
                      <a:gd name="connsiteX27" fmla="*/ 3026535 w 4253417"/>
                      <a:gd name="connsiteY27" fmla="*/ 1219883 h 1219883"/>
                      <a:gd name="connsiteX28" fmla="*/ 2697752 w 4253417"/>
                      <a:gd name="connsiteY28" fmla="*/ 1219883 h 1219883"/>
                      <a:gd name="connsiteX29" fmla="*/ 2409346 w 4253417"/>
                      <a:gd name="connsiteY29" fmla="*/ 1219883 h 1219883"/>
                      <a:gd name="connsiteX30" fmla="*/ 2161317 w 4253417"/>
                      <a:gd name="connsiteY30" fmla="*/ 1219883 h 1219883"/>
                      <a:gd name="connsiteX31" fmla="*/ 1994041 w 4253417"/>
                      <a:gd name="connsiteY31" fmla="*/ 1219883 h 1219883"/>
                      <a:gd name="connsiteX32" fmla="*/ 1746012 w 4253417"/>
                      <a:gd name="connsiteY32" fmla="*/ 1219883 h 1219883"/>
                      <a:gd name="connsiteX33" fmla="*/ 1417229 w 4253417"/>
                      <a:gd name="connsiteY33" fmla="*/ 1219883 h 1219883"/>
                      <a:gd name="connsiteX34" fmla="*/ 1128823 w 4253417"/>
                      <a:gd name="connsiteY34" fmla="*/ 1219883 h 1219883"/>
                      <a:gd name="connsiteX35" fmla="*/ 921171 w 4253417"/>
                      <a:gd name="connsiteY35" fmla="*/ 1219883 h 1219883"/>
                      <a:gd name="connsiteX36" fmla="*/ 753895 w 4253417"/>
                      <a:gd name="connsiteY36" fmla="*/ 1219883 h 1219883"/>
                      <a:gd name="connsiteX37" fmla="*/ 425112 w 4253417"/>
                      <a:gd name="connsiteY37" fmla="*/ 1219883 h 1219883"/>
                      <a:gd name="connsiteX38" fmla="*/ 107866 w 4253417"/>
                      <a:gd name="connsiteY38" fmla="*/ 1219883 h 1219883"/>
                      <a:gd name="connsiteX39" fmla="*/ 0 w 4253417"/>
                      <a:gd name="connsiteY39" fmla="*/ 1016564 h 1219883"/>
                      <a:gd name="connsiteX40" fmla="*/ 0 w 4253417"/>
                      <a:gd name="connsiteY40" fmla="*/ 593676 h 1219883"/>
                      <a:gd name="connsiteX41" fmla="*/ 0 w 4253417"/>
                      <a:gd name="connsiteY41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253417" h="1219883" fill="none" extrusionOk="0">
                        <a:moveTo>
                          <a:pt x="0" y="203318"/>
                        </a:moveTo>
                        <a:cubicBezTo>
                          <a:pt x="17673" y="67785"/>
                          <a:pt x="41763" y="10701"/>
                          <a:pt x="107866" y="0"/>
                        </a:cubicBezTo>
                        <a:cubicBezTo>
                          <a:pt x="202510" y="21324"/>
                          <a:pt x="311711" y="35223"/>
                          <a:pt x="396272" y="0"/>
                        </a:cubicBezTo>
                        <a:cubicBezTo>
                          <a:pt x="494240" y="-24362"/>
                          <a:pt x="519198" y="-15576"/>
                          <a:pt x="603924" y="0"/>
                        </a:cubicBezTo>
                        <a:cubicBezTo>
                          <a:pt x="682031" y="17566"/>
                          <a:pt x="793346" y="-11787"/>
                          <a:pt x="932707" y="0"/>
                        </a:cubicBezTo>
                        <a:cubicBezTo>
                          <a:pt x="1069075" y="-11418"/>
                          <a:pt x="1079684" y="-21236"/>
                          <a:pt x="1180736" y="0"/>
                        </a:cubicBezTo>
                        <a:cubicBezTo>
                          <a:pt x="1288050" y="14524"/>
                          <a:pt x="1303373" y="-16936"/>
                          <a:pt x="1388389" y="0"/>
                        </a:cubicBezTo>
                        <a:cubicBezTo>
                          <a:pt x="1457021" y="21188"/>
                          <a:pt x="1621116" y="-13471"/>
                          <a:pt x="1717171" y="0"/>
                        </a:cubicBezTo>
                        <a:cubicBezTo>
                          <a:pt x="1813624" y="16737"/>
                          <a:pt x="1913483" y="4601"/>
                          <a:pt x="2005578" y="0"/>
                        </a:cubicBezTo>
                        <a:cubicBezTo>
                          <a:pt x="2101890" y="-21796"/>
                          <a:pt x="2164001" y="-7131"/>
                          <a:pt x="2213230" y="0"/>
                        </a:cubicBezTo>
                        <a:cubicBezTo>
                          <a:pt x="2268166" y="-8604"/>
                          <a:pt x="2323074" y="-6335"/>
                          <a:pt x="2380505" y="0"/>
                        </a:cubicBezTo>
                        <a:cubicBezTo>
                          <a:pt x="2437143" y="-1590"/>
                          <a:pt x="2629714" y="-24660"/>
                          <a:pt x="2749665" y="0"/>
                        </a:cubicBezTo>
                        <a:cubicBezTo>
                          <a:pt x="2845614" y="29508"/>
                          <a:pt x="2998167" y="16306"/>
                          <a:pt x="3078448" y="0"/>
                        </a:cubicBezTo>
                        <a:cubicBezTo>
                          <a:pt x="3157810" y="-12931"/>
                          <a:pt x="3214401" y="-18186"/>
                          <a:pt x="3286100" y="0"/>
                        </a:cubicBezTo>
                        <a:cubicBezTo>
                          <a:pt x="3344792" y="19361"/>
                          <a:pt x="3427802" y="17808"/>
                          <a:pt x="3493752" y="0"/>
                        </a:cubicBezTo>
                        <a:cubicBezTo>
                          <a:pt x="3554302" y="-23194"/>
                          <a:pt x="3595095" y="929"/>
                          <a:pt x="3661028" y="0"/>
                        </a:cubicBezTo>
                        <a:cubicBezTo>
                          <a:pt x="3717245" y="7026"/>
                          <a:pt x="3900672" y="-37368"/>
                          <a:pt x="4145550" y="0"/>
                        </a:cubicBezTo>
                        <a:cubicBezTo>
                          <a:pt x="4237525" y="-23869"/>
                          <a:pt x="4252122" y="78241"/>
                          <a:pt x="4253417" y="203318"/>
                        </a:cubicBezTo>
                        <a:cubicBezTo>
                          <a:pt x="4269647" y="376999"/>
                          <a:pt x="4271413" y="453827"/>
                          <a:pt x="4253417" y="609941"/>
                        </a:cubicBezTo>
                        <a:cubicBezTo>
                          <a:pt x="4231474" y="782491"/>
                          <a:pt x="4250097" y="876133"/>
                          <a:pt x="4253417" y="1016564"/>
                        </a:cubicBezTo>
                        <a:cubicBezTo>
                          <a:pt x="4259815" y="1124950"/>
                          <a:pt x="4223194" y="1201851"/>
                          <a:pt x="4145550" y="1219883"/>
                        </a:cubicBezTo>
                        <a:cubicBezTo>
                          <a:pt x="4041759" y="1192999"/>
                          <a:pt x="3932857" y="1208007"/>
                          <a:pt x="3857144" y="1219883"/>
                        </a:cubicBezTo>
                        <a:cubicBezTo>
                          <a:pt x="3784539" y="1228319"/>
                          <a:pt x="3709394" y="1213513"/>
                          <a:pt x="3528361" y="1219883"/>
                        </a:cubicBezTo>
                        <a:cubicBezTo>
                          <a:pt x="3365243" y="1234067"/>
                          <a:pt x="3405928" y="1211223"/>
                          <a:pt x="3320709" y="1219883"/>
                        </a:cubicBezTo>
                        <a:cubicBezTo>
                          <a:pt x="3239127" y="1226785"/>
                          <a:pt x="3126047" y="1201574"/>
                          <a:pt x="3072680" y="1219883"/>
                        </a:cubicBezTo>
                        <a:cubicBezTo>
                          <a:pt x="3010560" y="1232477"/>
                          <a:pt x="2980951" y="1214575"/>
                          <a:pt x="2905404" y="1219883"/>
                        </a:cubicBezTo>
                        <a:cubicBezTo>
                          <a:pt x="2822814" y="1228820"/>
                          <a:pt x="2607152" y="1226243"/>
                          <a:pt x="2536245" y="1219883"/>
                        </a:cubicBezTo>
                        <a:cubicBezTo>
                          <a:pt x="2464169" y="1198831"/>
                          <a:pt x="2405457" y="1218746"/>
                          <a:pt x="2368969" y="1219883"/>
                        </a:cubicBezTo>
                        <a:cubicBezTo>
                          <a:pt x="2343898" y="1234656"/>
                          <a:pt x="2239016" y="1236489"/>
                          <a:pt x="2161317" y="1219883"/>
                        </a:cubicBezTo>
                        <a:cubicBezTo>
                          <a:pt x="2087386" y="1205900"/>
                          <a:pt x="2014326" y="1201345"/>
                          <a:pt x="1913288" y="1219883"/>
                        </a:cubicBezTo>
                        <a:cubicBezTo>
                          <a:pt x="1807386" y="1248450"/>
                          <a:pt x="1670488" y="1232072"/>
                          <a:pt x="1544128" y="1219883"/>
                        </a:cubicBezTo>
                        <a:cubicBezTo>
                          <a:pt x="1413397" y="1200184"/>
                          <a:pt x="1315368" y="1234399"/>
                          <a:pt x="1255722" y="1219883"/>
                        </a:cubicBezTo>
                        <a:cubicBezTo>
                          <a:pt x="1194088" y="1180652"/>
                          <a:pt x="1120416" y="1218390"/>
                          <a:pt x="1048070" y="1219883"/>
                        </a:cubicBezTo>
                        <a:cubicBezTo>
                          <a:pt x="954225" y="1212113"/>
                          <a:pt x="848668" y="1217505"/>
                          <a:pt x="719287" y="1219883"/>
                        </a:cubicBezTo>
                        <a:cubicBezTo>
                          <a:pt x="592176" y="1219947"/>
                          <a:pt x="553980" y="1238207"/>
                          <a:pt x="471257" y="1219883"/>
                        </a:cubicBezTo>
                        <a:cubicBezTo>
                          <a:pt x="397429" y="1208716"/>
                          <a:pt x="257275" y="1283103"/>
                          <a:pt x="107866" y="1219883"/>
                        </a:cubicBezTo>
                        <a:cubicBezTo>
                          <a:pt x="53007" y="1245807"/>
                          <a:pt x="-14326" y="1126456"/>
                          <a:pt x="0" y="1016564"/>
                        </a:cubicBezTo>
                        <a:cubicBezTo>
                          <a:pt x="6687" y="814805"/>
                          <a:pt x="-13237" y="688545"/>
                          <a:pt x="0" y="618073"/>
                        </a:cubicBezTo>
                        <a:cubicBezTo>
                          <a:pt x="-21269" y="548514"/>
                          <a:pt x="14631" y="346774"/>
                          <a:pt x="0" y="203318"/>
                        </a:cubicBezTo>
                        <a:close/>
                      </a:path>
                      <a:path w="4253417" h="1219883" stroke="0" extrusionOk="0">
                        <a:moveTo>
                          <a:pt x="0" y="203318"/>
                        </a:moveTo>
                        <a:cubicBezTo>
                          <a:pt x="-13712" y="74905"/>
                          <a:pt x="42009" y="-5491"/>
                          <a:pt x="107866" y="0"/>
                        </a:cubicBezTo>
                        <a:cubicBezTo>
                          <a:pt x="279090" y="-9240"/>
                          <a:pt x="348498" y="13308"/>
                          <a:pt x="477026" y="0"/>
                        </a:cubicBezTo>
                        <a:cubicBezTo>
                          <a:pt x="598702" y="-17351"/>
                          <a:pt x="610552" y="-7325"/>
                          <a:pt x="684678" y="0"/>
                        </a:cubicBezTo>
                        <a:cubicBezTo>
                          <a:pt x="762948" y="10030"/>
                          <a:pt x="793568" y="12424"/>
                          <a:pt x="851953" y="0"/>
                        </a:cubicBezTo>
                        <a:cubicBezTo>
                          <a:pt x="914798" y="15853"/>
                          <a:pt x="1059059" y="23392"/>
                          <a:pt x="1221113" y="0"/>
                        </a:cubicBezTo>
                        <a:cubicBezTo>
                          <a:pt x="1382230" y="-30480"/>
                          <a:pt x="1333500" y="-5689"/>
                          <a:pt x="1388389" y="0"/>
                        </a:cubicBezTo>
                        <a:cubicBezTo>
                          <a:pt x="1444395" y="1633"/>
                          <a:pt x="1477471" y="-6336"/>
                          <a:pt x="1555664" y="0"/>
                        </a:cubicBezTo>
                        <a:cubicBezTo>
                          <a:pt x="1620815" y="6046"/>
                          <a:pt x="1755290" y="12494"/>
                          <a:pt x="1803693" y="0"/>
                        </a:cubicBezTo>
                        <a:cubicBezTo>
                          <a:pt x="1864237" y="6495"/>
                          <a:pt x="1915374" y="8821"/>
                          <a:pt x="1970969" y="0"/>
                        </a:cubicBezTo>
                        <a:cubicBezTo>
                          <a:pt x="2038259" y="-13412"/>
                          <a:pt x="2121421" y="13991"/>
                          <a:pt x="2218998" y="0"/>
                        </a:cubicBezTo>
                        <a:cubicBezTo>
                          <a:pt x="2361543" y="-16042"/>
                          <a:pt x="2431674" y="-15279"/>
                          <a:pt x="2547781" y="0"/>
                        </a:cubicBezTo>
                        <a:cubicBezTo>
                          <a:pt x="2621904" y="-1253"/>
                          <a:pt x="2693242" y="-19698"/>
                          <a:pt x="2755433" y="0"/>
                        </a:cubicBezTo>
                        <a:cubicBezTo>
                          <a:pt x="2827697" y="17875"/>
                          <a:pt x="2883225" y="16293"/>
                          <a:pt x="2922708" y="0"/>
                        </a:cubicBezTo>
                        <a:cubicBezTo>
                          <a:pt x="2974489" y="9510"/>
                          <a:pt x="3112728" y="-8032"/>
                          <a:pt x="3251491" y="0"/>
                        </a:cubicBezTo>
                        <a:cubicBezTo>
                          <a:pt x="3405512" y="14281"/>
                          <a:pt x="3340469" y="9517"/>
                          <a:pt x="3418767" y="0"/>
                        </a:cubicBezTo>
                        <a:cubicBezTo>
                          <a:pt x="3487724" y="-1437"/>
                          <a:pt x="3519318" y="-6576"/>
                          <a:pt x="3586042" y="0"/>
                        </a:cubicBezTo>
                        <a:cubicBezTo>
                          <a:pt x="3640588" y="2062"/>
                          <a:pt x="3739537" y="-2583"/>
                          <a:pt x="3793695" y="0"/>
                        </a:cubicBezTo>
                        <a:cubicBezTo>
                          <a:pt x="3861357" y="5728"/>
                          <a:pt x="4022767" y="-3752"/>
                          <a:pt x="4145550" y="0"/>
                        </a:cubicBezTo>
                        <a:cubicBezTo>
                          <a:pt x="4203906" y="-2084"/>
                          <a:pt x="4245835" y="67355"/>
                          <a:pt x="4253417" y="203318"/>
                        </a:cubicBezTo>
                        <a:cubicBezTo>
                          <a:pt x="4274790" y="299673"/>
                          <a:pt x="4238011" y="399829"/>
                          <a:pt x="4253417" y="585544"/>
                        </a:cubicBezTo>
                        <a:cubicBezTo>
                          <a:pt x="4260079" y="778492"/>
                          <a:pt x="4240532" y="878918"/>
                          <a:pt x="4253417" y="1016564"/>
                        </a:cubicBezTo>
                        <a:cubicBezTo>
                          <a:pt x="4262594" y="1126563"/>
                          <a:pt x="4197469" y="1213963"/>
                          <a:pt x="4145550" y="1219883"/>
                        </a:cubicBezTo>
                        <a:cubicBezTo>
                          <a:pt x="3969666" y="1201578"/>
                          <a:pt x="3905608" y="1228739"/>
                          <a:pt x="3776390" y="1219883"/>
                        </a:cubicBezTo>
                        <a:cubicBezTo>
                          <a:pt x="3635401" y="1216472"/>
                          <a:pt x="3653935" y="1236838"/>
                          <a:pt x="3568738" y="1219883"/>
                        </a:cubicBezTo>
                        <a:cubicBezTo>
                          <a:pt x="3493986" y="1203852"/>
                          <a:pt x="3436017" y="1230704"/>
                          <a:pt x="3401463" y="1219883"/>
                        </a:cubicBezTo>
                        <a:cubicBezTo>
                          <a:pt x="3382795" y="1212868"/>
                          <a:pt x="3262123" y="1206557"/>
                          <a:pt x="3193810" y="1219883"/>
                        </a:cubicBezTo>
                        <a:cubicBezTo>
                          <a:pt x="3134922" y="1221782"/>
                          <a:pt x="3056312" y="1209017"/>
                          <a:pt x="3026535" y="1219883"/>
                        </a:cubicBezTo>
                        <a:cubicBezTo>
                          <a:pt x="2973645" y="1210921"/>
                          <a:pt x="2872525" y="1177829"/>
                          <a:pt x="2697752" y="1219883"/>
                        </a:cubicBezTo>
                        <a:cubicBezTo>
                          <a:pt x="2553084" y="1236549"/>
                          <a:pt x="2465455" y="1193137"/>
                          <a:pt x="2409346" y="1219883"/>
                        </a:cubicBezTo>
                        <a:cubicBezTo>
                          <a:pt x="2339823" y="1230857"/>
                          <a:pt x="2300409" y="1206933"/>
                          <a:pt x="2161317" y="1219883"/>
                        </a:cubicBezTo>
                        <a:cubicBezTo>
                          <a:pt x="2039034" y="1230544"/>
                          <a:pt x="2029365" y="1228217"/>
                          <a:pt x="1994041" y="1219883"/>
                        </a:cubicBezTo>
                        <a:cubicBezTo>
                          <a:pt x="1970258" y="1202368"/>
                          <a:pt x="1825540" y="1208992"/>
                          <a:pt x="1746012" y="1219883"/>
                        </a:cubicBezTo>
                        <a:cubicBezTo>
                          <a:pt x="1661151" y="1263094"/>
                          <a:pt x="1561969" y="1210556"/>
                          <a:pt x="1417229" y="1219883"/>
                        </a:cubicBezTo>
                        <a:cubicBezTo>
                          <a:pt x="1275045" y="1238643"/>
                          <a:pt x="1229260" y="1201172"/>
                          <a:pt x="1128823" y="1219883"/>
                        </a:cubicBezTo>
                        <a:cubicBezTo>
                          <a:pt x="1022204" y="1230372"/>
                          <a:pt x="990380" y="1237223"/>
                          <a:pt x="921171" y="1219883"/>
                        </a:cubicBezTo>
                        <a:cubicBezTo>
                          <a:pt x="852362" y="1207335"/>
                          <a:pt x="790712" y="1212572"/>
                          <a:pt x="753895" y="1219883"/>
                        </a:cubicBezTo>
                        <a:cubicBezTo>
                          <a:pt x="730595" y="1233306"/>
                          <a:pt x="577048" y="1265465"/>
                          <a:pt x="425112" y="1219883"/>
                        </a:cubicBezTo>
                        <a:cubicBezTo>
                          <a:pt x="283670" y="1200646"/>
                          <a:pt x="182661" y="1225228"/>
                          <a:pt x="107866" y="1219883"/>
                        </a:cubicBezTo>
                        <a:cubicBezTo>
                          <a:pt x="51517" y="1233773"/>
                          <a:pt x="28728" y="1114932"/>
                          <a:pt x="0" y="1016564"/>
                        </a:cubicBezTo>
                        <a:cubicBezTo>
                          <a:pt x="-4210" y="909973"/>
                          <a:pt x="9483" y="701768"/>
                          <a:pt x="0" y="593676"/>
                        </a:cubicBezTo>
                        <a:cubicBezTo>
                          <a:pt x="937" y="471262"/>
                          <a:pt x="-17343" y="283249"/>
                          <a:pt x="0" y="203318"/>
                        </a:cubicBezTo>
                        <a:close/>
                      </a:path>
                      <a:path w="4253417" h="1219883" fill="none" stroke="0" extrusionOk="0">
                        <a:moveTo>
                          <a:pt x="0" y="203318"/>
                        </a:moveTo>
                        <a:cubicBezTo>
                          <a:pt x="1491" y="67236"/>
                          <a:pt x="46437" y="-8120"/>
                          <a:pt x="107866" y="0"/>
                        </a:cubicBezTo>
                        <a:cubicBezTo>
                          <a:pt x="200071" y="17156"/>
                          <a:pt x="299473" y="-754"/>
                          <a:pt x="396272" y="0"/>
                        </a:cubicBezTo>
                        <a:cubicBezTo>
                          <a:pt x="499332" y="-22086"/>
                          <a:pt x="517059" y="-20583"/>
                          <a:pt x="603924" y="0"/>
                        </a:cubicBezTo>
                        <a:cubicBezTo>
                          <a:pt x="692839" y="14780"/>
                          <a:pt x="794038" y="15817"/>
                          <a:pt x="932707" y="0"/>
                        </a:cubicBezTo>
                        <a:cubicBezTo>
                          <a:pt x="1067967" y="-15624"/>
                          <a:pt x="1078249" y="-17390"/>
                          <a:pt x="1180736" y="0"/>
                        </a:cubicBezTo>
                        <a:cubicBezTo>
                          <a:pt x="1279773" y="23345"/>
                          <a:pt x="1309952" y="-13057"/>
                          <a:pt x="1388389" y="0"/>
                        </a:cubicBezTo>
                        <a:cubicBezTo>
                          <a:pt x="1468050" y="11510"/>
                          <a:pt x="1628368" y="-22556"/>
                          <a:pt x="1717171" y="0"/>
                        </a:cubicBezTo>
                        <a:cubicBezTo>
                          <a:pt x="1804378" y="28108"/>
                          <a:pt x="1914332" y="23468"/>
                          <a:pt x="2005578" y="0"/>
                        </a:cubicBezTo>
                        <a:cubicBezTo>
                          <a:pt x="2103669" y="-19686"/>
                          <a:pt x="2157984" y="4305"/>
                          <a:pt x="2213230" y="0"/>
                        </a:cubicBezTo>
                        <a:cubicBezTo>
                          <a:pt x="2272381" y="46"/>
                          <a:pt x="2317296" y="4970"/>
                          <a:pt x="2380505" y="0"/>
                        </a:cubicBezTo>
                        <a:cubicBezTo>
                          <a:pt x="2434057" y="-10048"/>
                          <a:pt x="2662296" y="-47537"/>
                          <a:pt x="2749665" y="0"/>
                        </a:cubicBezTo>
                        <a:cubicBezTo>
                          <a:pt x="2851703" y="25633"/>
                          <a:pt x="2991084" y="-10796"/>
                          <a:pt x="3078448" y="0"/>
                        </a:cubicBezTo>
                        <a:cubicBezTo>
                          <a:pt x="3151822" y="-7179"/>
                          <a:pt x="3235274" y="-22462"/>
                          <a:pt x="3286100" y="0"/>
                        </a:cubicBezTo>
                        <a:cubicBezTo>
                          <a:pt x="3355578" y="5451"/>
                          <a:pt x="3430985" y="2601"/>
                          <a:pt x="3493752" y="0"/>
                        </a:cubicBezTo>
                        <a:cubicBezTo>
                          <a:pt x="3558865" y="-17598"/>
                          <a:pt x="3601831" y="1393"/>
                          <a:pt x="3661028" y="0"/>
                        </a:cubicBezTo>
                        <a:cubicBezTo>
                          <a:pt x="3709245" y="-31294"/>
                          <a:pt x="3926160" y="-31731"/>
                          <a:pt x="4145550" y="0"/>
                        </a:cubicBezTo>
                        <a:cubicBezTo>
                          <a:pt x="4193136" y="-6029"/>
                          <a:pt x="4268665" y="73601"/>
                          <a:pt x="4253417" y="203318"/>
                        </a:cubicBezTo>
                        <a:cubicBezTo>
                          <a:pt x="4276932" y="375921"/>
                          <a:pt x="4268834" y="451835"/>
                          <a:pt x="4253417" y="609941"/>
                        </a:cubicBezTo>
                        <a:cubicBezTo>
                          <a:pt x="4247535" y="777514"/>
                          <a:pt x="4234271" y="854693"/>
                          <a:pt x="4253417" y="1016564"/>
                        </a:cubicBezTo>
                        <a:cubicBezTo>
                          <a:pt x="4253754" y="1131502"/>
                          <a:pt x="4213576" y="1194067"/>
                          <a:pt x="4145550" y="1219883"/>
                        </a:cubicBezTo>
                        <a:cubicBezTo>
                          <a:pt x="4050814" y="1200982"/>
                          <a:pt x="3927381" y="1199610"/>
                          <a:pt x="3857144" y="1219883"/>
                        </a:cubicBezTo>
                        <a:cubicBezTo>
                          <a:pt x="3804624" y="1225450"/>
                          <a:pt x="3699127" y="1219045"/>
                          <a:pt x="3528361" y="1219883"/>
                        </a:cubicBezTo>
                        <a:cubicBezTo>
                          <a:pt x="3363253" y="1229861"/>
                          <a:pt x="3403434" y="1210353"/>
                          <a:pt x="3320709" y="1219883"/>
                        </a:cubicBezTo>
                        <a:cubicBezTo>
                          <a:pt x="3246070" y="1229099"/>
                          <a:pt x="3136465" y="1202602"/>
                          <a:pt x="3072680" y="1219883"/>
                        </a:cubicBezTo>
                        <a:cubicBezTo>
                          <a:pt x="3003217" y="1229628"/>
                          <a:pt x="2984837" y="1217232"/>
                          <a:pt x="2905404" y="1219883"/>
                        </a:cubicBezTo>
                        <a:cubicBezTo>
                          <a:pt x="2829673" y="1225942"/>
                          <a:pt x="2611131" y="1223763"/>
                          <a:pt x="2536245" y="1219883"/>
                        </a:cubicBezTo>
                        <a:cubicBezTo>
                          <a:pt x="2458029" y="1197240"/>
                          <a:pt x="2406707" y="1205802"/>
                          <a:pt x="2368969" y="1219883"/>
                        </a:cubicBezTo>
                        <a:cubicBezTo>
                          <a:pt x="2327398" y="1230518"/>
                          <a:pt x="2233549" y="1227341"/>
                          <a:pt x="2161317" y="1219883"/>
                        </a:cubicBezTo>
                        <a:cubicBezTo>
                          <a:pt x="2077046" y="1207004"/>
                          <a:pt x="2026349" y="1203688"/>
                          <a:pt x="1913288" y="1219883"/>
                        </a:cubicBezTo>
                        <a:cubicBezTo>
                          <a:pt x="1823744" y="1233557"/>
                          <a:pt x="1675242" y="1221770"/>
                          <a:pt x="1544128" y="1219883"/>
                        </a:cubicBezTo>
                        <a:cubicBezTo>
                          <a:pt x="1409298" y="1202162"/>
                          <a:pt x="1321167" y="1250024"/>
                          <a:pt x="1255722" y="1219883"/>
                        </a:cubicBezTo>
                        <a:cubicBezTo>
                          <a:pt x="1186796" y="1181096"/>
                          <a:pt x="1138292" y="1218889"/>
                          <a:pt x="1048070" y="1219883"/>
                        </a:cubicBezTo>
                        <a:cubicBezTo>
                          <a:pt x="967065" y="1204673"/>
                          <a:pt x="859593" y="1222929"/>
                          <a:pt x="719287" y="1219883"/>
                        </a:cubicBezTo>
                        <a:cubicBezTo>
                          <a:pt x="579879" y="1221157"/>
                          <a:pt x="553011" y="1245104"/>
                          <a:pt x="471257" y="1219883"/>
                        </a:cubicBezTo>
                        <a:cubicBezTo>
                          <a:pt x="360692" y="1218921"/>
                          <a:pt x="243134" y="1226294"/>
                          <a:pt x="107866" y="1219883"/>
                        </a:cubicBezTo>
                        <a:cubicBezTo>
                          <a:pt x="70555" y="1242307"/>
                          <a:pt x="-20559" y="1130613"/>
                          <a:pt x="0" y="1016564"/>
                        </a:cubicBezTo>
                        <a:cubicBezTo>
                          <a:pt x="-8878" y="829865"/>
                          <a:pt x="-19437" y="699937"/>
                          <a:pt x="0" y="618073"/>
                        </a:cubicBezTo>
                        <a:cubicBezTo>
                          <a:pt x="-7289" y="504820"/>
                          <a:pt x="-9399" y="328104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99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99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9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nhiệt đới gió mùa</a:t>
            </a:r>
            <a:endParaRPr lang="en-US" sz="399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id="{FB96A737-02C3-E157-30BF-705B10BDB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860727" y="1894922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8BD464B-5F5E-2CFB-85E3-27B1BF7D0D3C}"/>
              </a:ext>
            </a:extLst>
          </p:cNvPr>
          <p:cNvSpPr/>
          <p:nvPr/>
        </p:nvSpPr>
        <p:spPr>
          <a:xfrm>
            <a:off x="1407558" y="5313005"/>
            <a:ext cx="9570100" cy="1219883"/>
          </a:xfrm>
          <a:custGeom>
            <a:avLst/>
            <a:gdLst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619063 w 9570100"/>
              <a:gd name="connsiteY2" fmla="*/ 0 h 1219883"/>
              <a:gd name="connsiteX3" fmla="*/ 1267969 w 9570100"/>
              <a:gd name="connsiteY3" fmla="*/ 0 h 1219883"/>
              <a:gd name="connsiteX4" fmla="*/ 1735182 w 9570100"/>
              <a:gd name="connsiteY4" fmla="*/ 0 h 1219883"/>
              <a:gd name="connsiteX5" fmla="*/ 2565784 w 9570100"/>
              <a:gd name="connsiteY5" fmla="*/ 0 h 1219883"/>
              <a:gd name="connsiteX6" fmla="*/ 3032999 w 9570100"/>
              <a:gd name="connsiteY6" fmla="*/ 0 h 1219883"/>
              <a:gd name="connsiteX7" fmla="*/ 3863600 w 9570100"/>
              <a:gd name="connsiteY7" fmla="*/ 0 h 1219883"/>
              <a:gd name="connsiteX8" fmla="*/ 4239965 w 9570100"/>
              <a:gd name="connsiteY8" fmla="*/ 0 h 1219883"/>
              <a:gd name="connsiteX9" fmla="*/ 4798027 w 9570100"/>
              <a:gd name="connsiteY9" fmla="*/ 0 h 1219883"/>
              <a:gd name="connsiteX10" fmla="*/ 5265240 w 9570100"/>
              <a:gd name="connsiteY10" fmla="*/ 0 h 1219883"/>
              <a:gd name="connsiteX11" fmla="*/ 6095843 w 9570100"/>
              <a:gd name="connsiteY11" fmla="*/ 0 h 1219883"/>
              <a:gd name="connsiteX12" fmla="*/ 6926443 w 9570100"/>
              <a:gd name="connsiteY12" fmla="*/ 0 h 1219883"/>
              <a:gd name="connsiteX13" fmla="*/ 7666198 w 9570100"/>
              <a:gd name="connsiteY13" fmla="*/ 0 h 1219883"/>
              <a:gd name="connsiteX14" fmla="*/ 8315106 w 9570100"/>
              <a:gd name="connsiteY14" fmla="*/ 0 h 1219883"/>
              <a:gd name="connsiteX15" fmla="*/ 9327401 w 9570100"/>
              <a:gd name="connsiteY15" fmla="*/ 0 h 1219883"/>
              <a:gd name="connsiteX16" fmla="*/ 9570100 w 9570100"/>
              <a:gd name="connsiteY16" fmla="*/ 203318 h 1219883"/>
              <a:gd name="connsiteX17" fmla="*/ 9570100 w 9570100"/>
              <a:gd name="connsiteY17" fmla="*/ 585544 h 1219883"/>
              <a:gd name="connsiteX18" fmla="*/ 9570100 w 9570100"/>
              <a:gd name="connsiteY18" fmla="*/ 1016564 h 1219883"/>
              <a:gd name="connsiteX19" fmla="*/ 9327401 w 9570100"/>
              <a:gd name="connsiteY19" fmla="*/ 1219883 h 1219883"/>
              <a:gd name="connsiteX20" fmla="*/ 8860188 w 9570100"/>
              <a:gd name="connsiteY20" fmla="*/ 1219883 h 1219883"/>
              <a:gd name="connsiteX21" fmla="*/ 8120433 w 9570100"/>
              <a:gd name="connsiteY21" fmla="*/ 1219883 h 1219883"/>
              <a:gd name="connsiteX22" fmla="*/ 7744065 w 9570100"/>
              <a:gd name="connsiteY22" fmla="*/ 1219883 h 1219883"/>
              <a:gd name="connsiteX23" fmla="*/ 7004313 w 9570100"/>
              <a:gd name="connsiteY23" fmla="*/ 1219883 h 1219883"/>
              <a:gd name="connsiteX24" fmla="*/ 6537098 w 9570100"/>
              <a:gd name="connsiteY24" fmla="*/ 1219883 h 1219883"/>
              <a:gd name="connsiteX25" fmla="*/ 5888192 w 9570100"/>
              <a:gd name="connsiteY25" fmla="*/ 1219883 h 1219883"/>
              <a:gd name="connsiteX26" fmla="*/ 5511824 w 9570100"/>
              <a:gd name="connsiteY26" fmla="*/ 1219883 h 1219883"/>
              <a:gd name="connsiteX27" fmla="*/ 5135459 w 9570100"/>
              <a:gd name="connsiteY27" fmla="*/ 1219883 h 1219883"/>
              <a:gd name="connsiteX28" fmla="*/ 4759091 w 9570100"/>
              <a:gd name="connsiteY28" fmla="*/ 1219883 h 1219883"/>
              <a:gd name="connsiteX29" fmla="*/ 4382726 w 9570100"/>
              <a:gd name="connsiteY29" fmla="*/ 1219883 h 1219883"/>
              <a:gd name="connsiteX30" fmla="*/ 3824666 w 9570100"/>
              <a:gd name="connsiteY30" fmla="*/ 1219883 h 1219883"/>
              <a:gd name="connsiteX31" fmla="*/ 2994063 w 9570100"/>
              <a:gd name="connsiteY31" fmla="*/ 1219883 h 1219883"/>
              <a:gd name="connsiteX32" fmla="*/ 2345156 w 9570100"/>
              <a:gd name="connsiteY32" fmla="*/ 1219883 h 1219883"/>
              <a:gd name="connsiteX33" fmla="*/ 1938162 w 9570100"/>
              <a:gd name="connsiteY33" fmla="*/ 1219883 h 1219883"/>
              <a:gd name="connsiteX34" fmla="*/ 1514555 w 9570100"/>
              <a:gd name="connsiteY34" fmla="*/ 1219883 h 1219883"/>
              <a:gd name="connsiteX35" fmla="*/ 1138188 w 9570100"/>
              <a:gd name="connsiteY35" fmla="*/ 1219883 h 1219883"/>
              <a:gd name="connsiteX36" fmla="*/ 242696 w 9570100"/>
              <a:gd name="connsiteY36" fmla="*/ 1219883 h 1219883"/>
              <a:gd name="connsiteX37" fmla="*/ 0 w 9570100"/>
              <a:gd name="connsiteY37" fmla="*/ 1016564 h 1219883"/>
              <a:gd name="connsiteX38" fmla="*/ 0 w 9570100"/>
              <a:gd name="connsiteY38" fmla="*/ 601809 h 1219883"/>
              <a:gd name="connsiteX39" fmla="*/ 0 w 9570100"/>
              <a:gd name="connsiteY39" fmla="*/ 203318 h 1219883"/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619063 w 9570100"/>
              <a:gd name="connsiteY2" fmla="*/ 0 h 1219883"/>
              <a:gd name="connsiteX3" fmla="*/ 1358816 w 9570100"/>
              <a:gd name="connsiteY3" fmla="*/ 0 h 1219883"/>
              <a:gd name="connsiteX4" fmla="*/ 2189419 w 9570100"/>
              <a:gd name="connsiteY4" fmla="*/ 0 h 1219883"/>
              <a:gd name="connsiteX5" fmla="*/ 2929174 w 9570100"/>
              <a:gd name="connsiteY5" fmla="*/ 0 h 1219883"/>
              <a:gd name="connsiteX6" fmla="*/ 3759774 w 9570100"/>
              <a:gd name="connsiteY6" fmla="*/ 0 h 1219883"/>
              <a:gd name="connsiteX7" fmla="*/ 4317834 w 9570100"/>
              <a:gd name="connsiteY7" fmla="*/ 0 h 1219883"/>
              <a:gd name="connsiteX8" fmla="*/ 4785050 w 9570100"/>
              <a:gd name="connsiteY8" fmla="*/ 0 h 1219883"/>
              <a:gd name="connsiteX9" fmla="*/ 5161415 w 9570100"/>
              <a:gd name="connsiteY9" fmla="*/ 0 h 1219883"/>
              <a:gd name="connsiteX10" fmla="*/ 5810323 w 9570100"/>
              <a:gd name="connsiteY10" fmla="*/ 0 h 1219883"/>
              <a:gd name="connsiteX11" fmla="*/ 6640923 w 9570100"/>
              <a:gd name="connsiteY11" fmla="*/ 0 h 1219883"/>
              <a:gd name="connsiteX12" fmla="*/ 7198985 w 9570100"/>
              <a:gd name="connsiteY12" fmla="*/ 0 h 1219883"/>
              <a:gd name="connsiteX13" fmla="*/ 8029586 w 9570100"/>
              <a:gd name="connsiteY13" fmla="*/ 0 h 1219883"/>
              <a:gd name="connsiteX14" fmla="*/ 8769341 w 9570100"/>
              <a:gd name="connsiteY14" fmla="*/ 0 h 1219883"/>
              <a:gd name="connsiteX15" fmla="*/ 9327401 w 9570100"/>
              <a:gd name="connsiteY15" fmla="*/ 0 h 1219883"/>
              <a:gd name="connsiteX16" fmla="*/ 9570100 w 9570100"/>
              <a:gd name="connsiteY16" fmla="*/ 203318 h 1219883"/>
              <a:gd name="connsiteX17" fmla="*/ 9570100 w 9570100"/>
              <a:gd name="connsiteY17" fmla="*/ 618073 h 1219883"/>
              <a:gd name="connsiteX18" fmla="*/ 9570100 w 9570100"/>
              <a:gd name="connsiteY18" fmla="*/ 1016564 h 1219883"/>
              <a:gd name="connsiteX19" fmla="*/ 9327401 w 9570100"/>
              <a:gd name="connsiteY19" fmla="*/ 1219883 h 1219883"/>
              <a:gd name="connsiteX20" fmla="*/ 8860188 w 9570100"/>
              <a:gd name="connsiteY20" fmla="*/ 1219883 h 1219883"/>
              <a:gd name="connsiteX21" fmla="*/ 8211280 w 9570100"/>
              <a:gd name="connsiteY21" fmla="*/ 1219883 h 1219883"/>
              <a:gd name="connsiteX22" fmla="*/ 7471525 w 9570100"/>
              <a:gd name="connsiteY22" fmla="*/ 1219883 h 1219883"/>
              <a:gd name="connsiteX23" fmla="*/ 6913465 w 9570100"/>
              <a:gd name="connsiteY23" fmla="*/ 1219883 h 1219883"/>
              <a:gd name="connsiteX24" fmla="*/ 6537098 w 9570100"/>
              <a:gd name="connsiteY24" fmla="*/ 1219883 h 1219883"/>
              <a:gd name="connsiteX25" fmla="*/ 5888192 w 9570100"/>
              <a:gd name="connsiteY25" fmla="*/ 1219883 h 1219883"/>
              <a:gd name="connsiteX26" fmla="*/ 5420977 w 9570100"/>
              <a:gd name="connsiteY26" fmla="*/ 1219883 h 1219883"/>
              <a:gd name="connsiteX27" fmla="*/ 5044612 w 9570100"/>
              <a:gd name="connsiteY27" fmla="*/ 1219883 h 1219883"/>
              <a:gd name="connsiteX28" fmla="*/ 4577399 w 9570100"/>
              <a:gd name="connsiteY28" fmla="*/ 1219883 h 1219883"/>
              <a:gd name="connsiteX29" fmla="*/ 4201031 w 9570100"/>
              <a:gd name="connsiteY29" fmla="*/ 1219883 h 1219883"/>
              <a:gd name="connsiteX30" fmla="*/ 3824666 w 9570100"/>
              <a:gd name="connsiteY30" fmla="*/ 1219883 h 1219883"/>
              <a:gd name="connsiteX31" fmla="*/ 3357451 w 9570100"/>
              <a:gd name="connsiteY31" fmla="*/ 1219883 h 1219883"/>
              <a:gd name="connsiteX32" fmla="*/ 2708545 w 9570100"/>
              <a:gd name="connsiteY32" fmla="*/ 1219883 h 1219883"/>
              <a:gd name="connsiteX33" fmla="*/ 2332178 w 9570100"/>
              <a:gd name="connsiteY33" fmla="*/ 1219883 h 1219883"/>
              <a:gd name="connsiteX34" fmla="*/ 1501578 w 9570100"/>
              <a:gd name="connsiteY34" fmla="*/ 1219883 h 1219883"/>
              <a:gd name="connsiteX35" fmla="*/ 242696 w 9570100"/>
              <a:gd name="connsiteY35" fmla="*/ 1219883 h 1219883"/>
              <a:gd name="connsiteX36" fmla="*/ 0 w 9570100"/>
              <a:gd name="connsiteY36" fmla="*/ 1016564 h 1219883"/>
              <a:gd name="connsiteX37" fmla="*/ 0 w 9570100"/>
              <a:gd name="connsiteY37" fmla="*/ 601809 h 1219883"/>
              <a:gd name="connsiteX38" fmla="*/ 0 w 9570100"/>
              <a:gd name="connsiteY38" fmla="*/ 203318 h 1219883"/>
              <a:gd name="connsiteX0" fmla="*/ 0 w 9570100"/>
              <a:gd name="connsiteY0" fmla="*/ 203318 h 1219883"/>
              <a:gd name="connsiteX1" fmla="*/ 242696 w 9570100"/>
              <a:gd name="connsiteY1" fmla="*/ 0 h 1219883"/>
              <a:gd name="connsiteX2" fmla="*/ 619063 w 9570100"/>
              <a:gd name="connsiteY2" fmla="*/ 0 h 1219883"/>
              <a:gd name="connsiteX3" fmla="*/ 1267969 w 9570100"/>
              <a:gd name="connsiteY3" fmla="*/ 0 h 1219883"/>
              <a:gd name="connsiteX4" fmla="*/ 1735182 w 9570100"/>
              <a:gd name="connsiteY4" fmla="*/ 0 h 1219883"/>
              <a:gd name="connsiteX5" fmla="*/ 2565784 w 9570100"/>
              <a:gd name="connsiteY5" fmla="*/ 0 h 1219883"/>
              <a:gd name="connsiteX6" fmla="*/ 3032999 w 9570100"/>
              <a:gd name="connsiteY6" fmla="*/ 0 h 1219883"/>
              <a:gd name="connsiteX7" fmla="*/ 3863600 w 9570100"/>
              <a:gd name="connsiteY7" fmla="*/ 0 h 1219883"/>
              <a:gd name="connsiteX8" fmla="*/ 4239965 w 9570100"/>
              <a:gd name="connsiteY8" fmla="*/ 0 h 1219883"/>
              <a:gd name="connsiteX9" fmla="*/ 4798027 w 9570100"/>
              <a:gd name="connsiteY9" fmla="*/ 0 h 1219883"/>
              <a:gd name="connsiteX10" fmla="*/ 5265240 w 9570100"/>
              <a:gd name="connsiteY10" fmla="*/ 0 h 1219883"/>
              <a:gd name="connsiteX11" fmla="*/ 6095843 w 9570100"/>
              <a:gd name="connsiteY11" fmla="*/ 0 h 1219883"/>
              <a:gd name="connsiteX12" fmla="*/ 6926443 w 9570100"/>
              <a:gd name="connsiteY12" fmla="*/ 0 h 1219883"/>
              <a:gd name="connsiteX13" fmla="*/ 7666198 w 9570100"/>
              <a:gd name="connsiteY13" fmla="*/ 0 h 1219883"/>
              <a:gd name="connsiteX14" fmla="*/ 8315106 w 9570100"/>
              <a:gd name="connsiteY14" fmla="*/ 0 h 1219883"/>
              <a:gd name="connsiteX15" fmla="*/ 9327401 w 9570100"/>
              <a:gd name="connsiteY15" fmla="*/ 0 h 1219883"/>
              <a:gd name="connsiteX16" fmla="*/ 9570100 w 9570100"/>
              <a:gd name="connsiteY16" fmla="*/ 203318 h 1219883"/>
              <a:gd name="connsiteX17" fmla="*/ 9570100 w 9570100"/>
              <a:gd name="connsiteY17" fmla="*/ 585544 h 1219883"/>
              <a:gd name="connsiteX18" fmla="*/ 9570100 w 9570100"/>
              <a:gd name="connsiteY18" fmla="*/ 1016564 h 1219883"/>
              <a:gd name="connsiteX19" fmla="*/ 9327401 w 9570100"/>
              <a:gd name="connsiteY19" fmla="*/ 1219883 h 1219883"/>
              <a:gd name="connsiteX20" fmla="*/ 8860188 w 9570100"/>
              <a:gd name="connsiteY20" fmla="*/ 1219883 h 1219883"/>
              <a:gd name="connsiteX21" fmla="*/ 8120433 w 9570100"/>
              <a:gd name="connsiteY21" fmla="*/ 1219883 h 1219883"/>
              <a:gd name="connsiteX22" fmla="*/ 7744065 w 9570100"/>
              <a:gd name="connsiteY22" fmla="*/ 1219883 h 1219883"/>
              <a:gd name="connsiteX23" fmla="*/ 7004313 w 9570100"/>
              <a:gd name="connsiteY23" fmla="*/ 1219883 h 1219883"/>
              <a:gd name="connsiteX24" fmla="*/ 6537098 w 9570100"/>
              <a:gd name="connsiteY24" fmla="*/ 1219883 h 1219883"/>
              <a:gd name="connsiteX25" fmla="*/ 5888192 w 9570100"/>
              <a:gd name="connsiteY25" fmla="*/ 1219883 h 1219883"/>
              <a:gd name="connsiteX26" fmla="*/ 5511824 w 9570100"/>
              <a:gd name="connsiteY26" fmla="*/ 1219883 h 1219883"/>
              <a:gd name="connsiteX27" fmla="*/ 5135459 w 9570100"/>
              <a:gd name="connsiteY27" fmla="*/ 1219883 h 1219883"/>
              <a:gd name="connsiteX28" fmla="*/ 4759091 w 9570100"/>
              <a:gd name="connsiteY28" fmla="*/ 1219883 h 1219883"/>
              <a:gd name="connsiteX29" fmla="*/ 4382726 w 9570100"/>
              <a:gd name="connsiteY29" fmla="*/ 1219883 h 1219883"/>
              <a:gd name="connsiteX30" fmla="*/ 3824666 w 9570100"/>
              <a:gd name="connsiteY30" fmla="*/ 1219883 h 1219883"/>
              <a:gd name="connsiteX31" fmla="*/ 2994063 w 9570100"/>
              <a:gd name="connsiteY31" fmla="*/ 1219883 h 1219883"/>
              <a:gd name="connsiteX32" fmla="*/ 2345156 w 9570100"/>
              <a:gd name="connsiteY32" fmla="*/ 1219883 h 1219883"/>
              <a:gd name="connsiteX33" fmla="*/ 1514555 w 9570100"/>
              <a:gd name="connsiteY33" fmla="*/ 1219883 h 1219883"/>
              <a:gd name="connsiteX34" fmla="*/ 1138188 w 9570100"/>
              <a:gd name="connsiteY34" fmla="*/ 1219883 h 1219883"/>
              <a:gd name="connsiteX35" fmla="*/ 242696 w 9570100"/>
              <a:gd name="connsiteY35" fmla="*/ 1219883 h 1219883"/>
              <a:gd name="connsiteX36" fmla="*/ 0 w 9570100"/>
              <a:gd name="connsiteY36" fmla="*/ 1016564 h 1219883"/>
              <a:gd name="connsiteX37" fmla="*/ 0 w 9570100"/>
              <a:gd name="connsiteY37" fmla="*/ 601809 h 1219883"/>
              <a:gd name="connsiteX38" fmla="*/ 0 w 9570100"/>
              <a:gd name="connsiteY38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70100" h="1219883" fill="none" extrusionOk="0">
                <a:moveTo>
                  <a:pt x="0" y="203318"/>
                </a:moveTo>
                <a:cubicBezTo>
                  <a:pt x="-35428" y="95278"/>
                  <a:pt x="97723" y="-17359"/>
                  <a:pt x="242696" y="0"/>
                </a:cubicBezTo>
                <a:cubicBezTo>
                  <a:pt x="366736" y="-3690"/>
                  <a:pt x="445963" y="5316"/>
                  <a:pt x="619063" y="0"/>
                </a:cubicBezTo>
                <a:cubicBezTo>
                  <a:pt x="775951" y="-23628"/>
                  <a:pt x="1133026" y="-9811"/>
                  <a:pt x="1267969" y="0"/>
                </a:cubicBezTo>
                <a:cubicBezTo>
                  <a:pt x="1416810" y="32586"/>
                  <a:pt x="1634058" y="-6405"/>
                  <a:pt x="1735182" y="0"/>
                </a:cubicBezTo>
                <a:cubicBezTo>
                  <a:pt x="1812066" y="41757"/>
                  <a:pt x="2336183" y="26083"/>
                  <a:pt x="2565784" y="0"/>
                </a:cubicBezTo>
                <a:cubicBezTo>
                  <a:pt x="2733681" y="-20512"/>
                  <a:pt x="2824525" y="-3554"/>
                  <a:pt x="3032999" y="0"/>
                </a:cubicBezTo>
                <a:cubicBezTo>
                  <a:pt x="3189163" y="14250"/>
                  <a:pt x="3454408" y="-18642"/>
                  <a:pt x="3863600" y="0"/>
                </a:cubicBezTo>
                <a:cubicBezTo>
                  <a:pt x="4251309" y="-15499"/>
                  <a:pt x="4095114" y="1590"/>
                  <a:pt x="4239965" y="0"/>
                </a:cubicBezTo>
                <a:cubicBezTo>
                  <a:pt x="4423188" y="-8132"/>
                  <a:pt x="4549662" y="18883"/>
                  <a:pt x="4798027" y="0"/>
                </a:cubicBezTo>
                <a:cubicBezTo>
                  <a:pt x="5079368" y="-10708"/>
                  <a:pt x="5127550" y="10409"/>
                  <a:pt x="5265240" y="0"/>
                </a:cubicBezTo>
                <a:cubicBezTo>
                  <a:pt x="5431077" y="56"/>
                  <a:pt x="5825722" y="74466"/>
                  <a:pt x="6095843" y="0"/>
                </a:cubicBezTo>
                <a:cubicBezTo>
                  <a:pt x="6387102" y="-62595"/>
                  <a:pt x="6688783" y="-14316"/>
                  <a:pt x="6926443" y="0"/>
                </a:cubicBezTo>
                <a:cubicBezTo>
                  <a:pt x="7192128" y="-9586"/>
                  <a:pt x="7324553" y="27856"/>
                  <a:pt x="7666198" y="0"/>
                </a:cubicBezTo>
                <a:cubicBezTo>
                  <a:pt x="8009060" y="1177"/>
                  <a:pt x="8144591" y="20693"/>
                  <a:pt x="8315106" y="0"/>
                </a:cubicBezTo>
                <a:cubicBezTo>
                  <a:pt x="8591449" y="33640"/>
                  <a:pt x="8897379" y="28229"/>
                  <a:pt x="9327401" y="0"/>
                </a:cubicBezTo>
                <a:cubicBezTo>
                  <a:pt x="9481513" y="10572"/>
                  <a:pt x="9520692" y="92202"/>
                  <a:pt x="9570100" y="203318"/>
                </a:cubicBezTo>
                <a:cubicBezTo>
                  <a:pt x="9605886" y="279822"/>
                  <a:pt x="9564931" y="403507"/>
                  <a:pt x="9570100" y="585544"/>
                </a:cubicBezTo>
                <a:cubicBezTo>
                  <a:pt x="9613146" y="769583"/>
                  <a:pt x="9589102" y="891354"/>
                  <a:pt x="9570100" y="1016564"/>
                </a:cubicBezTo>
                <a:cubicBezTo>
                  <a:pt x="9650751" y="1154217"/>
                  <a:pt x="9491103" y="1254254"/>
                  <a:pt x="9327401" y="1219883"/>
                </a:cubicBezTo>
                <a:cubicBezTo>
                  <a:pt x="9142551" y="1221224"/>
                  <a:pt x="8996868" y="1207976"/>
                  <a:pt x="8860188" y="1219883"/>
                </a:cubicBezTo>
                <a:cubicBezTo>
                  <a:pt x="8759261" y="1253598"/>
                  <a:pt x="8343916" y="1203304"/>
                  <a:pt x="8120433" y="1219883"/>
                </a:cubicBezTo>
                <a:cubicBezTo>
                  <a:pt x="7810723" y="1206811"/>
                  <a:pt x="7846813" y="1208104"/>
                  <a:pt x="7744065" y="1219883"/>
                </a:cubicBezTo>
                <a:cubicBezTo>
                  <a:pt x="7570654" y="1242952"/>
                  <a:pt x="7264518" y="1188769"/>
                  <a:pt x="7004313" y="1219883"/>
                </a:cubicBezTo>
                <a:cubicBezTo>
                  <a:pt x="6675562" y="1228002"/>
                  <a:pt x="6719099" y="1215660"/>
                  <a:pt x="6537098" y="1219883"/>
                </a:cubicBezTo>
                <a:cubicBezTo>
                  <a:pt x="6351253" y="1214229"/>
                  <a:pt x="6180921" y="1186235"/>
                  <a:pt x="5888192" y="1219883"/>
                </a:cubicBezTo>
                <a:cubicBezTo>
                  <a:pt x="5597661" y="1228662"/>
                  <a:pt x="5663977" y="1228965"/>
                  <a:pt x="5511824" y="1219883"/>
                </a:cubicBezTo>
                <a:cubicBezTo>
                  <a:pt x="5367179" y="1208207"/>
                  <a:pt x="5264106" y="1235894"/>
                  <a:pt x="5135459" y="1219883"/>
                </a:cubicBezTo>
                <a:cubicBezTo>
                  <a:pt x="5075257" y="1237294"/>
                  <a:pt x="4910487" y="1235542"/>
                  <a:pt x="4759091" y="1219883"/>
                </a:cubicBezTo>
                <a:cubicBezTo>
                  <a:pt x="4593423" y="1213898"/>
                  <a:pt x="4495193" y="1230845"/>
                  <a:pt x="4382726" y="1219883"/>
                </a:cubicBezTo>
                <a:cubicBezTo>
                  <a:pt x="4225978" y="1210470"/>
                  <a:pt x="4070151" y="1257294"/>
                  <a:pt x="3824666" y="1219883"/>
                </a:cubicBezTo>
                <a:cubicBezTo>
                  <a:pt x="3546563" y="1210964"/>
                  <a:pt x="3274651" y="1229471"/>
                  <a:pt x="2994063" y="1219883"/>
                </a:cubicBezTo>
                <a:cubicBezTo>
                  <a:pt x="2702150" y="1194740"/>
                  <a:pt x="2648177" y="1217595"/>
                  <a:pt x="2345156" y="1219883"/>
                </a:cubicBezTo>
                <a:cubicBezTo>
                  <a:pt x="2188618" y="1203155"/>
                  <a:pt x="2112600" y="1204834"/>
                  <a:pt x="1938162" y="1219883"/>
                </a:cubicBezTo>
                <a:cubicBezTo>
                  <a:pt x="1763724" y="1234932"/>
                  <a:pt x="1635542" y="1239032"/>
                  <a:pt x="1514555" y="1219883"/>
                </a:cubicBezTo>
                <a:cubicBezTo>
                  <a:pt x="1188563" y="1232287"/>
                  <a:pt x="1304798" y="1261810"/>
                  <a:pt x="1138188" y="1219883"/>
                </a:cubicBezTo>
                <a:cubicBezTo>
                  <a:pt x="930832" y="1223090"/>
                  <a:pt x="651531" y="1184170"/>
                  <a:pt x="242696" y="1219883"/>
                </a:cubicBezTo>
                <a:cubicBezTo>
                  <a:pt x="110045" y="1242809"/>
                  <a:pt x="-69597" y="1144889"/>
                  <a:pt x="0" y="1016564"/>
                </a:cubicBezTo>
                <a:cubicBezTo>
                  <a:pt x="-19246" y="803875"/>
                  <a:pt x="5258" y="710542"/>
                  <a:pt x="0" y="601809"/>
                </a:cubicBezTo>
                <a:cubicBezTo>
                  <a:pt x="-31309" y="525192"/>
                  <a:pt x="-62078" y="373913"/>
                  <a:pt x="0" y="203318"/>
                </a:cubicBezTo>
                <a:close/>
              </a:path>
              <a:path w="9570100" h="1219883" stroke="0" extrusionOk="0">
                <a:moveTo>
                  <a:pt x="0" y="203318"/>
                </a:moveTo>
                <a:cubicBezTo>
                  <a:pt x="-6796" y="109946"/>
                  <a:pt x="89042" y="-4989"/>
                  <a:pt x="242696" y="0"/>
                </a:cubicBezTo>
                <a:cubicBezTo>
                  <a:pt x="429599" y="374"/>
                  <a:pt x="512162" y="22188"/>
                  <a:pt x="619063" y="0"/>
                </a:cubicBezTo>
                <a:cubicBezTo>
                  <a:pt x="779149" y="29987"/>
                  <a:pt x="1135780" y="8266"/>
                  <a:pt x="1358816" y="0"/>
                </a:cubicBezTo>
                <a:cubicBezTo>
                  <a:pt x="1598074" y="-27646"/>
                  <a:pt x="2047327" y="-10642"/>
                  <a:pt x="2189419" y="0"/>
                </a:cubicBezTo>
                <a:cubicBezTo>
                  <a:pt x="2424580" y="19823"/>
                  <a:pt x="2682227" y="28682"/>
                  <a:pt x="2929174" y="0"/>
                </a:cubicBezTo>
                <a:cubicBezTo>
                  <a:pt x="3140349" y="9204"/>
                  <a:pt x="3527229" y="13752"/>
                  <a:pt x="3759774" y="0"/>
                </a:cubicBezTo>
                <a:cubicBezTo>
                  <a:pt x="4052516" y="-22721"/>
                  <a:pt x="4133217" y="-3527"/>
                  <a:pt x="4317834" y="0"/>
                </a:cubicBezTo>
                <a:cubicBezTo>
                  <a:pt x="4481818" y="-10948"/>
                  <a:pt x="4565965" y="-5241"/>
                  <a:pt x="4785050" y="0"/>
                </a:cubicBezTo>
                <a:cubicBezTo>
                  <a:pt x="5018329" y="10748"/>
                  <a:pt x="5044207" y="-2912"/>
                  <a:pt x="5161415" y="0"/>
                </a:cubicBezTo>
                <a:cubicBezTo>
                  <a:pt x="5233688" y="20140"/>
                  <a:pt x="5600509" y="-25924"/>
                  <a:pt x="5810323" y="0"/>
                </a:cubicBezTo>
                <a:cubicBezTo>
                  <a:pt x="6039740" y="-2288"/>
                  <a:pt x="6443804" y="23502"/>
                  <a:pt x="6640923" y="0"/>
                </a:cubicBezTo>
                <a:cubicBezTo>
                  <a:pt x="6882863" y="-2257"/>
                  <a:pt x="6945210" y="4377"/>
                  <a:pt x="7198985" y="0"/>
                </a:cubicBezTo>
                <a:cubicBezTo>
                  <a:pt x="7461313" y="20605"/>
                  <a:pt x="7823897" y="13246"/>
                  <a:pt x="8029586" y="0"/>
                </a:cubicBezTo>
                <a:cubicBezTo>
                  <a:pt x="8329378" y="-14638"/>
                  <a:pt x="8445010" y="47566"/>
                  <a:pt x="8769341" y="0"/>
                </a:cubicBezTo>
                <a:cubicBezTo>
                  <a:pt x="9118503" y="-31988"/>
                  <a:pt x="9131148" y="16044"/>
                  <a:pt x="9327401" y="0"/>
                </a:cubicBezTo>
                <a:cubicBezTo>
                  <a:pt x="9436919" y="-13831"/>
                  <a:pt x="9589626" y="82188"/>
                  <a:pt x="9570100" y="203318"/>
                </a:cubicBezTo>
                <a:cubicBezTo>
                  <a:pt x="9532599" y="350128"/>
                  <a:pt x="9536117" y="427715"/>
                  <a:pt x="9570100" y="618073"/>
                </a:cubicBezTo>
                <a:cubicBezTo>
                  <a:pt x="9586956" y="795846"/>
                  <a:pt x="9558625" y="860925"/>
                  <a:pt x="9570100" y="1016564"/>
                </a:cubicBezTo>
                <a:cubicBezTo>
                  <a:pt x="9556491" y="1113296"/>
                  <a:pt x="9481093" y="1210654"/>
                  <a:pt x="9327401" y="1219883"/>
                </a:cubicBezTo>
                <a:cubicBezTo>
                  <a:pt x="9119534" y="1227009"/>
                  <a:pt x="9092480" y="1239195"/>
                  <a:pt x="8860188" y="1219883"/>
                </a:cubicBezTo>
                <a:cubicBezTo>
                  <a:pt x="8612699" y="1207368"/>
                  <a:pt x="8472555" y="1210687"/>
                  <a:pt x="8211280" y="1219883"/>
                </a:cubicBezTo>
                <a:cubicBezTo>
                  <a:pt x="7926141" y="1218296"/>
                  <a:pt x="7740015" y="1238629"/>
                  <a:pt x="7471525" y="1219883"/>
                </a:cubicBezTo>
                <a:cubicBezTo>
                  <a:pt x="7280405" y="1197051"/>
                  <a:pt x="7197900" y="1235221"/>
                  <a:pt x="6913465" y="1219883"/>
                </a:cubicBezTo>
                <a:cubicBezTo>
                  <a:pt x="6648493" y="1194839"/>
                  <a:pt x="6633948" y="1219813"/>
                  <a:pt x="6537098" y="1219883"/>
                </a:cubicBezTo>
                <a:cubicBezTo>
                  <a:pt x="6454343" y="1224617"/>
                  <a:pt x="6172253" y="1212487"/>
                  <a:pt x="5888192" y="1219883"/>
                </a:cubicBezTo>
                <a:cubicBezTo>
                  <a:pt x="5616657" y="1212681"/>
                  <a:pt x="5659747" y="1208927"/>
                  <a:pt x="5420977" y="1219883"/>
                </a:cubicBezTo>
                <a:cubicBezTo>
                  <a:pt x="5195923" y="1230141"/>
                  <a:pt x="5202371" y="1195506"/>
                  <a:pt x="5044612" y="1219883"/>
                </a:cubicBezTo>
                <a:cubicBezTo>
                  <a:pt x="4875161" y="1269463"/>
                  <a:pt x="4757952" y="1217285"/>
                  <a:pt x="4577399" y="1219883"/>
                </a:cubicBezTo>
                <a:cubicBezTo>
                  <a:pt x="4386187" y="1228324"/>
                  <a:pt x="4366551" y="1225778"/>
                  <a:pt x="4201031" y="1219883"/>
                </a:cubicBezTo>
                <a:cubicBezTo>
                  <a:pt x="4027676" y="1213911"/>
                  <a:pt x="4004228" y="1239490"/>
                  <a:pt x="3824666" y="1219883"/>
                </a:cubicBezTo>
                <a:cubicBezTo>
                  <a:pt x="3643095" y="1209173"/>
                  <a:pt x="3488600" y="1215676"/>
                  <a:pt x="3357451" y="1219883"/>
                </a:cubicBezTo>
                <a:cubicBezTo>
                  <a:pt x="3194090" y="1197350"/>
                  <a:pt x="2897333" y="1233110"/>
                  <a:pt x="2708545" y="1219883"/>
                </a:cubicBezTo>
                <a:cubicBezTo>
                  <a:pt x="2456337" y="1214316"/>
                  <a:pt x="2421740" y="1221536"/>
                  <a:pt x="2332178" y="1219883"/>
                </a:cubicBezTo>
                <a:cubicBezTo>
                  <a:pt x="2255402" y="1238588"/>
                  <a:pt x="1723187" y="1215129"/>
                  <a:pt x="1501578" y="1219883"/>
                </a:cubicBezTo>
                <a:cubicBezTo>
                  <a:pt x="1307427" y="1162603"/>
                  <a:pt x="756836" y="1310738"/>
                  <a:pt x="242696" y="1219883"/>
                </a:cubicBezTo>
                <a:cubicBezTo>
                  <a:pt x="97721" y="1237165"/>
                  <a:pt x="-27240" y="1142340"/>
                  <a:pt x="0" y="1016564"/>
                </a:cubicBezTo>
                <a:cubicBezTo>
                  <a:pt x="-6301" y="920809"/>
                  <a:pt x="-30342" y="824498"/>
                  <a:pt x="0" y="601809"/>
                </a:cubicBezTo>
                <a:cubicBezTo>
                  <a:pt x="9932" y="412051"/>
                  <a:pt x="45410" y="362811"/>
                  <a:pt x="0" y="203318"/>
                </a:cubicBezTo>
                <a:close/>
              </a:path>
              <a:path w="9570100" h="1219883" fill="none" stroke="0" extrusionOk="0">
                <a:moveTo>
                  <a:pt x="0" y="203318"/>
                </a:moveTo>
                <a:cubicBezTo>
                  <a:pt x="-20568" y="72617"/>
                  <a:pt x="122138" y="-52306"/>
                  <a:pt x="242696" y="0"/>
                </a:cubicBezTo>
                <a:cubicBezTo>
                  <a:pt x="367654" y="14273"/>
                  <a:pt x="500137" y="11832"/>
                  <a:pt x="619063" y="0"/>
                </a:cubicBezTo>
                <a:cubicBezTo>
                  <a:pt x="769855" y="-37456"/>
                  <a:pt x="1105943" y="-26148"/>
                  <a:pt x="1267969" y="0"/>
                </a:cubicBezTo>
                <a:cubicBezTo>
                  <a:pt x="1387114" y="5579"/>
                  <a:pt x="1608146" y="-1236"/>
                  <a:pt x="1735182" y="0"/>
                </a:cubicBezTo>
                <a:cubicBezTo>
                  <a:pt x="1829660" y="2058"/>
                  <a:pt x="2396260" y="18510"/>
                  <a:pt x="2565784" y="0"/>
                </a:cubicBezTo>
                <a:cubicBezTo>
                  <a:pt x="2764778" y="-20757"/>
                  <a:pt x="2828109" y="-502"/>
                  <a:pt x="3032999" y="0"/>
                </a:cubicBezTo>
                <a:cubicBezTo>
                  <a:pt x="3214142" y="76741"/>
                  <a:pt x="3500925" y="-15332"/>
                  <a:pt x="3863600" y="0"/>
                </a:cubicBezTo>
                <a:cubicBezTo>
                  <a:pt x="4250369" y="-17623"/>
                  <a:pt x="4071636" y="8683"/>
                  <a:pt x="4239965" y="0"/>
                </a:cubicBezTo>
                <a:cubicBezTo>
                  <a:pt x="4456022" y="-13966"/>
                  <a:pt x="4528067" y="-11172"/>
                  <a:pt x="4798027" y="0"/>
                </a:cubicBezTo>
                <a:cubicBezTo>
                  <a:pt x="5060782" y="-12041"/>
                  <a:pt x="5125620" y="-186"/>
                  <a:pt x="5265240" y="0"/>
                </a:cubicBezTo>
                <a:cubicBezTo>
                  <a:pt x="5354296" y="3688"/>
                  <a:pt x="5832764" y="18754"/>
                  <a:pt x="6095843" y="0"/>
                </a:cubicBezTo>
                <a:cubicBezTo>
                  <a:pt x="6420889" y="-1937"/>
                  <a:pt x="6649304" y="-35332"/>
                  <a:pt x="6926443" y="0"/>
                </a:cubicBezTo>
                <a:cubicBezTo>
                  <a:pt x="7170356" y="23436"/>
                  <a:pt x="7416690" y="-5573"/>
                  <a:pt x="7666198" y="0"/>
                </a:cubicBezTo>
                <a:cubicBezTo>
                  <a:pt x="8002883" y="-21075"/>
                  <a:pt x="8173521" y="-41023"/>
                  <a:pt x="8315106" y="0"/>
                </a:cubicBezTo>
                <a:cubicBezTo>
                  <a:pt x="8456593" y="56910"/>
                  <a:pt x="8855903" y="-5178"/>
                  <a:pt x="9327401" y="0"/>
                </a:cubicBezTo>
                <a:cubicBezTo>
                  <a:pt x="9426131" y="-8662"/>
                  <a:pt x="9537044" y="73771"/>
                  <a:pt x="9570100" y="203318"/>
                </a:cubicBezTo>
                <a:cubicBezTo>
                  <a:pt x="9570206" y="290493"/>
                  <a:pt x="9538372" y="402545"/>
                  <a:pt x="9570100" y="585544"/>
                </a:cubicBezTo>
                <a:cubicBezTo>
                  <a:pt x="9600500" y="775183"/>
                  <a:pt x="9586077" y="882684"/>
                  <a:pt x="9570100" y="1016564"/>
                </a:cubicBezTo>
                <a:cubicBezTo>
                  <a:pt x="9562236" y="1112616"/>
                  <a:pt x="9476369" y="1240454"/>
                  <a:pt x="9327401" y="1219883"/>
                </a:cubicBezTo>
                <a:cubicBezTo>
                  <a:pt x="9122391" y="1213939"/>
                  <a:pt x="9006679" y="1220499"/>
                  <a:pt x="8860188" y="1219883"/>
                </a:cubicBezTo>
                <a:cubicBezTo>
                  <a:pt x="8697954" y="1218798"/>
                  <a:pt x="8449164" y="1225064"/>
                  <a:pt x="8120433" y="1219883"/>
                </a:cubicBezTo>
                <a:cubicBezTo>
                  <a:pt x="7806524" y="1204186"/>
                  <a:pt x="7866217" y="1219148"/>
                  <a:pt x="7744065" y="1219883"/>
                </a:cubicBezTo>
                <a:cubicBezTo>
                  <a:pt x="7563852" y="1263715"/>
                  <a:pt x="7232124" y="1178308"/>
                  <a:pt x="7004313" y="1219883"/>
                </a:cubicBezTo>
                <a:cubicBezTo>
                  <a:pt x="6682067" y="1229779"/>
                  <a:pt x="6711131" y="1217904"/>
                  <a:pt x="6537098" y="1219883"/>
                </a:cubicBezTo>
                <a:cubicBezTo>
                  <a:pt x="6377001" y="1246230"/>
                  <a:pt x="6224000" y="1193212"/>
                  <a:pt x="5888192" y="1219883"/>
                </a:cubicBezTo>
                <a:cubicBezTo>
                  <a:pt x="5588943" y="1246427"/>
                  <a:pt x="5660882" y="1224862"/>
                  <a:pt x="5511824" y="1219883"/>
                </a:cubicBezTo>
                <a:cubicBezTo>
                  <a:pt x="5380473" y="1204951"/>
                  <a:pt x="5264218" y="1222473"/>
                  <a:pt x="5135459" y="1219883"/>
                </a:cubicBezTo>
                <a:cubicBezTo>
                  <a:pt x="5037054" y="1225435"/>
                  <a:pt x="4884977" y="1243858"/>
                  <a:pt x="4759091" y="1219883"/>
                </a:cubicBezTo>
                <a:cubicBezTo>
                  <a:pt x="4618950" y="1224413"/>
                  <a:pt x="4491898" y="1242932"/>
                  <a:pt x="4382726" y="1219883"/>
                </a:cubicBezTo>
                <a:cubicBezTo>
                  <a:pt x="4256600" y="1193445"/>
                  <a:pt x="4038463" y="1190464"/>
                  <a:pt x="3824666" y="1219883"/>
                </a:cubicBezTo>
                <a:cubicBezTo>
                  <a:pt x="3621933" y="1216703"/>
                  <a:pt x="3339441" y="1239876"/>
                  <a:pt x="2994063" y="1219883"/>
                </a:cubicBezTo>
                <a:cubicBezTo>
                  <a:pt x="2689176" y="1189837"/>
                  <a:pt x="2647754" y="1229053"/>
                  <a:pt x="2345156" y="1219883"/>
                </a:cubicBezTo>
                <a:cubicBezTo>
                  <a:pt x="1997037" y="1158816"/>
                  <a:pt x="1860883" y="1223575"/>
                  <a:pt x="1514555" y="1219883"/>
                </a:cubicBezTo>
                <a:cubicBezTo>
                  <a:pt x="1178852" y="1244700"/>
                  <a:pt x="1365144" y="1195726"/>
                  <a:pt x="1138188" y="1219883"/>
                </a:cubicBezTo>
                <a:cubicBezTo>
                  <a:pt x="936532" y="1194842"/>
                  <a:pt x="723649" y="1231172"/>
                  <a:pt x="242696" y="1219883"/>
                </a:cubicBezTo>
                <a:cubicBezTo>
                  <a:pt x="131598" y="1230889"/>
                  <a:pt x="-8778" y="1126988"/>
                  <a:pt x="0" y="1016564"/>
                </a:cubicBezTo>
                <a:cubicBezTo>
                  <a:pt x="-10176" y="804683"/>
                  <a:pt x="-49017" y="683973"/>
                  <a:pt x="0" y="601809"/>
                </a:cubicBezTo>
                <a:cubicBezTo>
                  <a:pt x="17978" y="493168"/>
                  <a:pt x="8793" y="361351"/>
                  <a:pt x="0" y="203318"/>
                </a:cubicBezTo>
                <a:close/>
              </a:path>
              <a:path w="9570100" h="1219883" fill="none" stroke="0" extrusionOk="0">
                <a:moveTo>
                  <a:pt x="0" y="203318"/>
                </a:moveTo>
                <a:cubicBezTo>
                  <a:pt x="-43834" y="82062"/>
                  <a:pt x="94553" y="-50120"/>
                  <a:pt x="242696" y="0"/>
                </a:cubicBezTo>
                <a:cubicBezTo>
                  <a:pt x="374178" y="-3350"/>
                  <a:pt x="461941" y="42892"/>
                  <a:pt x="619063" y="0"/>
                </a:cubicBezTo>
                <a:cubicBezTo>
                  <a:pt x="806825" y="-51077"/>
                  <a:pt x="1113821" y="-19007"/>
                  <a:pt x="1267969" y="0"/>
                </a:cubicBezTo>
                <a:cubicBezTo>
                  <a:pt x="1395663" y="31311"/>
                  <a:pt x="1625649" y="7795"/>
                  <a:pt x="1735182" y="0"/>
                </a:cubicBezTo>
                <a:cubicBezTo>
                  <a:pt x="1817607" y="20379"/>
                  <a:pt x="2363904" y="40456"/>
                  <a:pt x="2565784" y="0"/>
                </a:cubicBezTo>
                <a:cubicBezTo>
                  <a:pt x="2757845" y="-7174"/>
                  <a:pt x="2812627" y="-12026"/>
                  <a:pt x="3032999" y="0"/>
                </a:cubicBezTo>
                <a:cubicBezTo>
                  <a:pt x="3179074" y="40854"/>
                  <a:pt x="3468360" y="5095"/>
                  <a:pt x="3863600" y="0"/>
                </a:cubicBezTo>
                <a:cubicBezTo>
                  <a:pt x="4273851" y="-1545"/>
                  <a:pt x="4087598" y="-11409"/>
                  <a:pt x="4239965" y="0"/>
                </a:cubicBezTo>
                <a:cubicBezTo>
                  <a:pt x="4431865" y="-663"/>
                  <a:pt x="4546436" y="-11468"/>
                  <a:pt x="4798027" y="0"/>
                </a:cubicBezTo>
                <a:cubicBezTo>
                  <a:pt x="5077122" y="-13217"/>
                  <a:pt x="5123058" y="5175"/>
                  <a:pt x="5265240" y="0"/>
                </a:cubicBezTo>
                <a:cubicBezTo>
                  <a:pt x="5507227" y="28046"/>
                  <a:pt x="5799432" y="-28169"/>
                  <a:pt x="6095843" y="0"/>
                </a:cubicBezTo>
                <a:cubicBezTo>
                  <a:pt x="6378294" y="-40859"/>
                  <a:pt x="6679161" y="-10457"/>
                  <a:pt x="6926443" y="0"/>
                </a:cubicBezTo>
                <a:cubicBezTo>
                  <a:pt x="7166971" y="29821"/>
                  <a:pt x="7364462" y="-9322"/>
                  <a:pt x="7666198" y="0"/>
                </a:cubicBezTo>
                <a:cubicBezTo>
                  <a:pt x="8001574" y="-26881"/>
                  <a:pt x="8145728" y="-7327"/>
                  <a:pt x="8315106" y="0"/>
                </a:cubicBezTo>
                <a:cubicBezTo>
                  <a:pt x="8474794" y="-20478"/>
                  <a:pt x="8826425" y="10369"/>
                  <a:pt x="9327401" y="0"/>
                </a:cubicBezTo>
                <a:cubicBezTo>
                  <a:pt x="9464674" y="1199"/>
                  <a:pt x="9514512" y="97072"/>
                  <a:pt x="9570100" y="203318"/>
                </a:cubicBezTo>
                <a:cubicBezTo>
                  <a:pt x="9604579" y="292549"/>
                  <a:pt x="9555655" y="406317"/>
                  <a:pt x="9570100" y="585544"/>
                </a:cubicBezTo>
                <a:cubicBezTo>
                  <a:pt x="9601473" y="765965"/>
                  <a:pt x="9598783" y="875278"/>
                  <a:pt x="9570100" y="1016564"/>
                </a:cubicBezTo>
                <a:cubicBezTo>
                  <a:pt x="9603774" y="1127745"/>
                  <a:pt x="9479870" y="1251657"/>
                  <a:pt x="9327401" y="1219883"/>
                </a:cubicBezTo>
                <a:cubicBezTo>
                  <a:pt x="9135680" y="1219367"/>
                  <a:pt x="9008421" y="1211599"/>
                  <a:pt x="8860188" y="1219883"/>
                </a:cubicBezTo>
                <a:cubicBezTo>
                  <a:pt x="8686581" y="1242195"/>
                  <a:pt x="8347876" y="1240842"/>
                  <a:pt x="8120433" y="1219883"/>
                </a:cubicBezTo>
                <a:cubicBezTo>
                  <a:pt x="7813408" y="1205572"/>
                  <a:pt x="7853471" y="1203787"/>
                  <a:pt x="7744065" y="1219883"/>
                </a:cubicBezTo>
                <a:cubicBezTo>
                  <a:pt x="7546641" y="1245468"/>
                  <a:pt x="7233096" y="1175291"/>
                  <a:pt x="7004313" y="1219883"/>
                </a:cubicBezTo>
                <a:cubicBezTo>
                  <a:pt x="6679681" y="1234902"/>
                  <a:pt x="6721571" y="1216518"/>
                  <a:pt x="6537098" y="1219883"/>
                </a:cubicBezTo>
                <a:cubicBezTo>
                  <a:pt x="6337468" y="1208542"/>
                  <a:pt x="6205324" y="1205686"/>
                  <a:pt x="5888192" y="1219883"/>
                </a:cubicBezTo>
                <a:cubicBezTo>
                  <a:pt x="5584932" y="1236150"/>
                  <a:pt x="5651848" y="1211745"/>
                  <a:pt x="5511824" y="1219883"/>
                </a:cubicBezTo>
                <a:cubicBezTo>
                  <a:pt x="5373868" y="1206036"/>
                  <a:pt x="5251399" y="1226625"/>
                  <a:pt x="5135459" y="1219883"/>
                </a:cubicBezTo>
                <a:cubicBezTo>
                  <a:pt x="5072518" y="1258323"/>
                  <a:pt x="4937975" y="1246551"/>
                  <a:pt x="4759091" y="1219883"/>
                </a:cubicBezTo>
                <a:cubicBezTo>
                  <a:pt x="4593120" y="1228618"/>
                  <a:pt x="4490022" y="1233991"/>
                  <a:pt x="4382726" y="1219883"/>
                </a:cubicBezTo>
                <a:cubicBezTo>
                  <a:pt x="4251312" y="1178544"/>
                  <a:pt x="4009032" y="1219107"/>
                  <a:pt x="3824666" y="1219883"/>
                </a:cubicBezTo>
                <a:cubicBezTo>
                  <a:pt x="3573546" y="1233558"/>
                  <a:pt x="3305963" y="1252117"/>
                  <a:pt x="2994063" y="1219883"/>
                </a:cubicBezTo>
                <a:cubicBezTo>
                  <a:pt x="2693101" y="1172497"/>
                  <a:pt x="2630416" y="1217753"/>
                  <a:pt x="2345156" y="1219883"/>
                </a:cubicBezTo>
                <a:cubicBezTo>
                  <a:pt x="2146401" y="1231760"/>
                  <a:pt x="2093911" y="1236250"/>
                  <a:pt x="1929856" y="1219883"/>
                </a:cubicBezTo>
                <a:cubicBezTo>
                  <a:pt x="1765801" y="1203516"/>
                  <a:pt x="1598266" y="1208655"/>
                  <a:pt x="1514555" y="1219883"/>
                </a:cubicBezTo>
                <a:cubicBezTo>
                  <a:pt x="1182219" y="1199406"/>
                  <a:pt x="1335214" y="1228518"/>
                  <a:pt x="1138188" y="1219883"/>
                </a:cubicBezTo>
                <a:cubicBezTo>
                  <a:pt x="983562" y="1245850"/>
                  <a:pt x="595407" y="1206901"/>
                  <a:pt x="242696" y="1219883"/>
                </a:cubicBezTo>
                <a:cubicBezTo>
                  <a:pt x="116863" y="1216083"/>
                  <a:pt x="-53993" y="1114759"/>
                  <a:pt x="0" y="1016564"/>
                </a:cubicBezTo>
                <a:cubicBezTo>
                  <a:pt x="-5094" y="808236"/>
                  <a:pt x="9629" y="696566"/>
                  <a:pt x="0" y="601809"/>
                </a:cubicBezTo>
                <a:cubicBezTo>
                  <a:pt x="-46520" y="506514"/>
                  <a:pt x="-42566" y="348520"/>
                  <a:pt x="0" y="20331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765014">
                  <a:custGeom>
                    <a:avLst/>
                    <a:gdLst>
                      <a:gd name="connsiteX0" fmla="*/ 0 w 4253416"/>
                      <a:gd name="connsiteY0" fmla="*/ 203318 h 1219883"/>
                      <a:gd name="connsiteX1" fmla="*/ 107866 w 4253416"/>
                      <a:gd name="connsiteY1" fmla="*/ 0 h 1219883"/>
                      <a:gd name="connsiteX2" fmla="*/ 275142 w 4253416"/>
                      <a:gd name="connsiteY2" fmla="*/ 0 h 1219883"/>
                      <a:gd name="connsiteX3" fmla="*/ 563547 w 4253416"/>
                      <a:gd name="connsiteY3" fmla="*/ 0 h 1219883"/>
                      <a:gd name="connsiteX4" fmla="*/ 771199 w 4253416"/>
                      <a:gd name="connsiteY4" fmla="*/ 0 h 1219883"/>
                      <a:gd name="connsiteX5" fmla="*/ 1140359 w 4253416"/>
                      <a:gd name="connsiteY5" fmla="*/ 0 h 1219883"/>
                      <a:gd name="connsiteX6" fmla="*/ 1348012 w 4253416"/>
                      <a:gd name="connsiteY6" fmla="*/ 0 h 1219883"/>
                      <a:gd name="connsiteX7" fmla="*/ 1717171 w 4253416"/>
                      <a:gd name="connsiteY7" fmla="*/ 0 h 1219883"/>
                      <a:gd name="connsiteX8" fmla="*/ 1884446 w 4253416"/>
                      <a:gd name="connsiteY8" fmla="*/ 0 h 1219883"/>
                      <a:gd name="connsiteX9" fmla="*/ 2132476 w 4253416"/>
                      <a:gd name="connsiteY9" fmla="*/ 0 h 1219883"/>
                      <a:gd name="connsiteX10" fmla="*/ 2340128 w 4253416"/>
                      <a:gd name="connsiteY10" fmla="*/ 0 h 1219883"/>
                      <a:gd name="connsiteX11" fmla="*/ 2709288 w 4253416"/>
                      <a:gd name="connsiteY11" fmla="*/ 0 h 1219883"/>
                      <a:gd name="connsiteX12" fmla="*/ 3078447 w 4253416"/>
                      <a:gd name="connsiteY12" fmla="*/ 0 h 1219883"/>
                      <a:gd name="connsiteX13" fmla="*/ 3407230 w 4253416"/>
                      <a:gd name="connsiteY13" fmla="*/ 0 h 1219883"/>
                      <a:gd name="connsiteX14" fmla="*/ 3695636 w 4253416"/>
                      <a:gd name="connsiteY14" fmla="*/ 0 h 1219883"/>
                      <a:gd name="connsiteX15" fmla="*/ 4145549 w 4253416"/>
                      <a:gd name="connsiteY15" fmla="*/ 0 h 1219883"/>
                      <a:gd name="connsiteX16" fmla="*/ 4253416 w 4253416"/>
                      <a:gd name="connsiteY16" fmla="*/ 203318 h 1219883"/>
                      <a:gd name="connsiteX17" fmla="*/ 4253416 w 4253416"/>
                      <a:gd name="connsiteY17" fmla="*/ 585544 h 1219883"/>
                      <a:gd name="connsiteX18" fmla="*/ 4253416 w 4253416"/>
                      <a:gd name="connsiteY18" fmla="*/ 1016564 h 1219883"/>
                      <a:gd name="connsiteX19" fmla="*/ 4145549 w 4253416"/>
                      <a:gd name="connsiteY19" fmla="*/ 1219883 h 1219883"/>
                      <a:gd name="connsiteX20" fmla="*/ 3937897 w 4253416"/>
                      <a:gd name="connsiteY20" fmla="*/ 1219883 h 1219883"/>
                      <a:gd name="connsiteX21" fmla="*/ 3609114 w 4253416"/>
                      <a:gd name="connsiteY21" fmla="*/ 1219883 h 1219883"/>
                      <a:gd name="connsiteX22" fmla="*/ 3441838 w 4253416"/>
                      <a:gd name="connsiteY22" fmla="*/ 1219883 h 1219883"/>
                      <a:gd name="connsiteX23" fmla="*/ 3113056 w 4253416"/>
                      <a:gd name="connsiteY23" fmla="*/ 1219883 h 1219883"/>
                      <a:gd name="connsiteX24" fmla="*/ 2905403 w 4253416"/>
                      <a:gd name="connsiteY24" fmla="*/ 1219883 h 1219883"/>
                      <a:gd name="connsiteX25" fmla="*/ 2616998 w 4253416"/>
                      <a:gd name="connsiteY25" fmla="*/ 1219883 h 1219883"/>
                      <a:gd name="connsiteX26" fmla="*/ 2449722 w 4253416"/>
                      <a:gd name="connsiteY26" fmla="*/ 1219883 h 1219883"/>
                      <a:gd name="connsiteX27" fmla="*/ 2282447 w 4253416"/>
                      <a:gd name="connsiteY27" fmla="*/ 1219883 h 1219883"/>
                      <a:gd name="connsiteX28" fmla="*/ 2115171 w 4253416"/>
                      <a:gd name="connsiteY28" fmla="*/ 1219883 h 1219883"/>
                      <a:gd name="connsiteX29" fmla="*/ 1947896 w 4253416"/>
                      <a:gd name="connsiteY29" fmla="*/ 1219883 h 1219883"/>
                      <a:gd name="connsiteX30" fmla="*/ 1699867 w 4253416"/>
                      <a:gd name="connsiteY30" fmla="*/ 1219883 h 1219883"/>
                      <a:gd name="connsiteX31" fmla="*/ 1330707 w 4253416"/>
                      <a:gd name="connsiteY31" fmla="*/ 1219883 h 1219883"/>
                      <a:gd name="connsiteX32" fmla="*/ 1042301 w 4253416"/>
                      <a:gd name="connsiteY32" fmla="*/ 1219883 h 1219883"/>
                      <a:gd name="connsiteX33" fmla="*/ 673142 w 4253416"/>
                      <a:gd name="connsiteY33" fmla="*/ 1219883 h 1219883"/>
                      <a:gd name="connsiteX34" fmla="*/ 505866 w 4253416"/>
                      <a:gd name="connsiteY34" fmla="*/ 1219883 h 1219883"/>
                      <a:gd name="connsiteX35" fmla="*/ 107866 w 4253416"/>
                      <a:gd name="connsiteY35" fmla="*/ 1219883 h 1219883"/>
                      <a:gd name="connsiteX36" fmla="*/ 0 w 4253416"/>
                      <a:gd name="connsiteY36" fmla="*/ 1016564 h 1219883"/>
                      <a:gd name="connsiteX37" fmla="*/ 0 w 4253416"/>
                      <a:gd name="connsiteY37" fmla="*/ 601809 h 1219883"/>
                      <a:gd name="connsiteX38" fmla="*/ 0 w 4253416"/>
                      <a:gd name="connsiteY38" fmla="*/ 203318 h 1219883"/>
                      <a:gd name="connsiteX0" fmla="*/ 0 w 4253416"/>
                      <a:gd name="connsiteY0" fmla="*/ 203318 h 1219883"/>
                      <a:gd name="connsiteX1" fmla="*/ 107866 w 4253416"/>
                      <a:gd name="connsiteY1" fmla="*/ 0 h 1219883"/>
                      <a:gd name="connsiteX2" fmla="*/ 275142 w 4253416"/>
                      <a:gd name="connsiteY2" fmla="*/ 0 h 1219883"/>
                      <a:gd name="connsiteX3" fmla="*/ 603924 w 4253416"/>
                      <a:gd name="connsiteY3" fmla="*/ 0 h 1219883"/>
                      <a:gd name="connsiteX4" fmla="*/ 973084 w 4253416"/>
                      <a:gd name="connsiteY4" fmla="*/ 0 h 1219883"/>
                      <a:gd name="connsiteX5" fmla="*/ 1301867 w 4253416"/>
                      <a:gd name="connsiteY5" fmla="*/ 0 h 1219883"/>
                      <a:gd name="connsiteX6" fmla="*/ 1671026 w 4253416"/>
                      <a:gd name="connsiteY6" fmla="*/ 0 h 1219883"/>
                      <a:gd name="connsiteX7" fmla="*/ 1919055 w 4253416"/>
                      <a:gd name="connsiteY7" fmla="*/ 0 h 1219883"/>
                      <a:gd name="connsiteX8" fmla="*/ 2126708 w 4253416"/>
                      <a:gd name="connsiteY8" fmla="*/ 0 h 1219883"/>
                      <a:gd name="connsiteX9" fmla="*/ 2293983 w 4253416"/>
                      <a:gd name="connsiteY9" fmla="*/ 0 h 1219883"/>
                      <a:gd name="connsiteX10" fmla="*/ 2582389 w 4253416"/>
                      <a:gd name="connsiteY10" fmla="*/ 0 h 1219883"/>
                      <a:gd name="connsiteX11" fmla="*/ 2951548 w 4253416"/>
                      <a:gd name="connsiteY11" fmla="*/ 0 h 1219883"/>
                      <a:gd name="connsiteX12" fmla="*/ 3199578 w 4253416"/>
                      <a:gd name="connsiteY12" fmla="*/ 0 h 1219883"/>
                      <a:gd name="connsiteX13" fmla="*/ 3568737 w 4253416"/>
                      <a:gd name="connsiteY13" fmla="*/ 0 h 1219883"/>
                      <a:gd name="connsiteX14" fmla="*/ 3897520 w 4253416"/>
                      <a:gd name="connsiteY14" fmla="*/ 0 h 1219883"/>
                      <a:gd name="connsiteX15" fmla="*/ 4145549 w 4253416"/>
                      <a:gd name="connsiteY15" fmla="*/ 0 h 1219883"/>
                      <a:gd name="connsiteX16" fmla="*/ 4253416 w 4253416"/>
                      <a:gd name="connsiteY16" fmla="*/ 203318 h 1219883"/>
                      <a:gd name="connsiteX17" fmla="*/ 4253416 w 4253416"/>
                      <a:gd name="connsiteY17" fmla="*/ 618073 h 1219883"/>
                      <a:gd name="connsiteX18" fmla="*/ 4253416 w 4253416"/>
                      <a:gd name="connsiteY18" fmla="*/ 1016564 h 1219883"/>
                      <a:gd name="connsiteX19" fmla="*/ 4145549 w 4253416"/>
                      <a:gd name="connsiteY19" fmla="*/ 1219883 h 1219883"/>
                      <a:gd name="connsiteX20" fmla="*/ 3937897 w 4253416"/>
                      <a:gd name="connsiteY20" fmla="*/ 1219883 h 1219883"/>
                      <a:gd name="connsiteX21" fmla="*/ 3649491 w 4253416"/>
                      <a:gd name="connsiteY21" fmla="*/ 1219883 h 1219883"/>
                      <a:gd name="connsiteX22" fmla="*/ 3320708 w 4253416"/>
                      <a:gd name="connsiteY22" fmla="*/ 1219883 h 1219883"/>
                      <a:gd name="connsiteX23" fmla="*/ 3072679 w 4253416"/>
                      <a:gd name="connsiteY23" fmla="*/ 1219883 h 1219883"/>
                      <a:gd name="connsiteX24" fmla="*/ 2905403 w 4253416"/>
                      <a:gd name="connsiteY24" fmla="*/ 1219883 h 1219883"/>
                      <a:gd name="connsiteX25" fmla="*/ 2616998 w 4253416"/>
                      <a:gd name="connsiteY25" fmla="*/ 1219883 h 1219883"/>
                      <a:gd name="connsiteX26" fmla="*/ 2409345 w 4253416"/>
                      <a:gd name="connsiteY26" fmla="*/ 1219883 h 1219883"/>
                      <a:gd name="connsiteX27" fmla="*/ 2242070 w 4253416"/>
                      <a:gd name="connsiteY27" fmla="*/ 1219883 h 1219883"/>
                      <a:gd name="connsiteX28" fmla="*/ 2034418 w 4253416"/>
                      <a:gd name="connsiteY28" fmla="*/ 1219883 h 1219883"/>
                      <a:gd name="connsiteX29" fmla="*/ 1867142 w 4253416"/>
                      <a:gd name="connsiteY29" fmla="*/ 1219883 h 1219883"/>
                      <a:gd name="connsiteX30" fmla="*/ 1699867 w 4253416"/>
                      <a:gd name="connsiteY30" fmla="*/ 1219883 h 1219883"/>
                      <a:gd name="connsiteX31" fmla="*/ 1492214 w 4253416"/>
                      <a:gd name="connsiteY31" fmla="*/ 1219883 h 1219883"/>
                      <a:gd name="connsiteX32" fmla="*/ 1203809 w 4253416"/>
                      <a:gd name="connsiteY32" fmla="*/ 1219883 h 1219883"/>
                      <a:gd name="connsiteX33" fmla="*/ 1036533 w 4253416"/>
                      <a:gd name="connsiteY33" fmla="*/ 1219883 h 1219883"/>
                      <a:gd name="connsiteX34" fmla="*/ 667374 w 4253416"/>
                      <a:gd name="connsiteY34" fmla="*/ 1219883 h 1219883"/>
                      <a:gd name="connsiteX35" fmla="*/ 107866 w 4253416"/>
                      <a:gd name="connsiteY35" fmla="*/ 1219883 h 1219883"/>
                      <a:gd name="connsiteX36" fmla="*/ 0 w 4253416"/>
                      <a:gd name="connsiteY36" fmla="*/ 1016564 h 1219883"/>
                      <a:gd name="connsiteX37" fmla="*/ 0 w 4253416"/>
                      <a:gd name="connsiteY37" fmla="*/ 601809 h 1219883"/>
                      <a:gd name="connsiteX38" fmla="*/ 0 w 4253416"/>
                      <a:gd name="connsiteY38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4253416" h="1219883" fill="none" extrusionOk="0">
                        <a:moveTo>
                          <a:pt x="0" y="203318"/>
                        </a:moveTo>
                        <a:cubicBezTo>
                          <a:pt x="-21178" y="81880"/>
                          <a:pt x="45870" y="-28519"/>
                          <a:pt x="107866" y="0"/>
                        </a:cubicBezTo>
                        <a:cubicBezTo>
                          <a:pt x="157590" y="6681"/>
                          <a:pt x="200331" y="24777"/>
                          <a:pt x="275142" y="0"/>
                        </a:cubicBezTo>
                        <a:cubicBezTo>
                          <a:pt x="351257" y="-19692"/>
                          <a:pt x="496169" y="-27496"/>
                          <a:pt x="563547" y="0"/>
                        </a:cubicBezTo>
                        <a:cubicBezTo>
                          <a:pt x="628765" y="23684"/>
                          <a:pt x="731374" y="3566"/>
                          <a:pt x="771199" y="0"/>
                        </a:cubicBezTo>
                        <a:cubicBezTo>
                          <a:pt x="818316" y="15516"/>
                          <a:pt x="1047171" y="12603"/>
                          <a:pt x="1140359" y="0"/>
                        </a:cubicBezTo>
                        <a:cubicBezTo>
                          <a:pt x="1217690" y="-20056"/>
                          <a:pt x="1259019" y="-7301"/>
                          <a:pt x="1348012" y="0"/>
                        </a:cubicBezTo>
                        <a:cubicBezTo>
                          <a:pt x="1414000" y="7177"/>
                          <a:pt x="1522921" y="21203"/>
                          <a:pt x="1717171" y="0"/>
                        </a:cubicBezTo>
                        <a:cubicBezTo>
                          <a:pt x="1896188" y="-7416"/>
                          <a:pt x="1807290" y="1304"/>
                          <a:pt x="1884446" y="0"/>
                        </a:cubicBezTo>
                        <a:cubicBezTo>
                          <a:pt x="1957468" y="-10178"/>
                          <a:pt x="2023990" y="12201"/>
                          <a:pt x="2132476" y="0"/>
                        </a:cubicBezTo>
                        <a:cubicBezTo>
                          <a:pt x="2256487" y="-11501"/>
                          <a:pt x="2278930" y="3592"/>
                          <a:pt x="2340128" y="0"/>
                        </a:cubicBezTo>
                        <a:cubicBezTo>
                          <a:pt x="2423894" y="12044"/>
                          <a:pt x="2578263" y="32339"/>
                          <a:pt x="2709288" y="0"/>
                        </a:cubicBezTo>
                        <a:cubicBezTo>
                          <a:pt x="2832537" y="-30207"/>
                          <a:pt x="2975321" y="-15056"/>
                          <a:pt x="3078447" y="0"/>
                        </a:cubicBezTo>
                        <a:cubicBezTo>
                          <a:pt x="3185806" y="11753"/>
                          <a:pt x="3258622" y="12173"/>
                          <a:pt x="3407230" y="0"/>
                        </a:cubicBezTo>
                        <a:cubicBezTo>
                          <a:pt x="3555994" y="-21080"/>
                          <a:pt x="3612482" y="6623"/>
                          <a:pt x="3695636" y="0"/>
                        </a:cubicBezTo>
                        <a:cubicBezTo>
                          <a:pt x="3781957" y="13780"/>
                          <a:pt x="3959140" y="-9427"/>
                          <a:pt x="4145549" y="0"/>
                        </a:cubicBezTo>
                        <a:cubicBezTo>
                          <a:pt x="4210650" y="15248"/>
                          <a:pt x="4233508" y="110177"/>
                          <a:pt x="4253416" y="203318"/>
                        </a:cubicBezTo>
                        <a:cubicBezTo>
                          <a:pt x="4263025" y="300197"/>
                          <a:pt x="4248083" y="396869"/>
                          <a:pt x="4253416" y="585544"/>
                        </a:cubicBezTo>
                        <a:cubicBezTo>
                          <a:pt x="4260427" y="767126"/>
                          <a:pt x="4263251" y="876680"/>
                          <a:pt x="4253416" y="1016564"/>
                        </a:cubicBezTo>
                        <a:cubicBezTo>
                          <a:pt x="4283435" y="1130539"/>
                          <a:pt x="4212970" y="1223040"/>
                          <a:pt x="4145549" y="1219883"/>
                        </a:cubicBezTo>
                        <a:cubicBezTo>
                          <a:pt x="4056244" y="1206846"/>
                          <a:pt x="4005852" y="1212765"/>
                          <a:pt x="3937897" y="1219883"/>
                        </a:cubicBezTo>
                        <a:cubicBezTo>
                          <a:pt x="3884846" y="1241390"/>
                          <a:pt x="3725144" y="1231245"/>
                          <a:pt x="3609114" y="1219883"/>
                        </a:cubicBezTo>
                        <a:cubicBezTo>
                          <a:pt x="3472804" y="1203439"/>
                          <a:pt x="3491258" y="1213183"/>
                          <a:pt x="3441838" y="1219883"/>
                        </a:cubicBezTo>
                        <a:cubicBezTo>
                          <a:pt x="3371214" y="1247922"/>
                          <a:pt x="3225786" y="1192484"/>
                          <a:pt x="3113056" y="1219883"/>
                        </a:cubicBezTo>
                        <a:cubicBezTo>
                          <a:pt x="2967976" y="1228702"/>
                          <a:pt x="2986425" y="1217873"/>
                          <a:pt x="2905403" y="1219883"/>
                        </a:cubicBezTo>
                        <a:cubicBezTo>
                          <a:pt x="2818692" y="1217416"/>
                          <a:pt x="2749569" y="1197690"/>
                          <a:pt x="2616998" y="1219883"/>
                        </a:cubicBezTo>
                        <a:cubicBezTo>
                          <a:pt x="2488280" y="1233145"/>
                          <a:pt x="2513110" y="1223752"/>
                          <a:pt x="2449722" y="1219883"/>
                        </a:cubicBezTo>
                        <a:cubicBezTo>
                          <a:pt x="2382845" y="1206293"/>
                          <a:pt x="2330600" y="1219183"/>
                          <a:pt x="2282447" y="1219883"/>
                        </a:cubicBezTo>
                        <a:cubicBezTo>
                          <a:pt x="2256464" y="1229562"/>
                          <a:pt x="2184160" y="1238097"/>
                          <a:pt x="2115171" y="1219883"/>
                        </a:cubicBezTo>
                        <a:cubicBezTo>
                          <a:pt x="2049843" y="1216137"/>
                          <a:pt x="2001749" y="1222518"/>
                          <a:pt x="1947896" y="1219883"/>
                        </a:cubicBezTo>
                        <a:cubicBezTo>
                          <a:pt x="1885084" y="1215128"/>
                          <a:pt x="1797565" y="1231939"/>
                          <a:pt x="1699867" y="1219883"/>
                        </a:cubicBezTo>
                        <a:cubicBezTo>
                          <a:pt x="1574129" y="1216524"/>
                          <a:pt x="1467940" y="1258079"/>
                          <a:pt x="1330707" y="1219883"/>
                        </a:cubicBezTo>
                        <a:cubicBezTo>
                          <a:pt x="1204445" y="1180998"/>
                          <a:pt x="1174201" y="1221502"/>
                          <a:pt x="1042301" y="1219883"/>
                        </a:cubicBezTo>
                        <a:cubicBezTo>
                          <a:pt x="896827" y="1221552"/>
                          <a:pt x="819717" y="1223729"/>
                          <a:pt x="673142" y="1219883"/>
                        </a:cubicBezTo>
                        <a:cubicBezTo>
                          <a:pt x="522490" y="1222372"/>
                          <a:pt x="591861" y="1234172"/>
                          <a:pt x="505866" y="1219883"/>
                        </a:cubicBezTo>
                        <a:cubicBezTo>
                          <a:pt x="410420" y="1238445"/>
                          <a:pt x="281529" y="1224393"/>
                          <a:pt x="107866" y="1219883"/>
                        </a:cubicBezTo>
                        <a:cubicBezTo>
                          <a:pt x="51100" y="1238877"/>
                          <a:pt x="-18404" y="1133412"/>
                          <a:pt x="0" y="1016564"/>
                        </a:cubicBezTo>
                        <a:cubicBezTo>
                          <a:pt x="-2719" y="811564"/>
                          <a:pt x="1622" y="694317"/>
                          <a:pt x="0" y="601809"/>
                        </a:cubicBezTo>
                        <a:cubicBezTo>
                          <a:pt x="-12916" y="508645"/>
                          <a:pt x="-24800" y="375350"/>
                          <a:pt x="0" y="203318"/>
                        </a:cubicBezTo>
                        <a:close/>
                      </a:path>
                      <a:path w="4253416" h="1219883" stroke="0" extrusionOk="0">
                        <a:moveTo>
                          <a:pt x="0" y="203318"/>
                        </a:moveTo>
                        <a:cubicBezTo>
                          <a:pt x="-6494" y="84395"/>
                          <a:pt x="46227" y="-5797"/>
                          <a:pt x="107866" y="0"/>
                        </a:cubicBezTo>
                        <a:cubicBezTo>
                          <a:pt x="187919" y="-6679"/>
                          <a:pt x="227621" y="7304"/>
                          <a:pt x="275142" y="0"/>
                        </a:cubicBezTo>
                        <a:cubicBezTo>
                          <a:pt x="319850" y="10544"/>
                          <a:pt x="483564" y="-1301"/>
                          <a:pt x="603924" y="0"/>
                        </a:cubicBezTo>
                        <a:cubicBezTo>
                          <a:pt x="721305" y="4368"/>
                          <a:pt x="893299" y="13893"/>
                          <a:pt x="973084" y="0"/>
                        </a:cubicBezTo>
                        <a:cubicBezTo>
                          <a:pt x="1070800" y="-3782"/>
                          <a:pt x="1209571" y="-2816"/>
                          <a:pt x="1301867" y="0"/>
                        </a:cubicBezTo>
                        <a:cubicBezTo>
                          <a:pt x="1403744" y="-9589"/>
                          <a:pt x="1560633" y="22217"/>
                          <a:pt x="1671026" y="0"/>
                        </a:cubicBezTo>
                        <a:cubicBezTo>
                          <a:pt x="1800427" y="-23933"/>
                          <a:pt x="1836075" y="8026"/>
                          <a:pt x="1919055" y="0"/>
                        </a:cubicBezTo>
                        <a:cubicBezTo>
                          <a:pt x="1993590" y="-137"/>
                          <a:pt x="2030453" y="-10810"/>
                          <a:pt x="2126708" y="0"/>
                        </a:cubicBezTo>
                        <a:cubicBezTo>
                          <a:pt x="2228799" y="10904"/>
                          <a:pt x="2239943" y="-5181"/>
                          <a:pt x="2293983" y="0"/>
                        </a:cubicBezTo>
                        <a:cubicBezTo>
                          <a:pt x="2347272" y="-2071"/>
                          <a:pt x="2486026" y="18320"/>
                          <a:pt x="2582389" y="0"/>
                        </a:cubicBezTo>
                        <a:cubicBezTo>
                          <a:pt x="2681014" y="-11839"/>
                          <a:pt x="2861982" y="18588"/>
                          <a:pt x="2951548" y="0"/>
                        </a:cubicBezTo>
                        <a:cubicBezTo>
                          <a:pt x="3060012" y="-7011"/>
                          <a:pt x="3084211" y="-2636"/>
                          <a:pt x="3199578" y="0"/>
                        </a:cubicBezTo>
                        <a:cubicBezTo>
                          <a:pt x="3315451" y="-11037"/>
                          <a:pt x="3473925" y="2043"/>
                          <a:pt x="3568737" y="0"/>
                        </a:cubicBezTo>
                        <a:cubicBezTo>
                          <a:pt x="3689456" y="-3583"/>
                          <a:pt x="3752123" y="31722"/>
                          <a:pt x="3897520" y="0"/>
                        </a:cubicBezTo>
                        <a:cubicBezTo>
                          <a:pt x="4050779" y="-32091"/>
                          <a:pt x="4057768" y="7916"/>
                          <a:pt x="4145549" y="0"/>
                        </a:cubicBezTo>
                        <a:cubicBezTo>
                          <a:pt x="4202375" y="7503"/>
                          <a:pt x="4252145" y="86958"/>
                          <a:pt x="4253416" y="203318"/>
                        </a:cubicBezTo>
                        <a:cubicBezTo>
                          <a:pt x="4238566" y="348957"/>
                          <a:pt x="4238949" y="435466"/>
                          <a:pt x="4253416" y="618073"/>
                        </a:cubicBezTo>
                        <a:cubicBezTo>
                          <a:pt x="4259216" y="793550"/>
                          <a:pt x="4249066" y="864060"/>
                          <a:pt x="4253416" y="1016564"/>
                        </a:cubicBezTo>
                        <a:cubicBezTo>
                          <a:pt x="4254770" y="1122264"/>
                          <a:pt x="4204805" y="1217470"/>
                          <a:pt x="4145549" y="1219883"/>
                        </a:cubicBezTo>
                        <a:cubicBezTo>
                          <a:pt x="4052481" y="1228608"/>
                          <a:pt x="4039659" y="1233749"/>
                          <a:pt x="3937897" y="1219883"/>
                        </a:cubicBezTo>
                        <a:cubicBezTo>
                          <a:pt x="3834443" y="1218846"/>
                          <a:pt x="3777020" y="1196053"/>
                          <a:pt x="3649491" y="1219883"/>
                        </a:cubicBezTo>
                        <a:cubicBezTo>
                          <a:pt x="3526271" y="1254343"/>
                          <a:pt x="3435662" y="1238753"/>
                          <a:pt x="3320708" y="1219883"/>
                        </a:cubicBezTo>
                        <a:cubicBezTo>
                          <a:pt x="3232111" y="1208213"/>
                          <a:pt x="3191027" y="1248226"/>
                          <a:pt x="3072679" y="1219883"/>
                        </a:cubicBezTo>
                        <a:cubicBezTo>
                          <a:pt x="2956391" y="1198796"/>
                          <a:pt x="2948045" y="1220877"/>
                          <a:pt x="2905403" y="1219883"/>
                        </a:cubicBezTo>
                        <a:cubicBezTo>
                          <a:pt x="2856510" y="1217833"/>
                          <a:pt x="2740580" y="1209737"/>
                          <a:pt x="2616998" y="1219883"/>
                        </a:cubicBezTo>
                        <a:cubicBezTo>
                          <a:pt x="2498767" y="1218137"/>
                          <a:pt x="2512654" y="1210859"/>
                          <a:pt x="2409345" y="1219883"/>
                        </a:cubicBezTo>
                        <a:cubicBezTo>
                          <a:pt x="2308836" y="1230928"/>
                          <a:pt x="2313311" y="1201087"/>
                          <a:pt x="2242070" y="1219883"/>
                        </a:cubicBezTo>
                        <a:cubicBezTo>
                          <a:pt x="2163302" y="1243503"/>
                          <a:pt x="2112840" y="1209912"/>
                          <a:pt x="2034418" y="1219883"/>
                        </a:cubicBezTo>
                        <a:cubicBezTo>
                          <a:pt x="1950569" y="1229192"/>
                          <a:pt x="1940813" y="1223828"/>
                          <a:pt x="1867142" y="1219883"/>
                        </a:cubicBezTo>
                        <a:cubicBezTo>
                          <a:pt x="1792616" y="1212015"/>
                          <a:pt x="1778317" y="1237039"/>
                          <a:pt x="1699867" y="1219883"/>
                        </a:cubicBezTo>
                        <a:cubicBezTo>
                          <a:pt x="1621385" y="1212790"/>
                          <a:pt x="1545286" y="1208976"/>
                          <a:pt x="1492214" y="1219883"/>
                        </a:cubicBezTo>
                        <a:cubicBezTo>
                          <a:pt x="1432100" y="1208784"/>
                          <a:pt x="1309621" y="1219355"/>
                          <a:pt x="1203809" y="1219883"/>
                        </a:cubicBezTo>
                        <a:cubicBezTo>
                          <a:pt x="1092717" y="1209850"/>
                          <a:pt x="1077449" y="1217013"/>
                          <a:pt x="1036533" y="1219883"/>
                        </a:cubicBezTo>
                        <a:cubicBezTo>
                          <a:pt x="996337" y="1240934"/>
                          <a:pt x="778577" y="1237540"/>
                          <a:pt x="667374" y="1219883"/>
                        </a:cubicBezTo>
                        <a:cubicBezTo>
                          <a:pt x="548314" y="1205415"/>
                          <a:pt x="330759" y="1283135"/>
                          <a:pt x="107866" y="1219883"/>
                        </a:cubicBezTo>
                        <a:cubicBezTo>
                          <a:pt x="44299" y="1230449"/>
                          <a:pt x="-16740" y="1118783"/>
                          <a:pt x="0" y="1016564"/>
                        </a:cubicBezTo>
                        <a:cubicBezTo>
                          <a:pt x="1561" y="921350"/>
                          <a:pt x="-6978" y="812717"/>
                          <a:pt x="0" y="601809"/>
                        </a:cubicBezTo>
                        <a:cubicBezTo>
                          <a:pt x="5737" y="408602"/>
                          <a:pt x="19621" y="362553"/>
                          <a:pt x="0" y="203318"/>
                        </a:cubicBezTo>
                        <a:close/>
                      </a:path>
                      <a:path w="4253416" h="1219883" fill="none" stroke="0" extrusionOk="0">
                        <a:moveTo>
                          <a:pt x="0" y="203318"/>
                        </a:moveTo>
                        <a:cubicBezTo>
                          <a:pt x="-6632" y="83157"/>
                          <a:pt x="40677" y="-30436"/>
                          <a:pt x="107866" y="0"/>
                        </a:cubicBezTo>
                        <a:cubicBezTo>
                          <a:pt x="156918" y="2695"/>
                          <a:pt x="212081" y="24636"/>
                          <a:pt x="275142" y="0"/>
                        </a:cubicBezTo>
                        <a:cubicBezTo>
                          <a:pt x="346105" y="-16761"/>
                          <a:pt x="495224" y="-18076"/>
                          <a:pt x="563547" y="0"/>
                        </a:cubicBezTo>
                        <a:cubicBezTo>
                          <a:pt x="620192" y="28003"/>
                          <a:pt x="723793" y="439"/>
                          <a:pt x="771199" y="0"/>
                        </a:cubicBezTo>
                        <a:cubicBezTo>
                          <a:pt x="809578" y="1445"/>
                          <a:pt x="1063830" y="38820"/>
                          <a:pt x="1140359" y="0"/>
                        </a:cubicBezTo>
                        <a:cubicBezTo>
                          <a:pt x="1229771" y="-17177"/>
                          <a:pt x="1256178" y="-9906"/>
                          <a:pt x="1348012" y="0"/>
                        </a:cubicBezTo>
                        <a:cubicBezTo>
                          <a:pt x="1433982" y="21304"/>
                          <a:pt x="1556764" y="6762"/>
                          <a:pt x="1717171" y="0"/>
                        </a:cubicBezTo>
                        <a:cubicBezTo>
                          <a:pt x="1897487" y="-7060"/>
                          <a:pt x="1813065" y="660"/>
                          <a:pt x="1884446" y="0"/>
                        </a:cubicBezTo>
                        <a:cubicBezTo>
                          <a:pt x="1976762" y="-2087"/>
                          <a:pt x="2012285" y="6579"/>
                          <a:pt x="2132476" y="0"/>
                        </a:cubicBezTo>
                        <a:cubicBezTo>
                          <a:pt x="2251151" y="-17674"/>
                          <a:pt x="2276912" y="-723"/>
                          <a:pt x="2340128" y="0"/>
                        </a:cubicBezTo>
                        <a:cubicBezTo>
                          <a:pt x="2402675" y="4544"/>
                          <a:pt x="2577386" y="-6792"/>
                          <a:pt x="2709288" y="0"/>
                        </a:cubicBezTo>
                        <a:cubicBezTo>
                          <a:pt x="2850462" y="-47097"/>
                          <a:pt x="2964013" y="-14899"/>
                          <a:pt x="3078447" y="0"/>
                        </a:cubicBezTo>
                        <a:cubicBezTo>
                          <a:pt x="3182288" y="33727"/>
                          <a:pt x="3285832" y="388"/>
                          <a:pt x="3407230" y="0"/>
                        </a:cubicBezTo>
                        <a:cubicBezTo>
                          <a:pt x="3544663" y="-14773"/>
                          <a:pt x="3627730" y="-8669"/>
                          <a:pt x="3695636" y="0"/>
                        </a:cubicBezTo>
                        <a:cubicBezTo>
                          <a:pt x="3770774" y="-7011"/>
                          <a:pt x="3939773" y="-15140"/>
                          <a:pt x="4145549" y="0"/>
                        </a:cubicBezTo>
                        <a:cubicBezTo>
                          <a:pt x="4190196" y="2912"/>
                          <a:pt x="4237889" y="87159"/>
                          <a:pt x="4253416" y="203318"/>
                        </a:cubicBezTo>
                        <a:cubicBezTo>
                          <a:pt x="4261871" y="301075"/>
                          <a:pt x="4245512" y="413605"/>
                          <a:pt x="4253416" y="585544"/>
                        </a:cubicBezTo>
                        <a:cubicBezTo>
                          <a:pt x="4260509" y="770607"/>
                          <a:pt x="4266025" y="866837"/>
                          <a:pt x="4253416" y="1016564"/>
                        </a:cubicBezTo>
                        <a:cubicBezTo>
                          <a:pt x="4251910" y="1127819"/>
                          <a:pt x="4213536" y="1230737"/>
                          <a:pt x="4145549" y="1219883"/>
                        </a:cubicBezTo>
                        <a:cubicBezTo>
                          <a:pt x="4058168" y="1208947"/>
                          <a:pt x="4003662" y="1210747"/>
                          <a:pt x="3937897" y="1219883"/>
                        </a:cubicBezTo>
                        <a:cubicBezTo>
                          <a:pt x="3842495" y="1229044"/>
                          <a:pt x="3736287" y="1241277"/>
                          <a:pt x="3609114" y="1219883"/>
                        </a:cubicBezTo>
                        <a:cubicBezTo>
                          <a:pt x="3469437" y="1207590"/>
                          <a:pt x="3492203" y="1212393"/>
                          <a:pt x="3441838" y="1219883"/>
                        </a:cubicBezTo>
                        <a:cubicBezTo>
                          <a:pt x="3381747" y="1225035"/>
                          <a:pt x="3233756" y="1195380"/>
                          <a:pt x="3113056" y="1219883"/>
                        </a:cubicBezTo>
                        <a:cubicBezTo>
                          <a:pt x="2971981" y="1232019"/>
                          <a:pt x="2985692" y="1218150"/>
                          <a:pt x="2905403" y="1219883"/>
                        </a:cubicBezTo>
                        <a:cubicBezTo>
                          <a:pt x="2826667" y="1218334"/>
                          <a:pt x="2767035" y="1211954"/>
                          <a:pt x="2616998" y="1219883"/>
                        </a:cubicBezTo>
                        <a:cubicBezTo>
                          <a:pt x="2480290" y="1235504"/>
                          <a:pt x="2514210" y="1222197"/>
                          <a:pt x="2449722" y="1219883"/>
                        </a:cubicBezTo>
                        <a:cubicBezTo>
                          <a:pt x="2392066" y="1210491"/>
                          <a:pt x="2329825" y="1221788"/>
                          <a:pt x="2282447" y="1219883"/>
                        </a:cubicBezTo>
                        <a:cubicBezTo>
                          <a:pt x="2241162" y="1230629"/>
                          <a:pt x="2184248" y="1235410"/>
                          <a:pt x="2115171" y="1219883"/>
                        </a:cubicBezTo>
                        <a:cubicBezTo>
                          <a:pt x="2047135" y="1209683"/>
                          <a:pt x="1997762" y="1228671"/>
                          <a:pt x="1947896" y="1219883"/>
                        </a:cubicBezTo>
                        <a:cubicBezTo>
                          <a:pt x="1895443" y="1203751"/>
                          <a:pt x="1793552" y="1212502"/>
                          <a:pt x="1699867" y="1219883"/>
                        </a:cubicBezTo>
                        <a:cubicBezTo>
                          <a:pt x="1606693" y="1230606"/>
                          <a:pt x="1469010" y="1239840"/>
                          <a:pt x="1330707" y="1219883"/>
                        </a:cubicBezTo>
                        <a:cubicBezTo>
                          <a:pt x="1195004" y="1185167"/>
                          <a:pt x="1178272" y="1227940"/>
                          <a:pt x="1042301" y="1219883"/>
                        </a:cubicBezTo>
                        <a:cubicBezTo>
                          <a:pt x="895292" y="1190962"/>
                          <a:pt x="814139" y="1223531"/>
                          <a:pt x="673142" y="1219883"/>
                        </a:cubicBezTo>
                        <a:cubicBezTo>
                          <a:pt x="517892" y="1210089"/>
                          <a:pt x="599769" y="1228126"/>
                          <a:pt x="505866" y="1219883"/>
                        </a:cubicBezTo>
                        <a:cubicBezTo>
                          <a:pt x="431641" y="1190340"/>
                          <a:pt x="311153" y="1192879"/>
                          <a:pt x="107866" y="1219883"/>
                        </a:cubicBezTo>
                        <a:cubicBezTo>
                          <a:pt x="64885" y="1235014"/>
                          <a:pt x="-13847" y="1118009"/>
                          <a:pt x="0" y="1016564"/>
                        </a:cubicBezTo>
                        <a:cubicBezTo>
                          <a:pt x="-3556" y="801462"/>
                          <a:pt x="-19698" y="687848"/>
                          <a:pt x="0" y="601809"/>
                        </a:cubicBezTo>
                        <a:cubicBezTo>
                          <a:pt x="9402" y="480437"/>
                          <a:pt x="13707" y="374521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99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99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9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Taiga</a:t>
            </a:r>
            <a:endParaRPr lang="en-US" sz="399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rue And False PNG Free Download - PNG All">
            <a:extLst>
              <a:ext uri="{FF2B5EF4-FFF2-40B4-BE49-F238E27FC236}">
                <a16:creationId xmlns:a16="http://schemas.microsoft.com/office/drawing/2014/main" id="{C7FE1B7A-EE44-BB30-879B-64449257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860727" y="3538939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556C4F1A-9AE2-2898-888F-52B67FD48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0169" y="-3972"/>
            <a:ext cx="907038" cy="725630"/>
          </a:xfrm>
          <a:prstGeom prst="rect">
            <a:avLst/>
          </a:prstGeom>
        </p:spPr>
      </p:pic>
      <p:pic>
        <p:nvPicPr>
          <p:cNvPr id="11" name="Picture 10" descr="True And False PNG Free Download - PNG All">
            <a:extLst>
              <a:ext uri="{FF2B5EF4-FFF2-40B4-BE49-F238E27FC236}">
                <a16:creationId xmlns:a16="http://schemas.microsoft.com/office/drawing/2014/main" id="{58198AD9-5976-E45A-0BCA-A092F21F7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539218" y="5206391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44B528-D671-5B6A-8628-C307B8E06BD7}"/>
              </a:ext>
            </a:extLst>
          </p:cNvPr>
          <p:cNvGrpSpPr/>
          <p:nvPr/>
        </p:nvGrpSpPr>
        <p:grpSpPr>
          <a:xfrm>
            <a:off x="3683773" y="1510061"/>
            <a:ext cx="4681138" cy="4421730"/>
            <a:chOff x="2450751" y="0"/>
            <a:chExt cx="7260336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723774-7B6D-9B9D-DDF7-06CBA1763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0751" y="0"/>
              <a:ext cx="7260336" cy="6858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14C7D6-A3FB-E3E0-9393-731D8B2183A0}"/>
                </a:ext>
              </a:extLst>
            </p:cNvPr>
            <p:cNvSpPr txBox="1"/>
            <p:nvPr/>
          </p:nvSpPr>
          <p:spPr>
            <a:xfrm>
              <a:off x="3902971" y="2067970"/>
              <a:ext cx="4500571" cy="243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5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92038A-F310-699C-E9F3-40857B8191EB}"/>
              </a:ext>
            </a:extLst>
          </p:cNvPr>
          <p:cNvSpPr/>
          <p:nvPr/>
        </p:nvSpPr>
        <p:spPr>
          <a:xfrm>
            <a:off x="689999" y="259395"/>
            <a:ext cx="10928932" cy="1208069"/>
          </a:xfrm>
          <a:prstGeom prst="roundRect">
            <a:avLst/>
          </a:prstGeom>
          <a:solidFill>
            <a:srgbClr val="FFFFCC"/>
          </a:solidFill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</a:rPr>
              <a:t>Sinh vật nước ta phong phú về thành phần loài là do: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A9B03392-CD21-E66F-7182-566ABB4DAEAE}"/>
              </a:ext>
            </a:extLst>
          </p:cNvPr>
          <p:cNvSpPr/>
          <p:nvPr/>
        </p:nvSpPr>
        <p:spPr>
          <a:xfrm>
            <a:off x="2145823" y="5084618"/>
            <a:ext cx="8017290" cy="1219883"/>
          </a:xfrm>
          <a:custGeom>
            <a:avLst/>
            <a:gdLst>
              <a:gd name="connsiteX0" fmla="*/ 0 w 8017290"/>
              <a:gd name="connsiteY0" fmla="*/ 203318 h 1219883"/>
              <a:gd name="connsiteX1" fmla="*/ 203318 w 8017290"/>
              <a:gd name="connsiteY1" fmla="*/ 0 h 1219883"/>
              <a:gd name="connsiteX2" fmla="*/ 823043 w 8017290"/>
              <a:gd name="connsiteY2" fmla="*/ 0 h 1219883"/>
              <a:gd name="connsiteX3" fmla="*/ 1442767 w 8017290"/>
              <a:gd name="connsiteY3" fmla="*/ 0 h 1219883"/>
              <a:gd name="connsiteX4" fmla="*/ 1986385 w 8017290"/>
              <a:gd name="connsiteY4" fmla="*/ 0 h 1219883"/>
              <a:gd name="connsiteX5" fmla="*/ 2606110 w 8017290"/>
              <a:gd name="connsiteY5" fmla="*/ 0 h 1219883"/>
              <a:gd name="connsiteX6" fmla="*/ 3225835 w 8017290"/>
              <a:gd name="connsiteY6" fmla="*/ 0 h 1219883"/>
              <a:gd name="connsiteX7" fmla="*/ 3921666 w 8017290"/>
              <a:gd name="connsiteY7" fmla="*/ 0 h 1219883"/>
              <a:gd name="connsiteX8" fmla="*/ 4617497 w 8017290"/>
              <a:gd name="connsiteY8" fmla="*/ 0 h 1219883"/>
              <a:gd name="connsiteX9" fmla="*/ 4932795 w 8017290"/>
              <a:gd name="connsiteY9" fmla="*/ 0 h 1219883"/>
              <a:gd name="connsiteX10" fmla="*/ 5400307 w 8017290"/>
              <a:gd name="connsiteY10" fmla="*/ 0 h 1219883"/>
              <a:gd name="connsiteX11" fmla="*/ 5791712 w 8017290"/>
              <a:gd name="connsiteY11" fmla="*/ 0 h 1219883"/>
              <a:gd name="connsiteX12" fmla="*/ 6487543 w 8017290"/>
              <a:gd name="connsiteY12" fmla="*/ 0 h 1219883"/>
              <a:gd name="connsiteX13" fmla="*/ 7183374 w 8017290"/>
              <a:gd name="connsiteY13" fmla="*/ 0 h 1219883"/>
              <a:gd name="connsiteX14" fmla="*/ 7813971 w 8017290"/>
              <a:gd name="connsiteY14" fmla="*/ 0 h 1219883"/>
              <a:gd name="connsiteX15" fmla="*/ 8017290 w 8017290"/>
              <a:gd name="connsiteY15" fmla="*/ 203318 h 1219883"/>
              <a:gd name="connsiteX16" fmla="*/ 8017290 w 8017290"/>
              <a:gd name="connsiteY16" fmla="*/ 618073 h 1219883"/>
              <a:gd name="connsiteX17" fmla="*/ 8017290 w 8017290"/>
              <a:gd name="connsiteY17" fmla="*/ 1016564 h 1219883"/>
              <a:gd name="connsiteX18" fmla="*/ 7813971 w 8017290"/>
              <a:gd name="connsiteY18" fmla="*/ 1219883 h 1219883"/>
              <a:gd name="connsiteX19" fmla="*/ 7270353 w 8017290"/>
              <a:gd name="connsiteY19" fmla="*/ 1219883 h 1219883"/>
              <a:gd name="connsiteX20" fmla="*/ 6650629 w 8017290"/>
              <a:gd name="connsiteY20" fmla="*/ 1219883 h 1219883"/>
              <a:gd name="connsiteX21" fmla="*/ 6183117 w 8017290"/>
              <a:gd name="connsiteY21" fmla="*/ 1219883 h 1219883"/>
              <a:gd name="connsiteX22" fmla="*/ 5563392 w 8017290"/>
              <a:gd name="connsiteY22" fmla="*/ 1219883 h 1219883"/>
              <a:gd name="connsiteX23" fmla="*/ 5095881 w 8017290"/>
              <a:gd name="connsiteY23" fmla="*/ 1219883 h 1219883"/>
              <a:gd name="connsiteX24" fmla="*/ 4400049 w 8017290"/>
              <a:gd name="connsiteY24" fmla="*/ 1219883 h 1219883"/>
              <a:gd name="connsiteX25" fmla="*/ 3856431 w 8017290"/>
              <a:gd name="connsiteY25" fmla="*/ 1219883 h 1219883"/>
              <a:gd name="connsiteX26" fmla="*/ 3541133 w 8017290"/>
              <a:gd name="connsiteY26" fmla="*/ 1219883 h 1219883"/>
              <a:gd name="connsiteX27" fmla="*/ 2997515 w 8017290"/>
              <a:gd name="connsiteY27" fmla="*/ 1219883 h 1219883"/>
              <a:gd name="connsiteX28" fmla="*/ 2301684 w 8017290"/>
              <a:gd name="connsiteY28" fmla="*/ 1219883 h 1219883"/>
              <a:gd name="connsiteX29" fmla="*/ 1681959 w 8017290"/>
              <a:gd name="connsiteY29" fmla="*/ 1219883 h 1219883"/>
              <a:gd name="connsiteX30" fmla="*/ 1214448 w 8017290"/>
              <a:gd name="connsiteY30" fmla="*/ 1219883 h 1219883"/>
              <a:gd name="connsiteX31" fmla="*/ 203318 w 8017290"/>
              <a:gd name="connsiteY31" fmla="*/ 1219883 h 1219883"/>
              <a:gd name="connsiteX32" fmla="*/ 0 w 8017290"/>
              <a:gd name="connsiteY32" fmla="*/ 1016564 h 1219883"/>
              <a:gd name="connsiteX33" fmla="*/ 0 w 8017290"/>
              <a:gd name="connsiteY33" fmla="*/ 634338 h 1219883"/>
              <a:gd name="connsiteX34" fmla="*/ 0 w 8017290"/>
              <a:gd name="connsiteY34" fmla="*/ 203318 h 1219883"/>
              <a:gd name="connsiteX0" fmla="*/ 0 w 8017290"/>
              <a:gd name="connsiteY0" fmla="*/ 203318 h 1219883"/>
              <a:gd name="connsiteX1" fmla="*/ 203318 w 8017290"/>
              <a:gd name="connsiteY1" fmla="*/ 0 h 1219883"/>
              <a:gd name="connsiteX2" fmla="*/ 670829 w 8017290"/>
              <a:gd name="connsiteY2" fmla="*/ 0 h 1219883"/>
              <a:gd name="connsiteX3" fmla="*/ 1290554 w 8017290"/>
              <a:gd name="connsiteY3" fmla="*/ 0 h 1219883"/>
              <a:gd name="connsiteX4" fmla="*/ 1758065 w 8017290"/>
              <a:gd name="connsiteY4" fmla="*/ 0 h 1219883"/>
              <a:gd name="connsiteX5" fmla="*/ 2073364 w 8017290"/>
              <a:gd name="connsiteY5" fmla="*/ 0 h 1219883"/>
              <a:gd name="connsiteX6" fmla="*/ 2464769 w 8017290"/>
              <a:gd name="connsiteY6" fmla="*/ 0 h 1219883"/>
              <a:gd name="connsiteX7" fmla="*/ 2932281 w 8017290"/>
              <a:gd name="connsiteY7" fmla="*/ 0 h 1219883"/>
              <a:gd name="connsiteX8" fmla="*/ 3475899 w 8017290"/>
              <a:gd name="connsiteY8" fmla="*/ 0 h 1219883"/>
              <a:gd name="connsiteX9" fmla="*/ 4019517 w 8017290"/>
              <a:gd name="connsiteY9" fmla="*/ 0 h 1219883"/>
              <a:gd name="connsiteX10" fmla="*/ 4334816 w 8017290"/>
              <a:gd name="connsiteY10" fmla="*/ 0 h 1219883"/>
              <a:gd name="connsiteX11" fmla="*/ 4802327 w 8017290"/>
              <a:gd name="connsiteY11" fmla="*/ 0 h 1219883"/>
              <a:gd name="connsiteX12" fmla="*/ 5422052 w 8017290"/>
              <a:gd name="connsiteY12" fmla="*/ 0 h 1219883"/>
              <a:gd name="connsiteX13" fmla="*/ 5813457 w 8017290"/>
              <a:gd name="connsiteY13" fmla="*/ 0 h 1219883"/>
              <a:gd name="connsiteX14" fmla="*/ 6357074 w 8017290"/>
              <a:gd name="connsiteY14" fmla="*/ 0 h 1219883"/>
              <a:gd name="connsiteX15" fmla="*/ 6824587 w 8017290"/>
              <a:gd name="connsiteY15" fmla="*/ 0 h 1219883"/>
              <a:gd name="connsiteX16" fmla="*/ 7813971 w 8017290"/>
              <a:gd name="connsiteY16" fmla="*/ 0 h 1219883"/>
              <a:gd name="connsiteX17" fmla="*/ 8017290 w 8017290"/>
              <a:gd name="connsiteY17" fmla="*/ 203318 h 1219883"/>
              <a:gd name="connsiteX18" fmla="*/ 8017290 w 8017290"/>
              <a:gd name="connsiteY18" fmla="*/ 585544 h 1219883"/>
              <a:gd name="connsiteX19" fmla="*/ 8017290 w 8017290"/>
              <a:gd name="connsiteY19" fmla="*/ 1016564 h 1219883"/>
              <a:gd name="connsiteX20" fmla="*/ 7813971 w 8017290"/>
              <a:gd name="connsiteY20" fmla="*/ 1219883 h 1219883"/>
              <a:gd name="connsiteX21" fmla="*/ 7118140 w 8017290"/>
              <a:gd name="connsiteY21" fmla="*/ 1219883 h 1219883"/>
              <a:gd name="connsiteX22" fmla="*/ 6498415 w 8017290"/>
              <a:gd name="connsiteY22" fmla="*/ 1219883 h 1219883"/>
              <a:gd name="connsiteX23" fmla="*/ 6107010 w 8017290"/>
              <a:gd name="connsiteY23" fmla="*/ 1219883 h 1219883"/>
              <a:gd name="connsiteX24" fmla="*/ 5411179 w 8017290"/>
              <a:gd name="connsiteY24" fmla="*/ 1219883 h 1219883"/>
              <a:gd name="connsiteX25" fmla="*/ 4943668 w 8017290"/>
              <a:gd name="connsiteY25" fmla="*/ 1219883 h 1219883"/>
              <a:gd name="connsiteX26" fmla="*/ 4476156 w 8017290"/>
              <a:gd name="connsiteY26" fmla="*/ 1219883 h 1219883"/>
              <a:gd name="connsiteX27" fmla="*/ 3856431 w 8017290"/>
              <a:gd name="connsiteY27" fmla="*/ 1219883 h 1219883"/>
              <a:gd name="connsiteX28" fmla="*/ 3312813 w 8017290"/>
              <a:gd name="connsiteY28" fmla="*/ 1219883 h 1219883"/>
              <a:gd name="connsiteX29" fmla="*/ 2997515 w 8017290"/>
              <a:gd name="connsiteY29" fmla="*/ 1219883 h 1219883"/>
              <a:gd name="connsiteX30" fmla="*/ 2377790 w 8017290"/>
              <a:gd name="connsiteY30" fmla="*/ 1219883 h 1219883"/>
              <a:gd name="connsiteX31" fmla="*/ 1910279 w 8017290"/>
              <a:gd name="connsiteY31" fmla="*/ 1219883 h 1219883"/>
              <a:gd name="connsiteX32" fmla="*/ 1442767 w 8017290"/>
              <a:gd name="connsiteY32" fmla="*/ 1219883 h 1219883"/>
              <a:gd name="connsiteX33" fmla="*/ 746936 w 8017290"/>
              <a:gd name="connsiteY33" fmla="*/ 1219883 h 1219883"/>
              <a:gd name="connsiteX34" fmla="*/ 203318 w 8017290"/>
              <a:gd name="connsiteY34" fmla="*/ 1219883 h 1219883"/>
              <a:gd name="connsiteX35" fmla="*/ 0 w 8017290"/>
              <a:gd name="connsiteY35" fmla="*/ 1016564 h 1219883"/>
              <a:gd name="connsiteX36" fmla="*/ 0 w 8017290"/>
              <a:gd name="connsiteY36" fmla="*/ 593676 h 1219883"/>
              <a:gd name="connsiteX37" fmla="*/ 0 w 8017290"/>
              <a:gd name="connsiteY37" fmla="*/ 203318 h 1219883"/>
              <a:gd name="connsiteX0" fmla="*/ 0 w 8017290"/>
              <a:gd name="connsiteY0" fmla="*/ 203318 h 1219883"/>
              <a:gd name="connsiteX1" fmla="*/ 203318 w 8017290"/>
              <a:gd name="connsiteY1" fmla="*/ 0 h 1219883"/>
              <a:gd name="connsiteX2" fmla="*/ 823043 w 8017290"/>
              <a:gd name="connsiteY2" fmla="*/ 0 h 1219883"/>
              <a:gd name="connsiteX3" fmla="*/ 1442767 w 8017290"/>
              <a:gd name="connsiteY3" fmla="*/ 0 h 1219883"/>
              <a:gd name="connsiteX4" fmla="*/ 1986385 w 8017290"/>
              <a:gd name="connsiteY4" fmla="*/ 0 h 1219883"/>
              <a:gd name="connsiteX5" fmla="*/ 2606110 w 8017290"/>
              <a:gd name="connsiteY5" fmla="*/ 0 h 1219883"/>
              <a:gd name="connsiteX6" fmla="*/ 3225835 w 8017290"/>
              <a:gd name="connsiteY6" fmla="*/ 0 h 1219883"/>
              <a:gd name="connsiteX7" fmla="*/ 3921666 w 8017290"/>
              <a:gd name="connsiteY7" fmla="*/ 0 h 1219883"/>
              <a:gd name="connsiteX8" fmla="*/ 4617497 w 8017290"/>
              <a:gd name="connsiteY8" fmla="*/ 0 h 1219883"/>
              <a:gd name="connsiteX9" fmla="*/ 4932795 w 8017290"/>
              <a:gd name="connsiteY9" fmla="*/ 0 h 1219883"/>
              <a:gd name="connsiteX10" fmla="*/ 5400307 w 8017290"/>
              <a:gd name="connsiteY10" fmla="*/ 0 h 1219883"/>
              <a:gd name="connsiteX11" fmla="*/ 5791712 w 8017290"/>
              <a:gd name="connsiteY11" fmla="*/ 0 h 1219883"/>
              <a:gd name="connsiteX12" fmla="*/ 6487543 w 8017290"/>
              <a:gd name="connsiteY12" fmla="*/ 0 h 1219883"/>
              <a:gd name="connsiteX13" fmla="*/ 7183374 w 8017290"/>
              <a:gd name="connsiteY13" fmla="*/ 0 h 1219883"/>
              <a:gd name="connsiteX14" fmla="*/ 7813971 w 8017290"/>
              <a:gd name="connsiteY14" fmla="*/ 0 h 1219883"/>
              <a:gd name="connsiteX15" fmla="*/ 8017290 w 8017290"/>
              <a:gd name="connsiteY15" fmla="*/ 203318 h 1219883"/>
              <a:gd name="connsiteX16" fmla="*/ 8017290 w 8017290"/>
              <a:gd name="connsiteY16" fmla="*/ 618073 h 1219883"/>
              <a:gd name="connsiteX17" fmla="*/ 8017290 w 8017290"/>
              <a:gd name="connsiteY17" fmla="*/ 1016564 h 1219883"/>
              <a:gd name="connsiteX18" fmla="*/ 7813971 w 8017290"/>
              <a:gd name="connsiteY18" fmla="*/ 1219883 h 1219883"/>
              <a:gd name="connsiteX19" fmla="*/ 7270353 w 8017290"/>
              <a:gd name="connsiteY19" fmla="*/ 1219883 h 1219883"/>
              <a:gd name="connsiteX20" fmla="*/ 6650629 w 8017290"/>
              <a:gd name="connsiteY20" fmla="*/ 1219883 h 1219883"/>
              <a:gd name="connsiteX21" fmla="*/ 6183117 w 8017290"/>
              <a:gd name="connsiteY21" fmla="*/ 1219883 h 1219883"/>
              <a:gd name="connsiteX22" fmla="*/ 5563392 w 8017290"/>
              <a:gd name="connsiteY22" fmla="*/ 1219883 h 1219883"/>
              <a:gd name="connsiteX23" fmla="*/ 5095881 w 8017290"/>
              <a:gd name="connsiteY23" fmla="*/ 1219883 h 1219883"/>
              <a:gd name="connsiteX24" fmla="*/ 4400049 w 8017290"/>
              <a:gd name="connsiteY24" fmla="*/ 1219883 h 1219883"/>
              <a:gd name="connsiteX25" fmla="*/ 3856431 w 8017290"/>
              <a:gd name="connsiteY25" fmla="*/ 1219883 h 1219883"/>
              <a:gd name="connsiteX26" fmla="*/ 3541133 w 8017290"/>
              <a:gd name="connsiteY26" fmla="*/ 1219883 h 1219883"/>
              <a:gd name="connsiteX27" fmla="*/ 2997515 w 8017290"/>
              <a:gd name="connsiteY27" fmla="*/ 1219883 h 1219883"/>
              <a:gd name="connsiteX28" fmla="*/ 2301684 w 8017290"/>
              <a:gd name="connsiteY28" fmla="*/ 1219883 h 1219883"/>
              <a:gd name="connsiteX29" fmla="*/ 1681959 w 8017290"/>
              <a:gd name="connsiteY29" fmla="*/ 1219883 h 1219883"/>
              <a:gd name="connsiteX30" fmla="*/ 1214448 w 8017290"/>
              <a:gd name="connsiteY30" fmla="*/ 1219883 h 1219883"/>
              <a:gd name="connsiteX31" fmla="*/ 203318 w 8017290"/>
              <a:gd name="connsiteY31" fmla="*/ 1219883 h 1219883"/>
              <a:gd name="connsiteX32" fmla="*/ 0 w 8017290"/>
              <a:gd name="connsiteY32" fmla="*/ 1016564 h 1219883"/>
              <a:gd name="connsiteX33" fmla="*/ 0 w 8017290"/>
              <a:gd name="connsiteY33" fmla="*/ 634338 h 1219883"/>
              <a:gd name="connsiteX34" fmla="*/ 0 w 8017290"/>
              <a:gd name="connsiteY34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17290" h="1219883" fill="none" extrusionOk="0">
                <a:moveTo>
                  <a:pt x="0" y="203318"/>
                </a:moveTo>
                <a:cubicBezTo>
                  <a:pt x="-3491" y="86680"/>
                  <a:pt x="112732" y="-16037"/>
                  <a:pt x="203318" y="0"/>
                </a:cubicBezTo>
                <a:cubicBezTo>
                  <a:pt x="371046" y="17149"/>
                  <a:pt x="594329" y="12427"/>
                  <a:pt x="823043" y="0"/>
                </a:cubicBezTo>
                <a:cubicBezTo>
                  <a:pt x="1098104" y="54951"/>
                  <a:pt x="1210472" y="45724"/>
                  <a:pt x="1442767" y="0"/>
                </a:cubicBezTo>
                <a:cubicBezTo>
                  <a:pt x="1670051" y="2544"/>
                  <a:pt x="1863559" y="4854"/>
                  <a:pt x="1986385" y="0"/>
                </a:cubicBezTo>
                <a:cubicBezTo>
                  <a:pt x="2216106" y="56541"/>
                  <a:pt x="2386659" y="-19016"/>
                  <a:pt x="2606110" y="0"/>
                </a:cubicBezTo>
                <a:cubicBezTo>
                  <a:pt x="2804468" y="-26574"/>
                  <a:pt x="2889664" y="12305"/>
                  <a:pt x="3225835" y="0"/>
                </a:cubicBezTo>
                <a:cubicBezTo>
                  <a:pt x="3512620" y="16882"/>
                  <a:pt x="3578891" y="7720"/>
                  <a:pt x="3921666" y="0"/>
                </a:cubicBezTo>
                <a:cubicBezTo>
                  <a:pt x="4279906" y="-1368"/>
                  <a:pt x="4343994" y="-42746"/>
                  <a:pt x="4617497" y="0"/>
                </a:cubicBezTo>
                <a:cubicBezTo>
                  <a:pt x="4838522" y="8452"/>
                  <a:pt x="4778240" y="-168"/>
                  <a:pt x="4932795" y="0"/>
                </a:cubicBezTo>
                <a:cubicBezTo>
                  <a:pt x="5061316" y="13316"/>
                  <a:pt x="5241573" y="-20838"/>
                  <a:pt x="5400307" y="0"/>
                </a:cubicBezTo>
                <a:cubicBezTo>
                  <a:pt x="5558200" y="7018"/>
                  <a:pt x="5603278" y="-25654"/>
                  <a:pt x="5791712" y="0"/>
                </a:cubicBezTo>
                <a:cubicBezTo>
                  <a:pt x="5931497" y="71421"/>
                  <a:pt x="6355202" y="-33516"/>
                  <a:pt x="6487543" y="0"/>
                </a:cubicBezTo>
                <a:cubicBezTo>
                  <a:pt x="6630524" y="-69810"/>
                  <a:pt x="6979452" y="-28744"/>
                  <a:pt x="7183374" y="0"/>
                </a:cubicBezTo>
                <a:cubicBezTo>
                  <a:pt x="7390556" y="-24932"/>
                  <a:pt x="7496202" y="13339"/>
                  <a:pt x="7813971" y="0"/>
                </a:cubicBezTo>
                <a:cubicBezTo>
                  <a:pt x="7910813" y="763"/>
                  <a:pt x="7976940" y="61536"/>
                  <a:pt x="8017290" y="203318"/>
                </a:cubicBezTo>
                <a:cubicBezTo>
                  <a:pt x="8041645" y="344957"/>
                  <a:pt x="8012140" y="412642"/>
                  <a:pt x="8017290" y="618073"/>
                </a:cubicBezTo>
                <a:cubicBezTo>
                  <a:pt x="8037375" y="829713"/>
                  <a:pt x="8051358" y="898994"/>
                  <a:pt x="8017290" y="1016564"/>
                </a:cubicBezTo>
                <a:cubicBezTo>
                  <a:pt x="7996948" y="1163100"/>
                  <a:pt x="7908963" y="1183278"/>
                  <a:pt x="7813971" y="1219883"/>
                </a:cubicBezTo>
                <a:cubicBezTo>
                  <a:pt x="7715391" y="1241605"/>
                  <a:pt x="7496861" y="1230677"/>
                  <a:pt x="7270353" y="1219883"/>
                </a:cubicBezTo>
                <a:cubicBezTo>
                  <a:pt x="7003299" y="1181094"/>
                  <a:pt x="6803040" y="1228290"/>
                  <a:pt x="6650629" y="1219883"/>
                </a:cubicBezTo>
                <a:cubicBezTo>
                  <a:pt x="6482606" y="1273969"/>
                  <a:pt x="6395438" y="1224088"/>
                  <a:pt x="6183117" y="1219883"/>
                </a:cubicBezTo>
                <a:cubicBezTo>
                  <a:pt x="5944129" y="1181932"/>
                  <a:pt x="5716453" y="1223215"/>
                  <a:pt x="5563392" y="1219883"/>
                </a:cubicBezTo>
                <a:cubicBezTo>
                  <a:pt x="5403271" y="1200198"/>
                  <a:pt x="5243327" y="1249365"/>
                  <a:pt x="5095881" y="1219883"/>
                </a:cubicBezTo>
                <a:cubicBezTo>
                  <a:pt x="4954945" y="1158859"/>
                  <a:pt x="4630704" y="1204066"/>
                  <a:pt x="4400049" y="1219883"/>
                </a:cubicBezTo>
                <a:cubicBezTo>
                  <a:pt x="4205029" y="1214498"/>
                  <a:pt x="4113152" y="1213124"/>
                  <a:pt x="3856431" y="1219883"/>
                </a:cubicBezTo>
                <a:cubicBezTo>
                  <a:pt x="3621251" y="1202657"/>
                  <a:pt x="3632862" y="1222533"/>
                  <a:pt x="3541133" y="1219883"/>
                </a:cubicBezTo>
                <a:cubicBezTo>
                  <a:pt x="3516383" y="1173177"/>
                  <a:pt x="3193315" y="1266167"/>
                  <a:pt x="2997515" y="1219883"/>
                </a:cubicBezTo>
                <a:cubicBezTo>
                  <a:pt x="2749871" y="1264682"/>
                  <a:pt x="2619152" y="1163292"/>
                  <a:pt x="2301684" y="1219883"/>
                </a:cubicBezTo>
                <a:cubicBezTo>
                  <a:pt x="2010534" y="1194304"/>
                  <a:pt x="1803908" y="1260198"/>
                  <a:pt x="1681959" y="1219883"/>
                </a:cubicBezTo>
                <a:cubicBezTo>
                  <a:pt x="1554990" y="1244268"/>
                  <a:pt x="1422214" y="1178921"/>
                  <a:pt x="1214448" y="1219883"/>
                </a:cubicBezTo>
                <a:cubicBezTo>
                  <a:pt x="948270" y="1178686"/>
                  <a:pt x="552948" y="1153962"/>
                  <a:pt x="203318" y="1219883"/>
                </a:cubicBezTo>
                <a:cubicBezTo>
                  <a:pt x="60014" y="1201444"/>
                  <a:pt x="-24937" y="1105064"/>
                  <a:pt x="0" y="1016564"/>
                </a:cubicBezTo>
                <a:cubicBezTo>
                  <a:pt x="-4853" y="841826"/>
                  <a:pt x="-18532" y="807257"/>
                  <a:pt x="0" y="634338"/>
                </a:cubicBezTo>
                <a:cubicBezTo>
                  <a:pt x="-4873" y="456980"/>
                  <a:pt x="48539" y="365059"/>
                  <a:pt x="0" y="203318"/>
                </a:cubicBezTo>
                <a:close/>
              </a:path>
              <a:path w="8017290" h="1219883" stroke="0" extrusionOk="0">
                <a:moveTo>
                  <a:pt x="0" y="203318"/>
                </a:moveTo>
                <a:cubicBezTo>
                  <a:pt x="-6555" y="52793"/>
                  <a:pt x="53195" y="-791"/>
                  <a:pt x="203318" y="0"/>
                </a:cubicBezTo>
                <a:cubicBezTo>
                  <a:pt x="402902" y="-5136"/>
                  <a:pt x="547227" y="-21760"/>
                  <a:pt x="670829" y="0"/>
                </a:cubicBezTo>
                <a:cubicBezTo>
                  <a:pt x="843670" y="-32008"/>
                  <a:pt x="965148" y="-32542"/>
                  <a:pt x="1290554" y="0"/>
                </a:cubicBezTo>
                <a:cubicBezTo>
                  <a:pt x="1561782" y="-26818"/>
                  <a:pt x="1628610" y="42475"/>
                  <a:pt x="1758065" y="0"/>
                </a:cubicBezTo>
                <a:cubicBezTo>
                  <a:pt x="1881646" y="-11655"/>
                  <a:pt x="1928314" y="-1922"/>
                  <a:pt x="2073364" y="0"/>
                </a:cubicBezTo>
                <a:cubicBezTo>
                  <a:pt x="2177704" y="-15499"/>
                  <a:pt x="2369105" y="-60009"/>
                  <a:pt x="2464769" y="0"/>
                </a:cubicBezTo>
                <a:cubicBezTo>
                  <a:pt x="2612976" y="56856"/>
                  <a:pt x="2703907" y="41702"/>
                  <a:pt x="2932281" y="0"/>
                </a:cubicBezTo>
                <a:cubicBezTo>
                  <a:pt x="3131686" y="-41942"/>
                  <a:pt x="3230089" y="-8571"/>
                  <a:pt x="3475899" y="0"/>
                </a:cubicBezTo>
                <a:cubicBezTo>
                  <a:pt x="3686955" y="57432"/>
                  <a:pt x="3805348" y="10847"/>
                  <a:pt x="4019517" y="0"/>
                </a:cubicBezTo>
                <a:cubicBezTo>
                  <a:pt x="4256393" y="42124"/>
                  <a:pt x="4168557" y="6636"/>
                  <a:pt x="4334816" y="0"/>
                </a:cubicBezTo>
                <a:cubicBezTo>
                  <a:pt x="4449661" y="7246"/>
                  <a:pt x="4679797" y="-4392"/>
                  <a:pt x="4802327" y="0"/>
                </a:cubicBezTo>
                <a:cubicBezTo>
                  <a:pt x="4832799" y="31354"/>
                  <a:pt x="5273897" y="-42755"/>
                  <a:pt x="5422052" y="0"/>
                </a:cubicBezTo>
                <a:cubicBezTo>
                  <a:pt x="5635094" y="30648"/>
                  <a:pt x="5654235" y="20672"/>
                  <a:pt x="5813457" y="0"/>
                </a:cubicBezTo>
                <a:cubicBezTo>
                  <a:pt x="5995117" y="6341"/>
                  <a:pt x="6257095" y="-12301"/>
                  <a:pt x="6357074" y="0"/>
                </a:cubicBezTo>
                <a:cubicBezTo>
                  <a:pt x="6496858" y="-21982"/>
                  <a:pt x="6614202" y="-3344"/>
                  <a:pt x="6824587" y="0"/>
                </a:cubicBezTo>
                <a:cubicBezTo>
                  <a:pt x="7025041" y="107998"/>
                  <a:pt x="7326661" y="-32431"/>
                  <a:pt x="7813971" y="0"/>
                </a:cubicBezTo>
                <a:cubicBezTo>
                  <a:pt x="7966249" y="-16276"/>
                  <a:pt x="8022711" y="50446"/>
                  <a:pt x="8017290" y="203318"/>
                </a:cubicBezTo>
                <a:cubicBezTo>
                  <a:pt x="7990160" y="329128"/>
                  <a:pt x="8024729" y="439907"/>
                  <a:pt x="8017290" y="585544"/>
                </a:cubicBezTo>
                <a:cubicBezTo>
                  <a:pt x="8018745" y="689014"/>
                  <a:pt x="7975073" y="821391"/>
                  <a:pt x="8017290" y="1016564"/>
                </a:cubicBezTo>
                <a:cubicBezTo>
                  <a:pt x="8001670" y="1121029"/>
                  <a:pt x="7902569" y="1254654"/>
                  <a:pt x="7813971" y="1219883"/>
                </a:cubicBezTo>
                <a:cubicBezTo>
                  <a:pt x="7701564" y="1238134"/>
                  <a:pt x="7287550" y="1149039"/>
                  <a:pt x="7118140" y="1219883"/>
                </a:cubicBezTo>
                <a:cubicBezTo>
                  <a:pt x="6835525" y="1229539"/>
                  <a:pt x="6589003" y="1201610"/>
                  <a:pt x="6498415" y="1219883"/>
                </a:cubicBezTo>
                <a:cubicBezTo>
                  <a:pt x="6352072" y="1245504"/>
                  <a:pt x="6198036" y="1232932"/>
                  <a:pt x="6107010" y="1219883"/>
                </a:cubicBezTo>
                <a:cubicBezTo>
                  <a:pt x="5951863" y="1205918"/>
                  <a:pt x="5557181" y="1237349"/>
                  <a:pt x="5411179" y="1219883"/>
                </a:cubicBezTo>
                <a:cubicBezTo>
                  <a:pt x="5216761" y="1237698"/>
                  <a:pt x="5041081" y="1222661"/>
                  <a:pt x="4943668" y="1219883"/>
                </a:cubicBezTo>
                <a:cubicBezTo>
                  <a:pt x="4851910" y="1235877"/>
                  <a:pt x="4599765" y="1219292"/>
                  <a:pt x="4476156" y="1219883"/>
                </a:cubicBezTo>
                <a:cubicBezTo>
                  <a:pt x="4309807" y="1235194"/>
                  <a:pt x="4114821" y="1268300"/>
                  <a:pt x="3856431" y="1219883"/>
                </a:cubicBezTo>
                <a:cubicBezTo>
                  <a:pt x="3658620" y="1191553"/>
                  <a:pt x="3553843" y="1260116"/>
                  <a:pt x="3312813" y="1219883"/>
                </a:cubicBezTo>
                <a:cubicBezTo>
                  <a:pt x="3059514" y="1218817"/>
                  <a:pt x="3126824" y="1222232"/>
                  <a:pt x="2997515" y="1219883"/>
                </a:cubicBezTo>
                <a:cubicBezTo>
                  <a:pt x="2838443" y="1183400"/>
                  <a:pt x="2703515" y="1241856"/>
                  <a:pt x="2377790" y="1219883"/>
                </a:cubicBezTo>
                <a:cubicBezTo>
                  <a:pt x="2082305" y="1191817"/>
                  <a:pt x="2070684" y="1229255"/>
                  <a:pt x="1910279" y="1219883"/>
                </a:cubicBezTo>
                <a:cubicBezTo>
                  <a:pt x="1744834" y="1166041"/>
                  <a:pt x="1603905" y="1247287"/>
                  <a:pt x="1442767" y="1219883"/>
                </a:cubicBezTo>
                <a:cubicBezTo>
                  <a:pt x="1292572" y="1213431"/>
                  <a:pt x="955752" y="1178144"/>
                  <a:pt x="746936" y="1219883"/>
                </a:cubicBezTo>
                <a:cubicBezTo>
                  <a:pt x="500805" y="1169742"/>
                  <a:pt x="377221" y="1180540"/>
                  <a:pt x="203318" y="1219883"/>
                </a:cubicBezTo>
                <a:cubicBezTo>
                  <a:pt x="78034" y="1170378"/>
                  <a:pt x="34558" y="1135128"/>
                  <a:pt x="0" y="1016564"/>
                </a:cubicBezTo>
                <a:cubicBezTo>
                  <a:pt x="-68879" y="907860"/>
                  <a:pt x="12067" y="754851"/>
                  <a:pt x="0" y="593676"/>
                </a:cubicBezTo>
                <a:cubicBezTo>
                  <a:pt x="44456" y="477018"/>
                  <a:pt x="-26949" y="357788"/>
                  <a:pt x="0" y="203318"/>
                </a:cubicBezTo>
                <a:close/>
              </a:path>
              <a:path w="8017290" h="1219883" fill="none" stroke="0" extrusionOk="0">
                <a:moveTo>
                  <a:pt x="0" y="203318"/>
                </a:moveTo>
                <a:cubicBezTo>
                  <a:pt x="11707" y="72380"/>
                  <a:pt x="83395" y="19191"/>
                  <a:pt x="203318" y="0"/>
                </a:cubicBezTo>
                <a:cubicBezTo>
                  <a:pt x="415262" y="12785"/>
                  <a:pt x="547697" y="-50580"/>
                  <a:pt x="823043" y="0"/>
                </a:cubicBezTo>
                <a:cubicBezTo>
                  <a:pt x="1064099" y="-687"/>
                  <a:pt x="1168155" y="25356"/>
                  <a:pt x="1442767" y="0"/>
                </a:cubicBezTo>
                <a:cubicBezTo>
                  <a:pt x="1696687" y="-5064"/>
                  <a:pt x="1852925" y="3564"/>
                  <a:pt x="1986385" y="0"/>
                </a:cubicBezTo>
                <a:cubicBezTo>
                  <a:pt x="2154799" y="-23264"/>
                  <a:pt x="2411060" y="10241"/>
                  <a:pt x="2606110" y="0"/>
                </a:cubicBezTo>
                <a:cubicBezTo>
                  <a:pt x="2831284" y="-9667"/>
                  <a:pt x="2933769" y="-6935"/>
                  <a:pt x="3225835" y="0"/>
                </a:cubicBezTo>
                <a:cubicBezTo>
                  <a:pt x="3542220" y="8368"/>
                  <a:pt x="3571369" y="38413"/>
                  <a:pt x="3921666" y="0"/>
                </a:cubicBezTo>
                <a:cubicBezTo>
                  <a:pt x="4251770" y="3818"/>
                  <a:pt x="4361026" y="-20293"/>
                  <a:pt x="4617497" y="0"/>
                </a:cubicBezTo>
                <a:cubicBezTo>
                  <a:pt x="4819419" y="37002"/>
                  <a:pt x="4793086" y="-17267"/>
                  <a:pt x="4932795" y="0"/>
                </a:cubicBezTo>
                <a:cubicBezTo>
                  <a:pt x="5069175" y="38782"/>
                  <a:pt x="5258061" y="1874"/>
                  <a:pt x="5400307" y="0"/>
                </a:cubicBezTo>
                <a:cubicBezTo>
                  <a:pt x="5558874" y="-4737"/>
                  <a:pt x="5619854" y="-15162"/>
                  <a:pt x="5791712" y="0"/>
                </a:cubicBezTo>
                <a:cubicBezTo>
                  <a:pt x="6045688" y="-24618"/>
                  <a:pt x="6252694" y="-31312"/>
                  <a:pt x="6487543" y="0"/>
                </a:cubicBezTo>
                <a:cubicBezTo>
                  <a:pt x="6587915" y="17074"/>
                  <a:pt x="6943708" y="-12009"/>
                  <a:pt x="7183374" y="0"/>
                </a:cubicBezTo>
                <a:cubicBezTo>
                  <a:pt x="7396315" y="23"/>
                  <a:pt x="7530665" y="47380"/>
                  <a:pt x="7813971" y="0"/>
                </a:cubicBezTo>
                <a:cubicBezTo>
                  <a:pt x="7918508" y="-45201"/>
                  <a:pt x="7996143" y="85428"/>
                  <a:pt x="8017290" y="203318"/>
                </a:cubicBezTo>
                <a:cubicBezTo>
                  <a:pt x="8023437" y="339848"/>
                  <a:pt x="7966709" y="402107"/>
                  <a:pt x="8017290" y="618073"/>
                </a:cubicBezTo>
                <a:cubicBezTo>
                  <a:pt x="8036053" y="802661"/>
                  <a:pt x="8001598" y="907888"/>
                  <a:pt x="8017290" y="1016564"/>
                </a:cubicBezTo>
                <a:cubicBezTo>
                  <a:pt x="8021096" y="1111261"/>
                  <a:pt x="7917504" y="1210969"/>
                  <a:pt x="7813971" y="1219883"/>
                </a:cubicBezTo>
                <a:cubicBezTo>
                  <a:pt x="7718829" y="1262987"/>
                  <a:pt x="7563564" y="1174170"/>
                  <a:pt x="7270353" y="1219883"/>
                </a:cubicBezTo>
                <a:cubicBezTo>
                  <a:pt x="7034800" y="1197890"/>
                  <a:pt x="6842695" y="1251603"/>
                  <a:pt x="6650629" y="1219883"/>
                </a:cubicBezTo>
                <a:cubicBezTo>
                  <a:pt x="6484611" y="1212224"/>
                  <a:pt x="6373303" y="1233160"/>
                  <a:pt x="6183117" y="1219883"/>
                </a:cubicBezTo>
                <a:cubicBezTo>
                  <a:pt x="5955112" y="1243441"/>
                  <a:pt x="5711587" y="1244253"/>
                  <a:pt x="5563392" y="1219883"/>
                </a:cubicBezTo>
                <a:cubicBezTo>
                  <a:pt x="5436190" y="1219719"/>
                  <a:pt x="5188709" y="1236009"/>
                  <a:pt x="5095881" y="1219883"/>
                </a:cubicBezTo>
                <a:cubicBezTo>
                  <a:pt x="5023954" y="1181727"/>
                  <a:pt x="4634874" y="1247745"/>
                  <a:pt x="4400049" y="1219883"/>
                </a:cubicBezTo>
                <a:cubicBezTo>
                  <a:pt x="4166166" y="1204727"/>
                  <a:pt x="4106406" y="1205800"/>
                  <a:pt x="3856431" y="1219883"/>
                </a:cubicBezTo>
                <a:cubicBezTo>
                  <a:pt x="3629458" y="1205309"/>
                  <a:pt x="3640443" y="1228224"/>
                  <a:pt x="3541133" y="1219883"/>
                </a:cubicBezTo>
                <a:cubicBezTo>
                  <a:pt x="3448122" y="1186125"/>
                  <a:pt x="3239070" y="1213779"/>
                  <a:pt x="2997515" y="1219883"/>
                </a:cubicBezTo>
                <a:cubicBezTo>
                  <a:pt x="2755966" y="1187183"/>
                  <a:pt x="2535971" y="1183523"/>
                  <a:pt x="2301684" y="1219883"/>
                </a:cubicBezTo>
                <a:cubicBezTo>
                  <a:pt x="2035451" y="1220329"/>
                  <a:pt x="1797156" y="1209704"/>
                  <a:pt x="1681959" y="1219883"/>
                </a:cubicBezTo>
                <a:cubicBezTo>
                  <a:pt x="1539106" y="1205379"/>
                  <a:pt x="1433079" y="1200027"/>
                  <a:pt x="1214448" y="1219883"/>
                </a:cubicBezTo>
                <a:cubicBezTo>
                  <a:pt x="995221" y="1316245"/>
                  <a:pt x="576191" y="1064368"/>
                  <a:pt x="203318" y="1219883"/>
                </a:cubicBezTo>
                <a:cubicBezTo>
                  <a:pt x="106598" y="1200226"/>
                  <a:pt x="10441" y="1131650"/>
                  <a:pt x="0" y="1016564"/>
                </a:cubicBezTo>
                <a:cubicBezTo>
                  <a:pt x="-8614" y="838968"/>
                  <a:pt x="-17600" y="804169"/>
                  <a:pt x="0" y="634338"/>
                </a:cubicBezTo>
                <a:cubicBezTo>
                  <a:pt x="6302" y="478915"/>
                  <a:pt x="30891" y="386956"/>
                  <a:pt x="0" y="203318"/>
                </a:cubicBezTo>
                <a:close/>
              </a:path>
              <a:path w="8017290" h="1219883" fill="none" stroke="0" extrusionOk="0">
                <a:moveTo>
                  <a:pt x="0" y="203318"/>
                </a:moveTo>
                <a:cubicBezTo>
                  <a:pt x="6422" y="74427"/>
                  <a:pt x="103612" y="-13501"/>
                  <a:pt x="203318" y="0"/>
                </a:cubicBezTo>
                <a:cubicBezTo>
                  <a:pt x="397502" y="8739"/>
                  <a:pt x="599374" y="-45434"/>
                  <a:pt x="823043" y="0"/>
                </a:cubicBezTo>
                <a:cubicBezTo>
                  <a:pt x="1086422" y="31176"/>
                  <a:pt x="1191773" y="36218"/>
                  <a:pt x="1442767" y="0"/>
                </a:cubicBezTo>
                <a:cubicBezTo>
                  <a:pt x="1664100" y="6240"/>
                  <a:pt x="1859740" y="1220"/>
                  <a:pt x="1986385" y="0"/>
                </a:cubicBezTo>
                <a:cubicBezTo>
                  <a:pt x="2176493" y="30708"/>
                  <a:pt x="2379824" y="22233"/>
                  <a:pt x="2606110" y="0"/>
                </a:cubicBezTo>
                <a:cubicBezTo>
                  <a:pt x="2820001" y="-25393"/>
                  <a:pt x="2923540" y="-837"/>
                  <a:pt x="3225835" y="0"/>
                </a:cubicBezTo>
                <a:cubicBezTo>
                  <a:pt x="3525239" y="6709"/>
                  <a:pt x="3575669" y="20995"/>
                  <a:pt x="3921666" y="0"/>
                </a:cubicBezTo>
                <a:cubicBezTo>
                  <a:pt x="4273128" y="-9353"/>
                  <a:pt x="4357913" y="-29525"/>
                  <a:pt x="4617497" y="0"/>
                </a:cubicBezTo>
                <a:cubicBezTo>
                  <a:pt x="4823740" y="22244"/>
                  <a:pt x="4787679" y="-8987"/>
                  <a:pt x="4932795" y="0"/>
                </a:cubicBezTo>
                <a:cubicBezTo>
                  <a:pt x="5064988" y="30728"/>
                  <a:pt x="5267306" y="5381"/>
                  <a:pt x="5400307" y="0"/>
                </a:cubicBezTo>
                <a:cubicBezTo>
                  <a:pt x="5565053" y="14690"/>
                  <a:pt x="5613483" y="-16396"/>
                  <a:pt x="5791712" y="0"/>
                </a:cubicBezTo>
                <a:cubicBezTo>
                  <a:pt x="5917866" y="29357"/>
                  <a:pt x="6351610" y="-16350"/>
                  <a:pt x="6487543" y="0"/>
                </a:cubicBezTo>
                <a:cubicBezTo>
                  <a:pt x="6634326" y="-35396"/>
                  <a:pt x="6951086" y="-39533"/>
                  <a:pt x="7183374" y="0"/>
                </a:cubicBezTo>
                <a:cubicBezTo>
                  <a:pt x="7393590" y="-16654"/>
                  <a:pt x="7507872" y="22971"/>
                  <a:pt x="7813971" y="0"/>
                </a:cubicBezTo>
                <a:cubicBezTo>
                  <a:pt x="7906213" y="-20022"/>
                  <a:pt x="7997076" y="67354"/>
                  <a:pt x="8017290" y="203318"/>
                </a:cubicBezTo>
                <a:cubicBezTo>
                  <a:pt x="8022277" y="328751"/>
                  <a:pt x="7998504" y="410776"/>
                  <a:pt x="8017290" y="618073"/>
                </a:cubicBezTo>
                <a:cubicBezTo>
                  <a:pt x="8037753" y="813845"/>
                  <a:pt x="8022479" y="898331"/>
                  <a:pt x="8017290" y="1016564"/>
                </a:cubicBezTo>
                <a:cubicBezTo>
                  <a:pt x="8011169" y="1149990"/>
                  <a:pt x="7910127" y="1200426"/>
                  <a:pt x="7813971" y="1219883"/>
                </a:cubicBezTo>
                <a:cubicBezTo>
                  <a:pt x="7732170" y="1234945"/>
                  <a:pt x="7545999" y="1201698"/>
                  <a:pt x="7270353" y="1219883"/>
                </a:cubicBezTo>
                <a:cubicBezTo>
                  <a:pt x="7024016" y="1227912"/>
                  <a:pt x="6832804" y="1235513"/>
                  <a:pt x="6650629" y="1219883"/>
                </a:cubicBezTo>
                <a:cubicBezTo>
                  <a:pt x="6478975" y="1250161"/>
                  <a:pt x="6383983" y="1231246"/>
                  <a:pt x="6183117" y="1219883"/>
                </a:cubicBezTo>
                <a:cubicBezTo>
                  <a:pt x="5940115" y="1196323"/>
                  <a:pt x="5741634" y="1237265"/>
                  <a:pt x="5563392" y="1219883"/>
                </a:cubicBezTo>
                <a:cubicBezTo>
                  <a:pt x="5441131" y="1217162"/>
                  <a:pt x="5214454" y="1255727"/>
                  <a:pt x="5095881" y="1219883"/>
                </a:cubicBezTo>
                <a:cubicBezTo>
                  <a:pt x="4971901" y="1145470"/>
                  <a:pt x="4615105" y="1264099"/>
                  <a:pt x="4400049" y="1219883"/>
                </a:cubicBezTo>
                <a:cubicBezTo>
                  <a:pt x="4187311" y="1202320"/>
                  <a:pt x="4102667" y="1218568"/>
                  <a:pt x="3856431" y="1219883"/>
                </a:cubicBezTo>
                <a:cubicBezTo>
                  <a:pt x="3627115" y="1203386"/>
                  <a:pt x="3639985" y="1227120"/>
                  <a:pt x="3541133" y="1219883"/>
                </a:cubicBezTo>
                <a:cubicBezTo>
                  <a:pt x="3476445" y="1185197"/>
                  <a:pt x="3276576" y="1226874"/>
                  <a:pt x="2997515" y="1219883"/>
                </a:cubicBezTo>
                <a:cubicBezTo>
                  <a:pt x="2753211" y="1199287"/>
                  <a:pt x="2593270" y="1153279"/>
                  <a:pt x="2301684" y="1219883"/>
                </a:cubicBezTo>
                <a:cubicBezTo>
                  <a:pt x="2038513" y="1195400"/>
                  <a:pt x="1803201" y="1233168"/>
                  <a:pt x="1681959" y="1219883"/>
                </a:cubicBezTo>
                <a:cubicBezTo>
                  <a:pt x="1549978" y="1218291"/>
                  <a:pt x="1433166" y="1184877"/>
                  <a:pt x="1214448" y="1219883"/>
                </a:cubicBezTo>
                <a:cubicBezTo>
                  <a:pt x="1006615" y="1233931"/>
                  <a:pt x="565940" y="1113841"/>
                  <a:pt x="203318" y="1219883"/>
                </a:cubicBezTo>
                <a:cubicBezTo>
                  <a:pt x="97425" y="1212716"/>
                  <a:pt x="-16490" y="1108312"/>
                  <a:pt x="0" y="1016564"/>
                </a:cubicBezTo>
                <a:cubicBezTo>
                  <a:pt x="-3559" y="835192"/>
                  <a:pt x="-17658" y="808765"/>
                  <a:pt x="0" y="634338"/>
                </a:cubicBezTo>
                <a:cubicBezTo>
                  <a:pt x="-858" y="467283"/>
                  <a:pt x="48471" y="370145"/>
                  <a:pt x="0" y="203318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0436001">
                  <a:custGeom>
                    <a:avLst/>
                    <a:gdLst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823043 w 8017290"/>
                      <a:gd name="connsiteY2" fmla="*/ 0 h 1219883"/>
                      <a:gd name="connsiteX3" fmla="*/ 1442767 w 8017290"/>
                      <a:gd name="connsiteY3" fmla="*/ 0 h 1219883"/>
                      <a:gd name="connsiteX4" fmla="*/ 1986385 w 8017290"/>
                      <a:gd name="connsiteY4" fmla="*/ 0 h 1219883"/>
                      <a:gd name="connsiteX5" fmla="*/ 2606110 w 8017290"/>
                      <a:gd name="connsiteY5" fmla="*/ 0 h 1219883"/>
                      <a:gd name="connsiteX6" fmla="*/ 3225835 w 8017290"/>
                      <a:gd name="connsiteY6" fmla="*/ 0 h 1219883"/>
                      <a:gd name="connsiteX7" fmla="*/ 3921666 w 8017290"/>
                      <a:gd name="connsiteY7" fmla="*/ 0 h 1219883"/>
                      <a:gd name="connsiteX8" fmla="*/ 4617497 w 8017290"/>
                      <a:gd name="connsiteY8" fmla="*/ 0 h 1219883"/>
                      <a:gd name="connsiteX9" fmla="*/ 4932795 w 8017290"/>
                      <a:gd name="connsiteY9" fmla="*/ 0 h 1219883"/>
                      <a:gd name="connsiteX10" fmla="*/ 5400307 w 8017290"/>
                      <a:gd name="connsiteY10" fmla="*/ 0 h 1219883"/>
                      <a:gd name="connsiteX11" fmla="*/ 5791712 w 8017290"/>
                      <a:gd name="connsiteY11" fmla="*/ 0 h 1219883"/>
                      <a:gd name="connsiteX12" fmla="*/ 6487543 w 8017290"/>
                      <a:gd name="connsiteY12" fmla="*/ 0 h 1219883"/>
                      <a:gd name="connsiteX13" fmla="*/ 7183374 w 8017290"/>
                      <a:gd name="connsiteY13" fmla="*/ 0 h 1219883"/>
                      <a:gd name="connsiteX14" fmla="*/ 7813971 w 8017290"/>
                      <a:gd name="connsiteY14" fmla="*/ 0 h 1219883"/>
                      <a:gd name="connsiteX15" fmla="*/ 8017290 w 8017290"/>
                      <a:gd name="connsiteY15" fmla="*/ 203318 h 1219883"/>
                      <a:gd name="connsiteX16" fmla="*/ 8017290 w 8017290"/>
                      <a:gd name="connsiteY16" fmla="*/ 618073 h 1219883"/>
                      <a:gd name="connsiteX17" fmla="*/ 8017290 w 8017290"/>
                      <a:gd name="connsiteY17" fmla="*/ 1016564 h 1219883"/>
                      <a:gd name="connsiteX18" fmla="*/ 7813971 w 8017290"/>
                      <a:gd name="connsiteY18" fmla="*/ 1219883 h 1219883"/>
                      <a:gd name="connsiteX19" fmla="*/ 7270353 w 8017290"/>
                      <a:gd name="connsiteY19" fmla="*/ 1219883 h 1219883"/>
                      <a:gd name="connsiteX20" fmla="*/ 6650629 w 8017290"/>
                      <a:gd name="connsiteY20" fmla="*/ 1219883 h 1219883"/>
                      <a:gd name="connsiteX21" fmla="*/ 6183117 w 8017290"/>
                      <a:gd name="connsiteY21" fmla="*/ 1219883 h 1219883"/>
                      <a:gd name="connsiteX22" fmla="*/ 5563392 w 8017290"/>
                      <a:gd name="connsiteY22" fmla="*/ 1219883 h 1219883"/>
                      <a:gd name="connsiteX23" fmla="*/ 5095881 w 8017290"/>
                      <a:gd name="connsiteY23" fmla="*/ 1219883 h 1219883"/>
                      <a:gd name="connsiteX24" fmla="*/ 4400049 w 8017290"/>
                      <a:gd name="connsiteY24" fmla="*/ 1219883 h 1219883"/>
                      <a:gd name="connsiteX25" fmla="*/ 3856431 w 8017290"/>
                      <a:gd name="connsiteY25" fmla="*/ 1219883 h 1219883"/>
                      <a:gd name="connsiteX26" fmla="*/ 3541133 w 8017290"/>
                      <a:gd name="connsiteY26" fmla="*/ 1219883 h 1219883"/>
                      <a:gd name="connsiteX27" fmla="*/ 2997515 w 8017290"/>
                      <a:gd name="connsiteY27" fmla="*/ 1219883 h 1219883"/>
                      <a:gd name="connsiteX28" fmla="*/ 2301684 w 8017290"/>
                      <a:gd name="connsiteY28" fmla="*/ 1219883 h 1219883"/>
                      <a:gd name="connsiteX29" fmla="*/ 1681959 w 8017290"/>
                      <a:gd name="connsiteY29" fmla="*/ 1219883 h 1219883"/>
                      <a:gd name="connsiteX30" fmla="*/ 1214448 w 8017290"/>
                      <a:gd name="connsiteY30" fmla="*/ 1219883 h 1219883"/>
                      <a:gd name="connsiteX31" fmla="*/ 203318 w 8017290"/>
                      <a:gd name="connsiteY31" fmla="*/ 1219883 h 1219883"/>
                      <a:gd name="connsiteX32" fmla="*/ 0 w 8017290"/>
                      <a:gd name="connsiteY32" fmla="*/ 1016564 h 1219883"/>
                      <a:gd name="connsiteX33" fmla="*/ 0 w 8017290"/>
                      <a:gd name="connsiteY33" fmla="*/ 634338 h 1219883"/>
                      <a:gd name="connsiteX34" fmla="*/ 0 w 8017290"/>
                      <a:gd name="connsiteY34" fmla="*/ 203318 h 1219883"/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670829 w 8017290"/>
                      <a:gd name="connsiteY2" fmla="*/ 0 h 1219883"/>
                      <a:gd name="connsiteX3" fmla="*/ 1290554 w 8017290"/>
                      <a:gd name="connsiteY3" fmla="*/ 0 h 1219883"/>
                      <a:gd name="connsiteX4" fmla="*/ 1758065 w 8017290"/>
                      <a:gd name="connsiteY4" fmla="*/ 0 h 1219883"/>
                      <a:gd name="connsiteX5" fmla="*/ 2073364 w 8017290"/>
                      <a:gd name="connsiteY5" fmla="*/ 0 h 1219883"/>
                      <a:gd name="connsiteX6" fmla="*/ 2464769 w 8017290"/>
                      <a:gd name="connsiteY6" fmla="*/ 0 h 1219883"/>
                      <a:gd name="connsiteX7" fmla="*/ 2932281 w 8017290"/>
                      <a:gd name="connsiteY7" fmla="*/ 0 h 1219883"/>
                      <a:gd name="connsiteX8" fmla="*/ 3475899 w 8017290"/>
                      <a:gd name="connsiteY8" fmla="*/ 0 h 1219883"/>
                      <a:gd name="connsiteX9" fmla="*/ 4019517 w 8017290"/>
                      <a:gd name="connsiteY9" fmla="*/ 0 h 1219883"/>
                      <a:gd name="connsiteX10" fmla="*/ 4334816 w 8017290"/>
                      <a:gd name="connsiteY10" fmla="*/ 0 h 1219883"/>
                      <a:gd name="connsiteX11" fmla="*/ 4802327 w 8017290"/>
                      <a:gd name="connsiteY11" fmla="*/ 0 h 1219883"/>
                      <a:gd name="connsiteX12" fmla="*/ 5422052 w 8017290"/>
                      <a:gd name="connsiteY12" fmla="*/ 0 h 1219883"/>
                      <a:gd name="connsiteX13" fmla="*/ 5813457 w 8017290"/>
                      <a:gd name="connsiteY13" fmla="*/ 0 h 1219883"/>
                      <a:gd name="connsiteX14" fmla="*/ 6357074 w 8017290"/>
                      <a:gd name="connsiteY14" fmla="*/ 0 h 1219883"/>
                      <a:gd name="connsiteX15" fmla="*/ 6824587 w 8017290"/>
                      <a:gd name="connsiteY15" fmla="*/ 0 h 1219883"/>
                      <a:gd name="connsiteX16" fmla="*/ 7813971 w 8017290"/>
                      <a:gd name="connsiteY16" fmla="*/ 0 h 1219883"/>
                      <a:gd name="connsiteX17" fmla="*/ 8017290 w 8017290"/>
                      <a:gd name="connsiteY17" fmla="*/ 203318 h 1219883"/>
                      <a:gd name="connsiteX18" fmla="*/ 8017290 w 8017290"/>
                      <a:gd name="connsiteY18" fmla="*/ 585544 h 1219883"/>
                      <a:gd name="connsiteX19" fmla="*/ 8017290 w 8017290"/>
                      <a:gd name="connsiteY19" fmla="*/ 1016564 h 1219883"/>
                      <a:gd name="connsiteX20" fmla="*/ 7813971 w 8017290"/>
                      <a:gd name="connsiteY20" fmla="*/ 1219883 h 1219883"/>
                      <a:gd name="connsiteX21" fmla="*/ 7118140 w 8017290"/>
                      <a:gd name="connsiteY21" fmla="*/ 1219883 h 1219883"/>
                      <a:gd name="connsiteX22" fmla="*/ 6498415 w 8017290"/>
                      <a:gd name="connsiteY22" fmla="*/ 1219883 h 1219883"/>
                      <a:gd name="connsiteX23" fmla="*/ 6107010 w 8017290"/>
                      <a:gd name="connsiteY23" fmla="*/ 1219883 h 1219883"/>
                      <a:gd name="connsiteX24" fmla="*/ 5411179 w 8017290"/>
                      <a:gd name="connsiteY24" fmla="*/ 1219883 h 1219883"/>
                      <a:gd name="connsiteX25" fmla="*/ 4943668 w 8017290"/>
                      <a:gd name="connsiteY25" fmla="*/ 1219883 h 1219883"/>
                      <a:gd name="connsiteX26" fmla="*/ 4476156 w 8017290"/>
                      <a:gd name="connsiteY26" fmla="*/ 1219883 h 1219883"/>
                      <a:gd name="connsiteX27" fmla="*/ 3856431 w 8017290"/>
                      <a:gd name="connsiteY27" fmla="*/ 1219883 h 1219883"/>
                      <a:gd name="connsiteX28" fmla="*/ 3312813 w 8017290"/>
                      <a:gd name="connsiteY28" fmla="*/ 1219883 h 1219883"/>
                      <a:gd name="connsiteX29" fmla="*/ 2997515 w 8017290"/>
                      <a:gd name="connsiteY29" fmla="*/ 1219883 h 1219883"/>
                      <a:gd name="connsiteX30" fmla="*/ 2377790 w 8017290"/>
                      <a:gd name="connsiteY30" fmla="*/ 1219883 h 1219883"/>
                      <a:gd name="connsiteX31" fmla="*/ 1910279 w 8017290"/>
                      <a:gd name="connsiteY31" fmla="*/ 1219883 h 1219883"/>
                      <a:gd name="connsiteX32" fmla="*/ 1442767 w 8017290"/>
                      <a:gd name="connsiteY32" fmla="*/ 1219883 h 1219883"/>
                      <a:gd name="connsiteX33" fmla="*/ 746936 w 8017290"/>
                      <a:gd name="connsiteY33" fmla="*/ 1219883 h 1219883"/>
                      <a:gd name="connsiteX34" fmla="*/ 203318 w 8017290"/>
                      <a:gd name="connsiteY34" fmla="*/ 1219883 h 1219883"/>
                      <a:gd name="connsiteX35" fmla="*/ 0 w 8017290"/>
                      <a:gd name="connsiteY35" fmla="*/ 1016564 h 1219883"/>
                      <a:gd name="connsiteX36" fmla="*/ 0 w 8017290"/>
                      <a:gd name="connsiteY36" fmla="*/ 593676 h 1219883"/>
                      <a:gd name="connsiteX37" fmla="*/ 0 w 8017290"/>
                      <a:gd name="connsiteY37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017290" h="1219883" fill="none" extrusionOk="0">
                        <a:moveTo>
                          <a:pt x="0" y="203318"/>
                        </a:moveTo>
                        <a:cubicBezTo>
                          <a:pt x="2927" y="85525"/>
                          <a:pt x="109817" y="-13351"/>
                          <a:pt x="203318" y="0"/>
                        </a:cubicBezTo>
                        <a:cubicBezTo>
                          <a:pt x="390521" y="6354"/>
                          <a:pt x="577395" y="-7976"/>
                          <a:pt x="823043" y="0"/>
                        </a:cubicBezTo>
                        <a:cubicBezTo>
                          <a:pt x="1087483" y="33547"/>
                          <a:pt x="1194878" y="25508"/>
                          <a:pt x="1442767" y="0"/>
                        </a:cubicBezTo>
                        <a:cubicBezTo>
                          <a:pt x="1684727" y="-8338"/>
                          <a:pt x="1850668" y="6660"/>
                          <a:pt x="1986385" y="0"/>
                        </a:cubicBezTo>
                        <a:cubicBezTo>
                          <a:pt x="2175204" y="24875"/>
                          <a:pt x="2386140" y="-4779"/>
                          <a:pt x="2606110" y="0"/>
                        </a:cubicBezTo>
                        <a:cubicBezTo>
                          <a:pt x="2811194" y="-20238"/>
                          <a:pt x="2902670" y="1228"/>
                          <a:pt x="3225835" y="0"/>
                        </a:cubicBezTo>
                        <a:cubicBezTo>
                          <a:pt x="3524060" y="14614"/>
                          <a:pt x="3578133" y="15653"/>
                          <a:pt x="3921666" y="0"/>
                        </a:cubicBezTo>
                        <a:cubicBezTo>
                          <a:pt x="4271928" y="-14219"/>
                          <a:pt x="4367008" y="-36966"/>
                          <a:pt x="4617497" y="0"/>
                        </a:cubicBezTo>
                        <a:cubicBezTo>
                          <a:pt x="4836935" y="20342"/>
                          <a:pt x="4789264" y="-6591"/>
                          <a:pt x="4932795" y="0"/>
                        </a:cubicBezTo>
                        <a:cubicBezTo>
                          <a:pt x="5066936" y="11158"/>
                          <a:pt x="5244447" y="-17117"/>
                          <a:pt x="5400307" y="0"/>
                        </a:cubicBezTo>
                        <a:cubicBezTo>
                          <a:pt x="5554889" y="5521"/>
                          <a:pt x="5606007" y="-22053"/>
                          <a:pt x="5791712" y="0"/>
                        </a:cubicBezTo>
                        <a:cubicBezTo>
                          <a:pt x="5948827" y="42590"/>
                          <a:pt x="6344040" y="-13792"/>
                          <a:pt x="6487543" y="0"/>
                        </a:cubicBezTo>
                        <a:cubicBezTo>
                          <a:pt x="6635383" y="-44751"/>
                          <a:pt x="6978861" y="-21025"/>
                          <a:pt x="7183374" y="0"/>
                        </a:cubicBezTo>
                        <a:cubicBezTo>
                          <a:pt x="7390614" y="-20123"/>
                          <a:pt x="7505251" y="17956"/>
                          <a:pt x="7813971" y="0"/>
                        </a:cubicBezTo>
                        <a:cubicBezTo>
                          <a:pt x="7923612" y="-5212"/>
                          <a:pt x="7993855" y="83152"/>
                          <a:pt x="8017290" y="203318"/>
                        </a:cubicBezTo>
                        <a:cubicBezTo>
                          <a:pt x="8036806" y="341065"/>
                          <a:pt x="8006164" y="417160"/>
                          <a:pt x="8017290" y="618073"/>
                        </a:cubicBezTo>
                        <a:cubicBezTo>
                          <a:pt x="8037547" y="819976"/>
                          <a:pt x="8030968" y="906085"/>
                          <a:pt x="8017290" y="1016564"/>
                        </a:cubicBezTo>
                        <a:cubicBezTo>
                          <a:pt x="8001695" y="1155038"/>
                          <a:pt x="7923952" y="1189588"/>
                          <a:pt x="7813971" y="1219883"/>
                        </a:cubicBezTo>
                        <a:cubicBezTo>
                          <a:pt x="7695146" y="1231345"/>
                          <a:pt x="7512455" y="1219273"/>
                          <a:pt x="7270353" y="1219883"/>
                        </a:cubicBezTo>
                        <a:cubicBezTo>
                          <a:pt x="7008358" y="1213810"/>
                          <a:pt x="6816831" y="1211347"/>
                          <a:pt x="6650629" y="1219883"/>
                        </a:cubicBezTo>
                        <a:cubicBezTo>
                          <a:pt x="6479436" y="1255697"/>
                          <a:pt x="6400750" y="1236717"/>
                          <a:pt x="6183117" y="1219883"/>
                        </a:cubicBezTo>
                        <a:cubicBezTo>
                          <a:pt x="5947568" y="1185069"/>
                          <a:pt x="5712543" y="1222877"/>
                          <a:pt x="5563392" y="1219883"/>
                        </a:cubicBezTo>
                        <a:cubicBezTo>
                          <a:pt x="5418578" y="1211147"/>
                          <a:pt x="5231990" y="1235610"/>
                          <a:pt x="5095881" y="1219883"/>
                        </a:cubicBezTo>
                        <a:cubicBezTo>
                          <a:pt x="4957431" y="1170193"/>
                          <a:pt x="4626396" y="1229605"/>
                          <a:pt x="4400049" y="1219883"/>
                        </a:cubicBezTo>
                        <a:cubicBezTo>
                          <a:pt x="4188725" y="1200809"/>
                          <a:pt x="4101847" y="1222032"/>
                          <a:pt x="3856431" y="1219883"/>
                        </a:cubicBezTo>
                        <a:cubicBezTo>
                          <a:pt x="3622494" y="1203380"/>
                          <a:pt x="3636383" y="1226094"/>
                          <a:pt x="3541133" y="1219883"/>
                        </a:cubicBezTo>
                        <a:cubicBezTo>
                          <a:pt x="3471304" y="1196614"/>
                          <a:pt x="3229796" y="1234758"/>
                          <a:pt x="2997515" y="1219883"/>
                        </a:cubicBezTo>
                        <a:cubicBezTo>
                          <a:pt x="2755763" y="1231574"/>
                          <a:pt x="2606238" y="1178148"/>
                          <a:pt x="2301684" y="1219883"/>
                        </a:cubicBezTo>
                        <a:cubicBezTo>
                          <a:pt x="2016534" y="1206313"/>
                          <a:pt x="1808001" y="1235167"/>
                          <a:pt x="1681959" y="1219883"/>
                        </a:cubicBezTo>
                        <a:cubicBezTo>
                          <a:pt x="1554709" y="1217869"/>
                          <a:pt x="1424348" y="1182974"/>
                          <a:pt x="1214448" y="1219883"/>
                        </a:cubicBezTo>
                        <a:cubicBezTo>
                          <a:pt x="964141" y="1198737"/>
                          <a:pt x="556349" y="1167511"/>
                          <a:pt x="203318" y="1219883"/>
                        </a:cubicBezTo>
                        <a:cubicBezTo>
                          <a:pt x="76540" y="1215562"/>
                          <a:pt x="-21242" y="1109097"/>
                          <a:pt x="0" y="1016564"/>
                        </a:cubicBezTo>
                        <a:cubicBezTo>
                          <a:pt x="-6196" y="840872"/>
                          <a:pt x="-16068" y="806906"/>
                          <a:pt x="0" y="634338"/>
                        </a:cubicBezTo>
                        <a:cubicBezTo>
                          <a:pt x="2798" y="459263"/>
                          <a:pt x="28320" y="373806"/>
                          <a:pt x="0" y="203318"/>
                        </a:cubicBezTo>
                        <a:close/>
                      </a:path>
                      <a:path w="8017290" h="1219883" stroke="0" extrusionOk="0">
                        <a:moveTo>
                          <a:pt x="0" y="203318"/>
                        </a:moveTo>
                        <a:cubicBezTo>
                          <a:pt x="-4968" y="54945"/>
                          <a:pt x="57164" y="-717"/>
                          <a:pt x="203318" y="0"/>
                        </a:cubicBezTo>
                        <a:cubicBezTo>
                          <a:pt x="397416" y="6972"/>
                          <a:pt x="537752" y="-21449"/>
                          <a:pt x="670829" y="0"/>
                        </a:cubicBezTo>
                        <a:cubicBezTo>
                          <a:pt x="835974" y="3050"/>
                          <a:pt x="984732" y="-20655"/>
                          <a:pt x="1290554" y="0"/>
                        </a:cubicBezTo>
                        <a:cubicBezTo>
                          <a:pt x="1561555" y="-15826"/>
                          <a:pt x="1641618" y="29810"/>
                          <a:pt x="1758065" y="0"/>
                        </a:cubicBezTo>
                        <a:cubicBezTo>
                          <a:pt x="1870245" y="-16904"/>
                          <a:pt x="1924670" y="-2934"/>
                          <a:pt x="2073364" y="0"/>
                        </a:cubicBezTo>
                        <a:cubicBezTo>
                          <a:pt x="2198748" y="-6852"/>
                          <a:pt x="2355939" y="-38791"/>
                          <a:pt x="2464769" y="0"/>
                        </a:cubicBezTo>
                        <a:cubicBezTo>
                          <a:pt x="2599792" y="35911"/>
                          <a:pt x="2701946" y="29313"/>
                          <a:pt x="2932281" y="0"/>
                        </a:cubicBezTo>
                        <a:cubicBezTo>
                          <a:pt x="3147369" y="-29216"/>
                          <a:pt x="3245140" y="-11800"/>
                          <a:pt x="3475899" y="0"/>
                        </a:cubicBezTo>
                        <a:cubicBezTo>
                          <a:pt x="3689121" y="33928"/>
                          <a:pt x="3798719" y="-5058"/>
                          <a:pt x="4019517" y="0"/>
                        </a:cubicBezTo>
                        <a:cubicBezTo>
                          <a:pt x="4250760" y="29457"/>
                          <a:pt x="4181734" y="5436"/>
                          <a:pt x="4334816" y="0"/>
                        </a:cubicBezTo>
                        <a:cubicBezTo>
                          <a:pt x="4468853" y="-798"/>
                          <a:pt x="4686319" y="-6459"/>
                          <a:pt x="4802327" y="0"/>
                        </a:cubicBezTo>
                        <a:cubicBezTo>
                          <a:pt x="4857810" y="24284"/>
                          <a:pt x="5245378" y="-35500"/>
                          <a:pt x="5422052" y="0"/>
                        </a:cubicBezTo>
                        <a:cubicBezTo>
                          <a:pt x="5636746" y="27992"/>
                          <a:pt x="5653141" y="19760"/>
                          <a:pt x="5813457" y="0"/>
                        </a:cubicBezTo>
                        <a:cubicBezTo>
                          <a:pt x="5985062" y="-6216"/>
                          <a:pt x="6244338" y="1771"/>
                          <a:pt x="6357074" y="0"/>
                        </a:cubicBezTo>
                        <a:cubicBezTo>
                          <a:pt x="6489080" y="-17087"/>
                          <a:pt x="6607134" y="-1415"/>
                          <a:pt x="6824587" y="0"/>
                        </a:cubicBezTo>
                        <a:cubicBezTo>
                          <a:pt x="7046047" y="32225"/>
                          <a:pt x="7377972" y="5014"/>
                          <a:pt x="7813971" y="0"/>
                        </a:cubicBezTo>
                        <a:cubicBezTo>
                          <a:pt x="7950663" y="-12714"/>
                          <a:pt x="8021760" y="60676"/>
                          <a:pt x="8017290" y="203318"/>
                        </a:cubicBezTo>
                        <a:cubicBezTo>
                          <a:pt x="8004910" y="342451"/>
                          <a:pt x="8023725" y="445157"/>
                          <a:pt x="8017290" y="585544"/>
                        </a:cubicBezTo>
                        <a:cubicBezTo>
                          <a:pt x="8016953" y="696257"/>
                          <a:pt x="7997690" y="831047"/>
                          <a:pt x="8017290" y="1016564"/>
                        </a:cubicBezTo>
                        <a:cubicBezTo>
                          <a:pt x="8006439" y="1120923"/>
                          <a:pt x="7919455" y="1246809"/>
                          <a:pt x="7813971" y="1219883"/>
                        </a:cubicBezTo>
                        <a:cubicBezTo>
                          <a:pt x="7675895" y="1223403"/>
                          <a:pt x="7315339" y="1179743"/>
                          <a:pt x="7118140" y="1219883"/>
                        </a:cubicBezTo>
                        <a:cubicBezTo>
                          <a:pt x="6860435" y="1228752"/>
                          <a:pt x="6606016" y="1203578"/>
                          <a:pt x="6498415" y="1219883"/>
                        </a:cubicBezTo>
                        <a:cubicBezTo>
                          <a:pt x="6364847" y="1237897"/>
                          <a:pt x="6200665" y="1230569"/>
                          <a:pt x="6107010" y="1219883"/>
                        </a:cubicBezTo>
                        <a:cubicBezTo>
                          <a:pt x="5983081" y="1212549"/>
                          <a:pt x="5566213" y="1218737"/>
                          <a:pt x="5411179" y="1219883"/>
                        </a:cubicBezTo>
                        <a:cubicBezTo>
                          <a:pt x="5236383" y="1244019"/>
                          <a:pt x="5044622" y="1227139"/>
                          <a:pt x="4943668" y="1219883"/>
                        </a:cubicBezTo>
                        <a:cubicBezTo>
                          <a:pt x="4838522" y="1210710"/>
                          <a:pt x="4630979" y="1220249"/>
                          <a:pt x="4476156" y="1219883"/>
                        </a:cubicBezTo>
                        <a:cubicBezTo>
                          <a:pt x="4305948" y="1224172"/>
                          <a:pt x="4081435" y="1233957"/>
                          <a:pt x="3856431" y="1219883"/>
                        </a:cubicBezTo>
                        <a:cubicBezTo>
                          <a:pt x="3645502" y="1201467"/>
                          <a:pt x="3554124" y="1242356"/>
                          <a:pt x="3312813" y="1219883"/>
                        </a:cubicBezTo>
                        <a:cubicBezTo>
                          <a:pt x="3063536" y="1215328"/>
                          <a:pt x="3129178" y="1221609"/>
                          <a:pt x="2997515" y="1219883"/>
                        </a:cubicBezTo>
                        <a:cubicBezTo>
                          <a:pt x="2842181" y="1199546"/>
                          <a:pt x="2697728" y="1241513"/>
                          <a:pt x="2377790" y="1219883"/>
                        </a:cubicBezTo>
                        <a:cubicBezTo>
                          <a:pt x="2080166" y="1193791"/>
                          <a:pt x="2069708" y="1232353"/>
                          <a:pt x="1910279" y="1219883"/>
                        </a:cubicBezTo>
                        <a:cubicBezTo>
                          <a:pt x="1751787" y="1193495"/>
                          <a:pt x="1615299" y="1220272"/>
                          <a:pt x="1442767" y="1219883"/>
                        </a:cubicBezTo>
                        <a:cubicBezTo>
                          <a:pt x="1269495" y="1233757"/>
                          <a:pt x="985254" y="1210932"/>
                          <a:pt x="746936" y="1219883"/>
                        </a:cubicBezTo>
                        <a:cubicBezTo>
                          <a:pt x="482145" y="1182877"/>
                          <a:pt x="376696" y="1187417"/>
                          <a:pt x="203318" y="1219883"/>
                        </a:cubicBezTo>
                        <a:cubicBezTo>
                          <a:pt x="80914" y="1177018"/>
                          <a:pt x="30189" y="1126794"/>
                          <a:pt x="0" y="1016564"/>
                        </a:cubicBezTo>
                        <a:cubicBezTo>
                          <a:pt x="-52364" y="913798"/>
                          <a:pt x="-3626" y="742824"/>
                          <a:pt x="0" y="593676"/>
                        </a:cubicBezTo>
                        <a:cubicBezTo>
                          <a:pt x="27486" y="463229"/>
                          <a:pt x="-9292" y="331412"/>
                          <a:pt x="0" y="203318"/>
                        </a:cubicBezTo>
                        <a:close/>
                      </a:path>
                      <a:path w="8017290" h="1219883" fill="none" stroke="0" extrusionOk="0">
                        <a:moveTo>
                          <a:pt x="0" y="203318"/>
                        </a:moveTo>
                        <a:cubicBezTo>
                          <a:pt x="18332" y="71683"/>
                          <a:pt x="85350" y="1983"/>
                          <a:pt x="203318" y="0"/>
                        </a:cubicBezTo>
                        <a:cubicBezTo>
                          <a:pt x="443436" y="945"/>
                          <a:pt x="570521" y="-40416"/>
                          <a:pt x="823043" y="0"/>
                        </a:cubicBezTo>
                        <a:cubicBezTo>
                          <a:pt x="1075331" y="7189"/>
                          <a:pt x="1183843" y="33824"/>
                          <a:pt x="1442767" y="0"/>
                        </a:cubicBezTo>
                        <a:cubicBezTo>
                          <a:pt x="1683192" y="-7677"/>
                          <a:pt x="1863353" y="-5759"/>
                          <a:pt x="1986385" y="0"/>
                        </a:cubicBezTo>
                        <a:cubicBezTo>
                          <a:pt x="2140603" y="28210"/>
                          <a:pt x="2382165" y="21196"/>
                          <a:pt x="2606110" y="0"/>
                        </a:cubicBezTo>
                        <a:cubicBezTo>
                          <a:pt x="2829673" y="-7729"/>
                          <a:pt x="2930945" y="-14125"/>
                          <a:pt x="3225835" y="0"/>
                        </a:cubicBezTo>
                        <a:cubicBezTo>
                          <a:pt x="3533312" y="6331"/>
                          <a:pt x="3575529" y="27761"/>
                          <a:pt x="3921666" y="0"/>
                        </a:cubicBezTo>
                        <a:cubicBezTo>
                          <a:pt x="4270534" y="-5332"/>
                          <a:pt x="4381646" y="-14520"/>
                          <a:pt x="4617497" y="0"/>
                        </a:cubicBezTo>
                        <a:cubicBezTo>
                          <a:pt x="4823193" y="30697"/>
                          <a:pt x="4786763" y="-20507"/>
                          <a:pt x="4932795" y="0"/>
                        </a:cubicBezTo>
                        <a:cubicBezTo>
                          <a:pt x="5068066" y="43789"/>
                          <a:pt x="5264248" y="6433"/>
                          <a:pt x="5400307" y="0"/>
                        </a:cubicBezTo>
                        <a:cubicBezTo>
                          <a:pt x="5544333" y="1306"/>
                          <a:pt x="5617195" y="-8488"/>
                          <a:pt x="5791712" y="0"/>
                        </a:cubicBezTo>
                        <a:cubicBezTo>
                          <a:pt x="5948234" y="1497"/>
                          <a:pt x="6337080" y="5261"/>
                          <a:pt x="6487543" y="0"/>
                        </a:cubicBezTo>
                        <a:cubicBezTo>
                          <a:pt x="6639640" y="20510"/>
                          <a:pt x="6966187" y="8766"/>
                          <a:pt x="7183374" y="0"/>
                        </a:cubicBezTo>
                        <a:cubicBezTo>
                          <a:pt x="7404040" y="228"/>
                          <a:pt x="7517400" y="33316"/>
                          <a:pt x="7813971" y="0"/>
                        </a:cubicBezTo>
                        <a:cubicBezTo>
                          <a:pt x="7911218" y="-20463"/>
                          <a:pt x="8007375" y="88388"/>
                          <a:pt x="8017290" y="203318"/>
                        </a:cubicBezTo>
                        <a:cubicBezTo>
                          <a:pt x="8016659" y="324134"/>
                          <a:pt x="7984556" y="413890"/>
                          <a:pt x="8017290" y="618073"/>
                        </a:cubicBezTo>
                        <a:cubicBezTo>
                          <a:pt x="8038103" y="799625"/>
                          <a:pt x="7999194" y="903338"/>
                          <a:pt x="8017290" y="1016564"/>
                        </a:cubicBezTo>
                        <a:cubicBezTo>
                          <a:pt x="8023677" y="1135228"/>
                          <a:pt x="7928614" y="1204863"/>
                          <a:pt x="7813971" y="1219883"/>
                        </a:cubicBezTo>
                        <a:cubicBezTo>
                          <a:pt x="7720429" y="1231588"/>
                          <a:pt x="7549744" y="1196223"/>
                          <a:pt x="7270353" y="1219883"/>
                        </a:cubicBezTo>
                        <a:cubicBezTo>
                          <a:pt x="7015690" y="1236831"/>
                          <a:pt x="6839900" y="1224274"/>
                          <a:pt x="6650629" y="1219883"/>
                        </a:cubicBezTo>
                        <a:cubicBezTo>
                          <a:pt x="6475177" y="1223433"/>
                          <a:pt x="6384504" y="1233709"/>
                          <a:pt x="6183117" y="1219883"/>
                        </a:cubicBezTo>
                        <a:cubicBezTo>
                          <a:pt x="5954048" y="1215970"/>
                          <a:pt x="5717753" y="1231193"/>
                          <a:pt x="5563392" y="1219883"/>
                        </a:cubicBezTo>
                        <a:cubicBezTo>
                          <a:pt x="5432524" y="1219229"/>
                          <a:pt x="5209380" y="1245109"/>
                          <a:pt x="5095881" y="1219883"/>
                        </a:cubicBezTo>
                        <a:cubicBezTo>
                          <a:pt x="4980989" y="1188250"/>
                          <a:pt x="4617613" y="1265763"/>
                          <a:pt x="4400049" y="1219883"/>
                        </a:cubicBezTo>
                        <a:cubicBezTo>
                          <a:pt x="4169437" y="1198947"/>
                          <a:pt x="4091463" y="1213116"/>
                          <a:pt x="3856431" y="1219883"/>
                        </a:cubicBezTo>
                        <a:cubicBezTo>
                          <a:pt x="3630104" y="1205638"/>
                          <a:pt x="3643512" y="1229946"/>
                          <a:pt x="3541133" y="1219883"/>
                        </a:cubicBezTo>
                        <a:cubicBezTo>
                          <a:pt x="3458033" y="1178580"/>
                          <a:pt x="3251946" y="1227145"/>
                          <a:pt x="2997515" y="1219883"/>
                        </a:cubicBezTo>
                        <a:cubicBezTo>
                          <a:pt x="2758205" y="1191780"/>
                          <a:pt x="2573243" y="1206515"/>
                          <a:pt x="2301684" y="1219883"/>
                        </a:cubicBezTo>
                        <a:cubicBezTo>
                          <a:pt x="2036276" y="1222649"/>
                          <a:pt x="1787254" y="1218257"/>
                          <a:pt x="1681959" y="1219883"/>
                        </a:cubicBezTo>
                        <a:cubicBezTo>
                          <a:pt x="1535911" y="1214012"/>
                          <a:pt x="1440435" y="1204995"/>
                          <a:pt x="1214448" y="1219883"/>
                        </a:cubicBezTo>
                        <a:cubicBezTo>
                          <a:pt x="1022218" y="1259635"/>
                          <a:pt x="578022" y="1122033"/>
                          <a:pt x="203318" y="1219883"/>
                        </a:cubicBezTo>
                        <a:cubicBezTo>
                          <a:pt x="94934" y="1220459"/>
                          <a:pt x="20708" y="1123099"/>
                          <a:pt x="0" y="1016564"/>
                        </a:cubicBezTo>
                        <a:cubicBezTo>
                          <a:pt x="-6799" y="835416"/>
                          <a:pt x="-13483" y="807249"/>
                          <a:pt x="0" y="634338"/>
                        </a:cubicBezTo>
                        <a:cubicBezTo>
                          <a:pt x="4321" y="480815"/>
                          <a:pt x="32116" y="376805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loài sinh vật</a:t>
            </a:r>
            <a:endParaRPr lang="en-US" sz="399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070DB2DA-40EC-DFC0-4D04-B2D5ECBEDF1A}"/>
              </a:ext>
            </a:extLst>
          </p:cNvPr>
          <p:cNvSpPr/>
          <p:nvPr/>
        </p:nvSpPr>
        <p:spPr>
          <a:xfrm>
            <a:off x="2145822" y="3557089"/>
            <a:ext cx="8017291" cy="1219883"/>
          </a:xfrm>
          <a:custGeom>
            <a:avLst/>
            <a:gdLst>
              <a:gd name="connsiteX0" fmla="*/ 0 w 8017291"/>
              <a:gd name="connsiteY0" fmla="*/ 203318 h 1219883"/>
              <a:gd name="connsiteX1" fmla="*/ 203318 w 8017291"/>
              <a:gd name="connsiteY1" fmla="*/ 0 h 1219883"/>
              <a:gd name="connsiteX2" fmla="*/ 746936 w 8017291"/>
              <a:gd name="connsiteY2" fmla="*/ 0 h 1219883"/>
              <a:gd name="connsiteX3" fmla="*/ 1138341 w 8017291"/>
              <a:gd name="connsiteY3" fmla="*/ 0 h 1219883"/>
              <a:gd name="connsiteX4" fmla="*/ 1758066 w 8017291"/>
              <a:gd name="connsiteY4" fmla="*/ 0 h 1219883"/>
              <a:gd name="connsiteX5" fmla="*/ 2225577 w 8017291"/>
              <a:gd name="connsiteY5" fmla="*/ 0 h 1219883"/>
              <a:gd name="connsiteX6" fmla="*/ 2616982 w 8017291"/>
              <a:gd name="connsiteY6" fmla="*/ 0 h 1219883"/>
              <a:gd name="connsiteX7" fmla="*/ 3236707 w 8017291"/>
              <a:gd name="connsiteY7" fmla="*/ 0 h 1219883"/>
              <a:gd name="connsiteX8" fmla="*/ 3780326 w 8017291"/>
              <a:gd name="connsiteY8" fmla="*/ 0 h 1219883"/>
              <a:gd name="connsiteX9" fmla="*/ 4171731 w 8017291"/>
              <a:gd name="connsiteY9" fmla="*/ 0 h 1219883"/>
              <a:gd name="connsiteX10" fmla="*/ 4487029 w 8017291"/>
              <a:gd name="connsiteY10" fmla="*/ 0 h 1219883"/>
              <a:gd name="connsiteX11" fmla="*/ 5182860 w 8017291"/>
              <a:gd name="connsiteY11" fmla="*/ 0 h 1219883"/>
              <a:gd name="connsiteX12" fmla="*/ 5802585 w 8017291"/>
              <a:gd name="connsiteY12" fmla="*/ 0 h 1219883"/>
              <a:gd name="connsiteX13" fmla="*/ 6193990 w 8017291"/>
              <a:gd name="connsiteY13" fmla="*/ 0 h 1219883"/>
              <a:gd name="connsiteX14" fmla="*/ 6585395 w 8017291"/>
              <a:gd name="connsiteY14" fmla="*/ 0 h 1219883"/>
              <a:gd name="connsiteX15" fmla="*/ 6900694 w 8017291"/>
              <a:gd name="connsiteY15" fmla="*/ 0 h 1219883"/>
              <a:gd name="connsiteX16" fmla="*/ 7813972 w 8017291"/>
              <a:gd name="connsiteY16" fmla="*/ 0 h 1219883"/>
              <a:gd name="connsiteX17" fmla="*/ 8017291 w 8017291"/>
              <a:gd name="connsiteY17" fmla="*/ 203318 h 1219883"/>
              <a:gd name="connsiteX18" fmla="*/ 8017291 w 8017291"/>
              <a:gd name="connsiteY18" fmla="*/ 609941 h 1219883"/>
              <a:gd name="connsiteX19" fmla="*/ 8017291 w 8017291"/>
              <a:gd name="connsiteY19" fmla="*/ 1016564 h 1219883"/>
              <a:gd name="connsiteX20" fmla="*/ 7813972 w 8017291"/>
              <a:gd name="connsiteY20" fmla="*/ 1219883 h 1219883"/>
              <a:gd name="connsiteX21" fmla="*/ 7270354 w 8017291"/>
              <a:gd name="connsiteY21" fmla="*/ 1219883 h 1219883"/>
              <a:gd name="connsiteX22" fmla="*/ 6650629 w 8017291"/>
              <a:gd name="connsiteY22" fmla="*/ 1219883 h 1219883"/>
              <a:gd name="connsiteX23" fmla="*/ 6259224 w 8017291"/>
              <a:gd name="connsiteY23" fmla="*/ 1219883 h 1219883"/>
              <a:gd name="connsiteX24" fmla="*/ 5791713 w 8017291"/>
              <a:gd name="connsiteY24" fmla="*/ 1219883 h 1219883"/>
              <a:gd name="connsiteX25" fmla="*/ 5476414 w 8017291"/>
              <a:gd name="connsiteY25" fmla="*/ 1219883 h 1219883"/>
              <a:gd name="connsiteX26" fmla="*/ 4780583 w 8017291"/>
              <a:gd name="connsiteY26" fmla="*/ 1219883 h 1219883"/>
              <a:gd name="connsiteX27" fmla="*/ 4465284 w 8017291"/>
              <a:gd name="connsiteY27" fmla="*/ 1219883 h 1219883"/>
              <a:gd name="connsiteX28" fmla="*/ 4073879 w 8017291"/>
              <a:gd name="connsiteY28" fmla="*/ 1219883 h 1219883"/>
              <a:gd name="connsiteX29" fmla="*/ 3606368 w 8017291"/>
              <a:gd name="connsiteY29" fmla="*/ 1219883 h 1219883"/>
              <a:gd name="connsiteX30" fmla="*/ 2910536 w 8017291"/>
              <a:gd name="connsiteY30" fmla="*/ 1219883 h 1219883"/>
              <a:gd name="connsiteX31" fmla="*/ 2366918 w 8017291"/>
              <a:gd name="connsiteY31" fmla="*/ 1219883 h 1219883"/>
              <a:gd name="connsiteX32" fmla="*/ 1975513 w 8017291"/>
              <a:gd name="connsiteY32" fmla="*/ 1219883 h 1219883"/>
              <a:gd name="connsiteX33" fmla="*/ 1355788 w 8017291"/>
              <a:gd name="connsiteY33" fmla="*/ 1219883 h 1219883"/>
              <a:gd name="connsiteX34" fmla="*/ 888276 w 8017291"/>
              <a:gd name="connsiteY34" fmla="*/ 1219883 h 1219883"/>
              <a:gd name="connsiteX35" fmla="*/ 203318 w 8017291"/>
              <a:gd name="connsiteY35" fmla="*/ 1219883 h 1219883"/>
              <a:gd name="connsiteX36" fmla="*/ 0 w 8017291"/>
              <a:gd name="connsiteY36" fmla="*/ 1016564 h 1219883"/>
              <a:gd name="connsiteX37" fmla="*/ 0 w 8017291"/>
              <a:gd name="connsiteY37" fmla="*/ 618073 h 1219883"/>
              <a:gd name="connsiteX38" fmla="*/ 0 w 8017291"/>
              <a:gd name="connsiteY38" fmla="*/ 203318 h 1219883"/>
              <a:gd name="connsiteX0" fmla="*/ 0 w 8017291"/>
              <a:gd name="connsiteY0" fmla="*/ 203318 h 1219883"/>
              <a:gd name="connsiteX1" fmla="*/ 203318 w 8017291"/>
              <a:gd name="connsiteY1" fmla="*/ 0 h 1219883"/>
              <a:gd name="connsiteX2" fmla="*/ 899149 w 8017291"/>
              <a:gd name="connsiteY2" fmla="*/ 0 h 1219883"/>
              <a:gd name="connsiteX3" fmla="*/ 1290554 w 8017291"/>
              <a:gd name="connsiteY3" fmla="*/ 0 h 1219883"/>
              <a:gd name="connsiteX4" fmla="*/ 1605853 w 8017291"/>
              <a:gd name="connsiteY4" fmla="*/ 0 h 1219883"/>
              <a:gd name="connsiteX5" fmla="*/ 2301684 w 8017291"/>
              <a:gd name="connsiteY5" fmla="*/ 0 h 1219883"/>
              <a:gd name="connsiteX6" fmla="*/ 2616982 w 8017291"/>
              <a:gd name="connsiteY6" fmla="*/ 0 h 1219883"/>
              <a:gd name="connsiteX7" fmla="*/ 2932281 w 8017291"/>
              <a:gd name="connsiteY7" fmla="*/ 0 h 1219883"/>
              <a:gd name="connsiteX8" fmla="*/ 3399792 w 8017291"/>
              <a:gd name="connsiteY8" fmla="*/ 0 h 1219883"/>
              <a:gd name="connsiteX9" fmla="*/ 3715091 w 8017291"/>
              <a:gd name="connsiteY9" fmla="*/ 0 h 1219883"/>
              <a:gd name="connsiteX10" fmla="*/ 4182603 w 8017291"/>
              <a:gd name="connsiteY10" fmla="*/ 0 h 1219883"/>
              <a:gd name="connsiteX11" fmla="*/ 4802327 w 8017291"/>
              <a:gd name="connsiteY11" fmla="*/ 0 h 1219883"/>
              <a:gd name="connsiteX12" fmla="*/ 5193733 w 8017291"/>
              <a:gd name="connsiteY12" fmla="*/ 0 h 1219883"/>
              <a:gd name="connsiteX13" fmla="*/ 5509031 w 8017291"/>
              <a:gd name="connsiteY13" fmla="*/ 0 h 1219883"/>
              <a:gd name="connsiteX14" fmla="*/ 6128756 w 8017291"/>
              <a:gd name="connsiteY14" fmla="*/ 0 h 1219883"/>
              <a:gd name="connsiteX15" fmla="*/ 6444054 w 8017291"/>
              <a:gd name="connsiteY15" fmla="*/ 0 h 1219883"/>
              <a:gd name="connsiteX16" fmla="*/ 6759353 w 8017291"/>
              <a:gd name="connsiteY16" fmla="*/ 0 h 1219883"/>
              <a:gd name="connsiteX17" fmla="*/ 7150758 w 8017291"/>
              <a:gd name="connsiteY17" fmla="*/ 0 h 1219883"/>
              <a:gd name="connsiteX18" fmla="*/ 7813972 w 8017291"/>
              <a:gd name="connsiteY18" fmla="*/ 0 h 1219883"/>
              <a:gd name="connsiteX19" fmla="*/ 8017291 w 8017291"/>
              <a:gd name="connsiteY19" fmla="*/ 203318 h 1219883"/>
              <a:gd name="connsiteX20" fmla="*/ 8017291 w 8017291"/>
              <a:gd name="connsiteY20" fmla="*/ 585544 h 1219883"/>
              <a:gd name="connsiteX21" fmla="*/ 8017291 w 8017291"/>
              <a:gd name="connsiteY21" fmla="*/ 1016564 h 1219883"/>
              <a:gd name="connsiteX22" fmla="*/ 7813972 w 8017291"/>
              <a:gd name="connsiteY22" fmla="*/ 1219883 h 1219883"/>
              <a:gd name="connsiteX23" fmla="*/ 7118141 w 8017291"/>
              <a:gd name="connsiteY23" fmla="*/ 1219883 h 1219883"/>
              <a:gd name="connsiteX24" fmla="*/ 6726736 w 8017291"/>
              <a:gd name="connsiteY24" fmla="*/ 1219883 h 1219883"/>
              <a:gd name="connsiteX25" fmla="*/ 6411437 w 8017291"/>
              <a:gd name="connsiteY25" fmla="*/ 1219883 h 1219883"/>
              <a:gd name="connsiteX26" fmla="*/ 6020032 w 8017291"/>
              <a:gd name="connsiteY26" fmla="*/ 1219883 h 1219883"/>
              <a:gd name="connsiteX27" fmla="*/ 5704734 w 8017291"/>
              <a:gd name="connsiteY27" fmla="*/ 1219883 h 1219883"/>
              <a:gd name="connsiteX28" fmla="*/ 5085009 w 8017291"/>
              <a:gd name="connsiteY28" fmla="*/ 1219883 h 1219883"/>
              <a:gd name="connsiteX29" fmla="*/ 4541390 w 8017291"/>
              <a:gd name="connsiteY29" fmla="*/ 1219883 h 1219883"/>
              <a:gd name="connsiteX30" fmla="*/ 4073879 w 8017291"/>
              <a:gd name="connsiteY30" fmla="*/ 1219883 h 1219883"/>
              <a:gd name="connsiteX31" fmla="*/ 3758580 w 8017291"/>
              <a:gd name="connsiteY31" fmla="*/ 1219883 h 1219883"/>
              <a:gd name="connsiteX32" fmla="*/ 3291069 w 8017291"/>
              <a:gd name="connsiteY32" fmla="*/ 1219883 h 1219883"/>
              <a:gd name="connsiteX33" fmla="*/ 2671344 w 8017291"/>
              <a:gd name="connsiteY33" fmla="*/ 1219883 h 1219883"/>
              <a:gd name="connsiteX34" fmla="*/ 2127726 w 8017291"/>
              <a:gd name="connsiteY34" fmla="*/ 1219883 h 1219883"/>
              <a:gd name="connsiteX35" fmla="*/ 1736321 w 8017291"/>
              <a:gd name="connsiteY35" fmla="*/ 1219883 h 1219883"/>
              <a:gd name="connsiteX36" fmla="*/ 1421022 w 8017291"/>
              <a:gd name="connsiteY36" fmla="*/ 1219883 h 1219883"/>
              <a:gd name="connsiteX37" fmla="*/ 801297 w 8017291"/>
              <a:gd name="connsiteY37" fmla="*/ 1219883 h 1219883"/>
              <a:gd name="connsiteX38" fmla="*/ 203318 w 8017291"/>
              <a:gd name="connsiteY38" fmla="*/ 1219883 h 1219883"/>
              <a:gd name="connsiteX39" fmla="*/ 0 w 8017291"/>
              <a:gd name="connsiteY39" fmla="*/ 1016564 h 1219883"/>
              <a:gd name="connsiteX40" fmla="*/ 0 w 8017291"/>
              <a:gd name="connsiteY40" fmla="*/ 593676 h 1219883"/>
              <a:gd name="connsiteX41" fmla="*/ 0 w 8017291"/>
              <a:gd name="connsiteY41" fmla="*/ 203318 h 1219883"/>
              <a:gd name="connsiteX0" fmla="*/ 0 w 8017291"/>
              <a:gd name="connsiteY0" fmla="*/ 203318 h 1219883"/>
              <a:gd name="connsiteX1" fmla="*/ 203318 w 8017291"/>
              <a:gd name="connsiteY1" fmla="*/ 0 h 1219883"/>
              <a:gd name="connsiteX2" fmla="*/ 746936 w 8017291"/>
              <a:gd name="connsiteY2" fmla="*/ 0 h 1219883"/>
              <a:gd name="connsiteX3" fmla="*/ 1138341 w 8017291"/>
              <a:gd name="connsiteY3" fmla="*/ 0 h 1219883"/>
              <a:gd name="connsiteX4" fmla="*/ 1758066 w 8017291"/>
              <a:gd name="connsiteY4" fmla="*/ 0 h 1219883"/>
              <a:gd name="connsiteX5" fmla="*/ 2225577 w 8017291"/>
              <a:gd name="connsiteY5" fmla="*/ 0 h 1219883"/>
              <a:gd name="connsiteX6" fmla="*/ 2616982 w 8017291"/>
              <a:gd name="connsiteY6" fmla="*/ 0 h 1219883"/>
              <a:gd name="connsiteX7" fmla="*/ 3236707 w 8017291"/>
              <a:gd name="connsiteY7" fmla="*/ 0 h 1219883"/>
              <a:gd name="connsiteX8" fmla="*/ 3780326 w 8017291"/>
              <a:gd name="connsiteY8" fmla="*/ 0 h 1219883"/>
              <a:gd name="connsiteX9" fmla="*/ 4171731 w 8017291"/>
              <a:gd name="connsiteY9" fmla="*/ 0 h 1219883"/>
              <a:gd name="connsiteX10" fmla="*/ 4487029 w 8017291"/>
              <a:gd name="connsiteY10" fmla="*/ 0 h 1219883"/>
              <a:gd name="connsiteX11" fmla="*/ 5182860 w 8017291"/>
              <a:gd name="connsiteY11" fmla="*/ 0 h 1219883"/>
              <a:gd name="connsiteX12" fmla="*/ 5802585 w 8017291"/>
              <a:gd name="connsiteY12" fmla="*/ 0 h 1219883"/>
              <a:gd name="connsiteX13" fmla="*/ 6193990 w 8017291"/>
              <a:gd name="connsiteY13" fmla="*/ 0 h 1219883"/>
              <a:gd name="connsiteX14" fmla="*/ 6585395 w 8017291"/>
              <a:gd name="connsiteY14" fmla="*/ 0 h 1219883"/>
              <a:gd name="connsiteX15" fmla="*/ 6900694 w 8017291"/>
              <a:gd name="connsiteY15" fmla="*/ 0 h 1219883"/>
              <a:gd name="connsiteX16" fmla="*/ 7813972 w 8017291"/>
              <a:gd name="connsiteY16" fmla="*/ 0 h 1219883"/>
              <a:gd name="connsiteX17" fmla="*/ 8017291 w 8017291"/>
              <a:gd name="connsiteY17" fmla="*/ 203318 h 1219883"/>
              <a:gd name="connsiteX18" fmla="*/ 8017291 w 8017291"/>
              <a:gd name="connsiteY18" fmla="*/ 609941 h 1219883"/>
              <a:gd name="connsiteX19" fmla="*/ 8017291 w 8017291"/>
              <a:gd name="connsiteY19" fmla="*/ 1016564 h 1219883"/>
              <a:gd name="connsiteX20" fmla="*/ 7813972 w 8017291"/>
              <a:gd name="connsiteY20" fmla="*/ 1219883 h 1219883"/>
              <a:gd name="connsiteX21" fmla="*/ 7270354 w 8017291"/>
              <a:gd name="connsiteY21" fmla="*/ 1219883 h 1219883"/>
              <a:gd name="connsiteX22" fmla="*/ 6650629 w 8017291"/>
              <a:gd name="connsiteY22" fmla="*/ 1219883 h 1219883"/>
              <a:gd name="connsiteX23" fmla="*/ 6259224 w 8017291"/>
              <a:gd name="connsiteY23" fmla="*/ 1219883 h 1219883"/>
              <a:gd name="connsiteX24" fmla="*/ 5791713 w 8017291"/>
              <a:gd name="connsiteY24" fmla="*/ 1219883 h 1219883"/>
              <a:gd name="connsiteX25" fmla="*/ 5476414 w 8017291"/>
              <a:gd name="connsiteY25" fmla="*/ 1219883 h 1219883"/>
              <a:gd name="connsiteX26" fmla="*/ 4780583 w 8017291"/>
              <a:gd name="connsiteY26" fmla="*/ 1219883 h 1219883"/>
              <a:gd name="connsiteX27" fmla="*/ 4465284 w 8017291"/>
              <a:gd name="connsiteY27" fmla="*/ 1219883 h 1219883"/>
              <a:gd name="connsiteX28" fmla="*/ 4073879 w 8017291"/>
              <a:gd name="connsiteY28" fmla="*/ 1219883 h 1219883"/>
              <a:gd name="connsiteX29" fmla="*/ 3606368 w 8017291"/>
              <a:gd name="connsiteY29" fmla="*/ 1219883 h 1219883"/>
              <a:gd name="connsiteX30" fmla="*/ 2910536 w 8017291"/>
              <a:gd name="connsiteY30" fmla="*/ 1219883 h 1219883"/>
              <a:gd name="connsiteX31" fmla="*/ 2366918 w 8017291"/>
              <a:gd name="connsiteY31" fmla="*/ 1219883 h 1219883"/>
              <a:gd name="connsiteX32" fmla="*/ 1975513 w 8017291"/>
              <a:gd name="connsiteY32" fmla="*/ 1219883 h 1219883"/>
              <a:gd name="connsiteX33" fmla="*/ 1355788 w 8017291"/>
              <a:gd name="connsiteY33" fmla="*/ 1219883 h 1219883"/>
              <a:gd name="connsiteX34" fmla="*/ 888276 w 8017291"/>
              <a:gd name="connsiteY34" fmla="*/ 1219883 h 1219883"/>
              <a:gd name="connsiteX35" fmla="*/ 203318 w 8017291"/>
              <a:gd name="connsiteY35" fmla="*/ 1219883 h 1219883"/>
              <a:gd name="connsiteX36" fmla="*/ 0 w 8017291"/>
              <a:gd name="connsiteY36" fmla="*/ 1016564 h 1219883"/>
              <a:gd name="connsiteX37" fmla="*/ 0 w 8017291"/>
              <a:gd name="connsiteY37" fmla="*/ 618073 h 1219883"/>
              <a:gd name="connsiteX38" fmla="*/ 0 w 8017291"/>
              <a:gd name="connsiteY38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17291" h="1219883" fill="none" extrusionOk="0">
                <a:moveTo>
                  <a:pt x="0" y="203318"/>
                </a:moveTo>
                <a:cubicBezTo>
                  <a:pt x="31345" y="62868"/>
                  <a:pt x="81359" y="14416"/>
                  <a:pt x="203318" y="0"/>
                </a:cubicBezTo>
                <a:cubicBezTo>
                  <a:pt x="377975" y="20501"/>
                  <a:pt x="589576" y="47063"/>
                  <a:pt x="746936" y="0"/>
                </a:cubicBezTo>
                <a:cubicBezTo>
                  <a:pt x="923087" y="-37515"/>
                  <a:pt x="980240" y="-5414"/>
                  <a:pt x="1138341" y="0"/>
                </a:cubicBezTo>
                <a:cubicBezTo>
                  <a:pt x="1226443" y="3770"/>
                  <a:pt x="1498751" y="-12893"/>
                  <a:pt x="1758066" y="0"/>
                </a:cubicBezTo>
                <a:cubicBezTo>
                  <a:pt x="2017080" y="-6226"/>
                  <a:pt x="2036682" y="-29455"/>
                  <a:pt x="2225577" y="0"/>
                </a:cubicBezTo>
                <a:cubicBezTo>
                  <a:pt x="2429261" y="8887"/>
                  <a:pt x="2463651" y="-16542"/>
                  <a:pt x="2616982" y="0"/>
                </a:cubicBezTo>
                <a:cubicBezTo>
                  <a:pt x="2738533" y="37264"/>
                  <a:pt x="3038702" y="-6109"/>
                  <a:pt x="3236707" y="0"/>
                </a:cubicBezTo>
                <a:cubicBezTo>
                  <a:pt x="3411790" y="16569"/>
                  <a:pt x="3606015" y="-2873"/>
                  <a:pt x="3780326" y="0"/>
                </a:cubicBezTo>
                <a:cubicBezTo>
                  <a:pt x="3975358" y="-30573"/>
                  <a:pt x="4076055" y="-8538"/>
                  <a:pt x="4171731" y="0"/>
                </a:cubicBezTo>
                <a:cubicBezTo>
                  <a:pt x="4276706" y="-38958"/>
                  <a:pt x="4384802" y="-38848"/>
                  <a:pt x="4487029" y="0"/>
                </a:cubicBezTo>
                <a:cubicBezTo>
                  <a:pt x="4567538" y="-25707"/>
                  <a:pt x="4935081" y="-6561"/>
                  <a:pt x="5182860" y="0"/>
                </a:cubicBezTo>
                <a:cubicBezTo>
                  <a:pt x="5331245" y="9562"/>
                  <a:pt x="5647578" y="42988"/>
                  <a:pt x="5802585" y="0"/>
                </a:cubicBezTo>
                <a:cubicBezTo>
                  <a:pt x="5954342" y="-31609"/>
                  <a:pt x="6031808" y="-37843"/>
                  <a:pt x="6193990" y="0"/>
                </a:cubicBezTo>
                <a:cubicBezTo>
                  <a:pt x="6296224" y="45754"/>
                  <a:pt x="6454897" y="23048"/>
                  <a:pt x="6585395" y="0"/>
                </a:cubicBezTo>
                <a:cubicBezTo>
                  <a:pt x="6699359" y="-29596"/>
                  <a:pt x="6772621" y="9066"/>
                  <a:pt x="6900694" y="0"/>
                </a:cubicBezTo>
                <a:cubicBezTo>
                  <a:pt x="6980352" y="31431"/>
                  <a:pt x="7306778" y="-81270"/>
                  <a:pt x="7813972" y="0"/>
                </a:cubicBezTo>
                <a:cubicBezTo>
                  <a:pt x="7972835" y="-25432"/>
                  <a:pt x="7992652" y="52209"/>
                  <a:pt x="8017291" y="203318"/>
                </a:cubicBezTo>
                <a:cubicBezTo>
                  <a:pt x="8041152" y="377099"/>
                  <a:pt x="8054227" y="458665"/>
                  <a:pt x="8017291" y="609941"/>
                </a:cubicBezTo>
                <a:cubicBezTo>
                  <a:pt x="7976423" y="792988"/>
                  <a:pt x="8039870" y="905391"/>
                  <a:pt x="8017291" y="1016564"/>
                </a:cubicBezTo>
                <a:cubicBezTo>
                  <a:pt x="8038878" y="1099954"/>
                  <a:pt x="7946402" y="1201826"/>
                  <a:pt x="7813972" y="1219883"/>
                </a:cubicBezTo>
                <a:cubicBezTo>
                  <a:pt x="7619864" y="1184053"/>
                  <a:pt x="7438934" y="1206908"/>
                  <a:pt x="7270354" y="1219883"/>
                </a:cubicBezTo>
                <a:cubicBezTo>
                  <a:pt x="7129746" y="1185884"/>
                  <a:pt x="6985876" y="1216631"/>
                  <a:pt x="6650629" y="1219883"/>
                </a:cubicBezTo>
                <a:cubicBezTo>
                  <a:pt x="6345919" y="1250058"/>
                  <a:pt x="6418576" y="1213690"/>
                  <a:pt x="6259224" y="1219883"/>
                </a:cubicBezTo>
                <a:cubicBezTo>
                  <a:pt x="6104277" y="1221034"/>
                  <a:pt x="5882395" y="1194832"/>
                  <a:pt x="5791713" y="1219883"/>
                </a:cubicBezTo>
                <a:cubicBezTo>
                  <a:pt x="5682225" y="1225327"/>
                  <a:pt x="5612471" y="1224446"/>
                  <a:pt x="5476414" y="1219883"/>
                </a:cubicBezTo>
                <a:cubicBezTo>
                  <a:pt x="5287646" y="1233325"/>
                  <a:pt x="4918539" y="1221050"/>
                  <a:pt x="4780583" y="1219883"/>
                </a:cubicBezTo>
                <a:cubicBezTo>
                  <a:pt x="4654969" y="1193209"/>
                  <a:pt x="4528413" y="1231287"/>
                  <a:pt x="4465284" y="1219883"/>
                </a:cubicBezTo>
                <a:cubicBezTo>
                  <a:pt x="4405268" y="1235709"/>
                  <a:pt x="4224539" y="1280151"/>
                  <a:pt x="4073879" y="1219883"/>
                </a:cubicBezTo>
                <a:cubicBezTo>
                  <a:pt x="3953138" y="1190835"/>
                  <a:pt x="3783313" y="1221594"/>
                  <a:pt x="3606368" y="1219883"/>
                </a:cubicBezTo>
                <a:cubicBezTo>
                  <a:pt x="3404541" y="1261327"/>
                  <a:pt x="3079970" y="1222876"/>
                  <a:pt x="2910536" y="1219883"/>
                </a:cubicBezTo>
                <a:cubicBezTo>
                  <a:pt x="2665228" y="1192606"/>
                  <a:pt x="2469293" y="1205300"/>
                  <a:pt x="2366918" y="1219883"/>
                </a:cubicBezTo>
                <a:cubicBezTo>
                  <a:pt x="2252408" y="1160545"/>
                  <a:pt x="2105516" y="1212522"/>
                  <a:pt x="1975513" y="1219883"/>
                </a:cubicBezTo>
                <a:cubicBezTo>
                  <a:pt x="1771071" y="1188607"/>
                  <a:pt x="1586586" y="1211170"/>
                  <a:pt x="1355788" y="1219883"/>
                </a:cubicBezTo>
                <a:cubicBezTo>
                  <a:pt x="1126436" y="1218464"/>
                  <a:pt x="1046508" y="1253268"/>
                  <a:pt x="888276" y="1219883"/>
                </a:cubicBezTo>
                <a:cubicBezTo>
                  <a:pt x="805009" y="1253142"/>
                  <a:pt x="482844" y="1331397"/>
                  <a:pt x="203318" y="1219883"/>
                </a:cubicBezTo>
                <a:cubicBezTo>
                  <a:pt x="134303" y="1238852"/>
                  <a:pt x="-25683" y="1122384"/>
                  <a:pt x="0" y="1016564"/>
                </a:cubicBezTo>
                <a:cubicBezTo>
                  <a:pt x="20886" y="784008"/>
                  <a:pt x="-24904" y="679818"/>
                  <a:pt x="0" y="618073"/>
                </a:cubicBezTo>
                <a:cubicBezTo>
                  <a:pt x="-16252" y="547394"/>
                  <a:pt x="36522" y="331654"/>
                  <a:pt x="0" y="203318"/>
                </a:cubicBezTo>
                <a:close/>
              </a:path>
              <a:path w="8017291" h="1219883" stroke="0" extrusionOk="0">
                <a:moveTo>
                  <a:pt x="0" y="203318"/>
                </a:moveTo>
                <a:cubicBezTo>
                  <a:pt x="-54584" y="106006"/>
                  <a:pt x="77345" y="3662"/>
                  <a:pt x="203318" y="0"/>
                </a:cubicBezTo>
                <a:cubicBezTo>
                  <a:pt x="526124" y="8655"/>
                  <a:pt x="655482" y="8311"/>
                  <a:pt x="899149" y="0"/>
                </a:cubicBezTo>
                <a:cubicBezTo>
                  <a:pt x="1134393" y="-13264"/>
                  <a:pt x="1143934" y="-7828"/>
                  <a:pt x="1290554" y="0"/>
                </a:cubicBezTo>
                <a:cubicBezTo>
                  <a:pt x="1441367" y="14073"/>
                  <a:pt x="1504061" y="17180"/>
                  <a:pt x="1605853" y="0"/>
                </a:cubicBezTo>
                <a:cubicBezTo>
                  <a:pt x="1724637" y="50646"/>
                  <a:pt x="1928936" y="-32293"/>
                  <a:pt x="2301684" y="0"/>
                </a:cubicBezTo>
                <a:cubicBezTo>
                  <a:pt x="2619569" y="-56777"/>
                  <a:pt x="2513019" y="-20081"/>
                  <a:pt x="2616982" y="0"/>
                </a:cubicBezTo>
                <a:cubicBezTo>
                  <a:pt x="2732425" y="-25008"/>
                  <a:pt x="2786467" y="-7940"/>
                  <a:pt x="2932281" y="0"/>
                </a:cubicBezTo>
                <a:cubicBezTo>
                  <a:pt x="3046371" y="15398"/>
                  <a:pt x="3302487" y="14176"/>
                  <a:pt x="3399792" y="0"/>
                </a:cubicBezTo>
                <a:cubicBezTo>
                  <a:pt x="3516742" y="24201"/>
                  <a:pt x="3618093" y="-25813"/>
                  <a:pt x="3715091" y="0"/>
                </a:cubicBezTo>
                <a:cubicBezTo>
                  <a:pt x="3861757" y="-13333"/>
                  <a:pt x="3998300" y="20229"/>
                  <a:pt x="4182603" y="0"/>
                </a:cubicBezTo>
                <a:cubicBezTo>
                  <a:pt x="4385131" y="-3714"/>
                  <a:pt x="4569295" y="-22767"/>
                  <a:pt x="4802327" y="0"/>
                </a:cubicBezTo>
                <a:cubicBezTo>
                  <a:pt x="4939532" y="3147"/>
                  <a:pt x="5101546" y="-28311"/>
                  <a:pt x="5193733" y="0"/>
                </a:cubicBezTo>
                <a:cubicBezTo>
                  <a:pt x="5315422" y="24067"/>
                  <a:pt x="5428924" y="28493"/>
                  <a:pt x="5509031" y="0"/>
                </a:cubicBezTo>
                <a:cubicBezTo>
                  <a:pt x="5604005" y="10177"/>
                  <a:pt x="5865385" y="391"/>
                  <a:pt x="6128756" y="0"/>
                </a:cubicBezTo>
                <a:cubicBezTo>
                  <a:pt x="6415765" y="24020"/>
                  <a:pt x="6300041" y="32811"/>
                  <a:pt x="6444054" y="0"/>
                </a:cubicBezTo>
                <a:cubicBezTo>
                  <a:pt x="6574934" y="-218"/>
                  <a:pt x="6639105" y="-1212"/>
                  <a:pt x="6759353" y="0"/>
                </a:cubicBezTo>
                <a:cubicBezTo>
                  <a:pt x="6890628" y="13182"/>
                  <a:pt x="7041972" y="9405"/>
                  <a:pt x="7150758" y="0"/>
                </a:cubicBezTo>
                <a:cubicBezTo>
                  <a:pt x="7307695" y="-41316"/>
                  <a:pt x="7542836" y="-26357"/>
                  <a:pt x="7813972" y="0"/>
                </a:cubicBezTo>
                <a:cubicBezTo>
                  <a:pt x="7895054" y="4829"/>
                  <a:pt x="8002086" y="77459"/>
                  <a:pt x="8017291" y="203318"/>
                </a:cubicBezTo>
                <a:cubicBezTo>
                  <a:pt x="8043592" y="300568"/>
                  <a:pt x="7997610" y="393494"/>
                  <a:pt x="8017291" y="585544"/>
                </a:cubicBezTo>
                <a:cubicBezTo>
                  <a:pt x="8035731" y="799876"/>
                  <a:pt x="7987663" y="869601"/>
                  <a:pt x="8017291" y="1016564"/>
                </a:cubicBezTo>
                <a:cubicBezTo>
                  <a:pt x="8029918" y="1108072"/>
                  <a:pt x="7889485" y="1225689"/>
                  <a:pt x="7813972" y="1219883"/>
                </a:cubicBezTo>
                <a:cubicBezTo>
                  <a:pt x="7466602" y="1183488"/>
                  <a:pt x="7378480" y="1232904"/>
                  <a:pt x="7118141" y="1219883"/>
                </a:cubicBezTo>
                <a:cubicBezTo>
                  <a:pt x="6850531" y="1217386"/>
                  <a:pt x="6882884" y="1245874"/>
                  <a:pt x="6726736" y="1219883"/>
                </a:cubicBezTo>
                <a:cubicBezTo>
                  <a:pt x="6573237" y="1206297"/>
                  <a:pt x="6478242" y="1240125"/>
                  <a:pt x="6411437" y="1219883"/>
                </a:cubicBezTo>
                <a:cubicBezTo>
                  <a:pt x="6377431" y="1185992"/>
                  <a:pt x="6126682" y="1224130"/>
                  <a:pt x="6020032" y="1219883"/>
                </a:cubicBezTo>
                <a:cubicBezTo>
                  <a:pt x="5909906" y="1219459"/>
                  <a:pt x="5748046" y="1210626"/>
                  <a:pt x="5704734" y="1219883"/>
                </a:cubicBezTo>
                <a:cubicBezTo>
                  <a:pt x="5599986" y="1219509"/>
                  <a:pt x="5411256" y="1155435"/>
                  <a:pt x="5085009" y="1219883"/>
                </a:cubicBezTo>
                <a:cubicBezTo>
                  <a:pt x="4802040" y="1252401"/>
                  <a:pt x="4642457" y="1200977"/>
                  <a:pt x="4541390" y="1219883"/>
                </a:cubicBezTo>
                <a:cubicBezTo>
                  <a:pt x="4402025" y="1238650"/>
                  <a:pt x="4326903" y="1205096"/>
                  <a:pt x="4073879" y="1219883"/>
                </a:cubicBezTo>
                <a:cubicBezTo>
                  <a:pt x="3839391" y="1233061"/>
                  <a:pt x="3826785" y="1226950"/>
                  <a:pt x="3758580" y="1219883"/>
                </a:cubicBezTo>
                <a:cubicBezTo>
                  <a:pt x="3685219" y="1204182"/>
                  <a:pt x="3467409" y="1194644"/>
                  <a:pt x="3291069" y="1219883"/>
                </a:cubicBezTo>
                <a:cubicBezTo>
                  <a:pt x="3158920" y="1235722"/>
                  <a:pt x="2959447" y="1247066"/>
                  <a:pt x="2671344" y="1219883"/>
                </a:cubicBezTo>
                <a:cubicBezTo>
                  <a:pt x="2403987" y="1231413"/>
                  <a:pt x="2302808" y="1201728"/>
                  <a:pt x="2127726" y="1219883"/>
                </a:cubicBezTo>
                <a:cubicBezTo>
                  <a:pt x="1939634" y="1231031"/>
                  <a:pt x="1866634" y="1232602"/>
                  <a:pt x="1736321" y="1219883"/>
                </a:cubicBezTo>
                <a:cubicBezTo>
                  <a:pt x="1597405" y="1204998"/>
                  <a:pt x="1502240" y="1226270"/>
                  <a:pt x="1421022" y="1219883"/>
                </a:cubicBezTo>
                <a:cubicBezTo>
                  <a:pt x="1368255" y="1168624"/>
                  <a:pt x="1082332" y="1287808"/>
                  <a:pt x="801297" y="1219883"/>
                </a:cubicBezTo>
                <a:cubicBezTo>
                  <a:pt x="533151" y="1224558"/>
                  <a:pt x="355069" y="1244047"/>
                  <a:pt x="203318" y="1219883"/>
                </a:cubicBezTo>
                <a:cubicBezTo>
                  <a:pt x="84347" y="1211176"/>
                  <a:pt x="18520" y="1111186"/>
                  <a:pt x="0" y="1016564"/>
                </a:cubicBezTo>
                <a:cubicBezTo>
                  <a:pt x="-16941" y="884619"/>
                  <a:pt x="43463" y="687583"/>
                  <a:pt x="0" y="593676"/>
                </a:cubicBezTo>
                <a:cubicBezTo>
                  <a:pt x="-1775" y="473783"/>
                  <a:pt x="-18315" y="280600"/>
                  <a:pt x="0" y="203318"/>
                </a:cubicBezTo>
                <a:close/>
              </a:path>
              <a:path w="8017291" h="1219883" fill="none" stroke="0" extrusionOk="0">
                <a:moveTo>
                  <a:pt x="0" y="203318"/>
                </a:moveTo>
                <a:cubicBezTo>
                  <a:pt x="13522" y="68014"/>
                  <a:pt x="94758" y="-26144"/>
                  <a:pt x="203318" y="0"/>
                </a:cubicBezTo>
                <a:cubicBezTo>
                  <a:pt x="385779" y="-6717"/>
                  <a:pt x="549096" y="-26598"/>
                  <a:pt x="746936" y="0"/>
                </a:cubicBezTo>
                <a:cubicBezTo>
                  <a:pt x="934631" y="-30477"/>
                  <a:pt x="965407" y="-26664"/>
                  <a:pt x="1138341" y="0"/>
                </a:cubicBezTo>
                <a:cubicBezTo>
                  <a:pt x="1304731" y="30470"/>
                  <a:pt x="1462497" y="56523"/>
                  <a:pt x="1758066" y="0"/>
                </a:cubicBezTo>
                <a:cubicBezTo>
                  <a:pt x="2014283" y="-12678"/>
                  <a:pt x="2031368" y="-18203"/>
                  <a:pt x="2225577" y="0"/>
                </a:cubicBezTo>
                <a:cubicBezTo>
                  <a:pt x="2417491" y="5939"/>
                  <a:pt x="2477766" y="-17613"/>
                  <a:pt x="2616982" y="0"/>
                </a:cubicBezTo>
                <a:cubicBezTo>
                  <a:pt x="2803957" y="-1310"/>
                  <a:pt x="3040560" y="-14520"/>
                  <a:pt x="3236707" y="0"/>
                </a:cubicBezTo>
                <a:cubicBezTo>
                  <a:pt x="3412156" y="62332"/>
                  <a:pt x="3627781" y="12390"/>
                  <a:pt x="3780326" y="0"/>
                </a:cubicBezTo>
                <a:cubicBezTo>
                  <a:pt x="3979850" y="-13322"/>
                  <a:pt x="4083359" y="-12689"/>
                  <a:pt x="4171731" y="0"/>
                </a:cubicBezTo>
                <a:cubicBezTo>
                  <a:pt x="4273174" y="-14148"/>
                  <a:pt x="4380653" y="-10613"/>
                  <a:pt x="4487029" y="0"/>
                </a:cubicBezTo>
                <a:cubicBezTo>
                  <a:pt x="4552505" y="-12540"/>
                  <a:pt x="5013491" y="-71910"/>
                  <a:pt x="5182860" y="0"/>
                </a:cubicBezTo>
                <a:cubicBezTo>
                  <a:pt x="5366763" y="25184"/>
                  <a:pt x="5660092" y="-48248"/>
                  <a:pt x="5802585" y="0"/>
                </a:cubicBezTo>
                <a:cubicBezTo>
                  <a:pt x="5958488" y="-31111"/>
                  <a:pt x="6086279" y="-23910"/>
                  <a:pt x="6193990" y="0"/>
                </a:cubicBezTo>
                <a:cubicBezTo>
                  <a:pt x="6312578" y="7283"/>
                  <a:pt x="6482667" y="-4969"/>
                  <a:pt x="6585395" y="0"/>
                </a:cubicBezTo>
                <a:cubicBezTo>
                  <a:pt x="6693316" y="-15581"/>
                  <a:pt x="6792360" y="-7093"/>
                  <a:pt x="6900694" y="0"/>
                </a:cubicBezTo>
                <a:cubicBezTo>
                  <a:pt x="6984363" y="-72538"/>
                  <a:pt x="7336931" y="-12911"/>
                  <a:pt x="7813972" y="0"/>
                </a:cubicBezTo>
                <a:cubicBezTo>
                  <a:pt x="7944423" y="-29676"/>
                  <a:pt x="8022754" y="85140"/>
                  <a:pt x="8017291" y="203318"/>
                </a:cubicBezTo>
                <a:cubicBezTo>
                  <a:pt x="8046202" y="378157"/>
                  <a:pt x="8032884" y="448964"/>
                  <a:pt x="8017291" y="609941"/>
                </a:cubicBezTo>
                <a:cubicBezTo>
                  <a:pt x="8010235" y="792304"/>
                  <a:pt x="7995426" y="858750"/>
                  <a:pt x="8017291" y="1016564"/>
                </a:cubicBezTo>
                <a:cubicBezTo>
                  <a:pt x="8012877" y="1102123"/>
                  <a:pt x="7933459" y="1201728"/>
                  <a:pt x="7813972" y="1219883"/>
                </a:cubicBezTo>
                <a:cubicBezTo>
                  <a:pt x="7642417" y="1215262"/>
                  <a:pt x="7405556" y="1216263"/>
                  <a:pt x="7270354" y="1219883"/>
                </a:cubicBezTo>
                <a:cubicBezTo>
                  <a:pt x="7127929" y="1214187"/>
                  <a:pt x="6986581" y="1221201"/>
                  <a:pt x="6650629" y="1219883"/>
                </a:cubicBezTo>
                <a:cubicBezTo>
                  <a:pt x="6344728" y="1240492"/>
                  <a:pt x="6413841" y="1213454"/>
                  <a:pt x="6259224" y="1219883"/>
                </a:cubicBezTo>
                <a:cubicBezTo>
                  <a:pt x="6147376" y="1218685"/>
                  <a:pt x="5930900" y="1196048"/>
                  <a:pt x="5791713" y="1219883"/>
                </a:cubicBezTo>
                <a:cubicBezTo>
                  <a:pt x="5662365" y="1224866"/>
                  <a:pt x="5627530" y="1218169"/>
                  <a:pt x="5476414" y="1219883"/>
                </a:cubicBezTo>
                <a:cubicBezTo>
                  <a:pt x="5332414" y="1216653"/>
                  <a:pt x="4920482" y="1229173"/>
                  <a:pt x="4780583" y="1219883"/>
                </a:cubicBezTo>
                <a:cubicBezTo>
                  <a:pt x="4618733" y="1199018"/>
                  <a:pt x="4530903" y="1190554"/>
                  <a:pt x="4465284" y="1219883"/>
                </a:cubicBezTo>
                <a:cubicBezTo>
                  <a:pt x="4394069" y="1266664"/>
                  <a:pt x="4184558" y="1210664"/>
                  <a:pt x="4073879" y="1219883"/>
                </a:cubicBezTo>
                <a:cubicBezTo>
                  <a:pt x="3924107" y="1199844"/>
                  <a:pt x="3805399" y="1207964"/>
                  <a:pt x="3606368" y="1219883"/>
                </a:cubicBezTo>
                <a:cubicBezTo>
                  <a:pt x="3452292" y="1206527"/>
                  <a:pt x="3149482" y="1189642"/>
                  <a:pt x="2910536" y="1219883"/>
                </a:cubicBezTo>
                <a:cubicBezTo>
                  <a:pt x="2663688" y="1168382"/>
                  <a:pt x="2494908" y="1265766"/>
                  <a:pt x="2366918" y="1219883"/>
                </a:cubicBezTo>
                <a:cubicBezTo>
                  <a:pt x="2262119" y="1170274"/>
                  <a:pt x="2153351" y="1196190"/>
                  <a:pt x="1975513" y="1219883"/>
                </a:cubicBezTo>
                <a:cubicBezTo>
                  <a:pt x="1816194" y="1196843"/>
                  <a:pt x="1645497" y="1206943"/>
                  <a:pt x="1355788" y="1219883"/>
                </a:cubicBezTo>
                <a:cubicBezTo>
                  <a:pt x="1097058" y="1223662"/>
                  <a:pt x="1044585" y="1260230"/>
                  <a:pt x="888276" y="1219883"/>
                </a:cubicBezTo>
                <a:cubicBezTo>
                  <a:pt x="691078" y="1197293"/>
                  <a:pt x="518866" y="1213594"/>
                  <a:pt x="203318" y="1219883"/>
                </a:cubicBezTo>
                <a:cubicBezTo>
                  <a:pt x="80754" y="1246664"/>
                  <a:pt x="-32677" y="1146127"/>
                  <a:pt x="0" y="1016564"/>
                </a:cubicBezTo>
                <a:cubicBezTo>
                  <a:pt x="5008" y="826881"/>
                  <a:pt x="-18353" y="699063"/>
                  <a:pt x="0" y="618073"/>
                </a:cubicBezTo>
                <a:cubicBezTo>
                  <a:pt x="-7972" y="516629"/>
                  <a:pt x="-28228" y="317344"/>
                  <a:pt x="0" y="203318"/>
                </a:cubicBezTo>
                <a:close/>
              </a:path>
              <a:path w="8017291" h="1219883" fill="none" stroke="0" extrusionOk="0">
                <a:moveTo>
                  <a:pt x="0" y="203318"/>
                </a:moveTo>
                <a:cubicBezTo>
                  <a:pt x="13610" y="55718"/>
                  <a:pt x="81859" y="-5937"/>
                  <a:pt x="203318" y="0"/>
                </a:cubicBezTo>
                <a:cubicBezTo>
                  <a:pt x="384910" y="5710"/>
                  <a:pt x="585809" y="11532"/>
                  <a:pt x="746936" y="0"/>
                </a:cubicBezTo>
                <a:cubicBezTo>
                  <a:pt x="939831" y="-24516"/>
                  <a:pt x="972152" y="-22517"/>
                  <a:pt x="1138341" y="0"/>
                </a:cubicBezTo>
                <a:cubicBezTo>
                  <a:pt x="1291665" y="-15233"/>
                  <a:pt x="1490039" y="10182"/>
                  <a:pt x="1758066" y="0"/>
                </a:cubicBezTo>
                <a:cubicBezTo>
                  <a:pt x="2014578" y="-11831"/>
                  <a:pt x="2033602" y="-20582"/>
                  <a:pt x="2225577" y="0"/>
                </a:cubicBezTo>
                <a:cubicBezTo>
                  <a:pt x="2425730" y="12502"/>
                  <a:pt x="2462359" y="-23244"/>
                  <a:pt x="2616982" y="0"/>
                </a:cubicBezTo>
                <a:cubicBezTo>
                  <a:pt x="2780010" y="15141"/>
                  <a:pt x="3051099" y="-19732"/>
                  <a:pt x="3236707" y="0"/>
                </a:cubicBezTo>
                <a:cubicBezTo>
                  <a:pt x="3419230" y="46308"/>
                  <a:pt x="3618124" y="31247"/>
                  <a:pt x="3780326" y="0"/>
                </a:cubicBezTo>
                <a:cubicBezTo>
                  <a:pt x="3976953" y="-24737"/>
                  <a:pt x="4071729" y="2705"/>
                  <a:pt x="4171731" y="0"/>
                </a:cubicBezTo>
                <a:cubicBezTo>
                  <a:pt x="4296542" y="-26524"/>
                  <a:pt x="4367403" y="-7584"/>
                  <a:pt x="4487029" y="0"/>
                </a:cubicBezTo>
                <a:cubicBezTo>
                  <a:pt x="4575798" y="-27959"/>
                  <a:pt x="4982697" y="-40021"/>
                  <a:pt x="5182860" y="0"/>
                </a:cubicBezTo>
                <a:cubicBezTo>
                  <a:pt x="5350451" y="-10694"/>
                  <a:pt x="5648829" y="17634"/>
                  <a:pt x="5802585" y="0"/>
                </a:cubicBezTo>
                <a:cubicBezTo>
                  <a:pt x="5947353" y="-14769"/>
                  <a:pt x="6056398" y="-28091"/>
                  <a:pt x="6193990" y="0"/>
                </a:cubicBezTo>
                <a:cubicBezTo>
                  <a:pt x="6321642" y="11146"/>
                  <a:pt x="6449619" y="-6564"/>
                  <a:pt x="6585395" y="0"/>
                </a:cubicBezTo>
                <a:cubicBezTo>
                  <a:pt x="6707584" y="-29430"/>
                  <a:pt x="6777847" y="3800"/>
                  <a:pt x="6900694" y="0"/>
                </a:cubicBezTo>
                <a:cubicBezTo>
                  <a:pt x="6990157" y="-2136"/>
                  <a:pt x="7343829" y="-84627"/>
                  <a:pt x="7813972" y="0"/>
                </a:cubicBezTo>
                <a:cubicBezTo>
                  <a:pt x="7950845" y="-17291"/>
                  <a:pt x="8012470" y="67218"/>
                  <a:pt x="8017291" y="203318"/>
                </a:cubicBezTo>
                <a:cubicBezTo>
                  <a:pt x="8046538" y="376159"/>
                  <a:pt x="8057849" y="457862"/>
                  <a:pt x="8017291" y="609941"/>
                </a:cubicBezTo>
                <a:cubicBezTo>
                  <a:pt x="8002389" y="801846"/>
                  <a:pt x="8014724" y="878065"/>
                  <a:pt x="8017291" y="1016564"/>
                </a:cubicBezTo>
                <a:cubicBezTo>
                  <a:pt x="8032492" y="1099369"/>
                  <a:pt x="7949060" y="1188527"/>
                  <a:pt x="7813972" y="1219883"/>
                </a:cubicBezTo>
                <a:cubicBezTo>
                  <a:pt x="7630957" y="1170394"/>
                  <a:pt x="7416275" y="1203302"/>
                  <a:pt x="7270354" y="1219883"/>
                </a:cubicBezTo>
                <a:cubicBezTo>
                  <a:pt x="7149990" y="1206331"/>
                  <a:pt x="6991524" y="1237790"/>
                  <a:pt x="6650629" y="1219883"/>
                </a:cubicBezTo>
                <a:cubicBezTo>
                  <a:pt x="6340911" y="1238977"/>
                  <a:pt x="6416709" y="1213090"/>
                  <a:pt x="6259224" y="1219883"/>
                </a:cubicBezTo>
                <a:cubicBezTo>
                  <a:pt x="6118959" y="1219508"/>
                  <a:pt x="5889161" y="1180537"/>
                  <a:pt x="5791713" y="1219883"/>
                </a:cubicBezTo>
                <a:cubicBezTo>
                  <a:pt x="5667352" y="1223975"/>
                  <a:pt x="5618121" y="1223615"/>
                  <a:pt x="5476414" y="1219883"/>
                </a:cubicBezTo>
                <a:cubicBezTo>
                  <a:pt x="5307673" y="1228089"/>
                  <a:pt x="4917301" y="1204766"/>
                  <a:pt x="4780583" y="1219883"/>
                </a:cubicBezTo>
                <a:cubicBezTo>
                  <a:pt x="4648680" y="1193433"/>
                  <a:pt x="4527004" y="1209097"/>
                  <a:pt x="4465284" y="1219883"/>
                </a:cubicBezTo>
                <a:cubicBezTo>
                  <a:pt x="4400016" y="1258722"/>
                  <a:pt x="4213406" y="1238947"/>
                  <a:pt x="4073879" y="1219883"/>
                </a:cubicBezTo>
                <a:cubicBezTo>
                  <a:pt x="3914722" y="1202473"/>
                  <a:pt x="3809776" y="1212152"/>
                  <a:pt x="3606368" y="1219883"/>
                </a:cubicBezTo>
                <a:cubicBezTo>
                  <a:pt x="3421483" y="1243493"/>
                  <a:pt x="3107123" y="1203404"/>
                  <a:pt x="2910536" y="1219883"/>
                </a:cubicBezTo>
                <a:cubicBezTo>
                  <a:pt x="2658389" y="1190639"/>
                  <a:pt x="2477996" y="1241144"/>
                  <a:pt x="2366918" y="1219883"/>
                </a:cubicBezTo>
                <a:cubicBezTo>
                  <a:pt x="2242539" y="1162300"/>
                  <a:pt x="2139604" y="1201937"/>
                  <a:pt x="1975513" y="1219883"/>
                </a:cubicBezTo>
                <a:cubicBezTo>
                  <a:pt x="1819326" y="1186914"/>
                  <a:pt x="1602793" y="1218401"/>
                  <a:pt x="1355788" y="1219883"/>
                </a:cubicBezTo>
                <a:cubicBezTo>
                  <a:pt x="1096036" y="1221461"/>
                  <a:pt x="1043355" y="1253994"/>
                  <a:pt x="888276" y="1219883"/>
                </a:cubicBezTo>
                <a:cubicBezTo>
                  <a:pt x="707827" y="1251428"/>
                  <a:pt x="468068" y="1241132"/>
                  <a:pt x="203318" y="1219883"/>
                </a:cubicBezTo>
                <a:cubicBezTo>
                  <a:pt x="119993" y="1241330"/>
                  <a:pt x="-17465" y="1129401"/>
                  <a:pt x="0" y="1016564"/>
                </a:cubicBezTo>
                <a:cubicBezTo>
                  <a:pt x="6618" y="807452"/>
                  <a:pt x="-32231" y="687823"/>
                  <a:pt x="0" y="618073"/>
                </a:cubicBezTo>
                <a:cubicBezTo>
                  <a:pt x="-20028" y="521427"/>
                  <a:pt x="2360" y="324865"/>
                  <a:pt x="0" y="20331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542790">
                  <a:custGeom>
                    <a:avLst/>
                    <a:gdLst>
                      <a:gd name="connsiteX0" fmla="*/ 0 w 8017291"/>
                      <a:gd name="connsiteY0" fmla="*/ 203318 h 1219883"/>
                      <a:gd name="connsiteX1" fmla="*/ 203318 w 8017291"/>
                      <a:gd name="connsiteY1" fmla="*/ 0 h 1219883"/>
                      <a:gd name="connsiteX2" fmla="*/ 746936 w 8017291"/>
                      <a:gd name="connsiteY2" fmla="*/ 0 h 1219883"/>
                      <a:gd name="connsiteX3" fmla="*/ 1138341 w 8017291"/>
                      <a:gd name="connsiteY3" fmla="*/ 0 h 1219883"/>
                      <a:gd name="connsiteX4" fmla="*/ 1758066 w 8017291"/>
                      <a:gd name="connsiteY4" fmla="*/ 0 h 1219883"/>
                      <a:gd name="connsiteX5" fmla="*/ 2225577 w 8017291"/>
                      <a:gd name="connsiteY5" fmla="*/ 0 h 1219883"/>
                      <a:gd name="connsiteX6" fmla="*/ 2616982 w 8017291"/>
                      <a:gd name="connsiteY6" fmla="*/ 0 h 1219883"/>
                      <a:gd name="connsiteX7" fmla="*/ 3236707 w 8017291"/>
                      <a:gd name="connsiteY7" fmla="*/ 0 h 1219883"/>
                      <a:gd name="connsiteX8" fmla="*/ 3780326 w 8017291"/>
                      <a:gd name="connsiteY8" fmla="*/ 0 h 1219883"/>
                      <a:gd name="connsiteX9" fmla="*/ 4171731 w 8017291"/>
                      <a:gd name="connsiteY9" fmla="*/ 0 h 1219883"/>
                      <a:gd name="connsiteX10" fmla="*/ 4487029 w 8017291"/>
                      <a:gd name="connsiteY10" fmla="*/ 0 h 1219883"/>
                      <a:gd name="connsiteX11" fmla="*/ 5182860 w 8017291"/>
                      <a:gd name="connsiteY11" fmla="*/ 0 h 1219883"/>
                      <a:gd name="connsiteX12" fmla="*/ 5802585 w 8017291"/>
                      <a:gd name="connsiteY12" fmla="*/ 0 h 1219883"/>
                      <a:gd name="connsiteX13" fmla="*/ 6193990 w 8017291"/>
                      <a:gd name="connsiteY13" fmla="*/ 0 h 1219883"/>
                      <a:gd name="connsiteX14" fmla="*/ 6585395 w 8017291"/>
                      <a:gd name="connsiteY14" fmla="*/ 0 h 1219883"/>
                      <a:gd name="connsiteX15" fmla="*/ 6900694 w 8017291"/>
                      <a:gd name="connsiteY15" fmla="*/ 0 h 1219883"/>
                      <a:gd name="connsiteX16" fmla="*/ 7813972 w 8017291"/>
                      <a:gd name="connsiteY16" fmla="*/ 0 h 1219883"/>
                      <a:gd name="connsiteX17" fmla="*/ 8017291 w 8017291"/>
                      <a:gd name="connsiteY17" fmla="*/ 203318 h 1219883"/>
                      <a:gd name="connsiteX18" fmla="*/ 8017291 w 8017291"/>
                      <a:gd name="connsiteY18" fmla="*/ 609941 h 1219883"/>
                      <a:gd name="connsiteX19" fmla="*/ 8017291 w 8017291"/>
                      <a:gd name="connsiteY19" fmla="*/ 1016564 h 1219883"/>
                      <a:gd name="connsiteX20" fmla="*/ 7813972 w 8017291"/>
                      <a:gd name="connsiteY20" fmla="*/ 1219883 h 1219883"/>
                      <a:gd name="connsiteX21" fmla="*/ 7270354 w 8017291"/>
                      <a:gd name="connsiteY21" fmla="*/ 1219883 h 1219883"/>
                      <a:gd name="connsiteX22" fmla="*/ 6650629 w 8017291"/>
                      <a:gd name="connsiteY22" fmla="*/ 1219883 h 1219883"/>
                      <a:gd name="connsiteX23" fmla="*/ 6259224 w 8017291"/>
                      <a:gd name="connsiteY23" fmla="*/ 1219883 h 1219883"/>
                      <a:gd name="connsiteX24" fmla="*/ 5791713 w 8017291"/>
                      <a:gd name="connsiteY24" fmla="*/ 1219883 h 1219883"/>
                      <a:gd name="connsiteX25" fmla="*/ 5476414 w 8017291"/>
                      <a:gd name="connsiteY25" fmla="*/ 1219883 h 1219883"/>
                      <a:gd name="connsiteX26" fmla="*/ 4780583 w 8017291"/>
                      <a:gd name="connsiteY26" fmla="*/ 1219883 h 1219883"/>
                      <a:gd name="connsiteX27" fmla="*/ 4465284 w 8017291"/>
                      <a:gd name="connsiteY27" fmla="*/ 1219883 h 1219883"/>
                      <a:gd name="connsiteX28" fmla="*/ 4073879 w 8017291"/>
                      <a:gd name="connsiteY28" fmla="*/ 1219883 h 1219883"/>
                      <a:gd name="connsiteX29" fmla="*/ 3606368 w 8017291"/>
                      <a:gd name="connsiteY29" fmla="*/ 1219883 h 1219883"/>
                      <a:gd name="connsiteX30" fmla="*/ 2910536 w 8017291"/>
                      <a:gd name="connsiteY30" fmla="*/ 1219883 h 1219883"/>
                      <a:gd name="connsiteX31" fmla="*/ 2366918 w 8017291"/>
                      <a:gd name="connsiteY31" fmla="*/ 1219883 h 1219883"/>
                      <a:gd name="connsiteX32" fmla="*/ 1975513 w 8017291"/>
                      <a:gd name="connsiteY32" fmla="*/ 1219883 h 1219883"/>
                      <a:gd name="connsiteX33" fmla="*/ 1355788 w 8017291"/>
                      <a:gd name="connsiteY33" fmla="*/ 1219883 h 1219883"/>
                      <a:gd name="connsiteX34" fmla="*/ 888276 w 8017291"/>
                      <a:gd name="connsiteY34" fmla="*/ 1219883 h 1219883"/>
                      <a:gd name="connsiteX35" fmla="*/ 203318 w 8017291"/>
                      <a:gd name="connsiteY35" fmla="*/ 1219883 h 1219883"/>
                      <a:gd name="connsiteX36" fmla="*/ 0 w 8017291"/>
                      <a:gd name="connsiteY36" fmla="*/ 1016564 h 1219883"/>
                      <a:gd name="connsiteX37" fmla="*/ 0 w 8017291"/>
                      <a:gd name="connsiteY37" fmla="*/ 618073 h 1219883"/>
                      <a:gd name="connsiteX38" fmla="*/ 0 w 8017291"/>
                      <a:gd name="connsiteY38" fmla="*/ 203318 h 1219883"/>
                      <a:gd name="connsiteX0" fmla="*/ 0 w 8017291"/>
                      <a:gd name="connsiteY0" fmla="*/ 203318 h 1219883"/>
                      <a:gd name="connsiteX1" fmla="*/ 203318 w 8017291"/>
                      <a:gd name="connsiteY1" fmla="*/ 0 h 1219883"/>
                      <a:gd name="connsiteX2" fmla="*/ 899149 w 8017291"/>
                      <a:gd name="connsiteY2" fmla="*/ 0 h 1219883"/>
                      <a:gd name="connsiteX3" fmla="*/ 1290554 w 8017291"/>
                      <a:gd name="connsiteY3" fmla="*/ 0 h 1219883"/>
                      <a:gd name="connsiteX4" fmla="*/ 1605853 w 8017291"/>
                      <a:gd name="connsiteY4" fmla="*/ 0 h 1219883"/>
                      <a:gd name="connsiteX5" fmla="*/ 2301684 w 8017291"/>
                      <a:gd name="connsiteY5" fmla="*/ 0 h 1219883"/>
                      <a:gd name="connsiteX6" fmla="*/ 2616982 w 8017291"/>
                      <a:gd name="connsiteY6" fmla="*/ 0 h 1219883"/>
                      <a:gd name="connsiteX7" fmla="*/ 2932281 w 8017291"/>
                      <a:gd name="connsiteY7" fmla="*/ 0 h 1219883"/>
                      <a:gd name="connsiteX8" fmla="*/ 3399792 w 8017291"/>
                      <a:gd name="connsiteY8" fmla="*/ 0 h 1219883"/>
                      <a:gd name="connsiteX9" fmla="*/ 3715091 w 8017291"/>
                      <a:gd name="connsiteY9" fmla="*/ 0 h 1219883"/>
                      <a:gd name="connsiteX10" fmla="*/ 4182603 w 8017291"/>
                      <a:gd name="connsiteY10" fmla="*/ 0 h 1219883"/>
                      <a:gd name="connsiteX11" fmla="*/ 4802327 w 8017291"/>
                      <a:gd name="connsiteY11" fmla="*/ 0 h 1219883"/>
                      <a:gd name="connsiteX12" fmla="*/ 5193733 w 8017291"/>
                      <a:gd name="connsiteY12" fmla="*/ 0 h 1219883"/>
                      <a:gd name="connsiteX13" fmla="*/ 5509031 w 8017291"/>
                      <a:gd name="connsiteY13" fmla="*/ 0 h 1219883"/>
                      <a:gd name="connsiteX14" fmla="*/ 6128756 w 8017291"/>
                      <a:gd name="connsiteY14" fmla="*/ 0 h 1219883"/>
                      <a:gd name="connsiteX15" fmla="*/ 6444054 w 8017291"/>
                      <a:gd name="connsiteY15" fmla="*/ 0 h 1219883"/>
                      <a:gd name="connsiteX16" fmla="*/ 6759353 w 8017291"/>
                      <a:gd name="connsiteY16" fmla="*/ 0 h 1219883"/>
                      <a:gd name="connsiteX17" fmla="*/ 7150758 w 8017291"/>
                      <a:gd name="connsiteY17" fmla="*/ 0 h 1219883"/>
                      <a:gd name="connsiteX18" fmla="*/ 7813972 w 8017291"/>
                      <a:gd name="connsiteY18" fmla="*/ 0 h 1219883"/>
                      <a:gd name="connsiteX19" fmla="*/ 8017291 w 8017291"/>
                      <a:gd name="connsiteY19" fmla="*/ 203318 h 1219883"/>
                      <a:gd name="connsiteX20" fmla="*/ 8017291 w 8017291"/>
                      <a:gd name="connsiteY20" fmla="*/ 585544 h 1219883"/>
                      <a:gd name="connsiteX21" fmla="*/ 8017291 w 8017291"/>
                      <a:gd name="connsiteY21" fmla="*/ 1016564 h 1219883"/>
                      <a:gd name="connsiteX22" fmla="*/ 7813972 w 8017291"/>
                      <a:gd name="connsiteY22" fmla="*/ 1219883 h 1219883"/>
                      <a:gd name="connsiteX23" fmla="*/ 7118141 w 8017291"/>
                      <a:gd name="connsiteY23" fmla="*/ 1219883 h 1219883"/>
                      <a:gd name="connsiteX24" fmla="*/ 6726736 w 8017291"/>
                      <a:gd name="connsiteY24" fmla="*/ 1219883 h 1219883"/>
                      <a:gd name="connsiteX25" fmla="*/ 6411437 w 8017291"/>
                      <a:gd name="connsiteY25" fmla="*/ 1219883 h 1219883"/>
                      <a:gd name="connsiteX26" fmla="*/ 6020032 w 8017291"/>
                      <a:gd name="connsiteY26" fmla="*/ 1219883 h 1219883"/>
                      <a:gd name="connsiteX27" fmla="*/ 5704734 w 8017291"/>
                      <a:gd name="connsiteY27" fmla="*/ 1219883 h 1219883"/>
                      <a:gd name="connsiteX28" fmla="*/ 5085009 w 8017291"/>
                      <a:gd name="connsiteY28" fmla="*/ 1219883 h 1219883"/>
                      <a:gd name="connsiteX29" fmla="*/ 4541390 w 8017291"/>
                      <a:gd name="connsiteY29" fmla="*/ 1219883 h 1219883"/>
                      <a:gd name="connsiteX30" fmla="*/ 4073879 w 8017291"/>
                      <a:gd name="connsiteY30" fmla="*/ 1219883 h 1219883"/>
                      <a:gd name="connsiteX31" fmla="*/ 3758580 w 8017291"/>
                      <a:gd name="connsiteY31" fmla="*/ 1219883 h 1219883"/>
                      <a:gd name="connsiteX32" fmla="*/ 3291069 w 8017291"/>
                      <a:gd name="connsiteY32" fmla="*/ 1219883 h 1219883"/>
                      <a:gd name="connsiteX33" fmla="*/ 2671344 w 8017291"/>
                      <a:gd name="connsiteY33" fmla="*/ 1219883 h 1219883"/>
                      <a:gd name="connsiteX34" fmla="*/ 2127726 w 8017291"/>
                      <a:gd name="connsiteY34" fmla="*/ 1219883 h 1219883"/>
                      <a:gd name="connsiteX35" fmla="*/ 1736321 w 8017291"/>
                      <a:gd name="connsiteY35" fmla="*/ 1219883 h 1219883"/>
                      <a:gd name="connsiteX36" fmla="*/ 1421022 w 8017291"/>
                      <a:gd name="connsiteY36" fmla="*/ 1219883 h 1219883"/>
                      <a:gd name="connsiteX37" fmla="*/ 801297 w 8017291"/>
                      <a:gd name="connsiteY37" fmla="*/ 1219883 h 1219883"/>
                      <a:gd name="connsiteX38" fmla="*/ 203318 w 8017291"/>
                      <a:gd name="connsiteY38" fmla="*/ 1219883 h 1219883"/>
                      <a:gd name="connsiteX39" fmla="*/ 0 w 8017291"/>
                      <a:gd name="connsiteY39" fmla="*/ 1016564 h 1219883"/>
                      <a:gd name="connsiteX40" fmla="*/ 0 w 8017291"/>
                      <a:gd name="connsiteY40" fmla="*/ 593676 h 1219883"/>
                      <a:gd name="connsiteX41" fmla="*/ 0 w 8017291"/>
                      <a:gd name="connsiteY41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017291" h="1219883" fill="none" extrusionOk="0">
                        <a:moveTo>
                          <a:pt x="0" y="203318"/>
                        </a:moveTo>
                        <a:cubicBezTo>
                          <a:pt x="26095" y="68106"/>
                          <a:pt x="84879" y="10495"/>
                          <a:pt x="203318" y="0"/>
                        </a:cubicBezTo>
                        <a:cubicBezTo>
                          <a:pt x="373379" y="22024"/>
                          <a:pt x="583824" y="42287"/>
                          <a:pt x="746936" y="0"/>
                        </a:cubicBezTo>
                        <a:cubicBezTo>
                          <a:pt x="929341" y="-28245"/>
                          <a:pt x="977735" y="-16400"/>
                          <a:pt x="1138341" y="0"/>
                        </a:cubicBezTo>
                        <a:cubicBezTo>
                          <a:pt x="1269815" y="12878"/>
                          <a:pt x="1501074" y="1628"/>
                          <a:pt x="1758066" y="0"/>
                        </a:cubicBezTo>
                        <a:cubicBezTo>
                          <a:pt x="2014625" y="-10669"/>
                          <a:pt x="2035542" y="-24607"/>
                          <a:pt x="2225577" y="0"/>
                        </a:cubicBezTo>
                        <a:cubicBezTo>
                          <a:pt x="2426555" y="11200"/>
                          <a:pt x="2467180" y="-14074"/>
                          <a:pt x="2616982" y="0"/>
                        </a:cubicBezTo>
                        <a:cubicBezTo>
                          <a:pt x="2754955" y="20724"/>
                          <a:pt x="3062197" y="-11847"/>
                          <a:pt x="3236707" y="0"/>
                        </a:cubicBezTo>
                        <a:cubicBezTo>
                          <a:pt x="3402949" y="16786"/>
                          <a:pt x="3604073" y="14707"/>
                          <a:pt x="3780326" y="0"/>
                        </a:cubicBezTo>
                        <a:cubicBezTo>
                          <a:pt x="3967746" y="-26312"/>
                          <a:pt x="4073066" y="-5714"/>
                          <a:pt x="4171731" y="0"/>
                        </a:cubicBezTo>
                        <a:cubicBezTo>
                          <a:pt x="4275125" y="-16135"/>
                          <a:pt x="4381567" y="-24286"/>
                          <a:pt x="4487029" y="0"/>
                        </a:cubicBezTo>
                        <a:cubicBezTo>
                          <a:pt x="4584193" y="-11436"/>
                          <a:pt x="4960031" y="-18823"/>
                          <a:pt x="5182860" y="0"/>
                        </a:cubicBezTo>
                        <a:cubicBezTo>
                          <a:pt x="5353887" y="21272"/>
                          <a:pt x="5654242" y="21997"/>
                          <a:pt x="5802585" y="0"/>
                        </a:cubicBezTo>
                        <a:cubicBezTo>
                          <a:pt x="5947885" y="-11966"/>
                          <a:pt x="6053922" y="-25799"/>
                          <a:pt x="6193990" y="0"/>
                        </a:cubicBezTo>
                        <a:cubicBezTo>
                          <a:pt x="6303951" y="26959"/>
                          <a:pt x="6458055" y="21697"/>
                          <a:pt x="6585395" y="0"/>
                        </a:cubicBezTo>
                        <a:cubicBezTo>
                          <a:pt x="6698625" y="-25378"/>
                          <a:pt x="6776014" y="3120"/>
                          <a:pt x="6900694" y="0"/>
                        </a:cubicBezTo>
                        <a:cubicBezTo>
                          <a:pt x="7000253" y="17169"/>
                          <a:pt x="7380606" y="-40594"/>
                          <a:pt x="7813972" y="0"/>
                        </a:cubicBezTo>
                        <a:cubicBezTo>
                          <a:pt x="7958736" y="-21426"/>
                          <a:pt x="8008070" y="69145"/>
                          <a:pt x="8017291" y="203318"/>
                        </a:cubicBezTo>
                        <a:cubicBezTo>
                          <a:pt x="8034161" y="375808"/>
                          <a:pt x="8039844" y="452832"/>
                          <a:pt x="8017291" y="609941"/>
                        </a:cubicBezTo>
                        <a:cubicBezTo>
                          <a:pt x="7995324" y="776335"/>
                          <a:pt x="8022349" y="889539"/>
                          <a:pt x="8017291" y="1016564"/>
                        </a:cubicBezTo>
                        <a:cubicBezTo>
                          <a:pt x="8026117" y="1119443"/>
                          <a:pt x="7939711" y="1201617"/>
                          <a:pt x="7813972" y="1219883"/>
                        </a:cubicBezTo>
                        <a:cubicBezTo>
                          <a:pt x="7621318" y="1188279"/>
                          <a:pt x="7417341" y="1207729"/>
                          <a:pt x="7270354" y="1219883"/>
                        </a:cubicBezTo>
                        <a:cubicBezTo>
                          <a:pt x="7132216" y="1211885"/>
                          <a:pt x="6975800" y="1213329"/>
                          <a:pt x="6650629" y="1219883"/>
                        </a:cubicBezTo>
                        <a:cubicBezTo>
                          <a:pt x="6344772" y="1244159"/>
                          <a:pt x="6409378" y="1210071"/>
                          <a:pt x="6259224" y="1219883"/>
                        </a:cubicBezTo>
                        <a:cubicBezTo>
                          <a:pt x="6111959" y="1229063"/>
                          <a:pt x="5895387" y="1199221"/>
                          <a:pt x="5791713" y="1219883"/>
                        </a:cubicBezTo>
                        <a:cubicBezTo>
                          <a:pt x="5674386" y="1230986"/>
                          <a:pt x="5617243" y="1219087"/>
                          <a:pt x="5476414" y="1219883"/>
                        </a:cubicBezTo>
                        <a:cubicBezTo>
                          <a:pt x="5304141" y="1231310"/>
                          <a:pt x="4928081" y="1233146"/>
                          <a:pt x="4780583" y="1219883"/>
                        </a:cubicBezTo>
                        <a:cubicBezTo>
                          <a:pt x="4647582" y="1195568"/>
                          <a:pt x="4537045" y="1221498"/>
                          <a:pt x="4465284" y="1219883"/>
                        </a:cubicBezTo>
                        <a:cubicBezTo>
                          <a:pt x="4388122" y="1229155"/>
                          <a:pt x="4220815" y="1245317"/>
                          <a:pt x="4073879" y="1219883"/>
                        </a:cubicBezTo>
                        <a:cubicBezTo>
                          <a:pt x="3932384" y="1205388"/>
                          <a:pt x="3797358" y="1203922"/>
                          <a:pt x="3606368" y="1219883"/>
                        </a:cubicBezTo>
                        <a:cubicBezTo>
                          <a:pt x="3407441" y="1251814"/>
                          <a:pt x="3114584" y="1227058"/>
                          <a:pt x="2910536" y="1219883"/>
                        </a:cubicBezTo>
                        <a:cubicBezTo>
                          <a:pt x="2658801" y="1203186"/>
                          <a:pt x="2475368" y="1217352"/>
                          <a:pt x="2366918" y="1219883"/>
                        </a:cubicBezTo>
                        <a:cubicBezTo>
                          <a:pt x="2247891" y="1180634"/>
                          <a:pt x="2125713" y="1218669"/>
                          <a:pt x="1975513" y="1219883"/>
                        </a:cubicBezTo>
                        <a:cubicBezTo>
                          <a:pt x="1806510" y="1213357"/>
                          <a:pt x="1597114" y="1215067"/>
                          <a:pt x="1355788" y="1219883"/>
                        </a:cubicBezTo>
                        <a:cubicBezTo>
                          <a:pt x="1109978" y="1219963"/>
                          <a:pt x="1044594" y="1241565"/>
                          <a:pt x="888276" y="1219883"/>
                        </a:cubicBezTo>
                        <a:cubicBezTo>
                          <a:pt x="759517" y="1221368"/>
                          <a:pt x="488451" y="1273226"/>
                          <a:pt x="203318" y="1219883"/>
                        </a:cubicBezTo>
                        <a:cubicBezTo>
                          <a:pt x="109529" y="1243385"/>
                          <a:pt x="-11926" y="1129828"/>
                          <a:pt x="0" y="1016564"/>
                        </a:cubicBezTo>
                        <a:cubicBezTo>
                          <a:pt x="15707" y="800726"/>
                          <a:pt x="-17858" y="686541"/>
                          <a:pt x="0" y="618073"/>
                        </a:cubicBezTo>
                        <a:cubicBezTo>
                          <a:pt x="-12534" y="545725"/>
                          <a:pt x="15570" y="349745"/>
                          <a:pt x="0" y="203318"/>
                        </a:cubicBezTo>
                        <a:close/>
                      </a:path>
                      <a:path w="8017291" h="1219883" stroke="0" extrusionOk="0">
                        <a:moveTo>
                          <a:pt x="0" y="203318"/>
                        </a:moveTo>
                        <a:cubicBezTo>
                          <a:pt x="-37049" y="88799"/>
                          <a:pt x="83086" y="-4686"/>
                          <a:pt x="203318" y="0"/>
                        </a:cubicBezTo>
                        <a:cubicBezTo>
                          <a:pt x="526083" y="4618"/>
                          <a:pt x="658671" y="10194"/>
                          <a:pt x="899149" y="0"/>
                        </a:cubicBezTo>
                        <a:cubicBezTo>
                          <a:pt x="1131179" y="-15170"/>
                          <a:pt x="1147042" y="-7644"/>
                          <a:pt x="1290554" y="0"/>
                        </a:cubicBezTo>
                        <a:cubicBezTo>
                          <a:pt x="1438229" y="12588"/>
                          <a:pt x="1500980" y="15907"/>
                          <a:pt x="1605853" y="0"/>
                        </a:cubicBezTo>
                        <a:cubicBezTo>
                          <a:pt x="1723284" y="4836"/>
                          <a:pt x="1955973" y="-10932"/>
                          <a:pt x="2301684" y="0"/>
                        </a:cubicBezTo>
                        <a:cubicBezTo>
                          <a:pt x="2609691" y="-41089"/>
                          <a:pt x="2513337" y="-11681"/>
                          <a:pt x="2616982" y="0"/>
                        </a:cubicBezTo>
                        <a:cubicBezTo>
                          <a:pt x="2726830" y="-11341"/>
                          <a:pt x="2788405" y="-3674"/>
                          <a:pt x="2932281" y="0"/>
                        </a:cubicBezTo>
                        <a:cubicBezTo>
                          <a:pt x="3055912" y="10428"/>
                          <a:pt x="3299877" y="11580"/>
                          <a:pt x="3399792" y="0"/>
                        </a:cubicBezTo>
                        <a:cubicBezTo>
                          <a:pt x="3511881" y="9397"/>
                          <a:pt x="3612540" y="-4045"/>
                          <a:pt x="3715091" y="0"/>
                        </a:cubicBezTo>
                        <a:cubicBezTo>
                          <a:pt x="3838711" y="-13395"/>
                          <a:pt x="3997401" y="4821"/>
                          <a:pt x="4182603" y="0"/>
                        </a:cubicBezTo>
                        <a:cubicBezTo>
                          <a:pt x="4410934" y="-9523"/>
                          <a:pt x="4565119" y="-21030"/>
                          <a:pt x="4802327" y="0"/>
                        </a:cubicBezTo>
                        <a:cubicBezTo>
                          <a:pt x="4938698" y="-6458"/>
                          <a:pt x="5074106" y="-21522"/>
                          <a:pt x="5193733" y="0"/>
                        </a:cubicBezTo>
                        <a:cubicBezTo>
                          <a:pt x="5330233" y="20559"/>
                          <a:pt x="5429157" y="23586"/>
                          <a:pt x="5509031" y="0"/>
                        </a:cubicBezTo>
                        <a:cubicBezTo>
                          <a:pt x="5589002" y="4956"/>
                          <a:pt x="5871482" y="-3821"/>
                          <a:pt x="6128756" y="0"/>
                        </a:cubicBezTo>
                        <a:cubicBezTo>
                          <a:pt x="6412909" y="20735"/>
                          <a:pt x="6297435" y="14564"/>
                          <a:pt x="6444054" y="0"/>
                        </a:cubicBezTo>
                        <a:cubicBezTo>
                          <a:pt x="6575467" y="2291"/>
                          <a:pt x="6631186" y="-6067"/>
                          <a:pt x="6759353" y="0"/>
                        </a:cubicBezTo>
                        <a:cubicBezTo>
                          <a:pt x="6877300" y="4381"/>
                          <a:pt x="7034476" y="-6081"/>
                          <a:pt x="7150758" y="0"/>
                        </a:cubicBezTo>
                        <a:cubicBezTo>
                          <a:pt x="7313379" y="-11311"/>
                          <a:pt x="7565799" y="-2021"/>
                          <a:pt x="7813972" y="0"/>
                        </a:cubicBezTo>
                        <a:cubicBezTo>
                          <a:pt x="7910078" y="-10149"/>
                          <a:pt x="7998312" y="61973"/>
                          <a:pt x="8017291" y="203318"/>
                        </a:cubicBezTo>
                        <a:cubicBezTo>
                          <a:pt x="8041147" y="298850"/>
                          <a:pt x="8003646" y="398704"/>
                          <a:pt x="8017291" y="585544"/>
                        </a:cubicBezTo>
                        <a:cubicBezTo>
                          <a:pt x="8036160" y="797992"/>
                          <a:pt x="7994860" y="871034"/>
                          <a:pt x="8017291" y="1016564"/>
                        </a:cubicBezTo>
                        <a:cubicBezTo>
                          <a:pt x="8035327" y="1120441"/>
                          <a:pt x="7896028" y="1221448"/>
                          <a:pt x="7813972" y="1219883"/>
                        </a:cubicBezTo>
                        <a:cubicBezTo>
                          <a:pt x="7478791" y="1202932"/>
                          <a:pt x="7373872" y="1226608"/>
                          <a:pt x="7118141" y="1219883"/>
                        </a:cubicBezTo>
                        <a:cubicBezTo>
                          <a:pt x="6853603" y="1216729"/>
                          <a:pt x="6882045" y="1237677"/>
                          <a:pt x="6726736" y="1219883"/>
                        </a:cubicBezTo>
                        <a:cubicBezTo>
                          <a:pt x="6584992" y="1205518"/>
                          <a:pt x="6478080" y="1234918"/>
                          <a:pt x="6411437" y="1219883"/>
                        </a:cubicBezTo>
                        <a:cubicBezTo>
                          <a:pt x="6375151" y="1214452"/>
                          <a:pt x="6141485" y="1207181"/>
                          <a:pt x="6020032" y="1219883"/>
                        </a:cubicBezTo>
                        <a:cubicBezTo>
                          <a:pt x="5910975" y="1218286"/>
                          <a:pt x="5759521" y="1203824"/>
                          <a:pt x="5704734" y="1219883"/>
                        </a:cubicBezTo>
                        <a:cubicBezTo>
                          <a:pt x="5615977" y="1206151"/>
                          <a:pt x="5416178" y="1162170"/>
                          <a:pt x="5085009" y="1219883"/>
                        </a:cubicBezTo>
                        <a:cubicBezTo>
                          <a:pt x="4804111" y="1236313"/>
                          <a:pt x="4647062" y="1180299"/>
                          <a:pt x="4541390" y="1219883"/>
                        </a:cubicBezTo>
                        <a:cubicBezTo>
                          <a:pt x="4400475" y="1227692"/>
                          <a:pt x="4319898" y="1207030"/>
                          <a:pt x="4073879" y="1219883"/>
                        </a:cubicBezTo>
                        <a:cubicBezTo>
                          <a:pt x="3842414" y="1230320"/>
                          <a:pt x="3825405" y="1228208"/>
                          <a:pt x="3758580" y="1219883"/>
                        </a:cubicBezTo>
                        <a:cubicBezTo>
                          <a:pt x="3698502" y="1206441"/>
                          <a:pt x="3436861" y="1208227"/>
                          <a:pt x="3291069" y="1219883"/>
                        </a:cubicBezTo>
                        <a:cubicBezTo>
                          <a:pt x="3144484" y="1252059"/>
                          <a:pt x="2950625" y="1234879"/>
                          <a:pt x="2671344" y="1219883"/>
                        </a:cubicBezTo>
                        <a:cubicBezTo>
                          <a:pt x="2402816" y="1235395"/>
                          <a:pt x="2322449" y="1200956"/>
                          <a:pt x="2127726" y="1219883"/>
                        </a:cubicBezTo>
                        <a:cubicBezTo>
                          <a:pt x="1927021" y="1237931"/>
                          <a:pt x="1864128" y="1233374"/>
                          <a:pt x="1736321" y="1219883"/>
                        </a:cubicBezTo>
                        <a:cubicBezTo>
                          <a:pt x="1599792" y="1204414"/>
                          <a:pt x="1490039" y="1218693"/>
                          <a:pt x="1421022" y="1219883"/>
                        </a:cubicBezTo>
                        <a:cubicBezTo>
                          <a:pt x="1363547" y="1233162"/>
                          <a:pt x="1077057" y="1272635"/>
                          <a:pt x="801297" y="1219883"/>
                        </a:cubicBezTo>
                        <a:cubicBezTo>
                          <a:pt x="522674" y="1215090"/>
                          <a:pt x="338213" y="1241098"/>
                          <a:pt x="203318" y="1219883"/>
                        </a:cubicBezTo>
                        <a:cubicBezTo>
                          <a:pt x="96042" y="1230196"/>
                          <a:pt x="32714" y="1113853"/>
                          <a:pt x="0" y="1016564"/>
                        </a:cubicBezTo>
                        <a:cubicBezTo>
                          <a:pt x="-9534" y="908805"/>
                          <a:pt x="28180" y="692824"/>
                          <a:pt x="0" y="593676"/>
                        </a:cubicBezTo>
                        <a:cubicBezTo>
                          <a:pt x="-3557" y="475173"/>
                          <a:pt x="-3854" y="285989"/>
                          <a:pt x="0" y="203318"/>
                        </a:cubicBezTo>
                        <a:close/>
                      </a:path>
                      <a:path w="8017291" h="1219883" fill="none" stroke="0" extrusionOk="0">
                        <a:moveTo>
                          <a:pt x="0" y="203318"/>
                        </a:moveTo>
                        <a:cubicBezTo>
                          <a:pt x="14803" y="71770"/>
                          <a:pt x="87432" y="-18655"/>
                          <a:pt x="203318" y="0"/>
                        </a:cubicBezTo>
                        <a:cubicBezTo>
                          <a:pt x="370894" y="20208"/>
                          <a:pt x="562609" y="6536"/>
                          <a:pt x="746936" y="0"/>
                        </a:cubicBezTo>
                        <a:cubicBezTo>
                          <a:pt x="935100" y="-22780"/>
                          <a:pt x="971751" y="-25002"/>
                          <a:pt x="1138341" y="0"/>
                        </a:cubicBezTo>
                        <a:cubicBezTo>
                          <a:pt x="1304327" y="13004"/>
                          <a:pt x="1469991" y="38784"/>
                          <a:pt x="1758066" y="0"/>
                        </a:cubicBezTo>
                        <a:cubicBezTo>
                          <a:pt x="2013089" y="-15953"/>
                          <a:pt x="2032876" y="-16479"/>
                          <a:pt x="2225577" y="0"/>
                        </a:cubicBezTo>
                        <a:cubicBezTo>
                          <a:pt x="2415574" y="21478"/>
                          <a:pt x="2465035" y="-21867"/>
                          <a:pt x="2616982" y="0"/>
                        </a:cubicBezTo>
                        <a:cubicBezTo>
                          <a:pt x="2789945" y="6068"/>
                          <a:pt x="3067201" y="-28878"/>
                          <a:pt x="3236707" y="0"/>
                        </a:cubicBezTo>
                        <a:cubicBezTo>
                          <a:pt x="3410492" y="54899"/>
                          <a:pt x="3624252" y="44908"/>
                          <a:pt x="3780326" y="0"/>
                        </a:cubicBezTo>
                        <a:cubicBezTo>
                          <a:pt x="3967822" y="-18598"/>
                          <a:pt x="4069222" y="65"/>
                          <a:pt x="4171731" y="0"/>
                        </a:cubicBezTo>
                        <a:cubicBezTo>
                          <a:pt x="4278528" y="187"/>
                          <a:pt x="4371324" y="5532"/>
                          <a:pt x="4487029" y="0"/>
                        </a:cubicBezTo>
                        <a:cubicBezTo>
                          <a:pt x="4582245" y="-30426"/>
                          <a:pt x="5014724" y="-57108"/>
                          <a:pt x="5182860" y="0"/>
                        </a:cubicBezTo>
                        <a:cubicBezTo>
                          <a:pt x="5376228" y="28692"/>
                          <a:pt x="5637583" y="-19971"/>
                          <a:pt x="5802585" y="0"/>
                        </a:cubicBezTo>
                        <a:cubicBezTo>
                          <a:pt x="5941716" y="-9803"/>
                          <a:pt x="6081671" y="-15889"/>
                          <a:pt x="6193990" y="0"/>
                        </a:cubicBezTo>
                        <a:cubicBezTo>
                          <a:pt x="6321774" y="1953"/>
                          <a:pt x="6472060" y="8402"/>
                          <a:pt x="6585395" y="0"/>
                        </a:cubicBezTo>
                        <a:cubicBezTo>
                          <a:pt x="6703650" y="-17979"/>
                          <a:pt x="6790787" y="3911"/>
                          <a:pt x="6900694" y="0"/>
                        </a:cubicBezTo>
                        <a:cubicBezTo>
                          <a:pt x="6998276" y="-46841"/>
                          <a:pt x="7404520" y="-40627"/>
                          <a:pt x="7813972" y="0"/>
                        </a:cubicBezTo>
                        <a:cubicBezTo>
                          <a:pt x="7930773" y="-10132"/>
                          <a:pt x="8026444" y="76426"/>
                          <a:pt x="8017291" y="203318"/>
                        </a:cubicBezTo>
                        <a:cubicBezTo>
                          <a:pt x="8046735" y="375888"/>
                          <a:pt x="8035907" y="450770"/>
                          <a:pt x="8017291" y="609941"/>
                        </a:cubicBezTo>
                        <a:cubicBezTo>
                          <a:pt x="8007120" y="787341"/>
                          <a:pt x="7991697" y="854679"/>
                          <a:pt x="8017291" y="1016564"/>
                        </a:cubicBezTo>
                        <a:cubicBezTo>
                          <a:pt x="8019847" y="1120807"/>
                          <a:pt x="7938123" y="1193291"/>
                          <a:pt x="7813972" y="1219883"/>
                        </a:cubicBezTo>
                        <a:cubicBezTo>
                          <a:pt x="7635647" y="1194210"/>
                          <a:pt x="7401267" y="1185929"/>
                          <a:pt x="7270354" y="1219883"/>
                        </a:cubicBezTo>
                        <a:cubicBezTo>
                          <a:pt x="7139425" y="1229962"/>
                          <a:pt x="6966468" y="1219623"/>
                          <a:pt x="6650629" y="1219883"/>
                        </a:cubicBezTo>
                        <a:cubicBezTo>
                          <a:pt x="6341010" y="1230116"/>
                          <a:pt x="6412072" y="1211283"/>
                          <a:pt x="6259224" y="1219883"/>
                        </a:cubicBezTo>
                        <a:cubicBezTo>
                          <a:pt x="6123211" y="1220242"/>
                          <a:pt x="5911045" y="1197424"/>
                          <a:pt x="5791713" y="1219883"/>
                        </a:cubicBezTo>
                        <a:cubicBezTo>
                          <a:pt x="5661238" y="1225900"/>
                          <a:pt x="5626220" y="1222766"/>
                          <a:pt x="5476414" y="1219883"/>
                        </a:cubicBezTo>
                        <a:cubicBezTo>
                          <a:pt x="5347812" y="1210956"/>
                          <a:pt x="4920951" y="1208849"/>
                          <a:pt x="4780583" y="1219883"/>
                        </a:cubicBezTo>
                        <a:cubicBezTo>
                          <a:pt x="4633590" y="1192630"/>
                          <a:pt x="4536341" y="1200392"/>
                          <a:pt x="4465284" y="1219883"/>
                        </a:cubicBezTo>
                        <a:cubicBezTo>
                          <a:pt x="4398400" y="1261313"/>
                          <a:pt x="4198454" y="1213627"/>
                          <a:pt x="4073879" y="1219883"/>
                        </a:cubicBezTo>
                        <a:cubicBezTo>
                          <a:pt x="3907553" y="1204732"/>
                          <a:pt x="3805468" y="1199737"/>
                          <a:pt x="3606368" y="1219883"/>
                        </a:cubicBezTo>
                        <a:cubicBezTo>
                          <a:pt x="3423361" y="1234425"/>
                          <a:pt x="3148264" y="1181927"/>
                          <a:pt x="2910536" y="1219883"/>
                        </a:cubicBezTo>
                        <a:cubicBezTo>
                          <a:pt x="2656300" y="1195285"/>
                          <a:pt x="2492600" y="1275738"/>
                          <a:pt x="2366918" y="1219883"/>
                        </a:cubicBezTo>
                        <a:cubicBezTo>
                          <a:pt x="2240054" y="1179242"/>
                          <a:pt x="2149553" y="1210602"/>
                          <a:pt x="1975513" y="1219883"/>
                        </a:cubicBezTo>
                        <a:cubicBezTo>
                          <a:pt x="1823129" y="1193201"/>
                          <a:pt x="1617620" y="1224688"/>
                          <a:pt x="1355788" y="1219883"/>
                        </a:cubicBezTo>
                        <a:cubicBezTo>
                          <a:pt x="1093828" y="1221589"/>
                          <a:pt x="1042947" y="1246393"/>
                          <a:pt x="888276" y="1219883"/>
                        </a:cubicBezTo>
                        <a:cubicBezTo>
                          <a:pt x="705880" y="1218215"/>
                          <a:pt x="478647" y="1234622"/>
                          <a:pt x="203318" y="1219883"/>
                        </a:cubicBezTo>
                        <a:cubicBezTo>
                          <a:pt x="97506" y="1245514"/>
                          <a:pt x="-19563" y="1130985"/>
                          <a:pt x="0" y="1016564"/>
                        </a:cubicBezTo>
                        <a:cubicBezTo>
                          <a:pt x="5656" y="822556"/>
                          <a:pt x="-8925" y="698774"/>
                          <a:pt x="0" y="618073"/>
                        </a:cubicBezTo>
                        <a:cubicBezTo>
                          <a:pt x="-1410" y="515714"/>
                          <a:pt x="-5152" y="327851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99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hệ sinh thái</a:t>
            </a:r>
            <a:endParaRPr lang="en-US" sz="399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id="{FB96A737-02C3-E157-30BF-705B10BDB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46180" y="4946680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8BD464B-5F5E-2CFB-85E3-27B1BF7D0D3C}"/>
              </a:ext>
            </a:extLst>
          </p:cNvPr>
          <p:cNvSpPr/>
          <p:nvPr/>
        </p:nvSpPr>
        <p:spPr>
          <a:xfrm>
            <a:off x="2145822" y="2000822"/>
            <a:ext cx="8017290" cy="1219883"/>
          </a:xfrm>
          <a:custGeom>
            <a:avLst/>
            <a:gdLst>
              <a:gd name="connsiteX0" fmla="*/ 0 w 8017290"/>
              <a:gd name="connsiteY0" fmla="*/ 203318 h 1219883"/>
              <a:gd name="connsiteX1" fmla="*/ 203318 w 8017290"/>
              <a:gd name="connsiteY1" fmla="*/ 0 h 1219883"/>
              <a:gd name="connsiteX2" fmla="*/ 518616 w 8017290"/>
              <a:gd name="connsiteY2" fmla="*/ 0 h 1219883"/>
              <a:gd name="connsiteX3" fmla="*/ 1062234 w 8017290"/>
              <a:gd name="connsiteY3" fmla="*/ 0 h 1219883"/>
              <a:gd name="connsiteX4" fmla="*/ 1453639 w 8017290"/>
              <a:gd name="connsiteY4" fmla="*/ 0 h 1219883"/>
              <a:gd name="connsiteX5" fmla="*/ 2149471 w 8017290"/>
              <a:gd name="connsiteY5" fmla="*/ 0 h 1219883"/>
              <a:gd name="connsiteX6" fmla="*/ 2540876 w 8017290"/>
              <a:gd name="connsiteY6" fmla="*/ 0 h 1219883"/>
              <a:gd name="connsiteX7" fmla="*/ 3236707 w 8017290"/>
              <a:gd name="connsiteY7" fmla="*/ 0 h 1219883"/>
              <a:gd name="connsiteX8" fmla="*/ 3552005 w 8017290"/>
              <a:gd name="connsiteY8" fmla="*/ 0 h 1219883"/>
              <a:gd name="connsiteX9" fmla="*/ 4019517 w 8017290"/>
              <a:gd name="connsiteY9" fmla="*/ 0 h 1219883"/>
              <a:gd name="connsiteX10" fmla="*/ 4410922 w 8017290"/>
              <a:gd name="connsiteY10" fmla="*/ 0 h 1219883"/>
              <a:gd name="connsiteX11" fmla="*/ 5106753 w 8017290"/>
              <a:gd name="connsiteY11" fmla="*/ 0 h 1219883"/>
              <a:gd name="connsiteX12" fmla="*/ 5802584 w 8017290"/>
              <a:gd name="connsiteY12" fmla="*/ 0 h 1219883"/>
              <a:gd name="connsiteX13" fmla="*/ 6422309 w 8017290"/>
              <a:gd name="connsiteY13" fmla="*/ 0 h 1219883"/>
              <a:gd name="connsiteX14" fmla="*/ 6965927 w 8017290"/>
              <a:gd name="connsiteY14" fmla="*/ 0 h 1219883"/>
              <a:gd name="connsiteX15" fmla="*/ 7813971 w 8017290"/>
              <a:gd name="connsiteY15" fmla="*/ 0 h 1219883"/>
              <a:gd name="connsiteX16" fmla="*/ 8017290 w 8017290"/>
              <a:gd name="connsiteY16" fmla="*/ 203318 h 1219883"/>
              <a:gd name="connsiteX17" fmla="*/ 8017290 w 8017290"/>
              <a:gd name="connsiteY17" fmla="*/ 585544 h 1219883"/>
              <a:gd name="connsiteX18" fmla="*/ 8017290 w 8017290"/>
              <a:gd name="connsiteY18" fmla="*/ 1016564 h 1219883"/>
              <a:gd name="connsiteX19" fmla="*/ 7813971 w 8017290"/>
              <a:gd name="connsiteY19" fmla="*/ 1219883 h 1219883"/>
              <a:gd name="connsiteX20" fmla="*/ 7422566 w 8017290"/>
              <a:gd name="connsiteY20" fmla="*/ 1219883 h 1219883"/>
              <a:gd name="connsiteX21" fmla="*/ 6802841 w 8017290"/>
              <a:gd name="connsiteY21" fmla="*/ 1219883 h 1219883"/>
              <a:gd name="connsiteX22" fmla="*/ 6487543 w 8017290"/>
              <a:gd name="connsiteY22" fmla="*/ 1219883 h 1219883"/>
              <a:gd name="connsiteX23" fmla="*/ 5867818 w 8017290"/>
              <a:gd name="connsiteY23" fmla="*/ 1219883 h 1219883"/>
              <a:gd name="connsiteX24" fmla="*/ 5476413 w 8017290"/>
              <a:gd name="connsiteY24" fmla="*/ 1219883 h 1219883"/>
              <a:gd name="connsiteX25" fmla="*/ 4932795 w 8017290"/>
              <a:gd name="connsiteY25" fmla="*/ 1219883 h 1219883"/>
              <a:gd name="connsiteX26" fmla="*/ 4617497 w 8017290"/>
              <a:gd name="connsiteY26" fmla="*/ 1219883 h 1219883"/>
              <a:gd name="connsiteX27" fmla="*/ 4302198 w 8017290"/>
              <a:gd name="connsiteY27" fmla="*/ 1219883 h 1219883"/>
              <a:gd name="connsiteX28" fmla="*/ 3986899 w 8017290"/>
              <a:gd name="connsiteY28" fmla="*/ 1219883 h 1219883"/>
              <a:gd name="connsiteX29" fmla="*/ 3671602 w 8017290"/>
              <a:gd name="connsiteY29" fmla="*/ 1219883 h 1219883"/>
              <a:gd name="connsiteX30" fmla="*/ 3204089 w 8017290"/>
              <a:gd name="connsiteY30" fmla="*/ 1219883 h 1219883"/>
              <a:gd name="connsiteX31" fmla="*/ 2508258 w 8017290"/>
              <a:gd name="connsiteY31" fmla="*/ 1219883 h 1219883"/>
              <a:gd name="connsiteX32" fmla="*/ 1964641 w 8017290"/>
              <a:gd name="connsiteY32" fmla="*/ 1219883 h 1219883"/>
              <a:gd name="connsiteX33" fmla="*/ 1268810 w 8017290"/>
              <a:gd name="connsiteY33" fmla="*/ 1219883 h 1219883"/>
              <a:gd name="connsiteX34" fmla="*/ 953511 w 8017290"/>
              <a:gd name="connsiteY34" fmla="*/ 1219883 h 1219883"/>
              <a:gd name="connsiteX35" fmla="*/ 203318 w 8017290"/>
              <a:gd name="connsiteY35" fmla="*/ 1219883 h 1219883"/>
              <a:gd name="connsiteX36" fmla="*/ 0 w 8017290"/>
              <a:gd name="connsiteY36" fmla="*/ 1016564 h 1219883"/>
              <a:gd name="connsiteX37" fmla="*/ 0 w 8017290"/>
              <a:gd name="connsiteY37" fmla="*/ 601809 h 1219883"/>
              <a:gd name="connsiteX38" fmla="*/ 0 w 8017290"/>
              <a:gd name="connsiteY38" fmla="*/ 203318 h 1219883"/>
              <a:gd name="connsiteX0" fmla="*/ 0 w 8017290"/>
              <a:gd name="connsiteY0" fmla="*/ 203318 h 1219883"/>
              <a:gd name="connsiteX1" fmla="*/ 203318 w 8017290"/>
              <a:gd name="connsiteY1" fmla="*/ 0 h 1219883"/>
              <a:gd name="connsiteX2" fmla="*/ 518616 w 8017290"/>
              <a:gd name="connsiteY2" fmla="*/ 0 h 1219883"/>
              <a:gd name="connsiteX3" fmla="*/ 1138341 w 8017290"/>
              <a:gd name="connsiteY3" fmla="*/ 0 h 1219883"/>
              <a:gd name="connsiteX4" fmla="*/ 1834172 w 8017290"/>
              <a:gd name="connsiteY4" fmla="*/ 0 h 1219883"/>
              <a:gd name="connsiteX5" fmla="*/ 2453897 w 8017290"/>
              <a:gd name="connsiteY5" fmla="*/ 0 h 1219883"/>
              <a:gd name="connsiteX6" fmla="*/ 3149728 w 8017290"/>
              <a:gd name="connsiteY6" fmla="*/ 0 h 1219883"/>
              <a:gd name="connsiteX7" fmla="*/ 3617240 w 8017290"/>
              <a:gd name="connsiteY7" fmla="*/ 0 h 1219883"/>
              <a:gd name="connsiteX8" fmla="*/ 4008645 w 8017290"/>
              <a:gd name="connsiteY8" fmla="*/ 0 h 1219883"/>
              <a:gd name="connsiteX9" fmla="*/ 4323943 w 8017290"/>
              <a:gd name="connsiteY9" fmla="*/ 0 h 1219883"/>
              <a:gd name="connsiteX10" fmla="*/ 4867561 w 8017290"/>
              <a:gd name="connsiteY10" fmla="*/ 0 h 1219883"/>
              <a:gd name="connsiteX11" fmla="*/ 5563392 w 8017290"/>
              <a:gd name="connsiteY11" fmla="*/ 0 h 1219883"/>
              <a:gd name="connsiteX12" fmla="*/ 6030904 w 8017290"/>
              <a:gd name="connsiteY12" fmla="*/ 0 h 1219883"/>
              <a:gd name="connsiteX13" fmla="*/ 6726735 w 8017290"/>
              <a:gd name="connsiteY13" fmla="*/ 0 h 1219883"/>
              <a:gd name="connsiteX14" fmla="*/ 7346460 w 8017290"/>
              <a:gd name="connsiteY14" fmla="*/ 0 h 1219883"/>
              <a:gd name="connsiteX15" fmla="*/ 7813971 w 8017290"/>
              <a:gd name="connsiteY15" fmla="*/ 0 h 1219883"/>
              <a:gd name="connsiteX16" fmla="*/ 8017290 w 8017290"/>
              <a:gd name="connsiteY16" fmla="*/ 203318 h 1219883"/>
              <a:gd name="connsiteX17" fmla="*/ 8017290 w 8017290"/>
              <a:gd name="connsiteY17" fmla="*/ 618073 h 1219883"/>
              <a:gd name="connsiteX18" fmla="*/ 8017290 w 8017290"/>
              <a:gd name="connsiteY18" fmla="*/ 1016564 h 1219883"/>
              <a:gd name="connsiteX19" fmla="*/ 7813971 w 8017290"/>
              <a:gd name="connsiteY19" fmla="*/ 1219883 h 1219883"/>
              <a:gd name="connsiteX20" fmla="*/ 7422566 w 8017290"/>
              <a:gd name="connsiteY20" fmla="*/ 1219883 h 1219883"/>
              <a:gd name="connsiteX21" fmla="*/ 6878948 w 8017290"/>
              <a:gd name="connsiteY21" fmla="*/ 1219883 h 1219883"/>
              <a:gd name="connsiteX22" fmla="*/ 6259224 w 8017290"/>
              <a:gd name="connsiteY22" fmla="*/ 1219883 h 1219883"/>
              <a:gd name="connsiteX23" fmla="*/ 5791712 w 8017290"/>
              <a:gd name="connsiteY23" fmla="*/ 1219883 h 1219883"/>
              <a:gd name="connsiteX24" fmla="*/ 5476413 w 8017290"/>
              <a:gd name="connsiteY24" fmla="*/ 1219883 h 1219883"/>
              <a:gd name="connsiteX25" fmla="*/ 4932795 w 8017290"/>
              <a:gd name="connsiteY25" fmla="*/ 1219883 h 1219883"/>
              <a:gd name="connsiteX26" fmla="*/ 4541390 w 8017290"/>
              <a:gd name="connsiteY26" fmla="*/ 1219883 h 1219883"/>
              <a:gd name="connsiteX27" fmla="*/ 4226092 w 8017290"/>
              <a:gd name="connsiteY27" fmla="*/ 1219883 h 1219883"/>
              <a:gd name="connsiteX28" fmla="*/ 3834687 w 8017290"/>
              <a:gd name="connsiteY28" fmla="*/ 1219883 h 1219883"/>
              <a:gd name="connsiteX29" fmla="*/ 3519388 w 8017290"/>
              <a:gd name="connsiteY29" fmla="*/ 1219883 h 1219883"/>
              <a:gd name="connsiteX30" fmla="*/ 3204089 w 8017290"/>
              <a:gd name="connsiteY30" fmla="*/ 1219883 h 1219883"/>
              <a:gd name="connsiteX31" fmla="*/ 2812684 w 8017290"/>
              <a:gd name="connsiteY31" fmla="*/ 1219883 h 1219883"/>
              <a:gd name="connsiteX32" fmla="*/ 2269067 w 8017290"/>
              <a:gd name="connsiteY32" fmla="*/ 1219883 h 1219883"/>
              <a:gd name="connsiteX33" fmla="*/ 1953768 w 8017290"/>
              <a:gd name="connsiteY33" fmla="*/ 1219883 h 1219883"/>
              <a:gd name="connsiteX34" fmla="*/ 1257937 w 8017290"/>
              <a:gd name="connsiteY34" fmla="*/ 1219883 h 1219883"/>
              <a:gd name="connsiteX35" fmla="*/ 203318 w 8017290"/>
              <a:gd name="connsiteY35" fmla="*/ 1219883 h 1219883"/>
              <a:gd name="connsiteX36" fmla="*/ 0 w 8017290"/>
              <a:gd name="connsiteY36" fmla="*/ 1016564 h 1219883"/>
              <a:gd name="connsiteX37" fmla="*/ 0 w 8017290"/>
              <a:gd name="connsiteY37" fmla="*/ 601809 h 1219883"/>
              <a:gd name="connsiteX38" fmla="*/ 0 w 8017290"/>
              <a:gd name="connsiteY38" fmla="*/ 203318 h 1219883"/>
              <a:gd name="connsiteX0" fmla="*/ 0 w 8017290"/>
              <a:gd name="connsiteY0" fmla="*/ 203318 h 1219883"/>
              <a:gd name="connsiteX1" fmla="*/ 203318 w 8017290"/>
              <a:gd name="connsiteY1" fmla="*/ 0 h 1219883"/>
              <a:gd name="connsiteX2" fmla="*/ 518616 w 8017290"/>
              <a:gd name="connsiteY2" fmla="*/ 0 h 1219883"/>
              <a:gd name="connsiteX3" fmla="*/ 1062234 w 8017290"/>
              <a:gd name="connsiteY3" fmla="*/ 0 h 1219883"/>
              <a:gd name="connsiteX4" fmla="*/ 1453639 w 8017290"/>
              <a:gd name="connsiteY4" fmla="*/ 0 h 1219883"/>
              <a:gd name="connsiteX5" fmla="*/ 2149471 w 8017290"/>
              <a:gd name="connsiteY5" fmla="*/ 0 h 1219883"/>
              <a:gd name="connsiteX6" fmla="*/ 2540876 w 8017290"/>
              <a:gd name="connsiteY6" fmla="*/ 0 h 1219883"/>
              <a:gd name="connsiteX7" fmla="*/ 3236707 w 8017290"/>
              <a:gd name="connsiteY7" fmla="*/ 0 h 1219883"/>
              <a:gd name="connsiteX8" fmla="*/ 3552005 w 8017290"/>
              <a:gd name="connsiteY8" fmla="*/ 0 h 1219883"/>
              <a:gd name="connsiteX9" fmla="*/ 4019517 w 8017290"/>
              <a:gd name="connsiteY9" fmla="*/ 0 h 1219883"/>
              <a:gd name="connsiteX10" fmla="*/ 4410922 w 8017290"/>
              <a:gd name="connsiteY10" fmla="*/ 0 h 1219883"/>
              <a:gd name="connsiteX11" fmla="*/ 5106753 w 8017290"/>
              <a:gd name="connsiteY11" fmla="*/ 0 h 1219883"/>
              <a:gd name="connsiteX12" fmla="*/ 5802584 w 8017290"/>
              <a:gd name="connsiteY12" fmla="*/ 0 h 1219883"/>
              <a:gd name="connsiteX13" fmla="*/ 6422309 w 8017290"/>
              <a:gd name="connsiteY13" fmla="*/ 0 h 1219883"/>
              <a:gd name="connsiteX14" fmla="*/ 6965927 w 8017290"/>
              <a:gd name="connsiteY14" fmla="*/ 0 h 1219883"/>
              <a:gd name="connsiteX15" fmla="*/ 7813971 w 8017290"/>
              <a:gd name="connsiteY15" fmla="*/ 0 h 1219883"/>
              <a:gd name="connsiteX16" fmla="*/ 8017290 w 8017290"/>
              <a:gd name="connsiteY16" fmla="*/ 203318 h 1219883"/>
              <a:gd name="connsiteX17" fmla="*/ 8017290 w 8017290"/>
              <a:gd name="connsiteY17" fmla="*/ 585544 h 1219883"/>
              <a:gd name="connsiteX18" fmla="*/ 8017290 w 8017290"/>
              <a:gd name="connsiteY18" fmla="*/ 1016564 h 1219883"/>
              <a:gd name="connsiteX19" fmla="*/ 7813971 w 8017290"/>
              <a:gd name="connsiteY19" fmla="*/ 1219883 h 1219883"/>
              <a:gd name="connsiteX20" fmla="*/ 7422566 w 8017290"/>
              <a:gd name="connsiteY20" fmla="*/ 1219883 h 1219883"/>
              <a:gd name="connsiteX21" fmla="*/ 6802841 w 8017290"/>
              <a:gd name="connsiteY21" fmla="*/ 1219883 h 1219883"/>
              <a:gd name="connsiteX22" fmla="*/ 6487543 w 8017290"/>
              <a:gd name="connsiteY22" fmla="*/ 1219883 h 1219883"/>
              <a:gd name="connsiteX23" fmla="*/ 5867818 w 8017290"/>
              <a:gd name="connsiteY23" fmla="*/ 1219883 h 1219883"/>
              <a:gd name="connsiteX24" fmla="*/ 5476413 w 8017290"/>
              <a:gd name="connsiteY24" fmla="*/ 1219883 h 1219883"/>
              <a:gd name="connsiteX25" fmla="*/ 4932795 w 8017290"/>
              <a:gd name="connsiteY25" fmla="*/ 1219883 h 1219883"/>
              <a:gd name="connsiteX26" fmla="*/ 4617497 w 8017290"/>
              <a:gd name="connsiteY26" fmla="*/ 1219883 h 1219883"/>
              <a:gd name="connsiteX27" fmla="*/ 4302198 w 8017290"/>
              <a:gd name="connsiteY27" fmla="*/ 1219883 h 1219883"/>
              <a:gd name="connsiteX28" fmla="*/ 3986899 w 8017290"/>
              <a:gd name="connsiteY28" fmla="*/ 1219883 h 1219883"/>
              <a:gd name="connsiteX29" fmla="*/ 3671602 w 8017290"/>
              <a:gd name="connsiteY29" fmla="*/ 1219883 h 1219883"/>
              <a:gd name="connsiteX30" fmla="*/ 3204089 w 8017290"/>
              <a:gd name="connsiteY30" fmla="*/ 1219883 h 1219883"/>
              <a:gd name="connsiteX31" fmla="*/ 2508258 w 8017290"/>
              <a:gd name="connsiteY31" fmla="*/ 1219883 h 1219883"/>
              <a:gd name="connsiteX32" fmla="*/ 1964641 w 8017290"/>
              <a:gd name="connsiteY32" fmla="*/ 1219883 h 1219883"/>
              <a:gd name="connsiteX33" fmla="*/ 1268810 w 8017290"/>
              <a:gd name="connsiteY33" fmla="*/ 1219883 h 1219883"/>
              <a:gd name="connsiteX34" fmla="*/ 953511 w 8017290"/>
              <a:gd name="connsiteY34" fmla="*/ 1219883 h 1219883"/>
              <a:gd name="connsiteX35" fmla="*/ 203318 w 8017290"/>
              <a:gd name="connsiteY35" fmla="*/ 1219883 h 1219883"/>
              <a:gd name="connsiteX36" fmla="*/ 0 w 8017290"/>
              <a:gd name="connsiteY36" fmla="*/ 1016564 h 1219883"/>
              <a:gd name="connsiteX37" fmla="*/ 0 w 8017290"/>
              <a:gd name="connsiteY37" fmla="*/ 601809 h 1219883"/>
              <a:gd name="connsiteX38" fmla="*/ 0 w 8017290"/>
              <a:gd name="connsiteY38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17290" h="1219883" fill="none" extrusionOk="0">
                <a:moveTo>
                  <a:pt x="0" y="203318"/>
                </a:moveTo>
                <a:cubicBezTo>
                  <a:pt x="-51840" y="90193"/>
                  <a:pt x="91028" y="-54054"/>
                  <a:pt x="203318" y="0"/>
                </a:cubicBezTo>
                <a:cubicBezTo>
                  <a:pt x="315877" y="5438"/>
                  <a:pt x="392269" y="33386"/>
                  <a:pt x="518616" y="0"/>
                </a:cubicBezTo>
                <a:cubicBezTo>
                  <a:pt x="660756" y="-37212"/>
                  <a:pt x="919980" y="-51473"/>
                  <a:pt x="1062234" y="0"/>
                </a:cubicBezTo>
                <a:cubicBezTo>
                  <a:pt x="1185920" y="25078"/>
                  <a:pt x="1376887" y="18991"/>
                  <a:pt x="1453639" y="0"/>
                </a:cubicBezTo>
                <a:cubicBezTo>
                  <a:pt x="1532282" y="-21447"/>
                  <a:pt x="1979016" y="41074"/>
                  <a:pt x="2149471" y="0"/>
                </a:cubicBezTo>
                <a:cubicBezTo>
                  <a:pt x="2282017" y="-4914"/>
                  <a:pt x="2357630" y="-2576"/>
                  <a:pt x="2540876" y="0"/>
                </a:cubicBezTo>
                <a:cubicBezTo>
                  <a:pt x="2737480" y="15941"/>
                  <a:pt x="2872465" y="13861"/>
                  <a:pt x="3236707" y="0"/>
                </a:cubicBezTo>
                <a:cubicBezTo>
                  <a:pt x="3597187" y="-11341"/>
                  <a:pt x="3406802" y="3589"/>
                  <a:pt x="3552005" y="0"/>
                </a:cubicBezTo>
                <a:cubicBezTo>
                  <a:pt x="3692911" y="938"/>
                  <a:pt x="3813404" y="9822"/>
                  <a:pt x="4019517" y="0"/>
                </a:cubicBezTo>
                <a:cubicBezTo>
                  <a:pt x="4248000" y="-13593"/>
                  <a:pt x="4298866" y="9204"/>
                  <a:pt x="4410922" y="0"/>
                </a:cubicBezTo>
                <a:cubicBezTo>
                  <a:pt x="4549366" y="-39387"/>
                  <a:pt x="4860478" y="16739"/>
                  <a:pt x="5106753" y="0"/>
                </a:cubicBezTo>
                <a:cubicBezTo>
                  <a:pt x="5323369" y="-24886"/>
                  <a:pt x="5587028" y="2793"/>
                  <a:pt x="5802584" y="0"/>
                </a:cubicBezTo>
                <a:cubicBezTo>
                  <a:pt x="6005467" y="-8119"/>
                  <a:pt x="6120275" y="-12839"/>
                  <a:pt x="6422309" y="0"/>
                </a:cubicBezTo>
                <a:cubicBezTo>
                  <a:pt x="6679908" y="-17283"/>
                  <a:pt x="6801076" y="23061"/>
                  <a:pt x="6965927" y="0"/>
                </a:cubicBezTo>
                <a:cubicBezTo>
                  <a:pt x="7142917" y="-38929"/>
                  <a:pt x="7421568" y="14625"/>
                  <a:pt x="7813971" y="0"/>
                </a:cubicBezTo>
                <a:cubicBezTo>
                  <a:pt x="7920129" y="14569"/>
                  <a:pt x="8005443" y="100782"/>
                  <a:pt x="8017290" y="203318"/>
                </a:cubicBezTo>
                <a:cubicBezTo>
                  <a:pt x="8038185" y="297458"/>
                  <a:pt x="8012503" y="392203"/>
                  <a:pt x="8017290" y="585544"/>
                </a:cubicBezTo>
                <a:cubicBezTo>
                  <a:pt x="8024431" y="770156"/>
                  <a:pt x="8027983" y="897331"/>
                  <a:pt x="8017290" y="1016564"/>
                </a:cubicBezTo>
                <a:cubicBezTo>
                  <a:pt x="8064392" y="1127174"/>
                  <a:pt x="7947604" y="1233792"/>
                  <a:pt x="7813971" y="1219883"/>
                </a:cubicBezTo>
                <a:cubicBezTo>
                  <a:pt x="7694954" y="1238636"/>
                  <a:pt x="7601823" y="1207500"/>
                  <a:pt x="7422566" y="1219883"/>
                </a:cubicBezTo>
                <a:cubicBezTo>
                  <a:pt x="7289289" y="1234404"/>
                  <a:pt x="7052902" y="1242525"/>
                  <a:pt x="6802841" y="1219883"/>
                </a:cubicBezTo>
                <a:cubicBezTo>
                  <a:pt x="6545072" y="1203922"/>
                  <a:pt x="6579526" y="1214811"/>
                  <a:pt x="6487543" y="1219883"/>
                </a:cubicBezTo>
                <a:cubicBezTo>
                  <a:pt x="6334972" y="1203199"/>
                  <a:pt x="6069145" y="1180990"/>
                  <a:pt x="5867818" y="1219883"/>
                </a:cubicBezTo>
                <a:cubicBezTo>
                  <a:pt x="5603474" y="1227563"/>
                  <a:pt x="5618657" y="1216736"/>
                  <a:pt x="5476413" y="1219883"/>
                </a:cubicBezTo>
                <a:cubicBezTo>
                  <a:pt x="5315070" y="1202488"/>
                  <a:pt x="5201282" y="1189894"/>
                  <a:pt x="4932795" y="1219883"/>
                </a:cubicBezTo>
                <a:cubicBezTo>
                  <a:pt x="4680739" y="1223057"/>
                  <a:pt x="4740316" y="1224835"/>
                  <a:pt x="4617497" y="1219883"/>
                </a:cubicBezTo>
                <a:cubicBezTo>
                  <a:pt x="4508395" y="1210194"/>
                  <a:pt x="4397025" y="1223478"/>
                  <a:pt x="4302198" y="1219883"/>
                </a:cubicBezTo>
                <a:cubicBezTo>
                  <a:pt x="4261512" y="1247394"/>
                  <a:pt x="4115507" y="1264914"/>
                  <a:pt x="3986899" y="1219883"/>
                </a:cubicBezTo>
                <a:cubicBezTo>
                  <a:pt x="3860106" y="1205156"/>
                  <a:pt x="3744470" y="1213229"/>
                  <a:pt x="3671602" y="1219883"/>
                </a:cubicBezTo>
                <a:cubicBezTo>
                  <a:pt x="3526466" y="1218726"/>
                  <a:pt x="3361761" y="1230754"/>
                  <a:pt x="3204089" y="1219883"/>
                </a:cubicBezTo>
                <a:cubicBezTo>
                  <a:pt x="2979408" y="1226118"/>
                  <a:pt x="2800873" y="1276579"/>
                  <a:pt x="2508258" y="1219883"/>
                </a:cubicBezTo>
                <a:cubicBezTo>
                  <a:pt x="2259158" y="1181365"/>
                  <a:pt x="2218962" y="1238059"/>
                  <a:pt x="1964641" y="1219883"/>
                </a:cubicBezTo>
                <a:cubicBezTo>
                  <a:pt x="1693883" y="1236754"/>
                  <a:pt x="1556877" y="1223534"/>
                  <a:pt x="1268810" y="1219883"/>
                </a:cubicBezTo>
                <a:cubicBezTo>
                  <a:pt x="1008425" y="1246786"/>
                  <a:pt x="1113251" y="1257628"/>
                  <a:pt x="953511" y="1219883"/>
                </a:cubicBezTo>
                <a:cubicBezTo>
                  <a:pt x="764996" y="1251431"/>
                  <a:pt x="577610" y="1252286"/>
                  <a:pt x="203318" y="1219883"/>
                </a:cubicBezTo>
                <a:cubicBezTo>
                  <a:pt x="92878" y="1246218"/>
                  <a:pt x="-11330" y="1108646"/>
                  <a:pt x="0" y="1016564"/>
                </a:cubicBezTo>
                <a:cubicBezTo>
                  <a:pt x="-4403" y="806039"/>
                  <a:pt x="-21312" y="714640"/>
                  <a:pt x="0" y="601809"/>
                </a:cubicBezTo>
                <a:cubicBezTo>
                  <a:pt x="-28423" y="516018"/>
                  <a:pt x="-43084" y="365513"/>
                  <a:pt x="0" y="203318"/>
                </a:cubicBezTo>
                <a:close/>
              </a:path>
              <a:path w="8017290" h="1219883" stroke="0" extrusionOk="0">
                <a:moveTo>
                  <a:pt x="0" y="203318"/>
                </a:moveTo>
                <a:cubicBezTo>
                  <a:pt x="-12354" y="84797"/>
                  <a:pt x="83874" y="19698"/>
                  <a:pt x="203318" y="0"/>
                </a:cubicBezTo>
                <a:cubicBezTo>
                  <a:pt x="335164" y="-1907"/>
                  <a:pt x="435886" y="10388"/>
                  <a:pt x="518616" y="0"/>
                </a:cubicBezTo>
                <a:cubicBezTo>
                  <a:pt x="567739" y="41488"/>
                  <a:pt x="901107" y="18425"/>
                  <a:pt x="1138341" y="0"/>
                </a:cubicBezTo>
                <a:cubicBezTo>
                  <a:pt x="1372895" y="29004"/>
                  <a:pt x="1716406" y="45284"/>
                  <a:pt x="1834172" y="0"/>
                </a:cubicBezTo>
                <a:cubicBezTo>
                  <a:pt x="2034527" y="5722"/>
                  <a:pt x="2260310" y="-8172"/>
                  <a:pt x="2453897" y="0"/>
                </a:cubicBezTo>
                <a:cubicBezTo>
                  <a:pt x="2706127" y="-32101"/>
                  <a:pt x="2941156" y="32490"/>
                  <a:pt x="3149728" y="0"/>
                </a:cubicBezTo>
                <a:cubicBezTo>
                  <a:pt x="3385146" y="-15614"/>
                  <a:pt x="3453021" y="17949"/>
                  <a:pt x="3617240" y="0"/>
                </a:cubicBezTo>
                <a:cubicBezTo>
                  <a:pt x="3770412" y="-6516"/>
                  <a:pt x="3835508" y="-5106"/>
                  <a:pt x="4008645" y="0"/>
                </a:cubicBezTo>
                <a:cubicBezTo>
                  <a:pt x="4200385" y="6287"/>
                  <a:pt x="4219609" y="-6788"/>
                  <a:pt x="4323943" y="0"/>
                </a:cubicBezTo>
                <a:cubicBezTo>
                  <a:pt x="4404742" y="-1859"/>
                  <a:pt x="4707808" y="34234"/>
                  <a:pt x="4867561" y="0"/>
                </a:cubicBezTo>
                <a:cubicBezTo>
                  <a:pt x="5083284" y="-9900"/>
                  <a:pt x="5380593" y="28985"/>
                  <a:pt x="5563392" y="0"/>
                </a:cubicBezTo>
                <a:cubicBezTo>
                  <a:pt x="5765040" y="-15998"/>
                  <a:pt x="5817673" y="681"/>
                  <a:pt x="6030904" y="0"/>
                </a:cubicBezTo>
                <a:cubicBezTo>
                  <a:pt x="6234755" y="18537"/>
                  <a:pt x="6479596" y="-12243"/>
                  <a:pt x="6726735" y="0"/>
                </a:cubicBezTo>
                <a:cubicBezTo>
                  <a:pt x="6958340" y="3238"/>
                  <a:pt x="7054651" y="49047"/>
                  <a:pt x="7346460" y="0"/>
                </a:cubicBezTo>
                <a:cubicBezTo>
                  <a:pt x="7642946" y="-26701"/>
                  <a:pt x="7656518" y="5055"/>
                  <a:pt x="7813971" y="0"/>
                </a:cubicBezTo>
                <a:cubicBezTo>
                  <a:pt x="7922158" y="14944"/>
                  <a:pt x="8043537" y="85239"/>
                  <a:pt x="8017290" y="203318"/>
                </a:cubicBezTo>
                <a:cubicBezTo>
                  <a:pt x="8006855" y="362277"/>
                  <a:pt x="7986367" y="426346"/>
                  <a:pt x="8017290" y="618073"/>
                </a:cubicBezTo>
                <a:cubicBezTo>
                  <a:pt x="8029217" y="790027"/>
                  <a:pt x="8002412" y="865269"/>
                  <a:pt x="8017290" y="1016564"/>
                </a:cubicBezTo>
                <a:cubicBezTo>
                  <a:pt x="8015836" y="1113207"/>
                  <a:pt x="7933127" y="1223204"/>
                  <a:pt x="7813971" y="1219883"/>
                </a:cubicBezTo>
                <a:cubicBezTo>
                  <a:pt x="7636799" y="1224716"/>
                  <a:pt x="7611965" y="1230008"/>
                  <a:pt x="7422566" y="1219883"/>
                </a:cubicBezTo>
                <a:cubicBezTo>
                  <a:pt x="7254886" y="1228519"/>
                  <a:pt x="7110735" y="1178979"/>
                  <a:pt x="6878948" y="1219883"/>
                </a:cubicBezTo>
                <a:cubicBezTo>
                  <a:pt x="6669507" y="1274470"/>
                  <a:pt x="6467008" y="1224701"/>
                  <a:pt x="6259224" y="1219883"/>
                </a:cubicBezTo>
                <a:cubicBezTo>
                  <a:pt x="6067040" y="1217881"/>
                  <a:pt x="6002966" y="1222091"/>
                  <a:pt x="5791712" y="1219883"/>
                </a:cubicBezTo>
                <a:cubicBezTo>
                  <a:pt x="5578760" y="1199060"/>
                  <a:pt x="5563965" y="1215654"/>
                  <a:pt x="5476413" y="1219883"/>
                </a:cubicBezTo>
                <a:cubicBezTo>
                  <a:pt x="5382589" y="1211549"/>
                  <a:pt x="5148763" y="1163419"/>
                  <a:pt x="4932795" y="1219883"/>
                </a:cubicBezTo>
                <a:cubicBezTo>
                  <a:pt x="4713949" y="1216925"/>
                  <a:pt x="4739483" y="1211016"/>
                  <a:pt x="4541390" y="1219883"/>
                </a:cubicBezTo>
                <a:cubicBezTo>
                  <a:pt x="4356818" y="1232210"/>
                  <a:pt x="4359355" y="1198399"/>
                  <a:pt x="4226092" y="1219883"/>
                </a:cubicBezTo>
                <a:cubicBezTo>
                  <a:pt x="4095586" y="1242082"/>
                  <a:pt x="4005601" y="1195780"/>
                  <a:pt x="3834687" y="1219883"/>
                </a:cubicBezTo>
                <a:cubicBezTo>
                  <a:pt x="3676369" y="1229573"/>
                  <a:pt x="3658367" y="1222522"/>
                  <a:pt x="3519388" y="1219883"/>
                </a:cubicBezTo>
                <a:cubicBezTo>
                  <a:pt x="3384557" y="1219860"/>
                  <a:pt x="3345919" y="1236455"/>
                  <a:pt x="3204089" y="1219883"/>
                </a:cubicBezTo>
                <a:cubicBezTo>
                  <a:pt x="3053408" y="1247672"/>
                  <a:pt x="2915394" y="1208473"/>
                  <a:pt x="2812684" y="1219883"/>
                </a:cubicBezTo>
                <a:cubicBezTo>
                  <a:pt x="2751248" y="1250859"/>
                  <a:pt x="2459945" y="1205217"/>
                  <a:pt x="2269067" y="1219883"/>
                </a:cubicBezTo>
                <a:cubicBezTo>
                  <a:pt x="2064177" y="1212110"/>
                  <a:pt x="2028439" y="1216022"/>
                  <a:pt x="1953768" y="1219883"/>
                </a:cubicBezTo>
                <a:cubicBezTo>
                  <a:pt x="1853150" y="1261762"/>
                  <a:pt x="1450740" y="1272565"/>
                  <a:pt x="1257937" y="1219883"/>
                </a:cubicBezTo>
                <a:cubicBezTo>
                  <a:pt x="953335" y="1209886"/>
                  <a:pt x="669332" y="1282910"/>
                  <a:pt x="203318" y="1219883"/>
                </a:cubicBezTo>
                <a:cubicBezTo>
                  <a:pt x="68699" y="1223015"/>
                  <a:pt x="1101" y="1111758"/>
                  <a:pt x="0" y="1016564"/>
                </a:cubicBezTo>
                <a:cubicBezTo>
                  <a:pt x="12789" y="949621"/>
                  <a:pt x="-12124" y="828823"/>
                  <a:pt x="0" y="601809"/>
                </a:cubicBezTo>
                <a:cubicBezTo>
                  <a:pt x="12980" y="418404"/>
                  <a:pt x="15759" y="362827"/>
                  <a:pt x="0" y="203318"/>
                </a:cubicBezTo>
                <a:close/>
              </a:path>
              <a:path w="8017290" h="1219883" fill="none" stroke="0" extrusionOk="0">
                <a:moveTo>
                  <a:pt x="0" y="203318"/>
                </a:moveTo>
                <a:cubicBezTo>
                  <a:pt x="-34501" y="104147"/>
                  <a:pt x="66329" y="-24238"/>
                  <a:pt x="203318" y="0"/>
                </a:cubicBezTo>
                <a:cubicBezTo>
                  <a:pt x="315885" y="2007"/>
                  <a:pt x="382002" y="2972"/>
                  <a:pt x="518616" y="0"/>
                </a:cubicBezTo>
                <a:cubicBezTo>
                  <a:pt x="666420" y="-35832"/>
                  <a:pt x="957936" y="-3649"/>
                  <a:pt x="1062234" y="0"/>
                </a:cubicBezTo>
                <a:cubicBezTo>
                  <a:pt x="1183995" y="25215"/>
                  <a:pt x="1359049" y="-8657"/>
                  <a:pt x="1453639" y="0"/>
                </a:cubicBezTo>
                <a:cubicBezTo>
                  <a:pt x="1476383" y="-17565"/>
                  <a:pt x="1995561" y="25963"/>
                  <a:pt x="2149471" y="0"/>
                </a:cubicBezTo>
                <a:cubicBezTo>
                  <a:pt x="2311730" y="-14489"/>
                  <a:pt x="2368795" y="-11521"/>
                  <a:pt x="2540876" y="0"/>
                </a:cubicBezTo>
                <a:cubicBezTo>
                  <a:pt x="2708816" y="-12765"/>
                  <a:pt x="2929831" y="-4968"/>
                  <a:pt x="3236707" y="0"/>
                </a:cubicBezTo>
                <a:cubicBezTo>
                  <a:pt x="3593277" y="16612"/>
                  <a:pt x="3411369" y="13922"/>
                  <a:pt x="3552005" y="0"/>
                </a:cubicBezTo>
                <a:cubicBezTo>
                  <a:pt x="3706934" y="-11862"/>
                  <a:pt x="3780871" y="-2136"/>
                  <a:pt x="4019517" y="0"/>
                </a:cubicBezTo>
                <a:cubicBezTo>
                  <a:pt x="4232902" y="-8203"/>
                  <a:pt x="4302943" y="-6948"/>
                  <a:pt x="4410922" y="0"/>
                </a:cubicBezTo>
                <a:cubicBezTo>
                  <a:pt x="4577318" y="-11650"/>
                  <a:pt x="4836832" y="48287"/>
                  <a:pt x="5106753" y="0"/>
                </a:cubicBezTo>
                <a:cubicBezTo>
                  <a:pt x="5409237" y="-45312"/>
                  <a:pt x="5554308" y="-15333"/>
                  <a:pt x="5802584" y="0"/>
                </a:cubicBezTo>
                <a:cubicBezTo>
                  <a:pt x="6015446" y="58249"/>
                  <a:pt x="6178263" y="9923"/>
                  <a:pt x="6422309" y="0"/>
                </a:cubicBezTo>
                <a:cubicBezTo>
                  <a:pt x="6664435" y="-36954"/>
                  <a:pt x="6844373" y="-26202"/>
                  <a:pt x="6965927" y="0"/>
                </a:cubicBezTo>
                <a:cubicBezTo>
                  <a:pt x="7142724" y="-63222"/>
                  <a:pt x="7442092" y="-15979"/>
                  <a:pt x="7813971" y="0"/>
                </a:cubicBezTo>
                <a:cubicBezTo>
                  <a:pt x="7914786" y="-12491"/>
                  <a:pt x="7970763" y="86794"/>
                  <a:pt x="8017290" y="203318"/>
                </a:cubicBezTo>
                <a:cubicBezTo>
                  <a:pt x="8007354" y="318069"/>
                  <a:pt x="8004085" y="385497"/>
                  <a:pt x="8017290" y="585544"/>
                </a:cubicBezTo>
                <a:cubicBezTo>
                  <a:pt x="8040490" y="760892"/>
                  <a:pt x="8017895" y="854324"/>
                  <a:pt x="8017290" y="1016564"/>
                </a:cubicBezTo>
                <a:cubicBezTo>
                  <a:pt x="8007458" y="1112437"/>
                  <a:pt x="7954291" y="1248763"/>
                  <a:pt x="7813971" y="1219883"/>
                </a:cubicBezTo>
                <a:cubicBezTo>
                  <a:pt x="7646315" y="1220556"/>
                  <a:pt x="7525525" y="1200355"/>
                  <a:pt x="7422566" y="1219883"/>
                </a:cubicBezTo>
                <a:cubicBezTo>
                  <a:pt x="7235523" y="1262215"/>
                  <a:pt x="7011565" y="1258739"/>
                  <a:pt x="6802841" y="1219883"/>
                </a:cubicBezTo>
                <a:cubicBezTo>
                  <a:pt x="6539329" y="1214323"/>
                  <a:pt x="6584380" y="1204837"/>
                  <a:pt x="6487543" y="1219883"/>
                </a:cubicBezTo>
                <a:cubicBezTo>
                  <a:pt x="6427845" y="1204916"/>
                  <a:pt x="6109715" y="1163958"/>
                  <a:pt x="5867818" y="1219883"/>
                </a:cubicBezTo>
                <a:cubicBezTo>
                  <a:pt x="5601914" y="1232235"/>
                  <a:pt x="5625191" y="1219142"/>
                  <a:pt x="5476413" y="1219883"/>
                </a:cubicBezTo>
                <a:cubicBezTo>
                  <a:pt x="5294002" y="1196085"/>
                  <a:pt x="5173772" y="1199620"/>
                  <a:pt x="4932795" y="1219883"/>
                </a:cubicBezTo>
                <a:cubicBezTo>
                  <a:pt x="4669855" y="1235258"/>
                  <a:pt x="4741947" y="1220677"/>
                  <a:pt x="4617497" y="1219883"/>
                </a:cubicBezTo>
                <a:cubicBezTo>
                  <a:pt x="4500379" y="1207710"/>
                  <a:pt x="4400628" y="1240446"/>
                  <a:pt x="4302198" y="1219883"/>
                </a:cubicBezTo>
                <a:cubicBezTo>
                  <a:pt x="4242943" y="1261295"/>
                  <a:pt x="4115862" y="1232945"/>
                  <a:pt x="3986899" y="1219883"/>
                </a:cubicBezTo>
                <a:cubicBezTo>
                  <a:pt x="3865817" y="1212896"/>
                  <a:pt x="3750407" y="1224938"/>
                  <a:pt x="3671602" y="1219883"/>
                </a:cubicBezTo>
                <a:cubicBezTo>
                  <a:pt x="3547087" y="1211562"/>
                  <a:pt x="3414500" y="1229954"/>
                  <a:pt x="3204089" y="1219883"/>
                </a:cubicBezTo>
                <a:cubicBezTo>
                  <a:pt x="3016072" y="1255826"/>
                  <a:pt x="2756534" y="1179197"/>
                  <a:pt x="2508258" y="1219883"/>
                </a:cubicBezTo>
                <a:cubicBezTo>
                  <a:pt x="2256495" y="1174069"/>
                  <a:pt x="2223514" y="1222202"/>
                  <a:pt x="1964641" y="1219883"/>
                </a:cubicBezTo>
                <a:cubicBezTo>
                  <a:pt x="1732853" y="1183516"/>
                  <a:pt x="1524989" y="1237647"/>
                  <a:pt x="1268810" y="1219883"/>
                </a:cubicBezTo>
                <a:cubicBezTo>
                  <a:pt x="969693" y="1213749"/>
                  <a:pt x="1115725" y="1214974"/>
                  <a:pt x="953511" y="1219883"/>
                </a:cubicBezTo>
                <a:cubicBezTo>
                  <a:pt x="828475" y="1194494"/>
                  <a:pt x="587289" y="1196261"/>
                  <a:pt x="203318" y="1219883"/>
                </a:cubicBezTo>
                <a:cubicBezTo>
                  <a:pt x="101468" y="1217762"/>
                  <a:pt x="-49069" y="1117348"/>
                  <a:pt x="0" y="1016564"/>
                </a:cubicBezTo>
                <a:cubicBezTo>
                  <a:pt x="186" y="814119"/>
                  <a:pt x="-38037" y="686858"/>
                  <a:pt x="0" y="601809"/>
                </a:cubicBezTo>
                <a:cubicBezTo>
                  <a:pt x="31834" y="493239"/>
                  <a:pt x="6395" y="391706"/>
                  <a:pt x="0" y="203318"/>
                </a:cubicBezTo>
                <a:close/>
              </a:path>
              <a:path w="8017290" h="1219883" fill="none" stroke="0" extrusionOk="0">
                <a:moveTo>
                  <a:pt x="0" y="203318"/>
                </a:moveTo>
                <a:cubicBezTo>
                  <a:pt x="-29801" y="81897"/>
                  <a:pt x="85597" y="-69328"/>
                  <a:pt x="203318" y="0"/>
                </a:cubicBezTo>
                <a:cubicBezTo>
                  <a:pt x="298281" y="7222"/>
                  <a:pt x="389410" y="45405"/>
                  <a:pt x="518616" y="0"/>
                </a:cubicBezTo>
                <a:cubicBezTo>
                  <a:pt x="680340" y="-55793"/>
                  <a:pt x="928239" y="-29913"/>
                  <a:pt x="1062234" y="0"/>
                </a:cubicBezTo>
                <a:cubicBezTo>
                  <a:pt x="1163628" y="23909"/>
                  <a:pt x="1377599" y="10068"/>
                  <a:pt x="1453639" y="0"/>
                </a:cubicBezTo>
                <a:cubicBezTo>
                  <a:pt x="1527246" y="17083"/>
                  <a:pt x="1998004" y="38430"/>
                  <a:pt x="2149471" y="0"/>
                </a:cubicBezTo>
                <a:cubicBezTo>
                  <a:pt x="2301119" y="-7348"/>
                  <a:pt x="2355532" y="-8082"/>
                  <a:pt x="2540876" y="0"/>
                </a:cubicBezTo>
                <a:cubicBezTo>
                  <a:pt x="2696116" y="31895"/>
                  <a:pt x="2876546" y="27365"/>
                  <a:pt x="3236707" y="0"/>
                </a:cubicBezTo>
                <a:cubicBezTo>
                  <a:pt x="3586312" y="7220"/>
                  <a:pt x="3410243" y="-5339"/>
                  <a:pt x="3552005" y="0"/>
                </a:cubicBezTo>
                <a:cubicBezTo>
                  <a:pt x="3726655" y="1205"/>
                  <a:pt x="3806607" y="-1512"/>
                  <a:pt x="4019517" y="0"/>
                </a:cubicBezTo>
                <a:cubicBezTo>
                  <a:pt x="4248449" y="-23600"/>
                  <a:pt x="4296654" y="2268"/>
                  <a:pt x="4410922" y="0"/>
                </a:cubicBezTo>
                <a:cubicBezTo>
                  <a:pt x="4579465" y="23162"/>
                  <a:pt x="4859518" y="63726"/>
                  <a:pt x="5106753" y="0"/>
                </a:cubicBezTo>
                <a:cubicBezTo>
                  <a:pt x="5358167" y="-49651"/>
                  <a:pt x="5591787" y="10198"/>
                  <a:pt x="5802584" y="0"/>
                </a:cubicBezTo>
                <a:cubicBezTo>
                  <a:pt x="6011248" y="-1225"/>
                  <a:pt x="6139659" y="12507"/>
                  <a:pt x="6422309" y="0"/>
                </a:cubicBezTo>
                <a:cubicBezTo>
                  <a:pt x="6700031" y="-40434"/>
                  <a:pt x="6810784" y="19501"/>
                  <a:pt x="6965927" y="0"/>
                </a:cubicBezTo>
                <a:cubicBezTo>
                  <a:pt x="7124438" y="26761"/>
                  <a:pt x="7456802" y="24475"/>
                  <a:pt x="7813971" y="0"/>
                </a:cubicBezTo>
                <a:cubicBezTo>
                  <a:pt x="7911169" y="5004"/>
                  <a:pt x="7982110" y="84146"/>
                  <a:pt x="8017290" y="203318"/>
                </a:cubicBezTo>
                <a:cubicBezTo>
                  <a:pt x="8028395" y="298710"/>
                  <a:pt x="8004096" y="411895"/>
                  <a:pt x="8017290" y="585544"/>
                </a:cubicBezTo>
                <a:cubicBezTo>
                  <a:pt x="8036138" y="765786"/>
                  <a:pt x="8048999" y="867629"/>
                  <a:pt x="8017290" y="1016564"/>
                </a:cubicBezTo>
                <a:cubicBezTo>
                  <a:pt x="8041003" y="1128952"/>
                  <a:pt x="7940700" y="1247742"/>
                  <a:pt x="7813971" y="1219883"/>
                </a:cubicBezTo>
                <a:cubicBezTo>
                  <a:pt x="7685796" y="1205062"/>
                  <a:pt x="7572280" y="1223132"/>
                  <a:pt x="7422566" y="1219883"/>
                </a:cubicBezTo>
                <a:cubicBezTo>
                  <a:pt x="7320081" y="1236564"/>
                  <a:pt x="7027777" y="1218180"/>
                  <a:pt x="6802841" y="1219883"/>
                </a:cubicBezTo>
                <a:cubicBezTo>
                  <a:pt x="6554668" y="1203783"/>
                  <a:pt x="6582905" y="1211326"/>
                  <a:pt x="6487543" y="1219883"/>
                </a:cubicBezTo>
                <a:cubicBezTo>
                  <a:pt x="6427694" y="1268163"/>
                  <a:pt x="6168145" y="1213466"/>
                  <a:pt x="5867818" y="1219883"/>
                </a:cubicBezTo>
                <a:cubicBezTo>
                  <a:pt x="5603088" y="1231397"/>
                  <a:pt x="5626359" y="1221796"/>
                  <a:pt x="5476413" y="1219883"/>
                </a:cubicBezTo>
                <a:cubicBezTo>
                  <a:pt x="5312964" y="1232468"/>
                  <a:pt x="5175373" y="1198001"/>
                  <a:pt x="4932795" y="1219883"/>
                </a:cubicBezTo>
                <a:cubicBezTo>
                  <a:pt x="4690223" y="1243234"/>
                  <a:pt x="4735621" y="1229323"/>
                  <a:pt x="4617497" y="1219883"/>
                </a:cubicBezTo>
                <a:cubicBezTo>
                  <a:pt x="4484517" y="1191960"/>
                  <a:pt x="4401990" y="1214925"/>
                  <a:pt x="4302198" y="1219883"/>
                </a:cubicBezTo>
                <a:cubicBezTo>
                  <a:pt x="4246331" y="1223752"/>
                  <a:pt x="4117056" y="1270548"/>
                  <a:pt x="3986899" y="1219883"/>
                </a:cubicBezTo>
                <a:cubicBezTo>
                  <a:pt x="3873708" y="1206511"/>
                  <a:pt x="3763392" y="1213092"/>
                  <a:pt x="3671602" y="1219883"/>
                </a:cubicBezTo>
                <a:cubicBezTo>
                  <a:pt x="3531726" y="1246015"/>
                  <a:pt x="3380475" y="1242469"/>
                  <a:pt x="3204089" y="1219883"/>
                </a:cubicBezTo>
                <a:cubicBezTo>
                  <a:pt x="2996976" y="1210195"/>
                  <a:pt x="2804862" y="1320378"/>
                  <a:pt x="2508258" y="1219883"/>
                </a:cubicBezTo>
                <a:cubicBezTo>
                  <a:pt x="2265722" y="1178605"/>
                  <a:pt x="2230565" y="1227290"/>
                  <a:pt x="1964641" y="1219883"/>
                </a:cubicBezTo>
                <a:cubicBezTo>
                  <a:pt x="1690235" y="1215522"/>
                  <a:pt x="1568172" y="1209387"/>
                  <a:pt x="1268810" y="1219883"/>
                </a:cubicBezTo>
                <a:cubicBezTo>
                  <a:pt x="1005328" y="1247926"/>
                  <a:pt x="1090921" y="1240080"/>
                  <a:pt x="953511" y="1219883"/>
                </a:cubicBezTo>
                <a:cubicBezTo>
                  <a:pt x="806815" y="1269483"/>
                  <a:pt x="564228" y="1269243"/>
                  <a:pt x="203318" y="1219883"/>
                </a:cubicBezTo>
                <a:cubicBezTo>
                  <a:pt x="86718" y="1256445"/>
                  <a:pt x="-22835" y="1143317"/>
                  <a:pt x="0" y="1016564"/>
                </a:cubicBezTo>
                <a:cubicBezTo>
                  <a:pt x="-26958" y="798670"/>
                  <a:pt x="281" y="696509"/>
                  <a:pt x="0" y="601809"/>
                </a:cubicBezTo>
                <a:cubicBezTo>
                  <a:pt x="627" y="502183"/>
                  <a:pt x="-20020" y="382374"/>
                  <a:pt x="0" y="20331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765014">
                  <a:custGeom>
                    <a:avLst/>
                    <a:gdLst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518616 w 8017290"/>
                      <a:gd name="connsiteY2" fmla="*/ 0 h 1219883"/>
                      <a:gd name="connsiteX3" fmla="*/ 1062234 w 8017290"/>
                      <a:gd name="connsiteY3" fmla="*/ 0 h 1219883"/>
                      <a:gd name="connsiteX4" fmla="*/ 1453639 w 8017290"/>
                      <a:gd name="connsiteY4" fmla="*/ 0 h 1219883"/>
                      <a:gd name="connsiteX5" fmla="*/ 2149471 w 8017290"/>
                      <a:gd name="connsiteY5" fmla="*/ 0 h 1219883"/>
                      <a:gd name="connsiteX6" fmla="*/ 2540876 w 8017290"/>
                      <a:gd name="connsiteY6" fmla="*/ 0 h 1219883"/>
                      <a:gd name="connsiteX7" fmla="*/ 3236707 w 8017290"/>
                      <a:gd name="connsiteY7" fmla="*/ 0 h 1219883"/>
                      <a:gd name="connsiteX8" fmla="*/ 3552005 w 8017290"/>
                      <a:gd name="connsiteY8" fmla="*/ 0 h 1219883"/>
                      <a:gd name="connsiteX9" fmla="*/ 4019517 w 8017290"/>
                      <a:gd name="connsiteY9" fmla="*/ 0 h 1219883"/>
                      <a:gd name="connsiteX10" fmla="*/ 4410922 w 8017290"/>
                      <a:gd name="connsiteY10" fmla="*/ 0 h 1219883"/>
                      <a:gd name="connsiteX11" fmla="*/ 5106753 w 8017290"/>
                      <a:gd name="connsiteY11" fmla="*/ 0 h 1219883"/>
                      <a:gd name="connsiteX12" fmla="*/ 5802584 w 8017290"/>
                      <a:gd name="connsiteY12" fmla="*/ 0 h 1219883"/>
                      <a:gd name="connsiteX13" fmla="*/ 6422309 w 8017290"/>
                      <a:gd name="connsiteY13" fmla="*/ 0 h 1219883"/>
                      <a:gd name="connsiteX14" fmla="*/ 6965927 w 8017290"/>
                      <a:gd name="connsiteY14" fmla="*/ 0 h 1219883"/>
                      <a:gd name="connsiteX15" fmla="*/ 7813971 w 8017290"/>
                      <a:gd name="connsiteY15" fmla="*/ 0 h 1219883"/>
                      <a:gd name="connsiteX16" fmla="*/ 8017290 w 8017290"/>
                      <a:gd name="connsiteY16" fmla="*/ 203318 h 1219883"/>
                      <a:gd name="connsiteX17" fmla="*/ 8017290 w 8017290"/>
                      <a:gd name="connsiteY17" fmla="*/ 585544 h 1219883"/>
                      <a:gd name="connsiteX18" fmla="*/ 8017290 w 8017290"/>
                      <a:gd name="connsiteY18" fmla="*/ 1016564 h 1219883"/>
                      <a:gd name="connsiteX19" fmla="*/ 7813971 w 8017290"/>
                      <a:gd name="connsiteY19" fmla="*/ 1219883 h 1219883"/>
                      <a:gd name="connsiteX20" fmla="*/ 7422566 w 8017290"/>
                      <a:gd name="connsiteY20" fmla="*/ 1219883 h 1219883"/>
                      <a:gd name="connsiteX21" fmla="*/ 6802841 w 8017290"/>
                      <a:gd name="connsiteY21" fmla="*/ 1219883 h 1219883"/>
                      <a:gd name="connsiteX22" fmla="*/ 6487543 w 8017290"/>
                      <a:gd name="connsiteY22" fmla="*/ 1219883 h 1219883"/>
                      <a:gd name="connsiteX23" fmla="*/ 5867818 w 8017290"/>
                      <a:gd name="connsiteY23" fmla="*/ 1219883 h 1219883"/>
                      <a:gd name="connsiteX24" fmla="*/ 5476413 w 8017290"/>
                      <a:gd name="connsiteY24" fmla="*/ 1219883 h 1219883"/>
                      <a:gd name="connsiteX25" fmla="*/ 4932795 w 8017290"/>
                      <a:gd name="connsiteY25" fmla="*/ 1219883 h 1219883"/>
                      <a:gd name="connsiteX26" fmla="*/ 4617497 w 8017290"/>
                      <a:gd name="connsiteY26" fmla="*/ 1219883 h 1219883"/>
                      <a:gd name="connsiteX27" fmla="*/ 4302198 w 8017290"/>
                      <a:gd name="connsiteY27" fmla="*/ 1219883 h 1219883"/>
                      <a:gd name="connsiteX28" fmla="*/ 3986899 w 8017290"/>
                      <a:gd name="connsiteY28" fmla="*/ 1219883 h 1219883"/>
                      <a:gd name="connsiteX29" fmla="*/ 3671602 w 8017290"/>
                      <a:gd name="connsiteY29" fmla="*/ 1219883 h 1219883"/>
                      <a:gd name="connsiteX30" fmla="*/ 3204089 w 8017290"/>
                      <a:gd name="connsiteY30" fmla="*/ 1219883 h 1219883"/>
                      <a:gd name="connsiteX31" fmla="*/ 2508258 w 8017290"/>
                      <a:gd name="connsiteY31" fmla="*/ 1219883 h 1219883"/>
                      <a:gd name="connsiteX32" fmla="*/ 1964641 w 8017290"/>
                      <a:gd name="connsiteY32" fmla="*/ 1219883 h 1219883"/>
                      <a:gd name="connsiteX33" fmla="*/ 1268810 w 8017290"/>
                      <a:gd name="connsiteY33" fmla="*/ 1219883 h 1219883"/>
                      <a:gd name="connsiteX34" fmla="*/ 953511 w 8017290"/>
                      <a:gd name="connsiteY34" fmla="*/ 1219883 h 1219883"/>
                      <a:gd name="connsiteX35" fmla="*/ 203318 w 8017290"/>
                      <a:gd name="connsiteY35" fmla="*/ 1219883 h 1219883"/>
                      <a:gd name="connsiteX36" fmla="*/ 0 w 8017290"/>
                      <a:gd name="connsiteY36" fmla="*/ 1016564 h 1219883"/>
                      <a:gd name="connsiteX37" fmla="*/ 0 w 8017290"/>
                      <a:gd name="connsiteY37" fmla="*/ 601809 h 1219883"/>
                      <a:gd name="connsiteX38" fmla="*/ 0 w 8017290"/>
                      <a:gd name="connsiteY38" fmla="*/ 203318 h 1219883"/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518616 w 8017290"/>
                      <a:gd name="connsiteY2" fmla="*/ 0 h 1219883"/>
                      <a:gd name="connsiteX3" fmla="*/ 1138341 w 8017290"/>
                      <a:gd name="connsiteY3" fmla="*/ 0 h 1219883"/>
                      <a:gd name="connsiteX4" fmla="*/ 1834172 w 8017290"/>
                      <a:gd name="connsiteY4" fmla="*/ 0 h 1219883"/>
                      <a:gd name="connsiteX5" fmla="*/ 2453897 w 8017290"/>
                      <a:gd name="connsiteY5" fmla="*/ 0 h 1219883"/>
                      <a:gd name="connsiteX6" fmla="*/ 3149728 w 8017290"/>
                      <a:gd name="connsiteY6" fmla="*/ 0 h 1219883"/>
                      <a:gd name="connsiteX7" fmla="*/ 3617240 w 8017290"/>
                      <a:gd name="connsiteY7" fmla="*/ 0 h 1219883"/>
                      <a:gd name="connsiteX8" fmla="*/ 4008645 w 8017290"/>
                      <a:gd name="connsiteY8" fmla="*/ 0 h 1219883"/>
                      <a:gd name="connsiteX9" fmla="*/ 4323943 w 8017290"/>
                      <a:gd name="connsiteY9" fmla="*/ 0 h 1219883"/>
                      <a:gd name="connsiteX10" fmla="*/ 4867561 w 8017290"/>
                      <a:gd name="connsiteY10" fmla="*/ 0 h 1219883"/>
                      <a:gd name="connsiteX11" fmla="*/ 5563392 w 8017290"/>
                      <a:gd name="connsiteY11" fmla="*/ 0 h 1219883"/>
                      <a:gd name="connsiteX12" fmla="*/ 6030904 w 8017290"/>
                      <a:gd name="connsiteY12" fmla="*/ 0 h 1219883"/>
                      <a:gd name="connsiteX13" fmla="*/ 6726735 w 8017290"/>
                      <a:gd name="connsiteY13" fmla="*/ 0 h 1219883"/>
                      <a:gd name="connsiteX14" fmla="*/ 7346460 w 8017290"/>
                      <a:gd name="connsiteY14" fmla="*/ 0 h 1219883"/>
                      <a:gd name="connsiteX15" fmla="*/ 7813971 w 8017290"/>
                      <a:gd name="connsiteY15" fmla="*/ 0 h 1219883"/>
                      <a:gd name="connsiteX16" fmla="*/ 8017290 w 8017290"/>
                      <a:gd name="connsiteY16" fmla="*/ 203318 h 1219883"/>
                      <a:gd name="connsiteX17" fmla="*/ 8017290 w 8017290"/>
                      <a:gd name="connsiteY17" fmla="*/ 618073 h 1219883"/>
                      <a:gd name="connsiteX18" fmla="*/ 8017290 w 8017290"/>
                      <a:gd name="connsiteY18" fmla="*/ 1016564 h 1219883"/>
                      <a:gd name="connsiteX19" fmla="*/ 7813971 w 8017290"/>
                      <a:gd name="connsiteY19" fmla="*/ 1219883 h 1219883"/>
                      <a:gd name="connsiteX20" fmla="*/ 7422566 w 8017290"/>
                      <a:gd name="connsiteY20" fmla="*/ 1219883 h 1219883"/>
                      <a:gd name="connsiteX21" fmla="*/ 6878948 w 8017290"/>
                      <a:gd name="connsiteY21" fmla="*/ 1219883 h 1219883"/>
                      <a:gd name="connsiteX22" fmla="*/ 6259224 w 8017290"/>
                      <a:gd name="connsiteY22" fmla="*/ 1219883 h 1219883"/>
                      <a:gd name="connsiteX23" fmla="*/ 5791712 w 8017290"/>
                      <a:gd name="connsiteY23" fmla="*/ 1219883 h 1219883"/>
                      <a:gd name="connsiteX24" fmla="*/ 5476413 w 8017290"/>
                      <a:gd name="connsiteY24" fmla="*/ 1219883 h 1219883"/>
                      <a:gd name="connsiteX25" fmla="*/ 4932795 w 8017290"/>
                      <a:gd name="connsiteY25" fmla="*/ 1219883 h 1219883"/>
                      <a:gd name="connsiteX26" fmla="*/ 4541390 w 8017290"/>
                      <a:gd name="connsiteY26" fmla="*/ 1219883 h 1219883"/>
                      <a:gd name="connsiteX27" fmla="*/ 4226092 w 8017290"/>
                      <a:gd name="connsiteY27" fmla="*/ 1219883 h 1219883"/>
                      <a:gd name="connsiteX28" fmla="*/ 3834687 w 8017290"/>
                      <a:gd name="connsiteY28" fmla="*/ 1219883 h 1219883"/>
                      <a:gd name="connsiteX29" fmla="*/ 3519388 w 8017290"/>
                      <a:gd name="connsiteY29" fmla="*/ 1219883 h 1219883"/>
                      <a:gd name="connsiteX30" fmla="*/ 3204089 w 8017290"/>
                      <a:gd name="connsiteY30" fmla="*/ 1219883 h 1219883"/>
                      <a:gd name="connsiteX31" fmla="*/ 2812684 w 8017290"/>
                      <a:gd name="connsiteY31" fmla="*/ 1219883 h 1219883"/>
                      <a:gd name="connsiteX32" fmla="*/ 2269067 w 8017290"/>
                      <a:gd name="connsiteY32" fmla="*/ 1219883 h 1219883"/>
                      <a:gd name="connsiteX33" fmla="*/ 1953768 w 8017290"/>
                      <a:gd name="connsiteY33" fmla="*/ 1219883 h 1219883"/>
                      <a:gd name="connsiteX34" fmla="*/ 1257937 w 8017290"/>
                      <a:gd name="connsiteY34" fmla="*/ 1219883 h 1219883"/>
                      <a:gd name="connsiteX35" fmla="*/ 203318 w 8017290"/>
                      <a:gd name="connsiteY35" fmla="*/ 1219883 h 1219883"/>
                      <a:gd name="connsiteX36" fmla="*/ 0 w 8017290"/>
                      <a:gd name="connsiteY36" fmla="*/ 1016564 h 1219883"/>
                      <a:gd name="connsiteX37" fmla="*/ 0 w 8017290"/>
                      <a:gd name="connsiteY37" fmla="*/ 601809 h 1219883"/>
                      <a:gd name="connsiteX38" fmla="*/ 0 w 8017290"/>
                      <a:gd name="connsiteY38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017290" h="1219883" fill="none" extrusionOk="0">
                        <a:moveTo>
                          <a:pt x="0" y="203318"/>
                        </a:moveTo>
                        <a:cubicBezTo>
                          <a:pt x="-34793" y="81659"/>
                          <a:pt x="94037" y="-48259"/>
                          <a:pt x="203318" y="0"/>
                        </a:cubicBezTo>
                        <a:cubicBezTo>
                          <a:pt x="296148" y="8313"/>
                          <a:pt x="379769" y="29813"/>
                          <a:pt x="518616" y="0"/>
                        </a:cubicBezTo>
                        <a:cubicBezTo>
                          <a:pt x="665471" y="-27518"/>
                          <a:pt x="932173" y="-43018"/>
                          <a:pt x="1062234" y="0"/>
                        </a:cubicBezTo>
                        <a:cubicBezTo>
                          <a:pt x="1173178" y="20084"/>
                          <a:pt x="1380772" y="9395"/>
                          <a:pt x="1453639" y="0"/>
                        </a:cubicBezTo>
                        <a:cubicBezTo>
                          <a:pt x="1539080" y="14643"/>
                          <a:pt x="1992720" y="19539"/>
                          <a:pt x="2149471" y="0"/>
                        </a:cubicBezTo>
                        <a:cubicBezTo>
                          <a:pt x="2291713" y="-14054"/>
                          <a:pt x="2370855" y="-4487"/>
                          <a:pt x="2540876" y="0"/>
                        </a:cubicBezTo>
                        <a:cubicBezTo>
                          <a:pt x="2697800" y="8230"/>
                          <a:pt x="2865832" y="31492"/>
                          <a:pt x="3236707" y="0"/>
                        </a:cubicBezTo>
                        <a:cubicBezTo>
                          <a:pt x="3581649" y="3554"/>
                          <a:pt x="3406766" y="-3257"/>
                          <a:pt x="3552005" y="0"/>
                        </a:cubicBezTo>
                        <a:cubicBezTo>
                          <a:pt x="3701093" y="-7607"/>
                          <a:pt x="3810967" y="12248"/>
                          <a:pt x="4019517" y="0"/>
                        </a:cubicBezTo>
                        <a:cubicBezTo>
                          <a:pt x="4247943" y="-11543"/>
                          <a:pt x="4301094" y="702"/>
                          <a:pt x="4410922" y="0"/>
                        </a:cubicBezTo>
                        <a:cubicBezTo>
                          <a:pt x="4565116" y="18871"/>
                          <a:pt x="4859805" y="74523"/>
                          <a:pt x="5106753" y="0"/>
                        </a:cubicBezTo>
                        <a:cubicBezTo>
                          <a:pt x="5348202" y="-29014"/>
                          <a:pt x="5617093" y="2567"/>
                          <a:pt x="5802584" y="0"/>
                        </a:cubicBezTo>
                        <a:cubicBezTo>
                          <a:pt x="6011708" y="-9310"/>
                          <a:pt x="6137092" y="14198"/>
                          <a:pt x="6422309" y="0"/>
                        </a:cubicBezTo>
                        <a:cubicBezTo>
                          <a:pt x="6698452" y="-26545"/>
                          <a:pt x="6802200" y="26260"/>
                          <a:pt x="6965927" y="0"/>
                        </a:cubicBezTo>
                        <a:cubicBezTo>
                          <a:pt x="7130744" y="33017"/>
                          <a:pt x="7485815" y="17433"/>
                          <a:pt x="7813971" y="0"/>
                        </a:cubicBezTo>
                        <a:cubicBezTo>
                          <a:pt x="7916790" y="13584"/>
                          <a:pt x="7989748" y="93418"/>
                          <a:pt x="8017290" y="203318"/>
                        </a:cubicBezTo>
                        <a:cubicBezTo>
                          <a:pt x="8023001" y="301918"/>
                          <a:pt x="8008000" y="396812"/>
                          <a:pt x="8017290" y="585544"/>
                        </a:cubicBezTo>
                        <a:cubicBezTo>
                          <a:pt x="8028796" y="766332"/>
                          <a:pt x="8024915" y="872782"/>
                          <a:pt x="8017290" y="1016564"/>
                        </a:cubicBezTo>
                        <a:cubicBezTo>
                          <a:pt x="8056917" y="1130265"/>
                          <a:pt x="7940179" y="1228460"/>
                          <a:pt x="7813971" y="1219883"/>
                        </a:cubicBezTo>
                        <a:cubicBezTo>
                          <a:pt x="7651344" y="1218986"/>
                          <a:pt x="7552904" y="1220051"/>
                          <a:pt x="7422566" y="1219883"/>
                        </a:cubicBezTo>
                        <a:cubicBezTo>
                          <a:pt x="7308448" y="1240061"/>
                          <a:pt x="7031185" y="1228145"/>
                          <a:pt x="6802841" y="1219883"/>
                        </a:cubicBezTo>
                        <a:cubicBezTo>
                          <a:pt x="6550136" y="1207687"/>
                          <a:pt x="6581317" y="1212807"/>
                          <a:pt x="6487543" y="1219883"/>
                        </a:cubicBezTo>
                        <a:cubicBezTo>
                          <a:pt x="6385095" y="1233341"/>
                          <a:pt x="6110229" y="1195063"/>
                          <a:pt x="5867818" y="1219883"/>
                        </a:cubicBezTo>
                        <a:cubicBezTo>
                          <a:pt x="5599910" y="1229580"/>
                          <a:pt x="5624965" y="1218638"/>
                          <a:pt x="5476413" y="1219883"/>
                        </a:cubicBezTo>
                        <a:cubicBezTo>
                          <a:pt x="5316908" y="1216236"/>
                          <a:pt x="5183324" y="1196079"/>
                          <a:pt x="4932795" y="1219883"/>
                        </a:cubicBezTo>
                        <a:cubicBezTo>
                          <a:pt x="4685669" y="1233227"/>
                          <a:pt x="4740695" y="1226688"/>
                          <a:pt x="4617497" y="1219883"/>
                        </a:cubicBezTo>
                        <a:cubicBezTo>
                          <a:pt x="4491093" y="1200731"/>
                          <a:pt x="4389293" y="1220938"/>
                          <a:pt x="4302198" y="1219883"/>
                        </a:cubicBezTo>
                        <a:cubicBezTo>
                          <a:pt x="4239421" y="1229213"/>
                          <a:pt x="4120017" y="1244884"/>
                          <a:pt x="3986899" y="1219883"/>
                        </a:cubicBezTo>
                        <a:cubicBezTo>
                          <a:pt x="3867108" y="1209829"/>
                          <a:pt x="3764475" y="1215626"/>
                          <a:pt x="3671602" y="1219883"/>
                        </a:cubicBezTo>
                        <a:cubicBezTo>
                          <a:pt x="3533478" y="1212016"/>
                          <a:pt x="3392001" y="1239888"/>
                          <a:pt x="3204089" y="1219883"/>
                        </a:cubicBezTo>
                        <a:cubicBezTo>
                          <a:pt x="2965234" y="1212116"/>
                          <a:pt x="2791584" y="1287328"/>
                          <a:pt x="2508258" y="1219883"/>
                        </a:cubicBezTo>
                        <a:cubicBezTo>
                          <a:pt x="2262374" y="1184629"/>
                          <a:pt x="2225252" y="1227014"/>
                          <a:pt x="1964641" y="1219883"/>
                        </a:cubicBezTo>
                        <a:cubicBezTo>
                          <a:pt x="1683547" y="1243216"/>
                          <a:pt x="1571787" y="1205647"/>
                          <a:pt x="1268810" y="1219883"/>
                        </a:cubicBezTo>
                        <a:cubicBezTo>
                          <a:pt x="992977" y="1219616"/>
                          <a:pt x="1119043" y="1247829"/>
                          <a:pt x="953511" y="1219883"/>
                        </a:cubicBezTo>
                        <a:cubicBezTo>
                          <a:pt x="787363" y="1236634"/>
                          <a:pt x="543200" y="1225984"/>
                          <a:pt x="203318" y="1219883"/>
                        </a:cubicBezTo>
                        <a:cubicBezTo>
                          <a:pt x="95168" y="1243863"/>
                          <a:pt x="-22251" y="1131321"/>
                          <a:pt x="0" y="1016564"/>
                        </a:cubicBezTo>
                        <a:cubicBezTo>
                          <a:pt x="-6502" y="810705"/>
                          <a:pt x="-6926" y="703163"/>
                          <a:pt x="0" y="601809"/>
                        </a:cubicBezTo>
                        <a:cubicBezTo>
                          <a:pt x="-6299" y="507010"/>
                          <a:pt x="-27585" y="374591"/>
                          <a:pt x="0" y="203318"/>
                        </a:cubicBezTo>
                        <a:close/>
                      </a:path>
                      <a:path w="8017290" h="1219883" stroke="0" extrusionOk="0">
                        <a:moveTo>
                          <a:pt x="0" y="203318"/>
                        </a:moveTo>
                        <a:cubicBezTo>
                          <a:pt x="-13069" y="77586"/>
                          <a:pt x="86847" y="-2186"/>
                          <a:pt x="203318" y="0"/>
                        </a:cubicBezTo>
                        <a:cubicBezTo>
                          <a:pt x="353287" y="2242"/>
                          <a:pt x="434794" y="6819"/>
                          <a:pt x="518616" y="0"/>
                        </a:cubicBezTo>
                        <a:cubicBezTo>
                          <a:pt x="606333" y="39405"/>
                          <a:pt x="883821" y="461"/>
                          <a:pt x="1138341" y="0"/>
                        </a:cubicBezTo>
                        <a:cubicBezTo>
                          <a:pt x="1372884" y="20627"/>
                          <a:pt x="1683808" y="34631"/>
                          <a:pt x="1834172" y="0"/>
                        </a:cubicBezTo>
                        <a:cubicBezTo>
                          <a:pt x="2026904" y="4195"/>
                          <a:pt x="2265326" y="-1709"/>
                          <a:pt x="2453897" y="0"/>
                        </a:cubicBezTo>
                        <a:cubicBezTo>
                          <a:pt x="2662367" y="-3411"/>
                          <a:pt x="2932903" y="19759"/>
                          <a:pt x="3149728" y="0"/>
                        </a:cubicBezTo>
                        <a:cubicBezTo>
                          <a:pt x="3391434" y="-20656"/>
                          <a:pt x="3457134" y="13666"/>
                          <a:pt x="3617240" y="0"/>
                        </a:cubicBezTo>
                        <a:cubicBezTo>
                          <a:pt x="3765442" y="-3860"/>
                          <a:pt x="3826459" y="-11994"/>
                          <a:pt x="4008645" y="0"/>
                        </a:cubicBezTo>
                        <a:cubicBezTo>
                          <a:pt x="4199471" y="11352"/>
                          <a:pt x="4221074" y="-2530"/>
                          <a:pt x="4323943" y="0"/>
                        </a:cubicBezTo>
                        <a:cubicBezTo>
                          <a:pt x="4416609" y="-28162"/>
                          <a:pt x="4680895" y="35410"/>
                          <a:pt x="4867561" y="0"/>
                        </a:cubicBezTo>
                        <a:cubicBezTo>
                          <a:pt x="5077147" y="-13078"/>
                          <a:pt x="5388864" y="25128"/>
                          <a:pt x="5563392" y="0"/>
                        </a:cubicBezTo>
                        <a:cubicBezTo>
                          <a:pt x="5763153" y="-4074"/>
                          <a:pt x="5813433" y="-4710"/>
                          <a:pt x="6030904" y="0"/>
                        </a:cubicBezTo>
                        <a:cubicBezTo>
                          <a:pt x="6210989" y="-7986"/>
                          <a:pt x="6487020" y="-29031"/>
                          <a:pt x="6726735" y="0"/>
                        </a:cubicBezTo>
                        <a:cubicBezTo>
                          <a:pt x="6952445" y="-3891"/>
                          <a:pt x="7053661" y="29655"/>
                          <a:pt x="7346460" y="0"/>
                        </a:cubicBezTo>
                        <a:cubicBezTo>
                          <a:pt x="7638906" y="-32628"/>
                          <a:pt x="7647051" y="8769"/>
                          <a:pt x="7813971" y="0"/>
                        </a:cubicBezTo>
                        <a:cubicBezTo>
                          <a:pt x="7921365" y="10473"/>
                          <a:pt x="8014235" y="84544"/>
                          <a:pt x="8017290" y="203318"/>
                        </a:cubicBezTo>
                        <a:cubicBezTo>
                          <a:pt x="8004782" y="348833"/>
                          <a:pt x="7993395" y="434522"/>
                          <a:pt x="8017290" y="618073"/>
                        </a:cubicBezTo>
                        <a:cubicBezTo>
                          <a:pt x="8025507" y="790817"/>
                          <a:pt x="8011788" y="862584"/>
                          <a:pt x="8017290" y="1016564"/>
                        </a:cubicBezTo>
                        <a:cubicBezTo>
                          <a:pt x="8017733" y="1123476"/>
                          <a:pt x="7930106" y="1221381"/>
                          <a:pt x="7813971" y="1219883"/>
                        </a:cubicBezTo>
                        <a:cubicBezTo>
                          <a:pt x="7639184" y="1229148"/>
                          <a:pt x="7615497" y="1231910"/>
                          <a:pt x="7422566" y="1219883"/>
                        </a:cubicBezTo>
                        <a:cubicBezTo>
                          <a:pt x="7226589" y="1237989"/>
                          <a:pt x="7094566" y="1195831"/>
                          <a:pt x="6878948" y="1219883"/>
                        </a:cubicBezTo>
                        <a:cubicBezTo>
                          <a:pt x="6657571" y="1254946"/>
                          <a:pt x="6484890" y="1238645"/>
                          <a:pt x="6259224" y="1219883"/>
                        </a:cubicBezTo>
                        <a:cubicBezTo>
                          <a:pt x="6084922" y="1207684"/>
                          <a:pt x="6007356" y="1242127"/>
                          <a:pt x="5791712" y="1219883"/>
                        </a:cubicBezTo>
                        <a:cubicBezTo>
                          <a:pt x="5575456" y="1199102"/>
                          <a:pt x="5560073" y="1220939"/>
                          <a:pt x="5476413" y="1219883"/>
                        </a:cubicBezTo>
                        <a:cubicBezTo>
                          <a:pt x="5377112" y="1215472"/>
                          <a:pt x="5172761" y="1191971"/>
                          <a:pt x="4932795" y="1219883"/>
                        </a:cubicBezTo>
                        <a:cubicBezTo>
                          <a:pt x="4712277" y="1218886"/>
                          <a:pt x="4735587" y="1210046"/>
                          <a:pt x="4541390" y="1219883"/>
                        </a:cubicBezTo>
                        <a:cubicBezTo>
                          <a:pt x="4350149" y="1229156"/>
                          <a:pt x="4362477" y="1201486"/>
                          <a:pt x="4226092" y="1219883"/>
                        </a:cubicBezTo>
                        <a:cubicBezTo>
                          <a:pt x="4080628" y="1246650"/>
                          <a:pt x="3986441" y="1209616"/>
                          <a:pt x="3834687" y="1219883"/>
                        </a:cubicBezTo>
                        <a:cubicBezTo>
                          <a:pt x="3676672" y="1230241"/>
                          <a:pt x="3658234" y="1222079"/>
                          <a:pt x="3519388" y="1219883"/>
                        </a:cubicBezTo>
                        <a:cubicBezTo>
                          <a:pt x="3380013" y="1211700"/>
                          <a:pt x="3351844" y="1238469"/>
                          <a:pt x="3204089" y="1219883"/>
                        </a:cubicBezTo>
                        <a:cubicBezTo>
                          <a:pt x="3055541" y="1230232"/>
                          <a:pt x="2921523" y="1206424"/>
                          <a:pt x="2812684" y="1219883"/>
                        </a:cubicBezTo>
                        <a:cubicBezTo>
                          <a:pt x="2713007" y="1220140"/>
                          <a:pt x="2471613" y="1213677"/>
                          <a:pt x="2269067" y="1219883"/>
                        </a:cubicBezTo>
                        <a:cubicBezTo>
                          <a:pt x="2058122" y="1208654"/>
                          <a:pt x="2030746" y="1216960"/>
                          <a:pt x="1953768" y="1219883"/>
                        </a:cubicBezTo>
                        <a:cubicBezTo>
                          <a:pt x="1877856" y="1254867"/>
                          <a:pt x="1468014" y="1238344"/>
                          <a:pt x="1257937" y="1219883"/>
                        </a:cubicBezTo>
                        <a:cubicBezTo>
                          <a:pt x="987848" y="1147389"/>
                          <a:pt x="630330" y="1289605"/>
                          <a:pt x="203318" y="1219883"/>
                        </a:cubicBezTo>
                        <a:cubicBezTo>
                          <a:pt x="78802" y="1230933"/>
                          <a:pt x="-6697" y="1116286"/>
                          <a:pt x="0" y="1016564"/>
                        </a:cubicBezTo>
                        <a:cubicBezTo>
                          <a:pt x="1585" y="925144"/>
                          <a:pt x="-5418" y="805727"/>
                          <a:pt x="0" y="601809"/>
                        </a:cubicBezTo>
                        <a:cubicBezTo>
                          <a:pt x="8352" y="407946"/>
                          <a:pt x="25149" y="363345"/>
                          <a:pt x="0" y="203318"/>
                        </a:cubicBezTo>
                        <a:close/>
                      </a:path>
                      <a:path w="8017290" h="1219883" fill="none" stroke="0" extrusionOk="0">
                        <a:moveTo>
                          <a:pt x="0" y="203318"/>
                        </a:moveTo>
                        <a:cubicBezTo>
                          <a:pt x="-8976" y="83609"/>
                          <a:pt x="76751" y="-36316"/>
                          <a:pt x="203318" y="0"/>
                        </a:cubicBezTo>
                        <a:cubicBezTo>
                          <a:pt x="301201" y="-996"/>
                          <a:pt x="391101" y="19958"/>
                          <a:pt x="518616" y="0"/>
                        </a:cubicBezTo>
                        <a:cubicBezTo>
                          <a:pt x="658013" y="-29827"/>
                          <a:pt x="935945" y="-21098"/>
                          <a:pt x="1062234" y="0"/>
                        </a:cubicBezTo>
                        <a:cubicBezTo>
                          <a:pt x="1182164" y="26236"/>
                          <a:pt x="1363346" y="1363"/>
                          <a:pt x="1453639" y="0"/>
                        </a:cubicBezTo>
                        <a:cubicBezTo>
                          <a:pt x="1501987" y="7334"/>
                          <a:pt x="2004585" y="50326"/>
                          <a:pt x="2149471" y="0"/>
                        </a:cubicBezTo>
                        <a:cubicBezTo>
                          <a:pt x="2314553" y="-14257"/>
                          <a:pt x="2363629" y="-11911"/>
                          <a:pt x="2540876" y="0"/>
                        </a:cubicBezTo>
                        <a:cubicBezTo>
                          <a:pt x="2702964" y="31837"/>
                          <a:pt x="2934189" y="2185"/>
                          <a:pt x="3236707" y="0"/>
                        </a:cubicBezTo>
                        <a:cubicBezTo>
                          <a:pt x="3591947" y="9395"/>
                          <a:pt x="3415067" y="-2762"/>
                          <a:pt x="3552005" y="0"/>
                        </a:cubicBezTo>
                        <a:cubicBezTo>
                          <a:pt x="3707491" y="-4880"/>
                          <a:pt x="3794093" y="5238"/>
                          <a:pt x="4019517" y="0"/>
                        </a:cubicBezTo>
                        <a:cubicBezTo>
                          <a:pt x="4243046" y="-18742"/>
                          <a:pt x="4299011" y="-1353"/>
                          <a:pt x="4410922" y="0"/>
                        </a:cubicBezTo>
                        <a:cubicBezTo>
                          <a:pt x="4576480" y="20253"/>
                          <a:pt x="4859568" y="18235"/>
                          <a:pt x="5106753" y="0"/>
                        </a:cubicBezTo>
                        <a:cubicBezTo>
                          <a:pt x="5367185" y="-53953"/>
                          <a:pt x="5594679" y="-14664"/>
                          <a:pt x="5802584" y="0"/>
                        </a:cubicBezTo>
                        <a:cubicBezTo>
                          <a:pt x="5998453" y="45367"/>
                          <a:pt x="6176993" y="2179"/>
                          <a:pt x="6422309" y="0"/>
                        </a:cubicBezTo>
                        <a:cubicBezTo>
                          <a:pt x="6681452" y="-19273"/>
                          <a:pt x="6827992" y="-9792"/>
                          <a:pt x="6965927" y="0"/>
                        </a:cubicBezTo>
                        <a:cubicBezTo>
                          <a:pt x="7073468" y="-45755"/>
                          <a:pt x="7371649" y="187"/>
                          <a:pt x="7813971" y="0"/>
                        </a:cubicBezTo>
                        <a:cubicBezTo>
                          <a:pt x="7907297" y="9138"/>
                          <a:pt x="7977068" y="72177"/>
                          <a:pt x="8017290" y="203318"/>
                        </a:cubicBezTo>
                        <a:cubicBezTo>
                          <a:pt x="8018982" y="304450"/>
                          <a:pt x="8007241" y="406665"/>
                          <a:pt x="8017290" y="585544"/>
                        </a:cubicBezTo>
                        <a:cubicBezTo>
                          <a:pt x="8039240" y="769794"/>
                          <a:pt x="8037894" y="865512"/>
                          <a:pt x="8017290" y="1016564"/>
                        </a:cubicBezTo>
                        <a:cubicBezTo>
                          <a:pt x="8026669" y="1127674"/>
                          <a:pt x="7942285" y="1244958"/>
                          <a:pt x="7813971" y="1219883"/>
                        </a:cubicBezTo>
                        <a:cubicBezTo>
                          <a:pt x="7650836" y="1214774"/>
                          <a:pt x="7527048" y="1205530"/>
                          <a:pt x="7422566" y="1219883"/>
                        </a:cubicBezTo>
                        <a:cubicBezTo>
                          <a:pt x="7249068" y="1229319"/>
                          <a:pt x="7029987" y="1247796"/>
                          <a:pt x="6802841" y="1219883"/>
                        </a:cubicBezTo>
                        <a:cubicBezTo>
                          <a:pt x="6540144" y="1208948"/>
                          <a:pt x="6581439" y="1205412"/>
                          <a:pt x="6487543" y="1219883"/>
                        </a:cubicBezTo>
                        <a:cubicBezTo>
                          <a:pt x="6376078" y="1224620"/>
                          <a:pt x="6106895" y="1190528"/>
                          <a:pt x="5867818" y="1219883"/>
                        </a:cubicBezTo>
                        <a:cubicBezTo>
                          <a:pt x="5601273" y="1231745"/>
                          <a:pt x="5628351" y="1216427"/>
                          <a:pt x="5476413" y="1219883"/>
                        </a:cubicBezTo>
                        <a:cubicBezTo>
                          <a:pt x="5323262" y="1207500"/>
                          <a:pt x="5193501" y="1208772"/>
                          <a:pt x="4932795" y="1219883"/>
                        </a:cubicBezTo>
                        <a:cubicBezTo>
                          <a:pt x="4677708" y="1235550"/>
                          <a:pt x="4739000" y="1215857"/>
                          <a:pt x="4617497" y="1219883"/>
                        </a:cubicBezTo>
                        <a:cubicBezTo>
                          <a:pt x="4500644" y="1210508"/>
                          <a:pt x="4389556" y="1225947"/>
                          <a:pt x="4302198" y="1219883"/>
                        </a:cubicBezTo>
                        <a:cubicBezTo>
                          <a:pt x="4222541" y="1247569"/>
                          <a:pt x="4117140" y="1237297"/>
                          <a:pt x="3986899" y="1219883"/>
                        </a:cubicBezTo>
                        <a:cubicBezTo>
                          <a:pt x="3858439" y="1212668"/>
                          <a:pt x="3762059" y="1235911"/>
                          <a:pt x="3671602" y="1219883"/>
                        </a:cubicBezTo>
                        <a:cubicBezTo>
                          <a:pt x="3569417" y="1205175"/>
                          <a:pt x="3400513" y="1214029"/>
                          <a:pt x="3204089" y="1219883"/>
                        </a:cubicBezTo>
                        <a:cubicBezTo>
                          <a:pt x="3020502" y="1234950"/>
                          <a:pt x="2779528" y="1208423"/>
                          <a:pt x="2508258" y="1219883"/>
                        </a:cubicBezTo>
                        <a:cubicBezTo>
                          <a:pt x="2255050" y="1184652"/>
                          <a:pt x="2221113" y="1227034"/>
                          <a:pt x="1964641" y="1219883"/>
                        </a:cubicBezTo>
                        <a:cubicBezTo>
                          <a:pt x="1691435" y="1183472"/>
                          <a:pt x="1522865" y="1215182"/>
                          <a:pt x="1268810" y="1219883"/>
                        </a:cubicBezTo>
                        <a:cubicBezTo>
                          <a:pt x="983583" y="1209112"/>
                          <a:pt x="1123263" y="1228939"/>
                          <a:pt x="953511" y="1219883"/>
                        </a:cubicBezTo>
                        <a:cubicBezTo>
                          <a:pt x="806324" y="1194460"/>
                          <a:pt x="581820" y="1182350"/>
                          <a:pt x="203318" y="1219883"/>
                        </a:cubicBezTo>
                        <a:cubicBezTo>
                          <a:pt x="93645" y="1233932"/>
                          <a:pt x="-27310" y="1114521"/>
                          <a:pt x="0" y="1016564"/>
                        </a:cubicBezTo>
                        <a:cubicBezTo>
                          <a:pt x="-7735" y="801246"/>
                          <a:pt x="-21793" y="691515"/>
                          <a:pt x="0" y="601809"/>
                        </a:cubicBezTo>
                        <a:cubicBezTo>
                          <a:pt x="12427" y="485452"/>
                          <a:pt x="16189" y="377202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9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địa hình, đất, khí hậu và sự tác động của con người</a:t>
            </a:r>
            <a:endParaRPr lang="en-US" sz="399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rue And False PNG Free Download - PNG All">
            <a:extLst>
              <a:ext uri="{FF2B5EF4-FFF2-40B4-BE49-F238E27FC236}">
                <a16:creationId xmlns:a16="http://schemas.microsoft.com/office/drawing/2014/main" id="{C7FE1B7A-EE44-BB30-879B-64449257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46180" y="3429000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rue And False PNG Free Download - PNG All">
            <a:extLst>
              <a:ext uri="{FF2B5EF4-FFF2-40B4-BE49-F238E27FC236}">
                <a16:creationId xmlns:a16="http://schemas.microsoft.com/office/drawing/2014/main" id="{58198AD9-5976-E45A-0BCA-A092F21F7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9970602" y="1870773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AB3E50A0-3DCE-56F2-DA6D-C0015938B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4284" y="5974452"/>
            <a:ext cx="1094945" cy="8759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330F8E-0E41-1C51-F420-10D7FA5ADF25}"/>
              </a:ext>
            </a:extLst>
          </p:cNvPr>
          <p:cNvGrpSpPr/>
          <p:nvPr/>
        </p:nvGrpSpPr>
        <p:grpSpPr>
          <a:xfrm>
            <a:off x="5947559" y="2885587"/>
            <a:ext cx="4681138" cy="4421730"/>
            <a:chOff x="2450751" y="0"/>
            <a:chExt cx="7260336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1D8E69-7C1A-1951-4360-1276B79E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0751" y="0"/>
              <a:ext cx="7260336" cy="6858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EF64C1-9DD1-3173-F080-B03591BC58FA}"/>
                </a:ext>
              </a:extLst>
            </p:cNvPr>
            <p:cNvSpPr txBox="1"/>
            <p:nvPr/>
          </p:nvSpPr>
          <p:spPr>
            <a:xfrm>
              <a:off x="3902971" y="2067970"/>
              <a:ext cx="4500571" cy="243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+ 20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7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92038A-F310-699C-E9F3-40857B8191EB}"/>
              </a:ext>
            </a:extLst>
          </p:cNvPr>
          <p:cNvSpPr/>
          <p:nvPr/>
        </p:nvSpPr>
        <p:spPr>
          <a:xfrm>
            <a:off x="85089" y="331293"/>
            <a:ext cx="12021825" cy="146176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sinh thái tự nhiên của nước ta bị tàn phá, biến đổi và suy giảm về chất lượng và số lượng chủ yếu do: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A9B03392-CD21-E66F-7182-566ABB4DAEAE}"/>
              </a:ext>
            </a:extLst>
          </p:cNvPr>
          <p:cNvSpPr/>
          <p:nvPr/>
        </p:nvSpPr>
        <p:spPr>
          <a:xfrm>
            <a:off x="1551399" y="5263511"/>
            <a:ext cx="8611714" cy="1219883"/>
          </a:xfrm>
          <a:custGeom>
            <a:avLst/>
            <a:gdLst>
              <a:gd name="connsiteX0" fmla="*/ 0 w 8611714"/>
              <a:gd name="connsiteY0" fmla="*/ 203318 h 1219883"/>
              <a:gd name="connsiteX1" fmla="*/ 218392 w 8611714"/>
              <a:gd name="connsiteY1" fmla="*/ 0 h 1219883"/>
              <a:gd name="connsiteX2" fmla="*/ 884065 w 8611714"/>
              <a:gd name="connsiteY2" fmla="*/ 0 h 1219883"/>
              <a:gd name="connsiteX3" fmla="*/ 1549737 w 8611714"/>
              <a:gd name="connsiteY3" fmla="*/ 0 h 1219883"/>
              <a:gd name="connsiteX4" fmla="*/ 2133661 w 8611714"/>
              <a:gd name="connsiteY4" fmla="*/ 0 h 1219883"/>
              <a:gd name="connsiteX5" fmla="*/ 2799334 w 8611714"/>
              <a:gd name="connsiteY5" fmla="*/ 0 h 1219883"/>
              <a:gd name="connsiteX6" fmla="*/ 3465007 w 8611714"/>
              <a:gd name="connsiteY6" fmla="*/ 0 h 1219883"/>
              <a:gd name="connsiteX7" fmla="*/ 4212429 w 8611714"/>
              <a:gd name="connsiteY7" fmla="*/ 0 h 1219883"/>
              <a:gd name="connsiteX8" fmla="*/ 4959850 w 8611714"/>
              <a:gd name="connsiteY8" fmla="*/ 0 h 1219883"/>
              <a:gd name="connsiteX9" fmla="*/ 5298526 w 8611714"/>
              <a:gd name="connsiteY9" fmla="*/ 0 h 1219883"/>
              <a:gd name="connsiteX10" fmla="*/ 5800700 w 8611714"/>
              <a:gd name="connsiteY10" fmla="*/ 0 h 1219883"/>
              <a:gd name="connsiteX11" fmla="*/ 6221125 w 8611714"/>
              <a:gd name="connsiteY11" fmla="*/ 0 h 1219883"/>
              <a:gd name="connsiteX12" fmla="*/ 6968547 w 8611714"/>
              <a:gd name="connsiteY12" fmla="*/ 0 h 1219883"/>
              <a:gd name="connsiteX13" fmla="*/ 7715969 w 8611714"/>
              <a:gd name="connsiteY13" fmla="*/ 0 h 1219883"/>
              <a:gd name="connsiteX14" fmla="*/ 8393320 w 8611714"/>
              <a:gd name="connsiteY14" fmla="*/ 0 h 1219883"/>
              <a:gd name="connsiteX15" fmla="*/ 8611714 w 8611714"/>
              <a:gd name="connsiteY15" fmla="*/ 203318 h 1219883"/>
              <a:gd name="connsiteX16" fmla="*/ 8611714 w 8611714"/>
              <a:gd name="connsiteY16" fmla="*/ 618073 h 1219883"/>
              <a:gd name="connsiteX17" fmla="*/ 8611714 w 8611714"/>
              <a:gd name="connsiteY17" fmla="*/ 1016564 h 1219883"/>
              <a:gd name="connsiteX18" fmla="*/ 8393320 w 8611714"/>
              <a:gd name="connsiteY18" fmla="*/ 1219883 h 1219883"/>
              <a:gd name="connsiteX19" fmla="*/ 7809397 w 8611714"/>
              <a:gd name="connsiteY19" fmla="*/ 1219883 h 1219883"/>
              <a:gd name="connsiteX20" fmla="*/ 7143724 w 8611714"/>
              <a:gd name="connsiteY20" fmla="*/ 1219883 h 1219883"/>
              <a:gd name="connsiteX21" fmla="*/ 6641550 w 8611714"/>
              <a:gd name="connsiteY21" fmla="*/ 1219883 h 1219883"/>
              <a:gd name="connsiteX22" fmla="*/ 5975877 w 8611714"/>
              <a:gd name="connsiteY22" fmla="*/ 1219883 h 1219883"/>
              <a:gd name="connsiteX23" fmla="*/ 5473703 w 8611714"/>
              <a:gd name="connsiteY23" fmla="*/ 1219883 h 1219883"/>
              <a:gd name="connsiteX24" fmla="*/ 4726280 w 8611714"/>
              <a:gd name="connsiteY24" fmla="*/ 1219883 h 1219883"/>
              <a:gd name="connsiteX25" fmla="*/ 4142357 w 8611714"/>
              <a:gd name="connsiteY25" fmla="*/ 1219883 h 1219883"/>
              <a:gd name="connsiteX26" fmla="*/ 3803682 w 8611714"/>
              <a:gd name="connsiteY26" fmla="*/ 1219883 h 1219883"/>
              <a:gd name="connsiteX27" fmla="*/ 3219759 w 8611714"/>
              <a:gd name="connsiteY27" fmla="*/ 1219883 h 1219883"/>
              <a:gd name="connsiteX28" fmla="*/ 2472337 w 8611714"/>
              <a:gd name="connsiteY28" fmla="*/ 1219883 h 1219883"/>
              <a:gd name="connsiteX29" fmla="*/ 1806664 w 8611714"/>
              <a:gd name="connsiteY29" fmla="*/ 1219883 h 1219883"/>
              <a:gd name="connsiteX30" fmla="*/ 1304490 w 8611714"/>
              <a:gd name="connsiteY30" fmla="*/ 1219883 h 1219883"/>
              <a:gd name="connsiteX31" fmla="*/ 218392 w 8611714"/>
              <a:gd name="connsiteY31" fmla="*/ 1219883 h 1219883"/>
              <a:gd name="connsiteX32" fmla="*/ 0 w 8611714"/>
              <a:gd name="connsiteY32" fmla="*/ 1016564 h 1219883"/>
              <a:gd name="connsiteX33" fmla="*/ 0 w 8611714"/>
              <a:gd name="connsiteY33" fmla="*/ 634338 h 1219883"/>
              <a:gd name="connsiteX34" fmla="*/ 0 w 8611714"/>
              <a:gd name="connsiteY34" fmla="*/ 203318 h 1219883"/>
              <a:gd name="connsiteX0" fmla="*/ 0 w 8611714"/>
              <a:gd name="connsiteY0" fmla="*/ 203318 h 1219883"/>
              <a:gd name="connsiteX1" fmla="*/ 218392 w 8611714"/>
              <a:gd name="connsiteY1" fmla="*/ 0 h 1219883"/>
              <a:gd name="connsiteX2" fmla="*/ 720566 w 8611714"/>
              <a:gd name="connsiteY2" fmla="*/ 0 h 1219883"/>
              <a:gd name="connsiteX3" fmla="*/ 1386239 w 8611714"/>
              <a:gd name="connsiteY3" fmla="*/ 0 h 1219883"/>
              <a:gd name="connsiteX4" fmla="*/ 1888412 w 8611714"/>
              <a:gd name="connsiteY4" fmla="*/ 0 h 1219883"/>
              <a:gd name="connsiteX5" fmla="*/ 2227088 w 8611714"/>
              <a:gd name="connsiteY5" fmla="*/ 0 h 1219883"/>
              <a:gd name="connsiteX6" fmla="*/ 2647513 w 8611714"/>
              <a:gd name="connsiteY6" fmla="*/ 0 h 1219883"/>
              <a:gd name="connsiteX7" fmla="*/ 3149688 w 8611714"/>
              <a:gd name="connsiteY7" fmla="*/ 0 h 1219883"/>
              <a:gd name="connsiteX8" fmla="*/ 3733611 w 8611714"/>
              <a:gd name="connsiteY8" fmla="*/ 0 h 1219883"/>
              <a:gd name="connsiteX9" fmla="*/ 4317535 w 8611714"/>
              <a:gd name="connsiteY9" fmla="*/ 0 h 1219883"/>
              <a:gd name="connsiteX10" fmla="*/ 4656211 w 8611714"/>
              <a:gd name="connsiteY10" fmla="*/ 0 h 1219883"/>
              <a:gd name="connsiteX11" fmla="*/ 5158384 w 8611714"/>
              <a:gd name="connsiteY11" fmla="*/ 0 h 1219883"/>
              <a:gd name="connsiteX12" fmla="*/ 5824057 w 8611714"/>
              <a:gd name="connsiteY12" fmla="*/ 0 h 1219883"/>
              <a:gd name="connsiteX13" fmla="*/ 6244482 w 8611714"/>
              <a:gd name="connsiteY13" fmla="*/ 0 h 1219883"/>
              <a:gd name="connsiteX14" fmla="*/ 6828405 w 8611714"/>
              <a:gd name="connsiteY14" fmla="*/ 0 h 1219883"/>
              <a:gd name="connsiteX15" fmla="*/ 7330580 w 8611714"/>
              <a:gd name="connsiteY15" fmla="*/ 0 h 1219883"/>
              <a:gd name="connsiteX16" fmla="*/ 8393320 w 8611714"/>
              <a:gd name="connsiteY16" fmla="*/ 0 h 1219883"/>
              <a:gd name="connsiteX17" fmla="*/ 8611714 w 8611714"/>
              <a:gd name="connsiteY17" fmla="*/ 203318 h 1219883"/>
              <a:gd name="connsiteX18" fmla="*/ 8611714 w 8611714"/>
              <a:gd name="connsiteY18" fmla="*/ 585544 h 1219883"/>
              <a:gd name="connsiteX19" fmla="*/ 8611714 w 8611714"/>
              <a:gd name="connsiteY19" fmla="*/ 1016564 h 1219883"/>
              <a:gd name="connsiteX20" fmla="*/ 8393320 w 8611714"/>
              <a:gd name="connsiteY20" fmla="*/ 1219883 h 1219883"/>
              <a:gd name="connsiteX21" fmla="*/ 7645898 w 8611714"/>
              <a:gd name="connsiteY21" fmla="*/ 1219883 h 1219883"/>
              <a:gd name="connsiteX22" fmla="*/ 6980225 w 8611714"/>
              <a:gd name="connsiteY22" fmla="*/ 1219883 h 1219883"/>
              <a:gd name="connsiteX23" fmla="*/ 6559800 w 8611714"/>
              <a:gd name="connsiteY23" fmla="*/ 1219883 h 1219883"/>
              <a:gd name="connsiteX24" fmla="*/ 5812378 w 8611714"/>
              <a:gd name="connsiteY24" fmla="*/ 1219883 h 1219883"/>
              <a:gd name="connsiteX25" fmla="*/ 5310205 w 8611714"/>
              <a:gd name="connsiteY25" fmla="*/ 1219883 h 1219883"/>
              <a:gd name="connsiteX26" fmla="*/ 4808030 w 8611714"/>
              <a:gd name="connsiteY26" fmla="*/ 1219883 h 1219883"/>
              <a:gd name="connsiteX27" fmla="*/ 4142357 w 8611714"/>
              <a:gd name="connsiteY27" fmla="*/ 1219883 h 1219883"/>
              <a:gd name="connsiteX28" fmla="*/ 3558434 w 8611714"/>
              <a:gd name="connsiteY28" fmla="*/ 1219883 h 1219883"/>
              <a:gd name="connsiteX29" fmla="*/ 3219759 w 8611714"/>
              <a:gd name="connsiteY29" fmla="*/ 1219883 h 1219883"/>
              <a:gd name="connsiteX30" fmla="*/ 2554085 w 8611714"/>
              <a:gd name="connsiteY30" fmla="*/ 1219883 h 1219883"/>
              <a:gd name="connsiteX31" fmla="*/ 2051912 w 8611714"/>
              <a:gd name="connsiteY31" fmla="*/ 1219883 h 1219883"/>
              <a:gd name="connsiteX32" fmla="*/ 1549737 w 8611714"/>
              <a:gd name="connsiteY32" fmla="*/ 1219883 h 1219883"/>
              <a:gd name="connsiteX33" fmla="*/ 802315 w 8611714"/>
              <a:gd name="connsiteY33" fmla="*/ 1219883 h 1219883"/>
              <a:gd name="connsiteX34" fmla="*/ 218392 w 8611714"/>
              <a:gd name="connsiteY34" fmla="*/ 1219883 h 1219883"/>
              <a:gd name="connsiteX35" fmla="*/ 0 w 8611714"/>
              <a:gd name="connsiteY35" fmla="*/ 1016564 h 1219883"/>
              <a:gd name="connsiteX36" fmla="*/ 0 w 8611714"/>
              <a:gd name="connsiteY36" fmla="*/ 593676 h 1219883"/>
              <a:gd name="connsiteX37" fmla="*/ 0 w 8611714"/>
              <a:gd name="connsiteY37" fmla="*/ 203318 h 1219883"/>
              <a:gd name="connsiteX0" fmla="*/ 0 w 8611714"/>
              <a:gd name="connsiteY0" fmla="*/ 203318 h 1219883"/>
              <a:gd name="connsiteX1" fmla="*/ 218392 w 8611714"/>
              <a:gd name="connsiteY1" fmla="*/ 0 h 1219883"/>
              <a:gd name="connsiteX2" fmla="*/ 884065 w 8611714"/>
              <a:gd name="connsiteY2" fmla="*/ 0 h 1219883"/>
              <a:gd name="connsiteX3" fmla="*/ 1549737 w 8611714"/>
              <a:gd name="connsiteY3" fmla="*/ 0 h 1219883"/>
              <a:gd name="connsiteX4" fmla="*/ 2133661 w 8611714"/>
              <a:gd name="connsiteY4" fmla="*/ 0 h 1219883"/>
              <a:gd name="connsiteX5" fmla="*/ 2799334 w 8611714"/>
              <a:gd name="connsiteY5" fmla="*/ 0 h 1219883"/>
              <a:gd name="connsiteX6" fmla="*/ 3465007 w 8611714"/>
              <a:gd name="connsiteY6" fmla="*/ 0 h 1219883"/>
              <a:gd name="connsiteX7" fmla="*/ 4212429 w 8611714"/>
              <a:gd name="connsiteY7" fmla="*/ 0 h 1219883"/>
              <a:gd name="connsiteX8" fmla="*/ 4959850 w 8611714"/>
              <a:gd name="connsiteY8" fmla="*/ 0 h 1219883"/>
              <a:gd name="connsiteX9" fmla="*/ 5298526 w 8611714"/>
              <a:gd name="connsiteY9" fmla="*/ 0 h 1219883"/>
              <a:gd name="connsiteX10" fmla="*/ 5800700 w 8611714"/>
              <a:gd name="connsiteY10" fmla="*/ 0 h 1219883"/>
              <a:gd name="connsiteX11" fmla="*/ 6221125 w 8611714"/>
              <a:gd name="connsiteY11" fmla="*/ 0 h 1219883"/>
              <a:gd name="connsiteX12" fmla="*/ 6594836 w 8611714"/>
              <a:gd name="connsiteY12" fmla="*/ 0 h 1219883"/>
              <a:gd name="connsiteX13" fmla="*/ 6968547 w 8611714"/>
              <a:gd name="connsiteY13" fmla="*/ 0 h 1219883"/>
              <a:gd name="connsiteX14" fmla="*/ 7715969 w 8611714"/>
              <a:gd name="connsiteY14" fmla="*/ 0 h 1219883"/>
              <a:gd name="connsiteX15" fmla="*/ 8393320 w 8611714"/>
              <a:gd name="connsiteY15" fmla="*/ 0 h 1219883"/>
              <a:gd name="connsiteX16" fmla="*/ 8611714 w 8611714"/>
              <a:gd name="connsiteY16" fmla="*/ 203318 h 1219883"/>
              <a:gd name="connsiteX17" fmla="*/ 8611714 w 8611714"/>
              <a:gd name="connsiteY17" fmla="*/ 618073 h 1219883"/>
              <a:gd name="connsiteX18" fmla="*/ 8611714 w 8611714"/>
              <a:gd name="connsiteY18" fmla="*/ 1016564 h 1219883"/>
              <a:gd name="connsiteX19" fmla="*/ 8393320 w 8611714"/>
              <a:gd name="connsiteY19" fmla="*/ 1219883 h 1219883"/>
              <a:gd name="connsiteX20" fmla="*/ 7809397 w 8611714"/>
              <a:gd name="connsiteY20" fmla="*/ 1219883 h 1219883"/>
              <a:gd name="connsiteX21" fmla="*/ 7143724 w 8611714"/>
              <a:gd name="connsiteY21" fmla="*/ 1219883 h 1219883"/>
              <a:gd name="connsiteX22" fmla="*/ 6641550 w 8611714"/>
              <a:gd name="connsiteY22" fmla="*/ 1219883 h 1219883"/>
              <a:gd name="connsiteX23" fmla="*/ 5975877 w 8611714"/>
              <a:gd name="connsiteY23" fmla="*/ 1219883 h 1219883"/>
              <a:gd name="connsiteX24" fmla="*/ 5473703 w 8611714"/>
              <a:gd name="connsiteY24" fmla="*/ 1219883 h 1219883"/>
              <a:gd name="connsiteX25" fmla="*/ 4726280 w 8611714"/>
              <a:gd name="connsiteY25" fmla="*/ 1219883 h 1219883"/>
              <a:gd name="connsiteX26" fmla="*/ 4142357 w 8611714"/>
              <a:gd name="connsiteY26" fmla="*/ 1219883 h 1219883"/>
              <a:gd name="connsiteX27" fmla="*/ 3803682 w 8611714"/>
              <a:gd name="connsiteY27" fmla="*/ 1219883 h 1219883"/>
              <a:gd name="connsiteX28" fmla="*/ 3219759 w 8611714"/>
              <a:gd name="connsiteY28" fmla="*/ 1219883 h 1219883"/>
              <a:gd name="connsiteX29" fmla="*/ 2472337 w 8611714"/>
              <a:gd name="connsiteY29" fmla="*/ 1219883 h 1219883"/>
              <a:gd name="connsiteX30" fmla="*/ 1806664 w 8611714"/>
              <a:gd name="connsiteY30" fmla="*/ 1219883 h 1219883"/>
              <a:gd name="connsiteX31" fmla="*/ 1304490 w 8611714"/>
              <a:gd name="connsiteY31" fmla="*/ 1219883 h 1219883"/>
              <a:gd name="connsiteX32" fmla="*/ 218392 w 8611714"/>
              <a:gd name="connsiteY32" fmla="*/ 1219883 h 1219883"/>
              <a:gd name="connsiteX33" fmla="*/ 0 w 8611714"/>
              <a:gd name="connsiteY33" fmla="*/ 1016564 h 1219883"/>
              <a:gd name="connsiteX34" fmla="*/ 0 w 8611714"/>
              <a:gd name="connsiteY34" fmla="*/ 634338 h 1219883"/>
              <a:gd name="connsiteX35" fmla="*/ 0 w 8611714"/>
              <a:gd name="connsiteY35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1714" h="1219883" fill="none" extrusionOk="0">
                <a:moveTo>
                  <a:pt x="0" y="203318"/>
                </a:moveTo>
                <a:cubicBezTo>
                  <a:pt x="-8938" y="87699"/>
                  <a:pt x="128120" y="-22715"/>
                  <a:pt x="218392" y="0"/>
                </a:cubicBezTo>
                <a:cubicBezTo>
                  <a:pt x="397101" y="18756"/>
                  <a:pt x="624877" y="-2346"/>
                  <a:pt x="884065" y="0"/>
                </a:cubicBezTo>
                <a:cubicBezTo>
                  <a:pt x="1170900" y="39168"/>
                  <a:pt x="1296490" y="42389"/>
                  <a:pt x="1549737" y="0"/>
                </a:cubicBezTo>
                <a:cubicBezTo>
                  <a:pt x="1780878" y="12987"/>
                  <a:pt x="2002558" y="4603"/>
                  <a:pt x="2133661" y="0"/>
                </a:cubicBezTo>
                <a:cubicBezTo>
                  <a:pt x="2374794" y="54538"/>
                  <a:pt x="2565060" y="-59798"/>
                  <a:pt x="2799334" y="0"/>
                </a:cubicBezTo>
                <a:cubicBezTo>
                  <a:pt x="3014003" y="-25532"/>
                  <a:pt x="3111213" y="6908"/>
                  <a:pt x="3465007" y="0"/>
                </a:cubicBezTo>
                <a:cubicBezTo>
                  <a:pt x="3774362" y="16791"/>
                  <a:pt x="3844086" y="8732"/>
                  <a:pt x="4212429" y="0"/>
                </a:cubicBezTo>
                <a:cubicBezTo>
                  <a:pt x="4597392" y="-153"/>
                  <a:pt x="4682686" y="-39001"/>
                  <a:pt x="4959850" y="0"/>
                </a:cubicBezTo>
                <a:cubicBezTo>
                  <a:pt x="5196193" y="15583"/>
                  <a:pt x="5135712" y="-1556"/>
                  <a:pt x="5298526" y="0"/>
                </a:cubicBezTo>
                <a:cubicBezTo>
                  <a:pt x="5407314" y="24713"/>
                  <a:pt x="5612710" y="-43756"/>
                  <a:pt x="5800700" y="0"/>
                </a:cubicBezTo>
                <a:cubicBezTo>
                  <a:pt x="5968466" y="6300"/>
                  <a:pt x="6018128" y="-26702"/>
                  <a:pt x="6221125" y="0"/>
                </a:cubicBezTo>
                <a:cubicBezTo>
                  <a:pt x="6380239" y="58644"/>
                  <a:pt x="6829921" y="-41213"/>
                  <a:pt x="6968547" y="0"/>
                </a:cubicBezTo>
                <a:cubicBezTo>
                  <a:pt x="7119831" y="-83519"/>
                  <a:pt x="7498635" y="-51617"/>
                  <a:pt x="7715969" y="0"/>
                </a:cubicBezTo>
                <a:cubicBezTo>
                  <a:pt x="7938208" y="-50336"/>
                  <a:pt x="8046364" y="10125"/>
                  <a:pt x="8393320" y="0"/>
                </a:cubicBezTo>
                <a:cubicBezTo>
                  <a:pt x="8497412" y="1173"/>
                  <a:pt x="8578886" y="73370"/>
                  <a:pt x="8611714" y="203318"/>
                </a:cubicBezTo>
                <a:cubicBezTo>
                  <a:pt x="8648420" y="353728"/>
                  <a:pt x="8601975" y="415488"/>
                  <a:pt x="8611714" y="618073"/>
                </a:cubicBezTo>
                <a:cubicBezTo>
                  <a:pt x="8633341" y="827379"/>
                  <a:pt x="8629891" y="904873"/>
                  <a:pt x="8611714" y="1016564"/>
                </a:cubicBezTo>
                <a:cubicBezTo>
                  <a:pt x="8586400" y="1169578"/>
                  <a:pt x="8505474" y="1187070"/>
                  <a:pt x="8393320" y="1219883"/>
                </a:cubicBezTo>
                <a:cubicBezTo>
                  <a:pt x="8287055" y="1242175"/>
                  <a:pt x="8063370" y="1223719"/>
                  <a:pt x="7809397" y="1219883"/>
                </a:cubicBezTo>
                <a:cubicBezTo>
                  <a:pt x="7527110" y="1208209"/>
                  <a:pt x="7309296" y="1227261"/>
                  <a:pt x="7143724" y="1219883"/>
                </a:cubicBezTo>
                <a:cubicBezTo>
                  <a:pt x="6962156" y="1269051"/>
                  <a:pt x="6871744" y="1228219"/>
                  <a:pt x="6641550" y="1219883"/>
                </a:cubicBezTo>
                <a:cubicBezTo>
                  <a:pt x="6371972" y="1169961"/>
                  <a:pt x="6143089" y="1223482"/>
                  <a:pt x="5975877" y="1219883"/>
                </a:cubicBezTo>
                <a:cubicBezTo>
                  <a:pt x="5813373" y="1206174"/>
                  <a:pt x="5635903" y="1255022"/>
                  <a:pt x="5473703" y="1219883"/>
                </a:cubicBezTo>
                <a:cubicBezTo>
                  <a:pt x="5323124" y="1161695"/>
                  <a:pt x="4976932" y="1185007"/>
                  <a:pt x="4726280" y="1219883"/>
                </a:cubicBezTo>
                <a:cubicBezTo>
                  <a:pt x="4508944" y="1208916"/>
                  <a:pt x="4408927" y="1219701"/>
                  <a:pt x="4142357" y="1219883"/>
                </a:cubicBezTo>
                <a:cubicBezTo>
                  <a:pt x="3885719" y="1200267"/>
                  <a:pt x="3902499" y="1222560"/>
                  <a:pt x="3803682" y="1219883"/>
                </a:cubicBezTo>
                <a:cubicBezTo>
                  <a:pt x="3757089" y="1181841"/>
                  <a:pt x="3425155" y="1272732"/>
                  <a:pt x="3219759" y="1219883"/>
                </a:cubicBezTo>
                <a:cubicBezTo>
                  <a:pt x="2953833" y="1266691"/>
                  <a:pt x="2809443" y="1166676"/>
                  <a:pt x="2472337" y="1219883"/>
                </a:cubicBezTo>
                <a:cubicBezTo>
                  <a:pt x="2156132" y="1186473"/>
                  <a:pt x="1939635" y="1249939"/>
                  <a:pt x="1806664" y="1219883"/>
                </a:cubicBezTo>
                <a:cubicBezTo>
                  <a:pt x="1670087" y="1228029"/>
                  <a:pt x="1526031" y="1175525"/>
                  <a:pt x="1304490" y="1219883"/>
                </a:cubicBezTo>
                <a:cubicBezTo>
                  <a:pt x="1001667" y="1155837"/>
                  <a:pt x="575521" y="1079547"/>
                  <a:pt x="218392" y="1219883"/>
                </a:cubicBezTo>
                <a:cubicBezTo>
                  <a:pt x="73644" y="1208241"/>
                  <a:pt x="-24291" y="1107488"/>
                  <a:pt x="0" y="1016564"/>
                </a:cubicBezTo>
                <a:cubicBezTo>
                  <a:pt x="-5601" y="841622"/>
                  <a:pt x="-25837" y="808129"/>
                  <a:pt x="0" y="634338"/>
                </a:cubicBezTo>
                <a:cubicBezTo>
                  <a:pt x="-359" y="458262"/>
                  <a:pt x="43073" y="368332"/>
                  <a:pt x="0" y="203318"/>
                </a:cubicBezTo>
                <a:close/>
              </a:path>
              <a:path w="8611714" h="1219883" stroke="0" extrusionOk="0">
                <a:moveTo>
                  <a:pt x="0" y="203318"/>
                </a:moveTo>
                <a:cubicBezTo>
                  <a:pt x="-7825" y="51571"/>
                  <a:pt x="51127" y="-908"/>
                  <a:pt x="218392" y="0"/>
                </a:cubicBezTo>
                <a:cubicBezTo>
                  <a:pt x="436139" y="-13461"/>
                  <a:pt x="604925" y="-22345"/>
                  <a:pt x="720566" y="0"/>
                </a:cubicBezTo>
                <a:cubicBezTo>
                  <a:pt x="901110" y="-11323"/>
                  <a:pt x="1038677" y="-32227"/>
                  <a:pt x="1386239" y="0"/>
                </a:cubicBezTo>
                <a:cubicBezTo>
                  <a:pt x="1677643" y="-30921"/>
                  <a:pt x="1758828" y="34195"/>
                  <a:pt x="1888412" y="0"/>
                </a:cubicBezTo>
                <a:cubicBezTo>
                  <a:pt x="2017950" y="-12742"/>
                  <a:pt x="2069509" y="-2340"/>
                  <a:pt x="2227088" y="0"/>
                </a:cubicBezTo>
                <a:cubicBezTo>
                  <a:pt x="2346867" y="-12975"/>
                  <a:pt x="2539945" y="-53829"/>
                  <a:pt x="2647513" y="0"/>
                </a:cubicBezTo>
                <a:cubicBezTo>
                  <a:pt x="2796861" y="42765"/>
                  <a:pt x="2903751" y="38636"/>
                  <a:pt x="3149688" y="0"/>
                </a:cubicBezTo>
                <a:cubicBezTo>
                  <a:pt x="3363502" y="-43190"/>
                  <a:pt x="3461950" y="-6696"/>
                  <a:pt x="3733611" y="0"/>
                </a:cubicBezTo>
                <a:cubicBezTo>
                  <a:pt x="3961241" y="49131"/>
                  <a:pt x="4084485" y="4824"/>
                  <a:pt x="4317535" y="0"/>
                </a:cubicBezTo>
                <a:cubicBezTo>
                  <a:pt x="4567626" y="33286"/>
                  <a:pt x="4477293" y="6755"/>
                  <a:pt x="4656211" y="0"/>
                </a:cubicBezTo>
                <a:cubicBezTo>
                  <a:pt x="4773248" y="10493"/>
                  <a:pt x="5004256" y="2898"/>
                  <a:pt x="5158384" y="0"/>
                </a:cubicBezTo>
                <a:cubicBezTo>
                  <a:pt x="5172704" y="37083"/>
                  <a:pt x="5676252" y="-46176"/>
                  <a:pt x="5824057" y="0"/>
                </a:cubicBezTo>
                <a:cubicBezTo>
                  <a:pt x="6052327" y="31758"/>
                  <a:pt x="6072826" y="20215"/>
                  <a:pt x="6244482" y="0"/>
                </a:cubicBezTo>
                <a:cubicBezTo>
                  <a:pt x="6438643" y="6062"/>
                  <a:pt x="6714766" y="-6454"/>
                  <a:pt x="6828405" y="0"/>
                </a:cubicBezTo>
                <a:cubicBezTo>
                  <a:pt x="6974628" y="-19875"/>
                  <a:pt x="7112873" y="-5745"/>
                  <a:pt x="7330580" y="0"/>
                </a:cubicBezTo>
                <a:cubicBezTo>
                  <a:pt x="7563587" y="49803"/>
                  <a:pt x="7871202" y="-34243"/>
                  <a:pt x="8393320" y="0"/>
                </a:cubicBezTo>
                <a:cubicBezTo>
                  <a:pt x="8557200" y="-16612"/>
                  <a:pt x="8618054" y="44132"/>
                  <a:pt x="8611714" y="203318"/>
                </a:cubicBezTo>
                <a:cubicBezTo>
                  <a:pt x="8593556" y="338061"/>
                  <a:pt x="8623055" y="422007"/>
                  <a:pt x="8611714" y="585544"/>
                </a:cubicBezTo>
                <a:cubicBezTo>
                  <a:pt x="8614306" y="684317"/>
                  <a:pt x="8569223" y="821895"/>
                  <a:pt x="8611714" y="1016564"/>
                </a:cubicBezTo>
                <a:cubicBezTo>
                  <a:pt x="8591919" y="1121104"/>
                  <a:pt x="8498130" y="1250756"/>
                  <a:pt x="8393320" y="1219883"/>
                </a:cubicBezTo>
                <a:cubicBezTo>
                  <a:pt x="8256251" y="1229856"/>
                  <a:pt x="7841554" y="1161884"/>
                  <a:pt x="7645898" y="1219883"/>
                </a:cubicBezTo>
                <a:cubicBezTo>
                  <a:pt x="7348725" y="1229396"/>
                  <a:pt x="7071077" y="1200718"/>
                  <a:pt x="6980225" y="1219883"/>
                </a:cubicBezTo>
                <a:cubicBezTo>
                  <a:pt x="6822625" y="1246311"/>
                  <a:pt x="6650267" y="1239676"/>
                  <a:pt x="6559800" y="1219883"/>
                </a:cubicBezTo>
                <a:cubicBezTo>
                  <a:pt x="6402911" y="1207499"/>
                  <a:pt x="5975503" y="1225752"/>
                  <a:pt x="5812378" y="1219883"/>
                </a:cubicBezTo>
                <a:cubicBezTo>
                  <a:pt x="5605265" y="1237783"/>
                  <a:pt x="5407992" y="1213666"/>
                  <a:pt x="5310205" y="1219883"/>
                </a:cubicBezTo>
                <a:cubicBezTo>
                  <a:pt x="5209018" y="1232808"/>
                  <a:pt x="4951587" y="1219551"/>
                  <a:pt x="4808030" y="1219883"/>
                </a:cubicBezTo>
                <a:cubicBezTo>
                  <a:pt x="4635781" y="1254387"/>
                  <a:pt x="4403539" y="1254013"/>
                  <a:pt x="4142357" y="1219883"/>
                </a:cubicBezTo>
                <a:cubicBezTo>
                  <a:pt x="3932531" y="1188815"/>
                  <a:pt x="3817348" y="1260567"/>
                  <a:pt x="3558434" y="1219883"/>
                </a:cubicBezTo>
                <a:cubicBezTo>
                  <a:pt x="3282965" y="1222017"/>
                  <a:pt x="3357378" y="1222617"/>
                  <a:pt x="3219759" y="1219883"/>
                </a:cubicBezTo>
                <a:cubicBezTo>
                  <a:pt x="3050491" y="1189109"/>
                  <a:pt x="2914727" y="1242519"/>
                  <a:pt x="2554085" y="1219883"/>
                </a:cubicBezTo>
                <a:cubicBezTo>
                  <a:pt x="2237676" y="1190763"/>
                  <a:pt x="2225308" y="1225540"/>
                  <a:pt x="2051912" y="1219883"/>
                </a:cubicBezTo>
                <a:cubicBezTo>
                  <a:pt x="1878781" y="1182091"/>
                  <a:pt x="1721085" y="1253410"/>
                  <a:pt x="1549737" y="1219883"/>
                </a:cubicBezTo>
                <a:cubicBezTo>
                  <a:pt x="1382143" y="1217440"/>
                  <a:pt x="1048968" y="1200557"/>
                  <a:pt x="802315" y="1219883"/>
                </a:cubicBezTo>
                <a:cubicBezTo>
                  <a:pt x="537087" y="1169366"/>
                  <a:pt x="405434" y="1176818"/>
                  <a:pt x="218392" y="1219883"/>
                </a:cubicBezTo>
                <a:cubicBezTo>
                  <a:pt x="84982" y="1172566"/>
                  <a:pt x="39906" y="1141063"/>
                  <a:pt x="0" y="1016564"/>
                </a:cubicBezTo>
                <a:cubicBezTo>
                  <a:pt x="-67605" y="909714"/>
                  <a:pt x="1617" y="747049"/>
                  <a:pt x="0" y="593676"/>
                </a:cubicBezTo>
                <a:cubicBezTo>
                  <a:pt x="49806" y="479710"/>
                  <a:pt x="-16791" y="341585"/>
                  <a:pt x="0" y="203318"/>
                </a:cubicBezTo>
                <a:close/>
              </a:path>
              <a:path w="8611714" h="1219883" fill="none" stroke="0" extrusionOk="0">
                <a:moveTo>
                  <a:pt x="0" y="203318"/>
                </a:moveTo>
                <a:cubicBezTo>
                  <a:pt x="12496" y="72440"/>
                  <a:pt x="90400" y="13233"/>
                  <a:pt x="218392" y="0"/>
                </a:cubicBezTo>
                <a:cubicBezTo>
                  <a:pt x="463987" y="6125"/>
                  <a:pt x="602402" y="-45056"/>
                  <a:pt x="884065" y="0"/>
                </a:cubicBezTo>
                <a:cubicBezTo>
                  <a:pt x="1150394" y="3918"/>
                  <a:pt x="1261140" y="28169"/>
                  <a:pt x="1549737" y="0"/>
                </a:cubicBezTo>
                <a:cubicBezTo>
                  <a:pt x="1824998" y="-4384"/>
                  <a:pt x="1985766" y="8315"/>
                  <a:pt x="2133661" y="0"/>
                </a:cubicBezTo>
                <a:cubicBezTo>
                  <a:pt x="2308566" y="-5341"/>
                  <a:pt x="2575029" y="15038"/>
                  <a:pt x="2799334" y="0"/>
                </a:cubicBezTo>
                <a:cubicBezTo>
                  <a:pt x="3050984" y="-21574"/>
                  <a:pt x="3150777" y="-7698"/>
                  <a:pt x="3465007" y="0"/>
                </a:cubicBezTo>
                <a:cubicBezTo>
                  <a:pt x="3798485" y="7064"/>
                  <a:pt x="3838130" y="34157"/>
                  <a:pt x="4212429" y="0"/>
                </a:cubicBezTo>
                <a:cubicBezTo>
                  <a:pt x="4567668" y="4175"/>
                  <a:pt x="4697655" y="-17000"/>
                  <a:pt x="4959850" y="0"/>
                </a:cubicBezTo>
                <a:cubicBezTo>
                  <a:pt x="5177704" y="35865"/>
                  <a:pt x="5144504" y="-19053"/>
                  <a:pt x="5298526" y="0"/>
                </a:cubicBezTo>
                <a:cubicBezTo>
                  <a:pt x="5446471" y="31850"/>
                  <a:pt x="5627958" y="-13164"/>
                  <a:pt x="5800700" y="0"/>
                </a:cubicBezTo>
                <a:cubicBezTo>
                  <a:pt x="5970011" y="-4764"/>
                  <a:pt x="6037238" y="-17446"/>
                  <a:pt x="6221125" y="0"/>
                </a:cubicBezTo>
                <a:cubicBezTo>
                  <a:pt x="6350239" y="12867"/>
                  <a:pt x="6490281" y="3137"/>
                  <a:pt x="6594836" y="0"/>
                </a:cubicBezTo>
                <a:cubicBezTo>
                  <a:pt x="6699391" y="-3137"/>
                  <a:pt x="6864661" y="-344"/>
                  <a:pt x="6968547" y="0"/>
                </a:cubicBezTo>
                <a:cubicBezTo>
                  <a:pt x="7144262" y="60016"/>
                  <a:pt x="7472621" y="-4286"/>
                  <a:pt x="7715969" y="0"/>
                </a:cubicBezTo>
                <a:cubicBezTo>
                  <a:pt x="7940824" y="-19928"/>
                  <a:pt x="8071698" y="31287"/>
                  <a:pt x="8393320" y="0"/>
                </a:cubicBezTo>
                <a:cubicBezTo>
                  <a:pt x="8475215" y="-22678"/>
                  <a:pt x="8587659" y="93510"/>
                  <a:pt x="8611714" y="203318"/>
                </a:cubicBezTo>
                <a:cubicBezTo>
                  <a:pt x="8634344" y="320147"/>
                  <a:pt x="8598820" y="413684"/>
                  <a:pt x="8611714" y="618073"/>
                </a:cubicBezTo>
                <a:cubicBezTo>
                  <a:pt x="8633743" y="791974"/>
                  <a:pt x="8596439" y="906071"/>
                  <a:pt x="8611714" y="1016564"/>
                </a:cubicBezTo>
                <a:cubicBezTo>
                  <a:pt x="8636642" y="1110322"/>
                  <a:pt x="8491994" y="1219757"/>
                  <a:pt x="8393320" y="1219883"/>
                </a:cubicBezTo>
                <a:cubicBezTo>
                  <a:pt x="8293485" y="1269463"/>
                  <a:pt x="8107448" y="1235707"/>
                  <a:pt x="7809397" y="1219883"/>
                </a:cubicBezTo>
                <a:cubicBezTo>
                  <a:pt x="7538033" y="1215372"/>
                  <a:pt x="7341363" y="1190282"/>
                  <a:pt x="7143724" y="1219883"/>
                </a:cubicBezTo>
                <a:cubicBezTo>
                  <a:pt x="6951131" y="1218768"/>
                  <a:pt x="6854222" y="1250159"/>
                  <a:pt x="6641550" y="1219883"/>
                </a:cubicBezTo>
                <a:cubicBezTo>
                  <a:pt x="6418961" y="1193933"/>
                  <a:pt x="6161606" y="1232760"/>
                  <a:pt x="5975877" y="1219883"/>
                </a:cubicBezTo>
                <a:cubicBezTo>
                  <a:pt x="5824217" y="1211303"/>
                  <a:pt x="5592351" y="1255130"/>
                  <a:pt x="5473703" y="1219883"/>
                </a:cubicBezTo>
                <a:cubicBezTo>
                  <a:pt x="5359502" y="1184128"/>
                  <a:pt x="4950580" y="1226888"/>
                  <a:pt x="4726280" y="1219883"/>
                </a:cubicBezTo>
                <a:cubicBezTo>
                  <a:pt x="4472119" y="1212120"/>
                  <a:pt x="4389567" y="1209090"/>
                  <a:pt x="4142357" y="1219883"/>
                </a:cubicBezTo>
                <a:cubicBezTo>
                  <a:pt x="3901460" y="1210112"/>
                  <a:pt x="3907842" y="1228587"/>
                  <a:pt x="3803682" y="1219883"/>
                </a:cubicBezTo>
                <a:cubicBezTo>
                  <a:pt x="3709861" y="1189986"/>
                  <a:pt x="3485333" y="1244435"/>
                  <a:pt x="3219759" y="1219883"/>
                </a:cubicBezTo>
                <a:cubicBezTo>
                  <a:pt x="2962213" y="1205928"/>
                  <a:pt x="2798951" y="1235495"/>
                  <a:pt x="2472337" y="1219883"/>
                </a:cubicBezTo>
                <a:cubicBezTo>
                  <a:pt x="2194137" y="1191892"/>
                  <a:pt x="1946165" y="1232477"/>
                  <a:pt x="1806664" y="1219883"/>
                </a:cubicBezTo>
                <a:cubicBezTo>
                  <a:pt x="1639798" y="1234957"/>
                  <a:pt x="1547137" y="1202001"/>
                  <a:pt x="1304490" y="1219883"/>
                </a:cubicBezTo>
                <a:cubicBezTo>
                  <a:pt x="1138023" y="1190227"/>
                  <a:pt x="584014" y="1152737"/>
                  <a:pt x="218392" y="1219883"/>
                </a:cubicBezTo>
                <a:cubicBezTo>
                  <a:pt x="91264" y="1241417"/>
                  <a:pt x="10642" y="1114419"/>
                  <a:pt x="0" y="1016564"/>
                </a:cubicBezTo>
                <a:cubicBezTo>
                  <a:pt x="-5140" y="833340"/>
                  <a:pt x="-14695" y="809003"/>
                  <a:pt x="0" y="634338"/>
                </a:cubicBezTo>
                <a:cubicBezTo>
                  <a:pt x="-1827" y="465091"/>
                  <a:pt x="42087" y="373304"/>
                  <a:pt x="0" y="203318"/>
                </a:cubicBezTo>
                <a:close/>
              </a:path>
              <a:path w="8611714" h="1219883" fill="none" stroke="0" extrusionOk="0">
                <a:moveTo>
                  <a:pt x="0" y="203318"/>
                </a:moveTo>
                <a:cubicBezTo>
                  <a:pt x="7830" y="70645"/>
                  <a:pt x="101507" y="-13749"/>
                  <a:pt x="218392" y="0"/>
                </a:cubicBezTo>
                <a:cubicBezTo>
                  <a:pt x="427053" y="8943"/>
                  <a:pt x="640011" y="-41733"/>
                  <a:pt x="884065" y="0"/>
                </a:cubicBezTo>
                <a:cubicBezTo>
                  <a:pt x="1164395" y="25246"/>
                  <a:pt x="1276526" y="49458"/>
                  <a:pt x="1549737" y="0"/>
                </a:cubicBezTo>
                <a:cubicBezTo>
                  <a:pt x="1790174" y="5418"/>
                  <a:pt x="2001606" y="-1570"/>
                  <a:pt x="2133661" y="0"/>
                </a:cubicBezTo>
                <a:cubicBezTo>
                  <a:pt x="2347808" y="76157"/>
                  <a:pt x="2560284" y="7073"/>
                  <a:pt x="2799334" y="0"/>
                </a:cubicBezTo>
                <a:cubicBezTo>
                  <a:pt x="3037341" y="-30609"/>
                  <a:pt x="3141327" y="-1092"/>
                  <a:pt x="3465007" y="0"/>
                </a:cubicBezTo>
                <a:cubicBezTo>
                  <a:pt x="3787474" y="329"/>
                  <a:pt x="3839676" y="23782"/>
                  <a:pt x="4212429" y="0"/>
                </a:cubicBezTo>
                <a:cubicBezTo>
                  <a:pt x="4593065" y="3638"/>
                  <a:pt x="4671140" y="-20888"/>
                  <a:pt x="4959850" y="0"/>
                </a:cubicBezTo>
                <a:cubicBezTo>
                  <a:pt x="5187713" y="21473"/>
                  <a:pt x="5138373" y="-15630"/>
                  <a:pt x="5298526" y="0"/>
                </a:cubicBezTo>
                <a:cubicBezTo>
                  <a:pt x="5440374" y="33648"/>
                  <a:pt x="5644323" y="-6252"/>
                  <a:pt x="5800700" y="0"/>
                </a:cubicBezTo>
                <a:cubicBezTo>
                  <a:pt x="5968364" y="6983"/>
                  <a:pt x="6023191" y="-20888"/>
                  <a:pt x="6221125" y="0"/>
                </a:cubicBezTo>
                <a:cubicBezTo>
                  <a:pt x="6376474" y="36856"/>
                  <a:pt x="6844042" y="-23807"/>
                  <a:pt x="6968547" y="0"/>
                </a:cubicBezTo>
                <a:cubicBezTo>
                  <a:pt x="7123712" y="-12555"/>
                  <a:pt x="7466768" y="-40700"/>
                  <a:pt x="7715969" y="0"/>
                </a:cubicBezTo>
                <a:cubicBezTo>
                  <a:pt x="7953570" y="-2640"/>
                  <a:pt x="8074025" y="41518"/>
                  <a:pt x="8393320" y="0"/>
                </a:cubicBezTo>
                <a:cubicBezTo>
                  <a:pt x="8507892" y="-7934"/>
                  <a:pt x="8588705" y="72538"/>
                  <a:pt x="8611714" y="203318"/>
                </a:cubicBezTo>
                <a:cubicBezTo>
                  <a:pt x="8619968" y="330295"/>
                  <a:pt x="8595308" y="413447"/>
                  <a:pt x="8611714" y="618073"/>
                </a:cubicBezTo>
                <a:cubicBezTo>
                  <a:pt x="8634038" y="803117"/>
                  <a:pt x="8611098" y="892102"/>
                  <a:pt x="8611714" y="1016564"/>
                </a:cubicBezTo>
                <a:cubicBezTo>
                  <a:pt x="8603972" y="1150237"/>
                  <a:pt x="8494705" y="1202719"/>
                  <a:pt x="8393320" y="1219883"/>
                </a:cubicBezTo>
                <a:cubicBezTo>
                  <a:pt x="8300167" y="1234698"/>
                  <a:pt x="8077901" y="1214845"/>
                  <a:pt x="7809397" y="1219883"/>
                </a:cubicBezTo>
                <a:cubicBezTo>
                  <a:pt x="7539852" y="1224506"/>
                  <a:pt x="7336846" y="1233432"/>
                  <a:pt x="7143724" y="1219883"/>
                </a:cubicBezTo>
                <a:cubicBezTo>
                  <a:pt x="6959603" y="1252861"/>
                  <a:pt x="6856458" y="1230562"/>
                  <a:pt x="6641550" y="1219883"/>
                </a:cubicBezTo>
                <a:cubicBezTo>
                  <a:pt x="6370727" y="1211960"/>
                  <a:pt x="6154703" y="1232085"/>
                  <a:pt x="5975877" y="1219883"/>
                </a:cubicBezTo>
                <a:cubicBezTo>
                  <a:pt x="5843445" y="1217313"/>
                  <a:pt x="5617634" y="1238215"/>
                  <a:pt x="5473703" y="1219883"/>
                </a:cubicBezTo>
                <a:cubicBezTo>
                  <a:pt x="5332528" y="1157310"/>
                  <a:pt x="4966885" y="1237317"/>
                  <a:pt x="4726280" y="1219883"/>
                </a:cubicBezTo>
                <a:cubicBezTo>
                  <a:pt x="4492880" y="1207657"/>
                  <a:pt x="4408273" y="1212293"/>
                  <a:pt x="4142357" y="1219883"/>
                </a:cubicBezTo>
                <a:cubicBezTo>
                  <a:pt x="3897800" y="1203388"/>
                  <a:pt x="3909238" y="1227018"/>
                  <a:pt x="3803682" y="1219883"/>
                </a:cubicBezTo>
                <a:cubicBezTo>
                  <a:pt x="3736648" y="1178908"/>
                  <a:pt x="3483861" y="1232297"/>
                  <a:pt x="3219759" y="1219883"/>
                </a:cubicBezTo>
                <a:cubicBezTo>
                  <a:pt x="2959061" y="1218657"/>
                  <a:pt x="2781524" y="1143732"/>
                  <a:pt x="2472337" y="1219883"/>
                </a:cubicBezTo>
                <a:cubicBezTo>
                  <a:pt x="2177144" y="1200802"/>
                  <a:pt x="1913226" y="1223165"/>
                  <a:pt x="1806664" y="1219883"/>
                </a:cubicBezTo>
                <a:cubicBezTo>
                  <a:pt x="1643867" y="1220196"/>
                  <a:pt x="1561503" y="1189781"/>
                  <a:pt x="1304490" y="1219883"/>
                </a:cubicBezTo>
                <a:cubicBezTo>
                  <a:pt x="1103045" y="1254600"/>
                  <a:pt x="612117" y="1086265"/>
                  <a:pt x="218392" y="1219883"/>
                </a:cubicBezTo>
                <a:cubicBezTo>
                  <a:pt x="92782" y="1214122"/>
                  <a:pt x="-12635" y="1107416"/>
                  <a:pt x="0" y="1016564"/>
                </a:cubicBezTo>
                <a:cubicBezTo>
                  <a:pt x="-4251" y="835691"/>
                  <a:pt x="-19714" y="809775"/>
                  <a:pt x="0" y="634338"/>
                </a:cubicBezTo>
                <a:cubicBezTo>
                  <a:pt x="-557" y="467077"/>
                  <a:pt x="41561" y="371781"/>
                  <a:pt x="0" y="203318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0436001">
                  <a:custGeom>
                    <a:avLst/>
                    <a:gdLst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823043 w 8017290"/>
                      <a:gd name="connsiteY2" fmla="*/ 0 h 1219883"/>
                      <a:gd name="connsiteX3" fmla="*/ 1442767 w 8017290"/>
                      <a:gd name="connsiteY3" fmla="*/ 0 h 1219883"/>
                      <a:gd name="connsiteX4" fmla="*/ 1986385 w 8017290"/>
                      <a:gd name="connsiteY4" fmla="*/ 0 h 1219883"/>
                      <a:gd name="connsiteX5" fmla="*/ 2606110 w 8017290"/>
                      <a:gd name="connsiteY5" fmla="*/ 0 h 1219883"/>
                      <a:gd name="connsiteX6" fmla="*/ 3225835 w 8017290"/>
                      <a:gd name="connsiteY6" fmla="*/ 0 h 1219883"/>
                      <a:gd name="connsiteX7" fmla="*/ 3921666 w 8017290"/>
                      <a:gd name="connsiteY7" fmla="*/ 0 h 1219883"/>
                      <a:gd name="connsiteX8" fmla="*/ 4617497 w 8017290"/>
                      <a:gd name="connsiteY8" fmla="*/ 0 h 1219883"/>
                      <a:gd name="connsiteX9" fmla="*/ 4932795 w 8017290"/>
                      <a:gd name="connsiteY9" fmla="*/ 0 h 1219883"/>
                      <a:gd name="connsiteX10" fmla="*/ 5400307 w 8017290"/>
                      <a:gd name="connsiteY10" fmla="*/ 0 h 1219883"/>
                      <a:gd name="connsiteX11" fmla="*/ 5791712 w 8017290"/>
                      <a:gd name="connsiteY11" fmla="*/ 0 h 1219883"/>
                      <a:gd name="connsiteX12" fmla="*/ 6487543 w 8017290"/>
                      <a:gd name="connsiteY12" fmla="*/ 0 h 1219883"/>
                      <a:gd name="connsiteX13" fmla="*/ 7183374 w 8017290"/>
                      <a:gd name="connsiteY13" fmla="*/ 0 h 1219883"/>
                      <a:gd name="connsiteX14" fmla="*/ 7813971 w 8017290"/>
                      <a:gd name="connsiteY14" fmla="*/ 0 h 1219883"/>
                      <a:gd name="connsiteX15" fmla="*/ 8017290 w 8017290"/>
                      <a:gd name="connsiteY15" fmla="*/ 203318 h 1219883"/>
                      <a:gd name="connsiteX16" fmla="*/ 8017290 w 8017290"/>
                      <a:gd name="connsiteY16" fmla="*/ 618073 h 1219883"/>
                      <a:gd name="connsiteX17" fmla="*/ 8017290 w 8017290"/>
                      <a:gd name="connsiteY17" fmla="*/ 1016564 h 1219883"/>
                      <a:gd name="connsiteX18" fmla="*/ 7813971 w 8017290"/>
                      <a:gd name="connsiteY18" fmla="*/ 1219883 h 1219883"/>
                      <a:gd name="connsiteX19" fmla="*/ 7270353 w 8017290"/>
                      <a:gd name="connsiteY19" fmla="*/ 1219883 h 1219883"/>
                      <a:gd name="connsiteX20" fmla="*/ 6650629 w 8017290"/>
                      <a:gd name="connsiteY20" fmla="*/ 1219883 h 1219883"/>
                      <a:gd name="connsiteX21" fmla="*/ 6183117 w 8017290"/>
                      <a:gd name="connsiteY21" fmla="*/ 1219883 h 1219883"/>
                      <a:gd name="connsiteX22" fmla="*/ 5563392 w 8017290"/>
                      <a:gd name="connsiteY22" fmla="*/ 1219883 h 1219883"/>
                      <a:gd name="connsiteX23" fmla="*/ 5095881 w 8017290"/>
                      <a:gd name="connsiteY23" fmla="*/ 1219883 h 1219883"/>
                      <a:gd name="connsiteX24" fmla="*/ 4400049 w 8017290"/>
                      <a:gd name="connsiteY24" fmla="*/ 1219883 h 1219883"/>
                      <a:gd name="connsiteX25" fmla="*/ 3856431 w 8017290"/>
                      <a:gd name="connsiteY25" fmla="*/ 1219883 h 1219883"/>
                      <a:gd name="connsiteX26" fmla="*/ 3541133 w 8017290"/>
                      <a:gd name="connsiteY26" fmla="*/ 1219883 h 1219883"/>
                      <a:gd name="connsiteX27" fmla="*/ 2997515 w 8017290"/>
                      <a:gd name="connsiteY27" fmla="*/ 1219883 h 1219883"/>
                      <a:gd name="connsiteX28" fmla="*/ 2301684 w 8017290"/>
                      <a:gd name="connsiteY28" fmla="*/ 1219883 h 1219883"/>
                      <a:gd name="connsiteX29" fmla="*/ 1681959 w 8017290"/>
                      <a:gd name="connsiteY29" fmla="*/ 1219883 h 1219883"/>
                      <a:gd name="connsiteX30" fmla="*/ 1214448 w 8017290"/>
                      <a:gd name="connsiteY30" fmla="*/ 1219883 h 1219883"/>
                      <a:gd name="connsiteX31" fmla="*/ 203318 w 8017290"/>
                      <a:gd name="connsiteY31" fmla="*/ 1219883 h 1219883"/>
                      <a:gd name="connsiteX32" fmla="*/ 0 w 8017290"/>
                      <a:gd name="connsiteY32" fmla="*/ 1016564 h 1219883"/>
                      <a:gd name="connsiteX33" fmla="*/ 0 w 8017290"/>
                      <a:gd name="connsiteY33" fmla="*/ 634338 h 1219883"/>
                      <a:gd name="connsiteX34" fmla="*/ 0 w 8017290"/>
                      <a:gd name="connsiteY34" fmla="*/ 203318 h 1219883"/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670829 w 8017290"/>
                      <a:gd name="connsiteY2" fmla="*/ 0 h 1219883"/>
                      <a:gd name="connsiteX3" fmla="*/ 1290554 w 8017290"/>
                      <a:gd name="connsiteY3" fmla="*/ 0 h 1219883"/>
                      <a:gd name="connsiteX4" fmla="*/ 1758065 w 8017290"/>
                      <a:gd name="connsiteY4" fmla="*/ 0 h 1219883"/>
                      <a:gd name="connsiteX5" fmla="*/ 2073364 w 8017290"/>
                      <a:gd name="connsiteY5" fmla="*/ 0 h 1219883"/>
                      <a:gd name="connsiteX6" fmla="*/ 2464769 w 8017290"/>
                      <a:gd name="connsiteY6" fmla="*/ 0 h 1219883"/>
                      <a:gd name="connsiteX7" fmla="*/ 2932281 w 8017290"/>
                      <a:gd name="connsiteY7" fmla="*/ 0 h 1219883"/>
                      <a:gd name="connsiteX8" fmla="*/ 3475899 w 8017290"/>
                      <a:gd name="connsiteY8" fmla="*/ 0 h 1219883"/>
                      <a:gd name="connsiteX9" fmla="*/ 4019517 w 8017290"/>
                      <a:gd name="connsiteY9" fmla="*/ 0 h 1219883"/>
                      <a:gd name="connsiteX10" fmla="*/ 4334816 w 8017290"/>
                      <a:gd name="connsiteY10" fmla="*/ 0 h 1219883"/>
                      <a:gd name="connsiteX11" fmla="*/ 4802327 w 8017290"/>
                      <a:gd name="connsiteY11" fmla="*/ 0 h 1219883"/>
                      <a:gd name="connsiteX12" fmla="*/ 5422052 w 8017290"/>
                      <a:gd name="connsiteY12" fmla="*/ 0 h 1219883"/>
                      <a:gd name="connsiteX13" fmla="*/ 5813457 w 8017290"/>
                      <a:gd name="connsiteY13" fmla="*/ 0 h 1219883"/>
                      <a:gd name="connsiteX14" fmla="*/ 6357074 w 8017290"/>
                      <a:gd name="connsiteY14" fmla="*/ 0 h 1219883"/>
                      <a:gd name="connsiteX15" fmla="*/ 6824587 w 8017290"/>
                      <a:gd name="connsiteY15" fmla="*/ 0 h 1219883"/>
                      <a:gd name="connsiteX16" fmla="*/ 7813971 w 8017290"/>
                      <a:gd name="connsiteY16" fmla="*/ 0 h 1219883"/>
                      <a:gd name="connsiteX17" fmla="*/ 8017290 w 8017290"/>
                      <a:gd name="connsiteY17" fmla="*/ 203318 h 1219883"/>
                      <a:gd name="connsiteX18" fmla="*/ 8017290 w 8017290"/>
                      <a:gd name="connsiteY18" fmla="*/ 585544 h 1219883"/>
                      <a:gd name="connsiteX19" fmla="*/ 8017290 w 8017290"/>
                      <a:gd name="connsiteY19" fmla="*/ 1016564 h 1219883"/>
                      <a:gd name="connsiteX20" fmla="*/ 7813971 w 8017290"/>
                      <a:gd name="connsiteY20" fmla="*/ 1219883 h 1219883"/>
                      <a:gd name="connsiteX21" fmla="*/ 7118140 w 8017290"/>
                      <a:gd name="connsiteY21" fmla="*/ 1219883 h 1219883"/>
                      <a:gd name="connsiteX22" fmla="*/ 6498415 w 8017290"/>
                      <a:gd name="connsiteY22" fmla="*/ 1219883 h 1219883"/>
                      <a:gd name="connsiteX23" fmla="*/ 6107010 w 8017290"/>
                      <a:gd name="connsiteY23" fmla="*/ 1219883 h 1219883"/>
                      <a:gd name="connsiteX24" fmla="*/ 5411179 w 8017290"/>
                      <a:gd name="connsiteY24" fmla="*/ 1219883 h 1219883"/>
                      <a:gd name="connsiteX25" fmla="*/ 4943668 w 8017290"/>
                      <a:gd name="connsiteY25" fmla="*/ 1219883 h 1219883"/>
                      <a:gd name="connsiteX26" fmla="*/ 4476156 w 8017290"/>
                      <a:gd name="connsiteY26" fmla="*/ 1219883 h 1219883"/>
                      <a:gd name="connsiteX27" fmla="*/ 3856431 w 8017290"/>
                      <a:gd name="connsiteY27" fmla="*/ 1219883 h 1219883"/>
                      <a:gd name="connsiteX28" fmla="*/ 3312813 w 8017290"/>
                      <a:gd name="connsiteY28" fmla="*/ 1219883 h 1219883"/>
                      <a:gd name="connsiteX29" fmla="*/ 2997515 w 8017290"/>
                      <a:gd name="connsiteY29" fmla="*/ 1219883 h 1219883"/>
                      <a:gd name="connsiteX30" fmla="*/ 2377790 w 8017290"/>
                      <a:gd name="connsiteY30" fmla="*/ 1219883 h 1219883"/>
                      <a:gd name="connsiteX31" fmla="*/ 1910279 w 8017290"/>
                      <a:gd name="connsiteY31" fmla="*/ 1219883 h 1219883"/>
                      <a:gd name="connsiteX32" fmla="*/ 1442767 w 8017290"/>
                      <a:gd name="connsiteY32" fmla="*/ 1219883 h 1219883"/>
                      <a:gd name="connsiteX33" fmla="*/ 746936 w 8017290"/>
                      <a:gd name="connsiteY33" fmla="*/ 1219883 h 1219883"/>
                      <a:gd name="connsiteX34" fmla="*/ 203318 w 8017290"/>
                      <a:gd name="connsiteY34" fmla="*/ 1219883 h 1219883"/>
                      <a:gd name="connsiteX35" fmla="*/ 0 w 8017290"/>
                      <a:gd name="connsiteY35" fmla="*/ 1016564 h 1219883"/>
                      <a:gd name="connsiteX36" fmla="*/ 0 w 8017290"/>
                      <a:gd name="connsiteY36" fmla="*/ 593676 h 1219883"/>
                      <a:gd name="connsiteX37" fmla="*/ 0 w 8017290"/>
                      <a:gd name="connsiteY37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017290" h="1219883" fill="none" extrusionOk="0">
                        <a:moveTo>
                          <a:pt x="0" y="203318"/>
                        </a:moveTo>
                        <a:cubicBezTo>
                          <a:pt x="2927" y="85525"/>
                          <a:pt x="109817" y="-13351"/>
                          <a:pt x="203318" y="0"/>
                        </a:cubicBezTo>
                        <a:cubicBezTo>
                          <a:pt x="390521" y="6354"/>
                          <a:pt x="577395" y="-7976"/>
                          <a:pt x="823043" y="0"/>
                        </a:cubicBezTo>
                        <a:cubicBezTo>
                          <a:pt x="1087483" y="33547"/>
                          <a:pt x="1194878" y="25508"/>
                          <a:pt x="1442767" y="0"/>
                        </a:cubicBezTo>
                        <a:cubicBezTo>
                          <a:pt x="1684727" y="-8338"/>
                          <a:pt x="1850668" y="6660"/>
                          <a:pt x="1986385" y="0"/>
                        </a:cubicBezTo>
                        <a:cubicBezTo>
                          <a:pt x="2175204" y="24875"/>
                          <a:pt x="2386140" y="-4779"/>
                          <a:pt x="2606110" y="0"/>
                        </a:cubicBezTo>
                        <a:cubicBezTo>
                          <a:pt x="2811194" y="-20238"/>
                          <a:pt x="2902670" y="1228"/>
                          <a:pt x="3225835" y="0"/>
                        </a:cubicBezTo>
                        <a:cubicBezTo>
                          <a:pt x="3524060" y="14614"/>
                          <a:pt x="3578133" y="15653"/>
                          <a:pt x="3921666" y="0"/>
                        </a:cubicBezTo>
                        <a:cubicBezTo>
                          <a:pt x="4271928" y="-14219"/>
                          <a:pt x="4367008" y="-36966"/>
                          <a:pt x="4617497" y="0"/>
                        </a:cubicBezTo>
                        <a:cubicBezTo>
                          <a:pt x="4836935" y="20342"/>
                          <a:pt x="4789264" y="-6591"/>
                          <a:pt x="4932795" y="0"/>
                        </a:cubicBezTo>
                        <a:cubicBezTo>
                          <a:pt x="5066936" y="11158"/>
                          <a:pt x="5244447" y="-17117"/>
                          <a:pt x="5400307" y="0"/>
                        </a:cubicBezTo>
                        <a:cubicBezTo>
                          <a:pt x="5554889" y="5521"/>
                          <a:pt x="5606007" y="-22053"/>
                          <a:pt x="5791712" y="0"/>
                        </a:cubicBezTo>
                        <a:cubicBezTo>
                          <a:pt x="5948827" y="42590"/>
                          <a:pt x="6344040" y="-13792"/>
                          <a:pt x="6487543" y="0"/>
                        </a:cubicBezTo>
                        <a:cubicBezTo>
                          <a:pt x="6635383" y="-44751"/>
                          <a:pt x="6978861" y="-21025"/>
                          <a:pt x="7183374" y="0"/>
                        </a:cubicBezTo>
                        <a:cubicBezTo>
                          <a:pt x="7390614" y="-20123"/>
                          <a:pt x="7505251" y="17956"/>
                          <a:pt x="7813971" y="0"/>
                        </a:cubicBezTo>
                        <a:cubicBezTo>
                          <a:pt x="7923612" y="-5212"/>
                          <a:pt x="7993855" y="83152"/>
                          <a:pt x="8017290" y="203318"/>
                        </a:cubicBezTo>
                        <a:cubicBezTo>
                          <a:pt x="8036806" y="341065"/>
                          <a:pt x="8006164" y="417160"/>
                          <a:pt x="8017290" y="618073"/>
                        </a:cubicBezTo>
                        <a:cubicBezTo>
                          <a:pt x="8037547" y="819976"/>
                          <a:pt x="8030968" y="906085"/>
                          <a:pt x="8017290" y="1016564"/>
                        </a:cubicBezTo>
                        <a:cubicBezTo>
                          <a:pt x="8001695" y="1155038"/>
                          <a:pt x="7923952" y="1189588"/>
                          <a:pt x="7813971" y="1219883"/>
                        </a:cubicBezTo>
                        <a:cubicBezTo>
                          <a:pt x="7695146" y="1231345"/>
                          <a:pt x="7512455" y="1219273"/>
                          <a:pt x="7270353" y="1219883"/>
                        </a:cubicBezTo>
                        <a:cubicBezTo>
                          <a:pt x="7008358" y="1213810"/>
                          <a:pt x="6816831" y="1211347"/>
                          <a:pt x="6650629" y="1219883"/>
                        </a:cubicBezTo>
                        <a:cubicBezTo>
                          <a:pt x="6479436" y="1255697"/>
                          <a:pt x="6400750" y="1236717"/>
                          <a:pt x="6183117" y="1219883"/>
                        </a:cubicBezTo>
                        <a:cubicBezTo>
                          <a:pt x="5947568" y="1185069"/>
                          <a:pt x="5712543" y="1222877"/>
                          <a:pt x="5563392" y="1219883"/>
                        </a:cubicBezTo>
                        <a:cubicBezTo>
                          <a:pt x="5418578" y="1211147"/>
                          <a:pt x="5231990" y="1235610"/>
                          <a:pt x="5095881" y="1219883"/>
                        </a:cubicBezTo>
                        <a:cubicBezTo>
                          <a:pt x="4957431" y="1170193"/>
                          <a:pt x="4626396" y="1229605"/>
                          <a:pt x="4400049" y="1219883"/>
                        </a:cubicBezTo>
                        <a:cubicBezTo>
                          <a:pt x="4188725" y="1200809"/>
                          <a:pt x="4101847" y="1222032"/>
                          <a:pt x="3856431" y="1219883"/>
                        </a:cubicBezTo>
                        <a:cubicBezTo>
                          <a:pt x="3622494" y="1203380"/>
                          <a:pt x="3636383" y="1226094"/>
                          <a:pt x="3541133" y="1219883"/>
                        </a:cubicBezTo>
                        <a:cubicBezTo>
                          <a:pt x="3471304" y="1196614"/>
                          <a:pt x="3229796" y="1234758"/>
                          <a:pt x="2997515" y="1219883"/>
                        </a:cubicBezTo>
                        <a:cubicBezTo>
                          <a:pt x="2755763" y="1231574"/>
                          <a:pt x="2606238" y="1178148"/>
                          <a:pt x="2301684" y="1219883"/>
                        </a:cubicBezTo>
                        <a:cubicBezTo>
                          <a:pt x="2016534" y="1206313"/>
                          <a:pt x="1808001" y="1235167"/>
                          <a:pt x="1681959" y="1219883"/>
                        </a:cubicBezTo>
                        <a:cubicBezTo>
                          <a:pt x="1554709" y="1217869"/>
                          <a:pt x="1424348" y="1182974"/>
                          <a:pt x="1214448" y="1219883"/>
                        </a:cubicBezTo>
                        <a:cubicBezTo>
                          <a:pt x="964141" y="1198737"/>
                          <a:pt x="556349" y="1167511"/>
                          <a:pt x="203318" y="1219883"/>
                        </a:cubicBezTo>
                        <a:cubicBezTo>
                          <a:pt x="76540" y="1215562"/>
                          <a:pt x="-21242" y="1109097"/>
                          <a:pt x="0" y="1016564"/>
                        </a:cubicBezTo>
                        <a:cubicBezTo>
                          <a:pt x="-6196" y="840872"/>
                          <a:pt x="-16068" y="806906"/>
                          <a:pt x="0" y="634338"/>
                        </a:cubicBezTo>
                        <a:cubicBezTo>
                          <a:pt x="2798" y="459263"/>
                          <a:pt x="28320" y="373806"/>
                          <a:pt x="0" y="203318"/>
                        </a:cubicBezTo>
                        <a:close/>
                      </a:path>
                      <a:path w="8017290" h="1219883" stroke="0" extrusionOk="0">
                        <a:moveTo>
                          <a:pt x="0" y="203318"/>
                        </a:moveTo>
                        <a:cubicBezTo>
                          <a:pt x="-4968" y="54945"/>
                          <a:pt x="57164" y="-717"/>
                          <a:pt x="203318" y="0"/>
                        </a:cubicBezTo>
                        <a:cubicBezTo>
                          <a:pt x="397416" y="6972"/>
                          <a:pt x="537752" y="-21449"/>
                          <a:pt x="670829" y="0"/>
                        </a:cubicBezTo>
                        <a:cubicBezTo>
                          <a:pt x="835974" y="3050"/>
                          <a:pt x="984732" y="-20655"/>
                          <a:pt x="1290554" y="0"/>
                        </a:cubicBezTo>
                        <a:cubicBezTo>
                          <a:pt x="1561555" y="-15826"/>
                          <a:pt x="1641618" y="29810"/>
                          <a:pt x="1758065" y="0"/>
                        </a:cubicBezTo>
                        <a:cubicBezTo>
                          <a:pt x="1870245" y="-16904"/>
                          <a:pt x="1924670" y="-2934"/>
                          <a:pt x="2073364" y="0"/>
                        </a:cubicBezTo>
                        <a:cubicBezTo>
                          <a:pt x="2198748" y="-6852"/>
                          <a:pt x="2355939" y="-38791"/>
                          <a:pt x="2464769" y="0"/>
                        </a:cubicBezTo>
                        <a:cubicBezTo>
                          <a:pt x="2599792" y="35911"/>
                          <a:pt x="2701946" y="29313"/>
                          <a:pt x="2932281" y="0"/>
                        </a:cubicBezTo>
                        <a:cubicBezTo>
                          <a:pt x="3147369" y="-29216"/>
                          <a:pt x="3245140" y="-11800"/>
                          <a:pt x="3475899" y="0"/>
                        </a:cubicBezTo>
                        <a:cubicBezTo>
                          <a:pt x="3689121" y="33928"/>
                          <a:pt x="3798719" y="-5058"/>
                          <a:pt x="4019517" y="0"/>
                        </a:cubicBezTo>
                        <a:cubicBezTo>
                          <a:pt x="4250760" y="29457"/>
                          <a:pt x="4181734" y="5436"/>
                          <a:pt x="4334816" y="0"/>
                        </a:cubicBezTo>
                        <a:cubicBezTo>
                          <a:pt x="4468853" y="-798"/>
                          <a:pt x="4686319" y="-6459"/>
                          <a:pt x="4802327" y="0"/>
                        </a:cubicBezTo>
                        <a:cubicBezTo>
                          <a:pt x="4857810" y="24284"/>
                          <a:pt x="5245378" y="-35500"/>
                          <a:pt x="5422052" y="0"/>
                        </a:cubicBezTo>
                        <a:cubicBezTo>
                          <a:pt x="5636746" y="27992"/>
                          <a:pt x="5653141" y="19760"/>
                          <a:pt x="5813457" y="0"/>
                        </a:cubicBezTo>
                        <a:cubicBezTo>
                          <a:pt x="5985062" y="-6216"/>
                          <a:pt x="6244338" y="1771"/>
                          <a:pt x="6357074" y="0"/>
                        </a:cubicBezTo>
                        <a:cubicBezTo>
                          <a:pt x="6489080" y="-17087"/>
                          <a:pt x="6607134" y="-1415"/>
                          <a:pt x="6824587" y="0"/>
                        </a:cubicBezTo>
                        <a:cubicBezTo>
                          <a:pt x="7046047" y="32225"/>
                          <a:pt x="7377972" y="5014"/>
                          <a:pt x="7813971" y="0"/>
                        </a:cubicBezTo>
                        <a:cubicBezTo>
                          <a:pt x="7950663" y="-12714"/>
                          <a:pt x="8021760" y="60676"/>
                          <a:pt x="8017290" y="203318"/>
                        </a:cubicBezTo>
                        <a:cubicBezTo>
                          <a:pt x="8004910" y="342451"/>
                          <a:pt x="8023725" y="445157"/>
                          <a:pt x="8017290" y="585544"/>
                        </a:cubicBezTo>
                        <a:cubicBezTo>
                          <a:pt x="8016953" y="696257"/>
                          <a:pt x="7997690" y="831047"/>
                          <a:pt x="8017290" y="1016564"/>
                        </a:cubicBezTo>
                        <a:cubicBezTo>
                          <a:pt x="8006439" y="1120923"/>
                          <a:pt x="7919455" y="1246809"/>
                          <a:pt x="7813971" y="1219883"/>
                        </a:cubicBezTo>
                        <a:cubicBezTo>
                          <a:pt x="7675895" y="1223403"/>
                          <a:pt x="7315339" y="1179743"/>
                          <a:pt x="7118140" y="1219883"/>
                        </a:cubicBezTo>
                        <a:cubicBezTo>
                          <a:pt x="6860435" y="1228752"/>
                          <a:pt x="6606016" y="1203578"/>
                          <a:pt x="6498415" y="1219883"/>
                        </a:cubicBezTo>
                        <a:cubicBezTo>
                          <a:pt x="6364847" y="1237897"/>
                          <a:pt x="6200665" y="1230569"/>
                          <a:pt x="6107010" y="1219883"/>
                        </a:cubicBezTo>
                        <a:cubicBezTo>
                          <a:pt x="5983081" y="1212549"/>
                          <a:pt x="5566213" y="1218737"/>
                          <a:pt x="5411179" y="1219883"/>
                        </a:cubicBezTo>
                        <a:cubicBezTo>
                          <a:pt x="5236383" y="1244019"/>
                          <a:pt x="5044622" y="1227139"/>
                          <a:pt x="4943668" y="1219883"/>
                        </a:cubicBezTo>
                        <a:cubicBezTo>
                          <a:pt x="4838522" y="1210710"/>
                          <a:pt x="4630979" y="1220249"/>
                          <a:pt x="4476156" y="1219883"/>
                        </a:cubicBezTo>
                        <a:cubicBezTo>
                          <a:pt x="4305948" y="1224172"/>
                          <a:pt x="4081435" y="1233957"/>
                          <a:pt x="3856431" y="1219883"/>
                        </a:cubicBezTo>
                        <a:cubicBezTo>
                          <a:pt x="3645502" y="1201467"/>
                          <a:pt x="3554124" y="1242356"/>
                          <a:pt x="3312813" y="1219883"/>
                        </a:cubicBezTo>
                        <a:cubicBezTo>
                          <a:pt x="3063536" y="1215328"/>
                          <a:pt x="3129178" y="1221609"/>
                          <a:pt x="2997515" y="1219883"/>
                        </a:cubicBezTo>
                        <a:cubicBezTo>
                          <a:pt x="2842181" y="1199546"/>
                          <a:pt x="2697728" y="1241513"/>
                          <a:pt x="2377790" y="1219883"/>
                        </a:cubicBezTo>
                        <a:cubicBezTo>
                          <a:pt x="2080166" y="1193791"/>
                          <a:pt x="2069708" y="1232353"/>
                          <a:pt x="1910279" y="1219883"/>
                        </a:cubicBezTo>
                        <a:cubicBezTo>
                          <a:pt x="1751787" y="1193495"/>
                          <a:pt x="1615299" y="1220272"/>
                          <a:pt x="1442767" y="1219883"/>
                        </a:cubicBezTo>
                        <a:cubicBezTo>
                          <a:pt x="1269495" y="1233757"/>
                          <a:pt x="985254" y="1210932"/>
                          <a:pt x="746936" y="1219883"/>
                        </a:cubicBezTo>
                        <a:cubicBezTo>
                          <a:pt x="482145" y="1182877"/>
                          <a:pt x="376696" y="1187417"/>
                          <a:pt x="203318" y="1219883"/>
                        </a:cubicBezTo>
                        <a:cubicBezTo>
                          <a:pt x="80914" y="1177018"/>
                          <a:pt x="30189" y="1126794"/>
                          <a:pt x="0" y="1016564"/>
                        </a:cubicBezTo>
                        <a:cubicBezTo>
                          <a:pt x="-52364" y="913798"/>
                          <a:pt x="-3626" y="742824"/>
                          <a:pt x="0" y="593676"/>
                        </a:cubicBezTo>
                        <a:cubicBezTo>
                          <a:pt x="27486" y="463229"/>
                          <a:pt x="-9292" y="331412"/>
                          <a:pt x="0" y="203318"/>
                        </a:cubicBezTo>
                        <a:close/>
                      </a:path>
                      <a:path w="8017290" h="1219883" fill="none" stroke="0" extrusionOk="0">
                        <a:moveTo>
                          <a:pt x="0" y="203318"/>
                        </a:moveTo>
                        <a:cubicBezTo>
                          <a:pt x="18332" y="71683"/>
                          <a:pt x="85350" y="1983"/>
                          <a:pt x="203318" y="0"/>
                        </a:cubicBezTo>
                        <a:cubicBezTo>
                          <a:pt x="443436" y="945"/>
                          <a:pt x="570521" y="-40416"/>
                          <a:pt x="823043" y="0"/>
                        </a:cubicBezTo>
                        <a:cubicBezTo>
                          <a:pt x="1075331" y="7189"/>
                          <a:pt x="1183843" y="33824"/>
                          <a:pt x="1442767" y="0"/>
                        </a:cubicBezTo>
                        <a:cubicBezTo>
                          <a:pt x="1683192" y="-7677"/>
                          <a:pt x="1863353" y="-5759"/>
                          <a:pt x="1986385" y="0"/>
                        </a:cubicBezTo>
                        <a:cubicBezTo>
                          <a:pt x="2140603" y="28210"/>
                          <a:pt x="2382165" y="21196"/>
                          <a:pt x="2606110" y="0"/>
                        </a:cubicBezTo>
                        <a:cubicBezTo>
                          <a:pt x="2829673" y="-7729"/>
                          <a:pt x="2930945" y="-14125"/>
                          <a:pt x="3225835" y="0"/>
                        </a:cubicBezTo>
                        <a:cubicBezTo>
                          <a:pt x="3533312" y="6331"/>
                          <a:pt x="3575529" y="27761"/>
                          <a:pt x="3921666" y="0"/>
                        </a:cubicBezTo>
                        <a:cubicBezTo>
                          <a:pt x="4270534" y="-5332"/>
                          <a:pt x="4381646" y="-14520"/>
                          <a:pt x="4617497" y="0"/>
                        </a:cubicBezTo>
                        <a:cubicBezTo>
                          <a:pt x="4823193" y="30697"/>
                          <a:pt x="4786763" y="-20507"/>
                          <a:pt x="4932795" y="0"/>
                        </a:cubicBezTo>
                        <a:cubicBezTo>
                          <a:pt x="5068066" y="43789"/>
                          <a:pt x="5264248" y="6433"/>
                          <a:pt x="5400307" y="0"/>
                        </a:cubicBezTo>
                        <a:cubicBezTo>
                          <a:pt x="5544333" y="1306"/>
                          <a:pt x="5617195" y="-8488"/>
                          <a:pt x="5791712" y="0"/>
                        </a:cubicBezTo>
                        <a:cubicBezTo>
                          <a:pt x="5948234" y="1497"/>
                          <a:pt x="6337080" y="5261"/>
                          <a:pt x="6487543" y="0"/>
                        </a:cubicBezTo>
                        <a:cubicBezTo>
                          <a:pt x="6639640" y="20510"/>
                          <a:pt x="6966187" y="8766"/>
                          <a:pt x="7183374" y="0"/>
                        </a:cubicBezTo>
                        <a:cubicBezTo>
                          <a:pt x="7404040" y="228"/>
                          <a:pt x="7517400" y="33316"/>
                          <a:pt x="7813971" y="0"/>
                        </a:cubicBezTo>
                        <a:cubicBezTo>
                          <a:pt x="7911218" y="-20463"/>
                          <a:pt x="8007375" y="88388"/>
                          <a:pt x="8017290" y="203318"/>
                        </a:cubicBezTo>
                        <a:cubicBezTo>
                          <a:pt x="8016659" y="324134"/>
                          <a:pt x="7984556" y="413890"/>
                          <a:pt x="8017290" y="618073"/>
                        </a:cubicBezTo>
                        <a:cubicBezTo>
                          <a:pt x="8038103" y="799625"/>
                          <a:pt x="7999194" y="903338"/>
                          <a:pt x="8017290" y="1016564"/>
                        </a:cubicBezTo>
                        <a:cubicBezTo>
                          <a:pt x="8023677" y="1135228"/>
                          <a:pt x="7928614" y="1204863"/>
                          <a:pt x="7813971" y="1219883"/>
                        </a:cubicBezTo>
                        <a:cubicBezTo>
                          <a:pt x="7720429" y="1231588"/>
                          <a:pt x="7549744" y="1196223"/>
                          <a:pt x="7270353" y="1219883"/>
                        </a:cubicBezTo>
                        <a:cubicBezTo>
                          <a:pt x="7015690" y="1236831"/>
                          <a:pt x="6839900" y="1224274"/>
                          <a:pt x="6650629" y="1219883"/>
                        </a:cubicBezTo>
                        <a:cubicBezTo>
                          <a:pt x="6475177" y="1223433"/>
                          <a:pt x="6384504" y="1233709"/>
                          <a:pt x="6183117" y="1219883"/>
                        </a:cubicBezTo>
                        <a:cubicBezTo>
                          <a:pt x="5954048" y="1215970"/>
                          <a:pt x="5717753" y="1231193"/>
                          <a:pt x="5563392" y="1219883"/>
                        </a:cubicBezTo>
                        <a:cubicBezTo>
                          <a:pt x="5432524" y="1219229"/>
                          <a:pt x="5209380" y="1245109"/>
                          <a:pt x="5095881" y="1219883"/>
                        </a:cubicBezTo>
                        <a:cubicBezTo>
                          <a:pt x="4980989" y="1188250"/>
                          <a:pt x="4617613" y="1265763"/>
                          <a:pt x="4400049" y="1219883"/>
                        </a:cubicBezTo>
                        <a:cubicBezTo>
                          <a:pt x="4169437" y="1198947"/>
                          <a:pt x="4091463" y="1213116"/>
                          <a:pt x="3856431" y="1219883"/>
                        </a:cubicBezTo>
                        <a:cubicBezTo>
                          <a:pt x="3630104" y="1205638"/>
                          <a:pt x="3643512" y="1229946"/>
                          <a:pt x="3541133" y="1219883"/>
                        </a:cubicBezTo>
                        <a:cubicBezTo>
                          <a:pt x="3458033" y="1178580"/>
                          <a:pt x="3251946" y="1227145"/>
                          <a:pt x="2997515" y="1219883"/>
                        </a:cubicBezTo>
                        <a:cubicBezTo>
                          <a:pt x="2758205" y="1191780"/>
                          <a:pt x="2573243" y="1206515"/>
                          <a:pt x="2301684" y="1219883"/>
                        </a:cubicBezTo>
                        <a:cubicBezTo>
                          <a:pt x="2036276" y="1222649"/>
                          <a:pt x="1787254" y="1218257"/>
                          <a:pt x="1681959" y="1219883"/>
                        </a:cubicBezTo>
                        <a:cubicBezTo>
                          <a:pt x="1535911" y="1214012"/>
                          <a:pt x="1440435" y="1204995"/>
                          <a:pt x="1214448" y="1219883"/>
                        </a:cubicBezTo>
                        <a:cubicBezTo>
                          <a:pt x="1022218" y="1259635"/>
                          <a:pt x="578022" y="1122033"/>
                          <a:pt x="203318" y="1219883"/>
                        </a:cubicBezTo>
                        <a:cubicBezTo>
                          <a:pt x="94934" y="1220459"/>
                          <a:pt x="20708" y="1123099"/>
                          <a:pt x="0" y="1016564"/>
                        </a:cubicBezTo>
                        <a:cubicBezTo>
                          <a:pt x="-6799" y="835416"/>
                          <a:pt x="-13483" y="807249"/>
                          <a:pt x="0" y="634338"/>
                        </a:cubicBezTo>
                        <a:cubicBezTo>
                          <a:pt x="4321" y="480815"/>
                          <a:pt x="32116" y="376805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Giảm nhiều về số lượng các loài sinh vật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070DB2DA-40EC-DFC0-4D04-B2D5ECBEDF1A}"/>
              </a:ext>
            </a:extLst>
          </p:cNvPr>
          <p:cNvSpPr/>
          <p:nvPr/>
        </p:nvSpPr>
        <p:spPr>
          <a:xfrm>
            <a:off x="1551398" y="3735982"/>
            <a:ext cx="8611715" cy="1219883"/>
          </a:xfrm>
          <a:custGeom>
            <a:avLst/>
            <a:gdLst>
              <a:gd name="connsiteX0" fmla="*/ 0 w 8611715"/>
              <a:gd name="connsiteY0" fmla="*/ 203318 h 1219883"/>
              <a:gd name="connsiteX1" fmla="*/ 218392 w 8611715"/>
              <a:gd name="connsiteY1" fmla="*/ 0 h 1219883"/>
              <a:gd name="connsiteX2" fmla="*/ 802315 w 8611715"/>
              <a:gd name="connsiteY2" fmla="*/ 0 h 1219883"/>
              <a:gd name="connsiteX3" fmla="*/ 1222740 w 8611715"/>
              <a:gd name="connsiteY3" fmla="*/ 0 h 1219883"/>
              <a:gd name="connsiteX4" fmla="*/ 1888413 w 8611715"/>
              <a:gd name="connsiteY4" fmla="*/ 0 h 1219883"/>
              <a:gd name="connsiteX5" fmla="*/ 2390587 w 8611715"/>
              <a:gd name="connsiteY5" fmla="*/ 0 h 1219883"/>
              <a:gd name="connsiteX6" fmla="*/ 2811012 w 8611715"/>
              <a:gd name="connsiteY6" fmla="*/ 0 h 1219883"/>
              <a:gd name="connsiteX7" fmla="*/ 3476685 w 8611715"/>
              <a:gd name="connsiteY7" fmla="*/ 0 h 1219883"/>
              <a:gd name="connsiteX8" fmla="*/ 4060609 w 8611715"/>
              <a:gd name="connsiteY8" fmla="*/ 0 h 1219883"/>
              <a:gd name="connsiteX9" fmla="*/ 4481034 w 8611715"/>
              <a:gd name="connsiteY9" fmla="*/ 0 h 1219883"/>
              <a:gd name="connsiteX10" fmla="*/ 4819709 w 8611715"/>
              <a:gd name="connsiteY10" fmla="*/ 0 h 1219883"/>
              <a:gd name="connsiteX11" fmla="*/ 5567131 w 8611715"/>
              <a:gd name="connsiteY11" fmla="*/ 0 h 1219883"/>
              <a:gd name="connsiteX12" fmla="*/ 6232804 w 8611715"/>
              <a:gd name="connsiteY12" fmla="*/ 0 h 1219883"/>
              <a:gd name="connsiteX13" fmla="*/ 6653229 w 8611715"/>
              <a:gd name="connsiteY13" fmla="*/ 0 h 1219883"/>
              <a:gd name="connsiteX14" fmla="*/ 7073654 w 8611715"/>
              <a:gd name="connsiteY14" fmla="*/ 0 h 1219883"/>
              <a:gd name="connsiteX15" fmla="*/ 7412330 w 8611715"/>
              <a:gd name="connsiteY15" fmla="*/ 0 h 1219883"/>
              <a:gd name="connsiteX16" fmla="*/ 8393321 w 8611715"/>
              <a:gd name="connsiteY16" fmla="*/ 0 h 1219883"/>
              <a:gd name="connsiteX17" fmla="*/ 8611715 w 8611715"/>
              <a:gd name="connsiteY17" fmla="*/ 203318 h 1219883"/>
              <a:gd name="connsiteX18" fmla="*/ 8611715 w 8611715"/>
              <a:gd name="connsiteY18" fmla="*/ 609941 h 1219883"/>
              <a:gd name="connsiteX19" fmla="*/ 8611715 w 8611715"/>
              <a:gd name="connsiteY19" fmla="*/ 1016564 h 1219883"/>
              <a:gd name="connsiteX20" fmla="*/ 8393321 w 8611715"/>
              <a:gd name="connsiteY20" fmla="*/ 1219883 h 1219883"/>
              <a:gd name="connsiteX21" fmla="*/ 7809398 w 8611715"/>
              <a:gd name="connsiteY21" fmla="*/ 1219883 h 1219883"/>
              <a:gd name="connsiteX22" fmla="*/ 7143724 w 8611715"/>
              <a:gd name="connsiteY22" fmla="*/ 1219883 h 1219883"/>
              <a:gd name="connsiteX23" fmla="*/ 6723300 w 8611715"/>
              <a:gd name="connsiteY23" fmla="*/ 1219883 h 1219883"/>
              <a:gd name="connsiteX24" fmla="*/ 6221126 w 8611715"/>
              <a:gd name="connsiteY24" fmla="*/ 1219883 h 1219883"/>
              <a:gd name="connsiteX25" fmla="*/ 5882450 w 8611715"/>
              <a:gd name="connsiteY25" fmla="*/ 1219883 h 1219883"/>
              <a:gd name="connsiteX26" fmla="*/ 5135028 w 8611715"/>
              <a:gd name="connsiteY26" fmla="*/ 1219883 h 1219883"/>
              <a:gd name="connsiteX27" fmla="*/ 4796352 w 8611715"/>
              <a:gd name="connsiteY27" fmla="*/ 1219883 h 1219883"/>
              <a:gd name="connsiteX28" fmla="*/ 4375927 w 8611715"/>
              <a:gd name="connsiteY28" fmla="*/ 1219883 h 1219883"/>
              <a:gd name="connsiteX29" fmla="*/ 3873754 w 8611715"/>
              <a:gd name="connsiteY29" fmla="*/ 1219883 h 1219883"/>
              <a:gd name="connsiteX30" fmla="*/ 3126331 w 8611715"/>
              <a:gd name="connsiteY30" fmla="*/ 1219883 h 1219883"/>
              <a:gd name="connsiteX31" fmla="*/ 2542407 w 8611715"/>
              <a:gd name="connsiteY31" fmla="*/ 1219883 h 1219883"/>
              <a:gd name="connsiteX32" fmla="*/ 2121982 w 8611715"/>
              <a:gd name="connsiteY32" fmla="*/ 1219883 h 1219883"/>
              <a:gd name="connsiteX33" fmla="*/ 1456309 w 8611715"/>
              <a:gd name="connsiteY33" fmla="*/ 1219883 h 1219883"/>
              <a:gd name="connsiteX34" fmla="*/ 954135 w 8611715"/>
              <a:gd name="connsiteY34" fmla="*/ 1219883 h 1219883"/>
              <a:gd name="connsiteX35" fmla="*/ 218392 w 8611715"/>
              <a:gd name="connsiteY35" fmla="*/ 1219883 h 1219883"/>
              <a:gd name="connsiteX36" fmla="*/ 0 w 8611715"/>
              <a:gd name="connsiteY36" fmla="*/ 1016564 h 1219883"/>
              <a:gd name="connsiteX37" fmla="*/ 0 w 8611715"/>
              <a:gd name="connsiteY37" fmla="*/ 618073 h 1219883"/>
              <a:gd name="connsiteX38" fmla="*/ 0 w 8611715"/>
              <a:gd name="connsiteY38" fmla="*/ 203318 h 1219883"/>
              <a:gd name="connsiteX0" fmla="*/ 0 w 8611715"/>
              <a:gd name="connsiteY0" fmla="*/ 203318 h 1219883"/>
              <a:gd name="connsiteX1" fmla="*/ 218392 w 8611715"/>
              <a:gd name="connsiteY1" fmla="*/ 0 h 1219883"/>
              <a:gd name="connsiteX2" fmla="*/ 965814 w 8611715"/>
              <a:gd name="connsiteY2" fmla="*/ 0 h 1219883"/>
              <a:gd name="connsiteX3" fmla="*/ 1386239 w 8611715"/>
              <a:gd name="connsiteY3" fmla="*/ 0 h 1219883"/>
              <a:gd name="connsiteX4" fmla="*/ 1724915 w 8611715"/>
              <a:gd name="connsiteY4" fmla="*/ 0 h 1219883"/>
              <a:gd name="connsiteX5" fmla="*/ 2472337 w 8611715"/>
              <a:gd name="connsiteY5" fmla="*/ 0 h 1219883"/>
              <a:gd name="connsiteX6" fmla="*/ 2811012 w 8611715"/>
              <a:gd name="connsiteY6" fmla="*/ 0 h 1219883"/>
              <a:gd name="connsiteX7" fmla="*/ 3149688 w 8611715"/>
              <a:gd name="connsiteY7" fmla="*/ 0 h 1219883"/>
              <a:gd name="connsiteX8" fmla="*/ 3651861 w 8611715"/>
              <a:gd name="connsiteY8" fmla="*/ 0 h 1219883"/>
              <a:gd name="connsiteX9" fmla="*/ 3990538 w 8611715"/>
              <a:gd name="connsiteY9" fmla="*/ 0 h 1219883"/>
              <a:gd name="connsiteX10" fmla="*/ 4492712 w 8611715"/>
              <a:gd name="connsiteY10" fmla="*/ 0 h 1219883"/>
              <a:gd name="connsiteX11" fmla="*/ 5158384 w 8611715"/>
              <a:gd name="connsiteY11" fmla="*/ 0 h 1219883"/>
              <a:gd name="connsiteX12" fmla="*/ 5578810 w 8611715"/>
              <a:gd name="connsiteY12" fmla="*/ 0 h 1219883"/>
              <a:gd name="connsiteX13" fmla="*/ 5917485 w 8611715"/>
              <a:gd name="connsiteY13" fmla="*/ 0 h 1219883"/>
              <a:gd name="connsiteX14" fmla="*/ 6583158 w 8611715"/>
              <a:gd name="connsiteY14" fmla="*/ 0 h 1219883"/>
              <a:gd name="connsiteX15" fmla="*/ 6921833 w 8611715"/>
              <a:gd name="connsiteY15" fmla="*/ 0 h 1219883"/>
              <a:gd name="connsiteX16" fmla="*/ 7260510 w 8611715"/>
              <a:gd name="connsiteY16" fmla="*/ 0 h 1219883"/>
              <a:gd name="connsiteX17" fmla="*/ 7680934 w 8611715"/>
              <a:gd name="connsiteY17" fmla="*/ 0 h 1219883"/>
              <a:gd name="connsiteX18" fmla="*/ 8393321 w 8611715"/>
              <a:gd name="connsiteY18" fmla="*/ 0 h 1219883"/>
              <a:gd name="connsiteX19" fmla="*/ 8611715 w 8611715"/>
              <a:gd name="connsiteY19" fmla="*/ 203318 h 1219883"/>
              <a:gd name="connsiteX20" fmla="*/ 8611715 w 8611715"/>
              <a:gd name="connsiteY20" fmla="*/ 585544 h 1219883"/>
              <a:gd name="connsiteX21" fmla="*/ 8611715 w 8611715"/>
              <a:gd name="connsiteY21" fmla="*/ 1016564 h 1219883"/>
              <a:gd name="connsiteX22" fmla="*/ 8393321 w 8611715"/>
              <a:gd name="connsiteY22" fmla="*/ 1219883 h 1219883"/>
              <a:gd name="connsiteX23" fmla="*/ 7645899 w 8611715"/>
              <a:gd name="connsiteY23" fmla="*/ 1219883 h 1219883"/>
              <a:gd name="connsiteX24" fmla="*/ 7225474 w 8611715"/>
              <a:gd name="connsiteY24" fmla="*/ 1219883 h 1219883"/>
              <a:gd name="connsiteX25" fmla="*/ 6886798 w 8611715"/>
              <a:gd name="connsiteY25" fmla="*/ 1219883 h 1219883"/>
              <a:gd name="connsiteX26" fmla="*/ 6466373 w 8611715"/>
              <a:gd name="connsiteY26" fmla="*/ 1219883 h 1219883"/>
              <a:gd name="connsiteX27" fmla="*/ 6127698 w 8611715"/>
              <a:gd name="connsiteY27" fmla="*/ 1219883 h 1219883"/>
              <a:gd name="connsiteX28" fmla="*/ 5462025 w 8611715"/>
              <a:gd name="connsiteY28" fmla="*/ 1219883 h 1219883"/>
              <a:gd name="connsiteX29" fmla="*/ 4878101 w 8611715"/>
              <a:gd name="connsiteY29" fmla="*/ 1219883 h 1219883"/>
              <a:gd name="connsiteX30" fmla="*/ 4375927 w 8611715"/>
              <a:gd name="connsiteY30" fmla="*/ 1219883 h 1219883"/>
              <a:gd name="connsiteX31" fmla="*/ 4037251 w 8611715"/>
              <a:gd name="connsiteY31" fmla="*/ 1219883 h 1219883"/>
              <a:gd name="connsiteX32" fmla="*/ 3535077 w 8611715"/>
              <a:gd name="connsiteY32" fmla="*/ 1219883 h 1219883"/>
              <a:gd name="connsiteX33" fmla="*/ 2869404 w 8611715"/>
              <a:gd name="connsiteY33" fmla="*/ 1219883 h 1219883"/>
              <a:gd name="connsiteX34" fmla="*/ 2285481 w 8611715"/>
              <a:gd name="connsiteY34" fmla="*/ 1219883 h 1219883"/>
              <a:gd name="connsiteX35" fmla="*/ 1865056 w 8611715"/>
              <a:gd name="connsiteY35" fmla="*/ 1219883 h 1219883"/>
              <a:gd name="connsiteX36" fmla="*/ 1526380 w 8611715"/>
              <a:gd name="connsiteY36" fmla="*/ 1219883 h 1219883"/>
              <a:gd name="connsiteX37" fmla="*/ 860707 w 8611715"/>
              <a:gd name="connsiteY37" fmla="*/ 1219883 h 1219883"/>
              <a:gd name="connsiteX38" fmla="*/ 218392 w 8611715"/>
              <a:gd name="connsiteY38" fmla="*/ 1219883 h 1219883"/>
              <a:gd name="connsiteX39" fmla="*/ 0 w 8611715"/>
              <a:gd name="connsiteY39" fmla="*/ 1016564 h 1219883"/>
              <a:gd name="connsiteX40" fmla="*/ 0 w 8611715"/>
              <a:gd name="connsiteY40" fmla="*/ 593676 h 1219883"/>
              <a:gd name="connsiteX41" fmla="*/ 0 w 8611715"/>
              <a:gd name="connsiteY41" fmla="*/ 203318 h 1219883"/>
              <a:gd name="connsiteX0" fmla="*/ 0 w 8611715"/>
              <a:gd name="connsiteY0" fmla="*/ 203318 h 1219883"/>
              <a:gd name="connsiteX1" fmla="*/ 218392 w 8611715"/>
              <a:gd name="connsiteY1" fmla="*/ 0 h 1219883"/>
              <a:gd name="connsiteX2" fmla="*/ 802315 w 8611715"/>
              <a:gd name="connsiteY2" fmla="*/ 0 h 1219883"/>
              <a:gd name="connsiteX3" fmla="*/ 1222740 w 8611715"/>
              <a:gd name="connsiteY3" fmla="*/ 0 h 1219883"/>
              <a:gd name="connsiteX4" fmla="*/ 1888413 w 8611715"/>
              <a:gd name="connsiteY4" fmla="*/ 0 h 1219883"/>
              <a:gd name="connsiteX5" fmla="*/ 2390587 w 8611715"/>
              <a:gd name="connsiteY5" fmla="*/ 0 h 1219883"/>
              <a:gd name="connsiteX6" fmla="*/ 2811012 w 8611715"/>
              <a:gd name="connsiteY6" fmla="*/ 0 h 1219883"/>
              <a:gd name="connsiteX7" fmla="*/ 3476685 w 8611715"/>
              <a:gd name="connsiteY7" fmla="*/ 0 h 1219883"/>
              <a:gd name="connsiteX8" fmla="*/ 4060609 w 8611715"/>
              <a:gd name="connsiteY8" fmla="*/ 0 h 1219883"/>
              <a:gd name="connsiteX9" fmla="*/ 4481034 w 8611715"/>
              <a:gd name="connsiteY9" fmla="*/ 0 h 1219883"/>
              <a:gd name="connsiteX10" fmla="*/ 4819709 w 8611715"/>
              <a:gd name="connsiteY10" fmla="*/ 0 h 1219883"/>
              <a:gd name="connsiteX11" fmla="*/ 5567131 w 8611715"/>
              <a:gd name="connsiteY11" fmla="*/ 0 h 1219883"/>
              <a:gd name="connsiteX12" fmla="*/ 6232804 w 8611715"/>
              <a:gd name="connsiteY12" fmla="*/ 0 h 1219883"/>
              <a:gd name="connsiteX13" fmla="*/ 6653229 w 8611715"/>
              <a:gd name="connsiteY13" fmla="*/ 0 h 1219883"/>
              <a:gd name="connsiteX14" fmla="*/ 7073654 w 8611715"/>
              <a:gd name="connsiteY14" fmla="*/ 0 h 1219883"/>
              <a:gd name="connsiteX15" fmla="*/ 7412330 w 8611715"/>
              <a:gd name="connsiteY15" fmla="*/ 0 h 1219883"/>
              <a:gd name="connsiteX16" fmla="*/ 8393321 w 8611715"/>
              <a:gd name="connsiteY16" fmla="*/ 0 h 1219883"/>
              <a:gd name="connsiteX17" fmla="*/ 8611715 w 8611715"/>
              <a:gd name="connsiteY17" fmla="*/ 203318 h 1219883"/>
              <a:gd name="connsiteX18" fmla="*/ 8611715 w 8611715"/>
              <a:gd name="connsiteY18" fmla="*/ 609941 h 1219883"/>
              <a:gd name="connsiteX19" fmla="*/ 8611715 w 8611715"/>
              <a:gd name="connsiteY19" fmla="*/ 1016564 h 1219883"/>
              <a:gd name="connsiteX20" fmla="*/ 8393321 w 8611715"/>
              <a:gd name="connsiteY20" fmla="*/ 1219883 h 1219883"/>
              <a:gd name="connsiteX21" fmla="*/ 7809398 w 8611715"/>
              <a:gd name="connsiteY21" fmla="*/ 1219883 h 1219883"/>
              <a:gd name="connsiteX22" fmla="*/ 7143724 w 8611715"/>
              <a:gd name="connsiteY22" fmla="*/ 1219883 h 1219883"/>
              <a:gd name="connsiteX23" fmla="*/ 6723300 w 8611715"/>
              <a:gd name="connsiteY23" fmla="*/ 1219883 h 1219883"/>
              <a:gd name="connsiteX24" fmla="*/ 6221126 w 8611715"/>
              <a:gd name="connsiteY24" fmla="*/ 1219883 h 1219883"/>
              <a:gd name="connsiteX25" fmla="*/ 5882450 w 8611715"/>
              <a:gd name="connsiteY25" fmla="*/ 1219883 h 1219883"/>
              <a:gd name="connsiteX26" fmla="*/ 5135028 w 8611715"/>
              <a:gd name="connsiteY26" fmla="*/ 1219883 h 1219883"/>
              <a:gd name="connsiteX27" fmla="*/ 4796352 w 8611715"/>
              <a:gd name="connsiteY27" fmla="*/ 1219883 h 1219883"/>
              <a:gd name="connsiteX28" fmla="*/ 4375927 w 8611715"/>
              <a:gd name="connsiteY28" fmla="*/ 1219883 h 1219883"/>
              <a:gd name="connsiteX29" fmla="*/ 3873754 w 8611715"/>
              <a:gd name="connsiteY29" fmla="*/ 1219883 h 1219883"/>
              <a:gd name="connsiteX30" fmla="*/ 3126331 w 8611715"/>
              <a:gd name="connsiteY30" fmla="*/ 1219883 h 1219883"/>
              <a:gd name="connsiteX31" fmla="*/ 2542407 w 8611715"/>
              <a:gd name="connsiteY31" fmla="*/ 1219883 h 1219883"/>
              <a:gd name="connsiteX32" fmla="*/ 2121982 w 8611715"/>
              <a:gd name="connsiteY32" fmla="*/ 1219883 h 1219883"/>
              <a:gd name="connsiteX33" fmla="*/ 1456309 w 8611715"/>
              <a:gd name="connsiteY33" fmla="*/ 1219883 h 1219883"/>
              <a:gd name="connsiteX34" fmla="*/ 954135 w 8611715"/>
              <a:gd name="connsiteY34" fmla="*/ 1219883 h 1219883"/>
              <a:gd name="connsiteX35" fmla="*/ 218392 w 8611715"/>
              <a:gd name="connsiteY35" fmla="*/ 1219883 h 1219883"/>
              <a:gd name="connsiteX36" fmla="*/ 0 w 8611715"/>
              <a:gd name="connsiteY36" fmla="*/ 1016564 h 1219883"/>
              <a:gd name="connsiteX37" fmla="*/ 0 w 8611715"/>
              <a:gd name="connsiteY37" fmla="*/ 618073 h 1219883"/>
              <a:gd name="connsiteX38" fmla="*/ 0 w 8611715"/>
              <a:gd name="connsiteY38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11715" h="1219883" fill="none" extrusionOk="0">
                <a:moveTo>
                  <a:pt x="0" y="203318"/>
                </a:moveTo>
                <a:cubicBezTo>
                  <a:pt x="31914" y="64230"/>
                  <a:pt x="89819" y="12003"/>
                  <a:pt x="218392" y="0"/>
                </a:cubicBezTo>
                <a:cubicBezTo>
                  <a:pt x="430200" y="12369"/>
                  <a:pt x="630827" y="45373"/>
                  <a:pt x="802315" y="0"/>
                </a:cubicBezTo>
                <a:cubicBezTo>
                  <a:pt x="993642" y="-35066"/>
                  <a:pt x="1051511" y="-10764"/>
                  <a:pt x="1222740" y="0"/>
                </a:cubicBezTo>
                <a:cubicBezTo>
                  <a:pt x="1349460" y="9833"/>
                  <a:pt x="1602792" y="-58231"/>
                  <a:pt x="1888413" y="0"/>
                </a:cubicBezTo>
                <a:cubicBezTo>
                  <a:pt x="2164356" y="-10013"/>
                  <a:pt x="2186770" y="-25919"/>
                  <a:pt x="2390587" y="0"/>
                </a:cubicBezTo>
                <a:cubicBezTo>
                  <a:pt x="2614518" y="4316"/>
                  <a:pt x="2640041" y="-21110"/>
                  <a:pt x="2811012" y="0"/>
                </a:cubicBezTo>
                <a:cubicBezTo>
                  <a:pt x="2928345" y="51815"/>
                  <a:pt x="3244734" y="-979"/>
                  <a:pt x="3476685" y="0"/>
                </a:cubicBezTo>
                <a:cubicBezTo>
                  <a:pt x="3684292" y="16074"/>
                  <a:pt x="3871762" y="10415"/>
                  <a:pt x="4060609" y="0"/>
                </a:cubicBezTo>
                <a:cubicBezTo>
                  <a:pt x="4282963" y="-38089"/>
                  <a:pt x="4384795" y="-14915"/>
                  <a:pt x="4481034" y="0"/>
                </a:cubicBezTo>
                <a:cubicBezTo>
                  <a:pt x="4592574" y="-23071"/>
                  <a:pt x="4710077" y="-40713"/>
                  <a:pt x="4819709" y="0"/>
                </a:cubicBezTo>
                <a:cubicBezTo>
                  <a:pt x="4886413" y="-43707"/>
                  <a:pt x="5304938" y="-7597"/>
                  <a:pt x="5567131" y="0"/>
                </a:cubicBezTo>
                <a:cubicBezTo>
                  <a:pt x="5734719" y="12935"/>
                  <a:pt x="6066045" y="45363"/>
                  <a:pt x="6232804" y="0"/>
                </a:cubicBezTo>
                <a:cubicBezTo>
                  <a:pt x="6391189" y="-19000"/>
                  <a:pt x="6498289" y="-28243"/>
                  <a:pt x="6653229" y="0"/>
                </a:cubicBezTo>
                <a:cubicBezTo>
                  <a:pt x="6761908" y="49909"/>
                  <a:pt x="6905577" y="35084"/>
                  <a:pt x="7073654" y="0"/>
                </a:cubicBezTo>
                <a:cubicBezTo>
                  <a:pt x="7196595" y="-32938"/>
                  <a:pt x="7276389" y="6654"/>
                  <a:pt x="7412330" y="0"/>
                </a:cubicBezTo>
                <a:cubicBezTo>
                  <a:pt x="7477174" y="47337"/>
                  <a:pt x="7856239" y="-80034"/>
                  <a:pt x="8393321" y="0"/>
                </a:cubicBezTo>
                <a:cubicBezTo>
                  <a:pt x="8559536" y="-24471"/>
                  <a:pt x="8597564" y="64481"/>
                  <a:pt x="8611715" y="203318"/>
                </a:cubicBezTo>
                <a:cubicBezTo>
                  <a:pt x="8644489" y="378515"/>
                  <a:pt x="8642000" y="455289"/>
                  <a:pt x="8611715" y="609941"/>
                </a:cubicBezTo>
                <a:cubicBezTo>
                  <a:pt x="8574457" y="788372"/>
                  <a:pt x="8635378" y="906032"/>
                  <a:pt x="8611715" y="1016564"/>
                </a:cubicBezTo>
                <a:cubicBezTo>
                  <a:pt x="8627937" y="1109146"/>
                  <a:pt x="8534046" y="1201794"/>
                  <a:pt x="8393321" y="1219883"/>
                </a:cubicBezTo>
                <a:cubicBezTo>
                  <a:pt x="8182871" y="1178074"/>
                  <a:pt x="8004316" y="1206320"/>
                  <a:pt x="7809398" y="1219883"/>
                </a:cubicBezTo>
                <a:cubicBezTo>
                  <a:pt x="7660017" y="1201353"/>
                  <a:pt x="7511175" y="1219283"/>
                  <a:pt x="7143724" y="1219883"/>
                </a:cubicBezTo>
                <a:cubicBezTo>
                  <a:pt x="6816083" y="1248754"/>
                  <a:pt x="6888506" y="1211613"/>
                  <a:pt x="6723300" y="1219883"/>
                </a:cubicBezTo>
                <a:cubicBezTo>
                  <a:pt x="6546505" y="1209611"/>
                  <a:pt x="6320248" y="1195086"/>
                  <a:pt x="6221126" y="1219883"/>
                </a:cubicBezTo>
                <a:cubicBezTo>
                  <a:pt x="6106751" y="1222575"/>
                  <a:pt x="6028369" y="1225095"/>
                  <a:pt x="5882450" y="1219883"/>
                </a:cubicBezTo>
                <a:cubicBezTo>
                  <a:pt x="5666513" y="1235083"/>
                  <a:pt x="5274581" y="1209212"/>
                  <a:pt x="5135028" y="1219883"/>
                </a:cubicBezTo>
                <a:cubicBezTo>
                  <a:pt x="4994709" y="1194756"/>
                  <a:pt x="4867658" y="1228047"/>
                  <a:pt x="4796352" y="1219883"/>
                </a:cubicBezTo>
                <a:cubicBezTo>
                  <a:pt x="4717858" y="1230833"/>
                  <a:pt x="4537787" y="1283019"/>
                  <a:pt x="4375927" y="1219883"/>
                </a:cubicBezTo>
                <a:cubicBezTo>
                  <a:pt x="4249667" y="1187349"/>
                  <a:pt x="4067024" y="1218869"/>
                  <a:pt x="3873754" y="1219883"/>
                </a:cubicBezTo>
                <a:cubicBezTo>
                  <a:pt x="3649520" y="1286445"/>
                  <a:pt x="3333620" y="1225622"/>
                  <a:pt x="3126331" y="1219883"/>
                </a:cubicBezTo>
                <a:cubicBezTo>
                  <a:pt x="2861078" y="1194712"/>
                  <a:pt x="2650282" y="1200258"/>
                  <a:pt x="2542407" y="1219883"/>
                </a:cubicBezTo>
                <a:cubicBezTo>
                  <a:pt x="2417455" y="1167733"/>
                  <a:pt x="2253562" y="1209612"/>
                  <a:pt x="2121982" y="1219883"/>
                </a:cubicBezTo>
                <a:cubicBezTo>
                  <a:pt x="1916598" y="1196700"/>
                  <a:pt x="1695341" y="1207594"/>
                  <a:pt x="1456309" y="1219883"/>
                </a:cubicBezTo>
                <a:cubicBezTo>
                  <a:pt x="1207511" y="1218575"/>
                  <a:pt x="1122854" y="1246523"/>
                  <a:pt x="954135" y="1219883"/>
                </a:cubicBezTo>
                <a:cubicBezTo>
                  <a:pt x="831664" y="1232428"/>
                  <a:pt x="523730" y="1282932"/>
                  <a:pt x="218392" y="1219883"/>
                </a:cubicBezTo>
                <a:cubicBezTo>
                  <a:pt x="138287" y="1239609"/>
                  <a:pt x="-33666" y="1118543"/>
                  <a:pt x="0" y="1016564"/>
                </a:cubicBezTo>
                <a:cubicBezTo>
                  <a:pt x="19928" y="790856"/>
                  <a:pt x="-30290" y="675944"/>
                  <a:pt x="0" y="618073"/>
                </a:cubicBezTo>
                <a:cubicBezTo>
                  <a:pt x="-25830" y="551275"/>
                  <a:pt x="26508" y="341297"/>
                  <a:pt x="0" y="203318"/>
                </a:cubicBezTo>
                <a:close/>
              </a:path>
              <a:path w="8611715" h="1219883" stroke="0" extrusionOk="0">
                <a:moveTo>
                  <a:pt x="0" y="203318"/>
                </a:moveTo>
                <a:cubicBezTo>
                  <a:pt x="-58845" y="107492"/>
                  <a:pt x="77205" y="12824"/>
                  <a:pt x="218392" y="0"/>
                </a:cubicBezTo>
                <a:cubicBezTo>
                  <a:pt x="565190" y="14740"/>
                  <a:pt x="682274" y="-4702"/>
                  <a:pt x="965814" y="0"/>
                </a:cubicBezTo>
                <a:cubicBezTo>
                  <a:pt x="1218770" y="-12962"/>
                  <a:pt x="1229427" y="-7802"/>
                  <a:pt x="1386239" y="0"/>
                </a:cubicBezTo>
                <a:cubicBezTo>
                  <a:pt x="1550082" y="15058"/>
                  <a:pt x="1621363" y="19667"/>
                  <a:pt x="1724915" y="0"/>
                </a:cubicBezTo>
                <a:cubicBezTo>
                  <a:pt x="1852340" y="48414"/>
                  <a:pt x="2066250" y="-38382"/>
                  <a:pt x="2472337" y="0"/>
                </a:cubicBezTo>
                <a:cubicBezTo>
                  <a:pt x="2808253" y="-49145"/>
                  <a:pt x="2699101" y="-27029"/>
                  <a:pt x="2811012" y="0"/>
                </a:cubicBezTo>
                <a:cubicBezTo>
                  <a:pt x="2930188" y="-14233"/>
                  <a:pt x="2988371" y="-18586"/>
                  <a:pt x="3149688" y="0"/>
                </a:cubicBezTo>
                <a:cubicBezTo>
                  <a:pt x="3274152" y="14769"/>
                  <a:pt x="3560243" y="27205"/>
                  <a:pt x="3651861" y="0"/>
                </a:cubicBezTo>
                <a:cubicBezTo>
                  <a:pt x="3775493" y="19240"/>
                  <a:pt x="3884819" y="-21433"/>
                  <a:pt x="3990538" y="0"/>
                </a:cubicBezTo>
                <a:cubicBezTo>
                  <a:pt x="4154756" y="-13310"/>
                  <a:pt x="4294507" y="17289"/>
                  <a:pt x="4492712" y="0"/>
                </a:cubicBezTo>
                <a:cubicBezTo>
                  <a:pt x="4698662" y="-673"/>
                  <a:pt x="4916413" y="-26366"/>
                  <a:pt x="5158384" y="0"/>
                </a:cubicBezTo>
                <a:cubicBezTo>
                  <a:pt x="5305989" y="6476"/>
                  <a:pt x="5477458" y="-28238"/>
                  <a:pt x="5578810" y="0"/>
                </a:cubicBezTo>
                <a:cubicBezTo>
                  <a:pt x="5709757" y="24272"/>
                  <a:pt x="5831504" y="27485"/>
                  <a:pt x="5917485" y="0"/>
                </a:cubicBezTo>
                <a:cubicBezTo>
                  <a:pt x="6064615" y="26262"/>
                  <a:pt x="6255293" y="31768"/>
                  <a:pt x="6583158" y="0"/>
                </a:cubicBezTo>
                <a:cubicBezTo>
                  <a:pt x="6894313" y="27559"/>
                  <a:pt x="6766918" y="32588"/>
                  <a:pt x="6921833" y="0"/>
                </a:cubicBezTo>
                <a:cubicBezTo>
                  <a:pt x="7062259" y="-1153"/>
                  <a:pt x="7131338" y="-857"/>
                  <a:pt x="7260510" y="0"/>
                </a:cubicBezTo>
                <a:cubicBezTo>
                  <a:pt x="7412126" y="20841"/>
                  <a:pt x="7564997" y="12441"/>
                  <a:pt x="7680934" y="0"/>
                </a:cubicBezTo>
                <a:cubicBezTo>
                  <a:pt x="7851013" y="-35590"/>
                  <a:pt x="8088734" y="-42308"/>
                  <a:pt x="8393321" y="0"/>
                </a:cubicBezTo>
                <a:cubicBezTo>
                  <a:pt x="8488692" y="-2313"/>
                  <a:pt x="8592586" y="67135"/>
                  <a:pt x="8611715" y="203318"/>
                </a:cubicBezTo>
                <a:cubicBezTo>
                  <a:pt x="8639693" y="300504"/>
                  <a:pt x="8590018" y="392628"/>
                  <a:pt x="8611715" y="585544"/>
                </a:cubicBezTo>
                <a:cubicBezTo>
                  <a:pt x="8627743" y="816593"/>
                  <a:pt x="8567888" y="867104"/>
                  <a:pt x="8611715" y="1016564"/>
                </a:cubicBezTo>
                <a:cubicBezTo>
                  <a:pt x="8627196" y="1111542"/>
                  <a:pt x="8471873" y="1227662"/>
                  <a:pt x="8393321" y="1219883"/>
                </a:cubicBezTo>
                <a:cubicBezTo>
                  <a:pt x="8029815" y="1197390"/>
                  <a:pt x="7928350" y="1237210"/>
                  <a:pt x="7645899" y="1219883"/>
                </a:cubicBezTo>
                <a:cubicBezTo>
                  <a:pt x="7358960" y="1217325"/>
                  <a:pt x="7392599" y="1240622"/>
                  <a:pt x="7225474" y="1219883"/>
                </a:cubicBezTo>
                <a:cubicBezTo>
                  <a:pt x="7070829" y="1205677"/>
                  <a:pt x="6958694" y="1244978"/>
                  <a:pt x="6886798" y="1219883"/>
                </a:cubicBezTo>
                <a:cubicBezTo>
                  <a:pt x="6849796" y="1189806"/>
                  <a:pt x="6589507" y="1215567"/>
                  <a:pt x="6466373" y="1219883"/>
                </a:cubicBezTo>
                <a:cubicBezTo>
                  <a:pt x="6341841" y="1226391"/>
                  <a:pt x="6182733" y="1206085"/>
                  <a:pt x="6127698" y="1219883"/>
                </a:cubicBezTo>
                <a:cubicBezTo>
                  <a:pt x="6016351" y="1219523"/>
                  <a:pt x="5797670" y="1134693"/>
                  <a:pt x="5462025" y="1219883"/>
                </a:cubicBezTo>
                <a:cubicBezTo>
                  <a:pt x="5158564" y="1249803"/>
                  <a:pt x="4989479" y="1189856"/>
                  <a:pt x="4878101" y="1219883"/>
                </a:cubicBezTo>
                <a:cubicBezTo>
                  <a:pt x="4728886" y="1242874"/>
                  <a:pt x="4656131" y="1202628"/>
                  <a:pt x="4375927" y="1219883"/>
                </a:cubicBezTo>
                <a:cubicBezTo>
                  <a:pt x="4126890" y="1230692"/>
                  <a:pt x="4110149" y="1227189"/>
                  <a:pt x="4037251" y="1219883"/>
                </a:cubicBezTo>
                <a:cubicBezTo>
                  <a:pt x="3952425" y="1202990"/>
                  <a:pt x="3702190" y="1203554"/>
                  <a:pt x="3535077" y="1219883"/>
                </a:cubicBezTo>
                <a:cubicBezTo>
                  <a:pt x="3383916" y="1244938"/>
                  <a:pt x="3192426" y="1266699"/>
                  <a:pt x="2869404" y="1219883"/>
                </a:cubicBezTo>
                <a:cubicBezTo>
                  <a:pt x="2582068" y="1231653"/>
                  <a:pt x="2474297" y="1201756"/>
                  <a:pt x="2285481" y="1219883"/>
                </a:cubicBezTo>
                <a:cubicBezTo>
                  <a:pt x="2084468" y="1229959"/>
                  <a:pt x="2018237" y="1228478"/>
                  <a:pt x="1865056" y="1219883"/>
                </a:cubicBezTo>
                <a:cubicBezTo>
                  <a:pt x="1708936" y="1206730"/>
                  <a:pt x="1610326" y="1224786"/>
                  <a:pt x="1526380" y="1219883"/>
                </a:cubicBezTo>
                <a:cubicBezTo>
                  <a:pt x="1469367" y="1168419"/>
                  <a:pt x="1178625" y="1335096"/>
                  <a:pt x="860707" y="1219883"/>
                </a:cubicBezTo>
                <a:cubicBezTo>
                  <a:pt x="582987" y="1234575"/>
                  <a:pt x="391054" y="1245956"/>
                  <a:pt x="218392" y="1219883"/>
                </a:cubicBezTo>
                <a:cubicBezTo>
                  <a:pt x="90612" y="1209787"/>
                  <a:pt x="25388" y="1112021"/>
                  <a:pt x="0" y="1016564"/>
                </a:cubicBezTo>
                <a:cubicBezTo>
                  <a:pt x="-16564" y="888159"/>
                  <a:pt x="33365" y="691762"/>
                  <a:pt x="0" y="593676"/>
                </a:cubicBezTo>
                <a:cubicBezTo>
                  <a:pt x="-1851" y="473636"/>
                  <a:pt x="-7650" y="284681"/>
                  <a:pt x="0" y="203318"/>
                </a:cubicBezTo>
                <a:close/>
              </a:path>
              <a:path w="8611715" h="1219883" fill="none" stroke="0" extrusionOk="0">
                <a:moveTo>
                  <a:pt x="0" y="203318"/>
                </a:moveTo>
                <a:cubicBezTo>
                  <a:pt x="11277" y="58219"/>
                  <a:pt x="106958" y="-31988"/>
                  <a:pt x="218392" y="0"/>
                </a:cubicBezTo>
                <a:cubicBezTo>
                  <a:pt x="421025" y="-20731"/>
                  <a:pt x="594302" y="-18034"/>
                  <a:pt x="802315" y="0"/>
                </a:cubicBezTo>
                <a:cubicBezTo>
                  <a:pt x="1004178" y="-26911"/>
                  <a:pt x="1036738" y="-26852"/>
                  <a:pt x="1222740" y="0"/>
                </a:cubicBezTo>
                <a:cubicBezTo>
                  <a:pt x="1401905" y="50727"/>
                  <a:pt x="1574842" y="48580"/>
                  <a:pt x="1888413" y="0"/>
                </a:cubicBezTo>
                <a:cubicBezTo>
                  <a:pt x="2164116" y="-11092"/>
                  <a:pt x="2183196" y="-16939"/>
                  <a:pt x="2390587" y="0"/>
                </a:cubicBezTo>
                <a:cubicBezTo>
                  <a:pt x="2595608" y="13885"/>
                  <a:pt x="2649904" y="-21163"/>
                  <a:pt x="2811012" y="0"/>
                </a:cubicBezTo>
                <a:cubicBezTo>
                  <a:pt x="3001809" y="3430"/>
                  <a:pt x="3262642" y="-11648"/>
                  <a:pt x="3476685" y="0"/>
                </a:cubicBezTo>
                <a:cubicBezTo>
                  <a:pt x="3666701" y="69841"/>
                  <a:pt x="3897034" y="7409"/>
                  <a:pt x="4060609" y="0"/>
                </a:cubicBezTo>
                <a:cubicBezTo>
                  <a:pt x="4285311" y="-8375"/>
                  <a:pt x="4376760" y="-5199"/>
                  <a:pt x="4481034" y="0"/>
                </a:cubicBezTo>
                <a:cubicBezTo>
                  <a:pt x="4594649" y="-2757"/>
                  <a:pt x="4701753" y="-5420"/>
                  <a:pt x="4819709" y="0"/>
                </a:cubicBezTo>
                <a:cubicBezTo>
                  <a:pt x="4918103" y="-28091"/>
                  <a:pt x="5385720" y="-66821"/>
                  <a:pt x="5567131" y="0"/>
                </a:cubicBezTo>
                <a:cubicBezTo>
                  <a:pt x="5749815" y="19419"/>
                  <a:pt x="6062783" y="-29035"/>
                  <a:pt x="6232804" y="0"/>
                </a:cubicBezTo>
                <a:cubicBezTo>
                  <a:pt x="6386153" y="-14760"/>
                  <a:pt x="6544388" y="-36441"/>
                  <a:pt x="6653229" y="0"/>
                </a:cubicBezTo>
                <a:cubicBezTo>
                  <a:pt x="6774952" y="10957"/>
                  <a:pt x="6962602" y="-5068"/>
                  <a:pt x="7073654" y="0"/>
                </a:cubicBezTo>
                <a:cubicBezTo>
                  <a:pt x="7178389" y="-12808"/>
                  <a:pt x="7295545" y="-4977"/>
                  <a:pt x="7412330" y="0"/>
                </a:cubicBezTo>
                <a:cubicBezTo>
                  <a:pt x="7489676" y="-97582"/>
                  <a:pt x="7877670" y="-9527"/>
                  <a:pt x="8393321" y="0"/>
                </a:cubicBezTo>
                <a:cubicBezTo>
                  <a:pt x="8523062" y="-16260"/>
                  <a:pt x="8615100" y="91649"/>
                  <a:pt x="8611715" y="203318"/>
                </a:cubicBezTo>
                <a:cubicBezTo>
                  <a:pt x="8639621" y="391723"/>
                  <a:pt x="8620512" y="444078"/>
                  <a:pt x="8611715" y="609941"/>
                </a:cubicBezTo>
                <a:cubicBezTo>
                  <a:pt x="8603116" y="791048"/>
                  <a:pt x="8587440" y="858191"/>
                  <a:pt x="8611715" y="1016564"/>
                </a:cubicBezTo>
                <a:cubicBezTo>
                  <a:pt x="8605596" y="1097047"/>
                  <a:pt x="8521885" y="1201959"/>
                  <a:pt x="8393321" y="1219883"/>
                </a:cubicBezTo>
                <a:cubicBezTo>
                  <a:pt x="8205798" y="1206721"/>
                  <a:pt x="7953912" y="1213478"/>
                  <a:pt x="7809398" y="1219883"/>
                </a:cubicBezTo>
                <a:cubicBezTo>
                  <a:pt x="7651733" y="1206596"/>
                  <a:pt x="7490262" y="1220194"/>
                  <a:pt x="7143724" y="1219883"/>
                </a:cubicBezTo>
                <a:cubicBezTo>
                  <a:pt x="6812875" y="1234934"/>
                  <a:pt x="6895130" y="1220670"/>
                  <a:pt x="6723300" y="1219883"/>
                </a:cubicBezTo>
                <a:cubicBezTo>
                  <a:pt x="6596786" y="1218980"/>
                  <a:pt x="6361607" y="1196571"/>
                  <a:pt x="6221126" y="1219883"/>
                </a:cubicBezTo>
                <a:cubicBezTo>
                  <a:pt x="6085293" y="1221941"/>
                  <a:pt x="6045214" y="1216271"/>
                  <a:pt x="5882450" y="1219883"/>
                </a:cubicBezTo>
                <a:cubicBezTo>
                  <a:pt x="5709506" y="1223834"/>
                  <a:pt x="5285103" y="1239165"/>
                  <a:pt x="5135028" y="1219883"/>
                </a:cubicBezTo>
                <a:cubicBezTo>
                  <a:pt x="4970931" y="1195299"/>
                  <a:pt x="4869766" y="1195126"/>
                  <a:pt x="4796352" y="1219883"/>
                </a:cubicBezTo>
                <a:cubicBezTo>
                  <a:pt x="4721696" y="1264788"/>
                  <a:pt x="4495467" y="1210584"/>
                  <a:pt x="4375927" y="1219883"/>
                </a:cubicBezTo>
                <a:cubicBezTo>
                  <a:pt x="4216059" y="1199184"/>
                  <a:pt x="4087494" y="1214175"/>
                  <a:pt x="3873754" y="1219883"/>
                </a:cubicBezTo>
                <a:cubicBezTo>
                  <a:pt x="3710390" y="1202400"/>
                  <a:pt x="3383525" y="1193587"/>
                  <a:pt x="3126331" y="1219883"/>
                </a:cubicBezTo>
                <a:cubicBezTo>
                  <a:pt x="2860851" y="1167587"/>
                  <a:pt x="2678685" y="1270222"/>
                  <a:pt x="2542407" y="1219883"/>
                </a:cubicBezTo>
                <a:cubicBezTo>
                  <a:pt x="2416808" y="1174905"/>
                  <a:pt x="2312984" y="1195201"/>
                  <a:pt x="2121982" y="1219883"/>
                </a:cubicBezTo>
                <a:cubicBezTo>
                  <a:pt x="1925620" y="1210365"/>
                  <a:pt x="1773619" y="1201731"/>
                  <a:pt x="1456309" y="1219883"/>
                </a:cubicBezTo>
                <a:cubicBezTo>
                  <a:pt x="1185585" y="1228428"/>
                  <a:pt x="1121760" y="1258954"/>
                  <a:pt x="954135" y="1219883"/>
                </a:cubicBezTo>
                <a:cubicBezTo>
                  <a:pt x="754705" y="1213253"/>
                  <a:pt x="532474" y="1225034"/>
                  <a:pt x="218392" y="1219883"/>
                </a:cubicBezTo>
                <a:cubicBezTo>
                  <a:pt x="100796" y="1245784"/>
                  <a:pt x="-29430" y="1140702"/>
                  <a:pt x="0" y="1016564"/>
                </a:cubicBezTo>
                <a:cubicBezTo>
                  <a:pt x="4695" y="831760"/>
                  <a:pt x="-14785" y="698933"/>
                  <a:pt x="0" y="618073"/>
                </a:cubicBezTo>
                <a:cubicBezTo>
                  <a:pt x="-12944" y="517308"/>
                  <a:pt x="-28416" y="317432"/>
                  <a:pt x="0" y="203318"/>
                </a:cubicBezTo>
                <a:close/>
              </a:path>
              <a:path w="8611715" h="1219883" fill="none" stroke="0" extrusionOk="0">
                <a:moveTo>
                  <a:pt x="0" y="203318"/>
                </a:moveTo>
                <a:cubicBezTo>
                  <a:pt x="15821" y="55992"/>
                  <a:pt x="88348" y="-4870"/>
                  <a:pt x="218392" y="0"/>
                </a:cubicBezTo>
                <a:cubicBezTo>
                  <a:pt x="406206" y="14747"/>
                  <a:pt x="629504" y="5195"/>
                  <a:pt x="802315" y="0"/>
                </a:cubicBezTo>
                <a:cubicBezTo>
                  <a:pt x="1001449" y="-27106"/>
                  <a:pt x="1043340" y="-23945"/>
                  <a:pt x="1222740" y="0"/>
                </a:cubicBezTo>
                <a:cubicBezTo>
                  <a:pt x="1376681" y="-3486"/>
                  <a:pt x="1590236" y="18783"/>
                  <a:pt x="1888413" y="0"/>
                </a:cubicBezTo>
                <a:cubicBezTo>
                  <a:pt x="2163958" y="-11552"/>
                  <a:pt x="2185089" y="-21759"/>
                  <a:pt x="2390587" y="0"/>
                </a:cubicBezTo>
                <a:cubicBezTo>
                  <a:pt x="2604829" y="13783"/>
                  <a:pt x="2648106" y="-17874"/>
                  <a:pt x="2811012" y="0"/>
                </a:cubicBezTo>
                <a:cubicBezTo>
                  <a:pt x="2996675" y="12377"/>
                  <a:pt x="3263018" y="-30474"/>
                  <a:pt x="3476685" y="0"/>
                </a:cubicBezTo>
                <a:cubicBezTo>
                  <a:pt x="3677736" y="57556"/>
                  <a:pt x="3886593" y="32723"/>
                  <a:pt x="4060609" y="0"/>
                </a:cubicBezTo>
                <a:cubicBezTo>
                  <a:pt x="4270513" y="-24843"/>
                  <a:pt x="4372953" y="7513"/>
                  <a:pt x="4481034" y="0"/>
                </a:cubicBezTo>
                <a:cubicBezTo>
                  <a:pt x="4595384" y="-17731"/>
                  <a:pt x="4702239" y="-19346"/>
                  <a:pt x="4819709" y="0"/>
                </a:cubicBezTo>
                <a:cubicBezTo>
                  <a:pt x="4912806" y="-33619"/>
                  <a:pt x="5332335" y="-23081"/>
                  <a:pt x="5567131" y="0"/>
                </a:cubicBezTo>
                <a:cubicBezTo>
                  <a:pt x="5747770" y="-7264"/>
                  <a:pt x="6063050" y="13603"/>
                  <a:pt x="6232804" y="0"/>
                </a:cubicBezTo>
                <a:cubicBezTo>
                  <a:pt x="6385232" y="-31183"/>
                  <a:pt x="6508530" y="-31125"/>
                  <a:pt x="6653229" y="0"/>
                </a:cubicBezTo>
                <a:cubicBezTo>
                  <a:pt x="6788988" y="11187"/>
                  <a:pt x="6927834" y="-8584"/>
                  <a:pt x="7073654" y="0"/>
                </a:cubicBezTo>
                <a:cubicBezTo>
                  <a:pt x="7209265" y="-31703"/>
                  <a:pt x="7287764" y="6592"/>
                  <a:pt x="7412330" y="0"/>
                </a:cubicBezTo>
                <a:cubicBezTo>
                  <a:pt x="7506119" y="-7978"/>
                  <a:pt x="7903164" y="-70119"/>
                  <a:pt x="8393321" y="0"/>
                </a:cubicBezTo>
                <a:cubicBezTo>
                  <a:pt x="8538880" y="-16218"/>
                  <a:pt x="8618231" y="61952"/>
                  <a:pt x="8611715" y="203318"/>
                </a:cubicBezTo>
                <a:cubicBezTo>
                  <a:pt x="8637268" y="376019"/>
                  <a:pt x="8643829" y="455036"/>
                  <a:pt x="8611715" y="609941"/>
                </a:cubicBezTo>
                <a:cubicBezTo>
                  <a:pt x="8589338" y="780738"/>
                  <a:pt x="8613945" y="884719"/>
                  <a:pt x="8611715" y="1016564"/>
                </a:cubicBezTo>
                <a:cubicBezTo>
                  <a:pt x="8623301" y="1112812"/>
                  <a:pt x="8532500" y="1195853"/>
                  <a:pt x="8393321" y="1219883"/>
                </a:cubicBezTo>
                <a:cubicBezTo>
                  <a:pt x="8195100" y="1172106"/>
                  <a:pt x="7965782" y="1201496"/>
                  <a:pt x="7809398" y="1219883"/>
                </a:cubicBezTo>
                <a:cubicBezTo>
                  <a:pt x="7690140" y="1202785"/>
                  <a:pt x="7500457" y="1224924"/>
                  <a:pt x="7143724" y="1219883"/>
                </a:cubicBezTo>
                <a:cubicBezTo>
                  <a:pt x="6810891" y="1238388"/>
                  <a:pt x="6890295" y="1212422"/>
                  <a:pt x="6723300" y="1219883"/>
                </a:cubicBezTo>
                <a:cubicBezTo>
                  <a:pt x="6580283" y="1208361"/>
                  <a:pt x="6324683" y="1175801"/>
                  <a:pt x="6221126" y="1219883"/>
                </a:cubicBezTo>
                <a:cubicBezTo>
                  <a:pt x="6088994" y="1224899"/>
                  <a:pt x="6035081" y="1226107"/>
                  <a:pt x="5882450" y="1219883"/>
                </a:cubicBezTo>
                <a:cubicBezTo>
                  <a:pt x="5704269" y="1225048"/>
                  <a:pt x="5283850" y="1207841"/>
                  <a:pt x="5135028" y="1219883"/>
                </a:cubicBezTo>
                <a:cubicBezTo>
                  <a:pt x="5000082" y="1180167"/>
                  <a:pt x="4866887" y="1213414"/>
                  <a:pt x="4796352" y="1219883"/>
                </a:cubicBezTo>
                <a:cubicBezTo>
                  <a:pt x="4719530" y="1244222"/>
                  <a:pt x="4519155" y="1232764"/>
                  <a:pt x="4375927" y="1219883"/>
                </a:cubicBezTo>
                <a:cubicBezTo>
                  <a:pt x="4193254" y="1200323"/>
                  <a:pt x="4095968" y="1215231"/>
                  <a:pt x="3873754" y="1219883"/>
                </a:cubicBezTo>
                <a:cubicBezTo>
                  <a:pt x="3695575" y="1230780"/>
                  <a:pt x="3334186" y="1191168"/>
                  <a:pt x="3126331" y="1219883"/>
                </a:cubicBezTo>
                <a:cubicBezTo>
                  <a:pt x="2855724" y="1196883"/>
                  <a:pt x="2659274" y="1220757"/>
                  <a:pt x="2542407" y="1219883"/>
                </a:cubicBezTo>
                <a:cubicBezTo>
                  <a:pt x="2413268" y="1176227"/>
                  <a:pt x="2296910" y="1202299"/>
                  <a:pt x="2121982" y="1219883"/>
                </a:cubicBezTo>
                <a:cubicBezTo>
                  <a:pt x="1948201" y="1197363"/>
                  <a:pt x="1734394" y="1226144"/>
                  <a:pt x="1456309" y="1219883"/>
                </a:cubicBezTo>
                <a:cubicBezTo>
                  <a:pt x="1182641" y="1220998"/>
                  <a:pt x="1120934" y="1252687"/>
                  <a:pt x="954135" y="1219883"/>
                </a:cubicBezTo>
                <a:cubicBezTo>
                  <a:pt x="797015" y="1232309"/>
                  <a:pt x="515679" y="1259076"/>
                  <a:pt x="218392" y="1219883"/>
                </a:cubicBezTo>
                <a:cubicBezTo>
                  <a:pt x="134119" y="1240151"/>
                  <a:pt x="-18090" y="1129421"/>
                  <a:pt x="0" y="1016564"/>
                </a:cubicBezTo>
                <a:cubicBezTo>
                  <a:pt x="14807" y="802254"/>
                  <a:pt x="-30695" y="687568"/>
                  <a:pt x="0" y="618073"/>
                </a:cubicBezTo>
                <a:cubicBezTo>
                  <a:pt x="-17372" y="533053"/>
                  <a:pt x="11454" y="339818"/>
                  <a:pt x="0" y="20331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542790">
                  <a:custGeom>
                    <a:avLst/>
                    <a:gdLst>
                      <a:gd name="connsiteX0" fmla="*/ 0 w 8017291"/>
                      <a:gd name="connsiteY0" fmla="*/ 203318 h 1219883"/>
                      <a:gd name="connsiteX1" fmla="*/ 203318 w 8017291"/>
                      <a:gd name="connsiteY1" fmla="*/ 0 h 1219883"/>
                      <a:gd name="connsiteX2" fmla="*/ 746936 w 8017291"/>
                      <a:gd name="connsiteY2" fmla="*/ 0 h 1219883"/>
                      <a:gd name="connsiteX3" fmla="*/ 1138341 w 8017291"/>
                      <a:gd name="connsiteY3" fmla="*/ 0 h 1219883"/>
                      <a:gd name="connsiteX4" fmla="*/ 1758066 w 8017291"/>
                      <a:gd name="connsiteY4" fmla="*/ 0 h 1219883"/>
                      <a:gd name="connsiteX5" fmla="*/ 2225577 w 8017291"/>
                      <a:gd name="connsiteY5" fmla="*/ 0 h 1219883"/>
                      <a:gd name="connsiteX6" fmla="*/ 2616982 w 8017291"/>
                      <a:gd name="connsiteY6" fmla="*/ 0 h 1219883"/>
                      <a:gd name="connsiteX7" fmla="*/ 3236707 w 8017291"/>
                      <a:gd name="connsiteY7" fmla="*/ 0 h 1219883"/>
                      <a:gd name="connsiteX8" fmla="*/ 3780326 w 8017291"/>
                      <a:gd name="connsiteY8" fmla="*/ 0 h 1219883"/>
                      <a:gd name="connsiteX9" fmla="*/ 4171731 w 8017291"/>
                      <a:gd name="connsiteY9" fmla="*/ 0 h 1219883"/>
                      <a:gd name="connsiteX10" fmla="*/ 4487029 w 8017291"/>
                      <a:gd name="connsiteY10" fmla="*/ 0 h 1219883"/>
                      <a:gd name="connsiteX11" fmla="*/ 5182860 w 8017291"/>
                      <a:gd name="connsiteY11" fmla="*/ 0 h 1219883"/>
                      <a:gd name="connsiteX12" fmla="*/ 5802585 w 8017291"/>
                      <a:gd name="connsiteY12" fmla="*/ 0 h 1219883"/>
                      <a:gd name="connsiteX13" fmla="*/ 6193990 w 8017291"/>
                      <a:gd name="connsiteY13" fmla="*/ 0 h 1219883"/>
                      <a:gd name="connsiteX14" fmla="*/ 6585395 w 8017291"/>
                      <a:gd name="connsiteY14" fmla="*/ 0 h 1219883"/>
                      <a:gd name="connsiteX15" fmla="*/ 6900694 w 8017291"/>
                      <a:gd name="connsiteY15" fmla="*/ 0 h 1219883"/>
                      <a:gd name="connsiteX16" fmla="*/ 7813972 w 8017291"/>
                      <a:gd name="connsiteY16" fmla="*/ 0 h 1219883"/>
                      <a:gd name="connsiteX17" fmla="*/ 8017291 w 8017291"/>
                      <a:gd name="connsiteY17" fmla="*/ 203318 h 1219883"/>
                      <a:gd name="connsiteX18" fmla="*/ 8017291 w 8017291"/>
                      <a:gd name="connsiteY18" fmla="*/ 609941 h 1219883"/>
                      <a:gd name="connsiteX19" fmla="*/ 8017291 w 8017291"/>
                      <a:gd name="connsiteY19" fmla="*/ 1016564 h 1219883"/>
                      <a:gd name="connsiteX20" fmla="*/ 7813972 w 8017291"/>
                      <a:gd name="connsiteY20" fmla="*/ 1219883 h 1219883"/>
                      <a:gd name="connsiteX21" fmla="*/ 7270354 w 8017291"/>
                      <a:gd name="connsiteY21" fmla="*/ 1219883 h 1219883"/>
                      <a:gd name="connsiteX22" fmla="*/ 6650629 w 8017291"/>
                      <a:gd name="connsiteY22" fmla="*/ 1219883 h 1219883"/>
                      <a:gd name="connsiteX23" fmla="*/ 6259224 w 8017291"/>
                      <a:gd name="connsiteY23" fmla="*/ 1219883 h 1219883"/>
                      <a:gd name="connsiteX24" fmla="*/ 5791713 w 8017291"/>
                      <a:gd name="connsiteY24" fmla="*/ 1219883 h 1219883"/>
                      <a:gd name="connsiteX25" fmla="*/ 5476414 w 8017291"/>
                      <a:gd name="connsiteY25" fmla="*/ 1219883 h 1219883"/>
                      <a:gd name="connsiteX26" fmla="*/ 4780583 w 8017291"/>
                      <a:gd name="connsiteY26" fmla="*/ 1219883 h 1219883"/>
                      <a:gd name="connsiteX27" fmla="*/ 4465284 w 8017291"/>
                      <a:gd name="connsiteY27" fmla="*/ 1219883 h 1219883"/>
                      <a:gd name="connsiteX28" fmla="*/ 4073879 w 8017291"/>
                      <a:gd name="connsiteY28" fmla="*/ 1219883 h 1219883"/>
                      <a:gd name="connsiteX29" fmla="*/ 3606368 w 8017291"/>
                      <a:gd name="connsiteY29" fmla="*/ 1219883 h 1219883"/>
                      <a:gd name="connsiteX30" fmla="*/ 2910536 w 8017291"/>
                      <a:gd name="connsiteY30" fmla="*/ 1219883 h 1219883"/>
                      <a:gd name="connsiteX31" fmla="*/ 2366918 w 8017291"/>
                      <a:gd name="connsiteY31" fmla="*/ 1219883 h 1219883"/>
                      <a:gd name="connsiteX32" fmla="*/ 1975513 w 8017291"/>
                      <a:gd name="connsiteY32" fmla="*/ 1219883 h 1219883"/>
                      <a:gd name="connsiteX33" fmla="*/ 1355788 w 8017291"/>
                      <a:gd name="connsiteY33" fmla="*/ 1219883 h 1219883"/>
                      <a:gd name="connsiteX34" fmla="*/ 888276 w 8017291"/>
                      <a:gd name="connsiteY34" fmla="*/ 1219883 h 1219883"/>
                      <a:gd name="connsiteX35" fmla="*/ 203318 w 8017291"/>
                      <a:gd name="connsiteY35" fmla="*/ 1219883 h 1219883"/>
                      <a:gd name="connsiteX36" fmla="*/ 0 w 8017291"/>
                      <a:gd name="connsiteY36" fmla="*/ 1016564 h 1219883"/>
                      <a:gd name="connsiteX37" fmla="*/ 0 w 8017291"/>
                      <a:gd name="connsiteY37" fmla="*/ 618073 h 1219883"/>
                      <a:gd name="connsiteX38" fmla="*/ 0 w 8017291"/>
                      <a:gd name="connsiteY38" fmla="*/ 203318 h 1219883"/>
                      <a:gd name="connsiteX0" fmla="*/ 0 w 8017291"/>
                      <a:gd name="connsiteY0" fmla="*/ 203318 h 1219883"/>
                      <a:gd name="connsiteX1" fmla="*/ 203318 w 8017291"/>
                      <a:gd name="connsiteY1" fmla="*/ 0 h 1219883"/>
                      <a:gd name="connsiteX2" fmla="*/ 899149 w 8017291"/>
                      <a:gd name="connsiteY2" fmla="*/ 0 h 1219883"/>
                      <a:gd name="connsiteX3" fmla="*/ 1290554 w 8017291"/>
                      <a:gd name="connsiteY3" fmla="*/ 0 h 1219883"/>
                      <a:gd name="connsiteX4" fmla="*/ 1605853 w 8017291"/>
                      <a:gd name="connsiteY4" fmla="*/ 0 h 1219883"/>
                      <a:gd name="connsiteX5" fmla="*/ 2301684 w 8017291"/>
                      <a:gd name="connsiteY5" fmla="*/ 0 h 1219883"/>
                      <a:gd name="connsiteX6" fmla="*/ 2616982 w 8017291"/>
                      <a:gd name="connsiteY6" fmla="*/ 0 h 1219883"/>
                      <a:gd name="connsiteX7" fmla="*/ 2932281 w 8017291"/>
                      <a:gd name="connsiteY7" fmla="*/ 0 h 1219883"/>
                      <a:gd name="connsiteX8" fmla="*/ 3399792 w 8017291"/>
                      <a:gd name="connsiteY8" fmla="*/ 0 h 1219883"/>
                      <a:gd name="connsiteX9" fmla="*/ 3715091 w 8017291"/>
                      <a:gd name="connsiteY9" fmla="*/ 0 h 1219883"/>
                      <a:gd name="connsiteX10" fmla="*/ 4182603 w 8017291"/>
                      <a:gd name="connsiteY10" fmla="*/ 0 h 1219883"/>
                      <a:gd name="connsiteX11" fmla="*/ 4802327 w 8017291"/>
                      <a:gd name="connsiteY11" fmla="*/ 0 h 1219883"/>
                      <a:gd name="connsiteX12" fmla="*/ 5193733 w 8017291"/>
                      <a:gd name="connsiteY12" fmla="*/ 0 h 1219883"/>
                      <a:gd name="connsiteX13" fmla="*/ 5509031 w 8017291"/>
                      <a:gd name="connsiteY13" fmla="*/ 0 h 1219883"/>
                      <a:gd name="connsiteX14" fmla="*/ 6128756 w 8017291"/>
                      <a:gd name="connsiteY14" fmla="*/ 0 h 1219883"/>
                      <a:gd name="connsiteX15" fmla="*/ 6444054 w 8017291"/>
                      <a:gd name="connsiteY15" fmla="*/ 0 h 1219883"/>
                      <a:gd name="connsiteX16" fmla="*/ 6759353 w 8017291"/>
                      <a:gd name="connsiteY16" fmla="*/ 0 h 1219883"/>
                      <a:gd name="connsiteX17" fmla="*/ 7150758 w 8017291"/>
                      <a:gd name="connsiteY17" fmla="*/ 0 h 1219883"/>
                      <a:gd name="connsiteX18" fmla="*/ 7813972 w 8017291"/>
                      <a:gd name="connsiteY18" fmla="*/ 0 h 1219883"/>
                      <a:gd name="connsiteX19" fmla="*/ 8017291 w 8017291"/>
                      <a:gd name="connsiteY19" fmla="*/ 203318 h 1219883"/>
                      <a:gd name="connsiteX20" fmla="*/ 8017291 w 8017291"/>
                      <a:gd name="connsiteY20" fmla="*/ 585544 h 1219883"/>
                      <a:gd name="connsiteX21" fmla="*/ 8017291 w 8017291"/>
                      <a:gd name="connsiteY21" fmla="*/ 1016564 h 1219883"/>
                      <a:gd name="connsiteX22" fmla="*/ 7813972 w 8017291"/>
                      <a:gd name="connsiteY22" fmla="*/ 1219883 h 1219883"/>
                      <a:gd name="connsiteX23" fmla="*/ 7118141 w 8017291"/>
                      <a:gd name="connsiteY23" fmla="*/ 1219883 h 1219883"/>
                      <a:gd name="connsiteX24" fmla="*/ 6726736 w 8017291"/>
                      <a:gd name="connsiteY24" fmla="*/ 1219883 h 1219883"/>
                      <a:gd name="connsiteX25" fmla="*/ 6411437 w 8017291"/>
                      <a:gd name="connsiteY25" fmla="*/ 1219883 h 1219883"/>
                      <a:gd name="connsiteX26" fmla="*/ 6020032 w 8017291"/>
                      <a:gd name="connsiteY26" fmla="*/ 1219883 h 1219883"/>
                      <a:gd name="connsiteX27" fmla="*/ 5704734 w 8017291"/>
                      <a:gd name="connsiteY27" fmla="*/ 1219883 h 1219883"/>
                      <a:gd name="connsiteX28" fmla="*/ 5085009 w 8017291"/>
                      <a:gd name="connsiteY28" fmla="*/ 1219883 h 1219883"/>
                      <a:gd name="connsiteX29" fmla="*/ 4541390 w 8017291"/>
                      <a:gd name="connsiteY29" fmla="*/ 1219883 h 1219883"/>
                      <a:gd name="connsiteX30" fmla="*/ 4073879 w 8017291"/>
                      <a:gd name="connsiteY30" fmla="*/ 1219883 h 1219883"/>
                      <a:gd name="connsiteX31" fmla="*/ 3758580 w 8017291"/>
                      <a:gd name="connsiteY31" fmla="*/ 1219883 h 1219883"/>
                      <a:gd name="connsiteX32" fmla="*/ 3291069 w 8017291"/>
                      <a:gd name="connsiteY32" fmla="*/ 1219883 h 1219883"/>
                      <a:gd name="connsiteX33" fmla="*/ 2671344 w 8017291"/>
                      <a:gd name="connsiteY33" fmla="*/ 1219883 h 1219883"/>
                      <a:gd name="connsiteX34" fmla="*/ 2127726 w 8017291"/>
                      <a:gd name="connsiteY34" fmla="*/ 1219883 h 1219883"/>
                      <a:gd name="connsiteX35" fmla="*/ 1736321 w 8017291"/>
                      <a:gd name="connsiteY35" fmla="*/ 1219883 h 1219883"/>
                      <a:gd name="connsiteX36" fmla="*/ 1421022 w 8017291"/>
                      <a:gd name="connsiteY36" fmla="*/ 1219883 h 1219883"/>
                      <a:gd name="connsiteX37" fmla="*/ 801297 w 8017291"/>
                      <a:gd name="connsiteY37" fmla="*/ 1219883 h 1219883"/>
                      <a:gd name="connsiteX38" fmla="*/ 203318 w 8017291"/>
                      <a:gd name="connsiteY38" fmla="*/ 1219883 h 1219883"/>
                      <a:gd name="connsiteX39" fmla="*/ 0 w 8017291"/>
                      <a:gd name="connsiteY39" fmla="*/ 1016564 h 1219883"/>
                      <a:gd name="connsiteX40" fmla="*/ 0 w 8017291"/>
                      <a:gd name="connsiteY40" fmla="*/ 593676 h 1219883"/>
                      <a:gd name="connsiteX41" fmla="*/ 0 w 8017291"/>
                      <a:gd name="connsiteY41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017291" h="1219883" fill="none" extrusionOk="0">
                        <a:moveTo>
                          <a:pt x="0" y="203318"/>
                        </a:moveTo>
                        <a:cubicBezTo>
                          <a:pt x="26095" y="68106"/>
                          <a:pt x="84879" y="10495"/>
                          <a:pt x="203318" y="0"/>
                        </a:cubicBezTo>
                        <a:cubicBezTo>
                          <a:pt x="373379" y="22024"/>
                          <a:pt x="583824" y="42287"/>
                          <a:pt x="746936" y="0"/>
                        </a:cubicBezTo>
                        <a:cubicBezTo>
                          <a:pt x="929341" y="-28245"/>
                          <a:pt x="977735" y="-16400"/>
                          <a:pt x="1138341" y="0"/>
                        </a:cubicBezTo>
                        <a:cubicBezTo>
                          <a:pt x="1269815" y="12878"/>
                          <a:pt x="1501074" y="1628"/>
                          <a:pt x="1758066" y="0"/>
                        </a:cubicBezTo>
                        <a:cubicBezTo>
                          <a:pt x="2014625" y="-10669"/>
                          <a:pt x="2035542" y="-24607"/>
                          <a:pt x="2225577" y="0"/>
                        </a:cubicBezTo>
                        <a:cubicBezTo>
                          <a:pt x="2426555" y="11200"/>
                          <a:pt x="2467180" y="-14074"/>
                          <a:pt x="2616982" y="0"/>
                        </a:cubicBezTo>
                        <a:cubicBezTo>
                          <a:pt x="2754955" y="20724"/>
                          <a:pt x="3062197" y="-11847"/>
                          <a:pt x="3236707" y="0"/>
                        </a:cubicBezTo>
                        <a:cubicBezTo>
                          <a:pt x="3402949" y="16786"/>
                          <a:pt x="3604073" y="14707"/>
                          <a:pt x="3780326" y="0"/>
                        </a:cubicBezTo>
                        <a:cubicBezTo>
                          <a:pt x="3967746" y="-26312"/>
                          <a:pt x="4073066" y="-5714"/>
                          <a:pt x="4171731" y="0"/>
                        </a:cubicBezTo>
                        <a:cubicBezTo>
                          <a:pt x="4275125" y="-16135"/>
                          <a:pt x="4381567" y="-24286"/>
                          <a:pt x="4487029" y="0"/>
                        </a:cubicBezTo>
                        <a:cubicBezTo>
                          <a:pt x="4584193" y="-11436"/>
                          <a:pt x="4960031" y="-18823"/>
                          <a:pt x="5182860" y="0"/>
                        </a:cubicBezTo>
                        <a:cubicBezTo>
                          <a:pt x="5353887" y="21272"/>
                          <a:pt x="5654242" y="21997"/>
                          <a:pt x="5802585" y="0"/>
                        </a:cubicBezTo>
                        <a:cubicBezTo>
                          <a:pt x="5947885" y="-11966"/>
                          <a:pt x="6053922" y="-25799"/>
                          <a:pt x="6193990" y="0"/>
                        </a:cubicBezTo>
                        <a:cubicBezTo>
                          <a:pt x="6303951" y="26959"/>
                          <a:pt x="6458055" y="21697"/>
                          <a:pt x="6585395" y="0"/>
                        </a:cubicBezTo>
                        <a:cubicBezTo>
                          <a:pt x="6698625" y="-25378"/>
                          <a:pt x="6776014" y="3120"/>
                          <a:pt x="6900694" y="0"/>
                        </a:cubicBezTo>
                        <a:cubicBezTo>
                          <a:pt x="7000253" y="17169"/>
                          <a:pt x="7380606" y="-40594"/>
                          <a:pt x="7813972" y="0"/>
                        </a:cubicBezTo>
                        <a:cubicBezTo>
                          <a:pt x="7958736" y="-21426"/>
                          <a:pt x="8008070" y="69145"/>
                          <a:pt x="8017291" y="203318"/>
                        </a:cubicBezTo>
                        <a:cubicBezTo>
                          <a:pt x="8034161" y="375808"/>
                          <a:pt x="8039844" y="452832"/>
                          <a:pt x="8017291" y="609941"/>
                        </a:cubicBezTo>
                        <a:cubicBezTo>
                          <a:pt x="7995324" y="776335"/>
                          <a:pt x="8022349" y="889539"/>
                          <a:pt x="8017291" y="1016564"/>
                        </a:cubicBezTo>
                        <a:cubicBezTo>
                          <a:pt x="8026117" y="1119443"/>
                          <a:pt x="7939711" y="1201617"/>
                          <a:pt x="7813972" y="1219883"/>
                        </a:cubicBezTo>
                        <a:cubicBezTo>
                          <a:pt x="7621318" y="1188279"/>
                          <a:pt x="7417341" y="1207729"/>
                          <a:pt x="7270354" y="1219883"/>
                        </a:cubicBezTo>
                        <a:cubicBezTo>
                          <a:pt x="7132216" y="1211885"/>
                          <a:pt x="6975800" y="1213329"/>
                          <a:pt x="6650629" y="1219883"/>
                        </a:cubicBezTo>
                        <a:cubicBezTo>
                          <a:pt x="6344772" y="1244159"/>
                          <a:pt x="6409378" y="1210071"/>
                          <a:pt x="6259224" y="1219883"/>
                        </a:cubicBezTo>
                        <a:cubicBezTo>
                          <a:pt x="6111959" y="1229063"/>
                          <a:pt x="5895387" y="1199221"/>
                          <a:pt x="5791713" y="1219883"/>
                        </a:cubicBezTo>
                        <a:cubicBezTo>
                          <a:pt x="5674386" y="1230986"/>
                          <a:pt x="5617243" y="1219087"/>
                          <a:pt x="5476414" y="1219883"/>
                        </a:cubicBezTo>
                        <a:cubicBezTo>
                          <a:pt x="5304141" y="1231310"/>
                          <a:pt x="4928081" y="1233146"/>
                          <a:pt x="4780583" y="1219883"/>
                        </a:cubicBezTo>
                        <a:cubicBezTo>
                          <a:pt x="4647582" y="1195568"/>
                          <a:pt x="4537045" y="1221498"/>
                          <a:pt x="4465284" y="1219883"/>
                        </a:cubicBezTo>
                        <a:cubicBezTo>
                          <a:pt x="4388122" y="1229155"/>
                          <a:pt x="4220815" y="1245317"/>
                          <a:pt x="4073879" y="1219883"/>
                        </a:cubicBezTo>
                        <a:cubicBezTo>
                          <a:pt x="3932384" y="1205388"/>
                          <a:pt x="3797358" y="1203922"/>
                          <a:pt x="3606368" y="1219883"/>
                        </a:cubicBezTo>
                        <a:cubicBezTo>
                          <a:pt x="3407441" y="1251814"/>
                          <a:pt x="3114584" y="1227058"/>
                          <a:pt x="2910536" y="1219883"/>
                        </a:cubicBezTo>
                        <a:cubicBezTo>
                          <a:pt x="2658801" y="1203186"/>
                          <a:pt x="2475368" y="1217352"/>
                          <a:pt x="2366918" y="1219883"/>
                        </a:cubicBezTo>
                        <a:cubicBezTo>
                          <a:pt x="2247891" y="1180634"/>
                          <a:pt x="2125713" y="1218669"/>
                          <a:pt x="1975513" y="1219883"/>
                        </a:cubicBezTo>
                        <a:cubicBezTo>
                          <a:pt x="1806510" y="1213357"/>
                          <a:pt x="1597114" y="1215067"/>
                          <a:pt x="1355788" y="1219883"/>
                        </a:cubicBezTo>
                        <a:cubicBezTo>
                          <a:pt x="1109978" y="1219963"/>
                          <a:pt x="1044594" y="1241565"/>
                          <a:pt x="888276" y="1219883"/>
                        </a:cubicBezTo>
                        <a:cubicBezTo>
                          <a:pt x="759517" y="1221368"/>
                          <a:pt x="488451" y="1273226"/>
                          <a:pt x="203318" y="1219883"/>
                        </a:cubicBezTo>
                        <a:cubicBezTo>
                          <a:pt x="109529" y="1243385"/>
                          <a:pt x="-11926" y="1129828"/>
                          <a:pt x="0" y="1016564"/>
                        </a:cubicBezTo>
                        <a:cubicBezTo>
                          <a:pt x="15707" y="800726"/>
                          <a:pt x="-17858" y="686541"/>
                          <a:pt x="0" y="618073"/>
                        </a:cubicBezTo>
                        <a:cubicBezTo>
                          <a:pt x="-12534" y="545725"/>
                          <a:pt x="15570" y="349745"/>
                          <a:pt x="0" y="203318"/>
                        </a:cubicBezTo>
                        <a:close/>
                      </a:path>
                      <a:path w="8017291" h="1219883" stroke="0" extrusionOk="0">
                        <a:moveTo>
                          <a:pt x="0" y="203318"/>
                        </a:moveTo>
                        <a:cubicBezTo>
                          <a:pt x="-37049" y="88799"/>
                          <a:pt x="83086" y="-4686"/>
                          <a:pt x="203318" y="0"/>
                        </a:cubicBezTo>
                        <a:cubicBezTo>
                          <a:pt x="526083" y="4618"/>
                          <a:pt x="658671" y="10194"/>
                          <a:pt x="899149" y="0"/>
                        </a:cubicBezTo>
                        <a:cubicBezTo>
                          <a:pt x="1131179" y="-15170"/>
                          <a:pt x="1147042" y="-7644"/>
                          <a:pt x="1290554" y="0"/>
                        </a:cubicBezTo>
                        <a:cubicBezTo>
                          <a:pt x="1438229" y="12588"/>
                          <a:pt x="1500980" y="15907"/>
                          <a:pt x="1605853" y="0"/>
                        </a:cubicBezTo>
                        <a:cubicBezTo>
                          <a:pt x="1723284" y="4836"/>
                          <a:pt x="1955973" y="-10932"/>
                          <a:pt x="2301684" y="0"/>
                        </a:cubicBezTo>
                        <a:cubicBezTo>
                          <a:pt x="2609691" y="-41089"/>
                          <a:pt x="2513337" y="-11681"/>
                          <a:pt x="2616982" y="0"/>
                        </a:cubicBezTo>
                        <a:cubicBezTo>
                          <a:pt x="2726830" y="-11341"/>
                          <a:pt x="2788405" y="-3674"/>
                          <a:pt x="2932281" y="0"/>
                        </a:cubicBezTo>
                        <a:cubicBezTo>
                          <a:pt x="3055912" y="10428"/>
                          <a:pt x="3299877" y="11580"/>
                          <a:pt x="3399792" y="0"/>
                        </a:cubicBezTo>
                        <a:cubicBezTo>
                          <a:pt x="3511881" y="9397"/>
                          <a:pt x="3612540" y="-4045"/>
                          <a:pt x="3715091" y="0"/>
                        </a:cubicBezTo>
                        <a:cubicBezTo>
                          <a:pt x="3838711" y="-13395"/>
                          <a:pt x="3997401" y="4821"/>
                          <a:pt x="4182603" y="0"/>
                        </a:cubicBezTo>
                        <a:cubicBezTo>
                          <a:pt x="4410934" y="-9523"/>
                          <a:pt x="4565119" y="-21030"/>
                          <a:pt x="4802327" y="0"/>
                        </a:cubicBezTo>
                        <a:cubicBezTo>
                          <a:pt x="4938698" y="-6458"/>
                          <a:pt x="5074106" y="-21522"/>
                          <a:pt x="5193733" y="0"/>
                        </a:cubicBezTo>
                        <a:cubicBezTo>
                          <a:pt x="5330233" y="20559"/>
                          <a:pt x="5429157" y="23586"/>
                          <a:pt x="5509031" y="0"/>
                        </a:cubicBezTo>
                        <a:cubicBezTo>
                          <a:pt x="5589002" y="4956"/>
                          <a:pt x="5871482" y="-3821"/>
                          <a:pt x="6128756" y="0"/>
                        </a:cubicBezTo>
                        <a:cubicBezTo>
                          <a:pt x="6412909" y="20735"/>
                          <a:pt x="6297435" y="14564"/>
                          <a:pt x="6444054" y="0"/>
                        </a:cubicBezTo>
                        <a:cubicBezTo>
                          <a:pt x="6575467" y="2291"/>
                          <a:pt x="6631186" y="-6067"/>
                          <a:pt x="6759353" y="0"/>
                        </a:cubicBezTo>
                        <a:cubicBezTo>
                          <a:pt x="6877300" y="4381"/>
                          <a:pt x="7034476" y="-6081"/>
                          <a:pt x="7150758" y="0"/>
                        </a:cubicBezTo>
                        <a:cubicBezTo>
                          <a:pt x="7313379" y="-11311"/>
                          <a:pt x="7565799" y="-2021"/>
                          <a:pt x="7813972" y="0"/>
                        </a:cubicBezTo>
                        <a:cubicBezTo>
                          <a:pt x="7910078" y="-10149"/>
                          <a:pt x="7998312" y="61973"/>
                          <a:pt x="8017291" y="203318"/>
                        </a:cubicBezTo>
                        <a:cubicBezTo>
                          <a:pt x="8041147" y="298850"/>
                          <a:pt x="8003646" y="398704"/>
                          <a:pt x="8017291" y="585544"/>
                        </a:cubicBezTo>
                        <a:cubicBezTo>
                          <a:pt x="8036160" y="797992"/>
                          <a:pt x="7994860" y="871034"/>
                          <a:pt x="8017291" y="1016564"/>
                        </a:cubicBezTo>
                        <a:cubicBezTo>
                          <a:pt x="8035327" y="1120441"/>
                          <a:pt x="7896028" y="1221448"/>
                          <a:pt x="7813972" y="1219883"/>
                        </a:cubicBezTo>
                        <a:cubicBezTo>
                          <a:pt x="7478791" y="1202932"/>
                          <a:pt x="7373872" y="1226608"/>
                          <a:pt x="7118141" y="1219883"/>
                        </a:cubicBezTo>
                        <a:cubicBezTo>
                          <a:pt x="6853603" y="1216729"/>
                          <a:pt x="6882045" y="1237677"/>
                          <a:pt x="6726736" y="1219883"/>
                        </a:cubicBezTo>
                        <a:cubicBezTo>
                          <a:pt x="6584992" y="1205518"/>
                          <a:pt x="6478080" y="1234918"/>
                          <a:pt x="6411437" y="1219883"/>
                        </a:cubicBezTo>
                        <a:cubicBezTo>
                          <a:pt x="6375151" y="1214452"/>
                          <a:pt x="6141485" y="1207181"/>
                          <a:pt x="6020032" y="1219883"/>
                        </a:cubicBezTo>
                        <a:cubicBezTo>
                          <a:pt x="5910975" y="1218286"/>
                          <a:pt x="5759521" y="1203824"/>
                          <a:pt x="5704734" y="1219883"/>
                        </a:cubicBezTo>
                        <a:cubicBezTo>
                          <a:pt x="5615977" y="1206151"/>
                          <a:pt x="5416178" y="1162170"/>
                          <a:pt x="5085009" y="1219883"/>
                        </a:cubicBezTo>
                        <a:cubicBezTo>
                          <a:pt x="4804111" y="1236313"/>
                          <a:pt x="4647062" y="1180299"/>
                          <a:pt x="4541390" y="1219883"/>
                        </a:cubicBezTo>
                        <a:cubicBezTo>
                          <a:pt x="4400475" y="1227692"/>
                          <a:pt x="4319898" y="1207030"/>
                          <a:pt x="4073879" y="1219883"/>
                        </a:cubicBezTo>
                        <a:cubicBezTo>
                          <a:pt x="3842414" y="1230320"/>
                          <a:pt x="3825405" y="1228208"/>
                          <a:pt x="3758580" y="1219883"/>
                        </a:cubicBezTo>
                        <a:cubicBezTo>
                          <a:pt x="3698502" y="1206441"/>
                          <a:pt x="3436861" y="1208227"/>
                          <a:pt x="3291069" y="1219883"/>
                        </a:cubicBezTo>
                        <a:cubicBezTo>
                          <a:pt x="3144484" y="1252059"/>
                          <a:pt x="2950625" y="1234879"/>
                          <a:pt x="2671344" y="1219883"/>
                        </a:cubicBezTo>
                        <a:cubicBezTo>
                          <a:pt x="2402816" y="1235395"/>
                          <a:pt x="2322449" y="1200956"/>
                          <a:pt x="2127726" y="1219883"/>
                        </a:cubicBezTo>
                        <a:cubicBezTo>
                          <a:pt x="1927021" y="1237931"/>
                          <a:pt x="1864128" y="1233374"/>
                          <a:pt x="1736321" y="1219883"/>
                        </a:cubicBezTo>
                        <a:cubicBezTo>
                          <a:pt x="1599792" y="1204414"/>
                          <a:pt x="1490039" y="1218693"/>
                          <a:pt x="1421022" y="1219883"/>
                        </a:cubicBezTo>
                        <a:cubicBezTo>
                          <a:pt x="1363547" y="1233162"/>
                          <a:pt x="1077057" y="1272635"/>
                          <a:pt x="801297" y="1219883"/>
                        </a:cubicBezTo>
                        <a:cubicBezTo>
                          <a:pt x="522674" y="1215090"/>
                          <a:pt x="338213" y="1241098"/>
                          <a:pt x="203318" y="1219883"/>
                        </a:cubicBezTo>
                        <a:cubicBezTo>
                          <a:pt x="96042" y="1230196"/>
                          <a:pt x="32714" y="1113853"/>
                          <a:pt x="0" y="1016564"/>
                        </a:cubicBezTo>
                        <a:cubicBezTo>
                          <a:pt x="-9534" y="908805"/>
                          <a:pt x="28180" y="692824"/>
                          <a:pt x="0" y="593676"/>
                        </a:cubicBezTo>
                        <a:cubicBezTo>
                          <a:pt x="-3557" y="475173"/>
                          <a:pt x="-3854" y="285989"/>
                          <a:pt x="0" y="203318"/>
                        </a:cubicBezTo>
                        <a:close/>
                      </a:path>
                      <a:path w="8017291" h="1219883" fill="none" stroke="0" extrusionOk="0">
                        <a:moveTo>
                          <a:pt x="0" y="203318"/>
                        </a:moveTo>
                        <a:cubicBezTo>
                          <a:pt x="14803" y="71770"/>
                          <a:pt x="87432" y="-18655"/>
                          <a:pt x="203318" y="0"/>
                        </a:cubicBezTo>
                        <a:cubicBezTo>
                          <a:pt x="370894" y="20208"/>
                          <a:pt x="562609" y="6536"/>
                          <a:pt x="746936" y="0"/>
                        </a:cubicBezTo>
                        <a:cubicBezTo>
                          <a:pt x="935100" y="-22780"/>
                          <a:pt x="971751" y="-25002"/>
                          <a:pt x="1138341" y="0"/>
                        </a:cubicBezTo>
                        <a:cubicBezTo>
                          <a:pt x="1304327" y="13004"/>
                          <a:pt x="1469991" y="38784"/>
                          <a:pt x="1758066" y="0"/>
                        </a:cubicBezTo>
                        <a:cubicBezTo>
                          <a:pt x="2013089" y="-15953"/>
                          <a:pt x="2032876" y="-16479"/>
                          <a:pt x="2225577" y="0"/>
                        </a:cubicBezTo>
                        <a:cubicBezTo>
                          <a:pt x="2415574" y="21478"/>
                          <a:pt x="2465035" y="-21867"/>
                          <a:pt x="2616982" y="0"/>
                        </a:cubicBezTo>
                        <a:cubicBezTo>
                          <a:pt x="2789945" y="6068"/>
                          <a:pt x="3067201" y="-28878"/>
                          <a:pt x="3236707" y="0"/>
                        </a:cubicBezTo>
                        <a:cubicBezTo>
                          <a:pt x="3410492" y="54899"/>
                          <a:pt x="3624252" y="44908"/>
                          <a:pt x="3780326" y="0"/>
                        </a:cubicBezTo>
                        <a:cubicBezTo>
                          <a:pt x="3967822" y="-18598"/>
                          <a:pt x="4069222" y="65"/>
                          <a:pt x="4171731" y="0"/>
                        </a:cubicBezTo>
                        <a:cubicBezTo>
                          <a:pt x="4278528" y="187"/>
                          <a:pt x="4371324" y="5532"/>
                          <a:pt x="4487029" y="0"/>
                        </a:cubicBezTo>
                        <a:cubicBezTo>
                          <a:pt x="4582245" y="-30426"/>
                          <a:pt x="5014724" y="-57108"/>
                          <a:pt x="5182860" y="0"/>
                        </a:cubicBezTo>
                        <a:cubicBezTo>
                          <a:pt x="5376228" y="28692"/>
                          <a:pt x="5637583" y="-19971"/>
                          <a:pt x="5802585" y="0"/>
                        </a:cubicBezTo>
                        <a:cubicBezTo>
                          <a:pt x="5941716" y="-9803"/>
                          <a:pt x="6081671" y="-15889"/>
                          <a:pt x="6193990" y="0"/>
                        </a:cubicBezTo>
                        <a:cubicBezTo>
                          <a:pt x="6321774" y="1953"/>
                          <a:pt x="6472060" y="8402"/>
                          <a:pt x="6585395" y="0"/>
                        </a:cubicBezTo>
                        <a:cubicBezTo>
                          <a:pt x="6703650" y="-17979"/>
                          <a:pt x="6790787" y="3911"/>
                          <a:pt x="6900694" y="0"/>
                        </a:cubicBezTo>
                        <a:cubicBezTo>
                          <a:pt x="6998276" y="-46841"/>
                          <a:pt x="7404520" y="-40627"/>
                          <a:pt x="7813972" y="0"/>
                        </a:cubicBezTo>
                        <a:cubicBezTo>
                          <a:pt x="7930773" y="-10132"/>
                          <a:pt x="8026444" y="76426"/>
                          <a:pt x="8017291" y="203318"/>
                        </a:cubicBezTo>
                        <a:cubicBezTo>
                          <a:pt x="8046735" y="375888"/>
                          <a:pt x="8035907" y="450770"/>
                          <a:pt x="8017291" y="609941"/>
                        </a:cubicBezTo>
                        <a:cubicBezTo>
                          <a:pt x="8007120" y="787341"/>
                          <a:pt x="7991697" y="854679"/>
                          <a:pt x="8017291" y="1016564"/>
                        </a:cubicBezTo>
                        <a:cubicBezTo>
                          <a:pt x="8019847" y="1120807"/>
                          <a:pt x="7938123" y="1193291"/>
                          <a:pt x="7813972" y="1219883"/>
                        </a:cubicBezTo>
                        <a:cubicBezTo>
                          <a:pt x="7635647" y="1194210"/>
                          <a:pt x="7401267" y="1185929"/>
                          <a:pt x="7270354" y="1219883"/>
                        </a:cubicBezTo>
                        <a:cubicBezTo>
                          <a:pt x="7139425" y="1229962"/>
                          <a:pt x="6966468" y="1219623"/>
                          <a:pt x="6650629" y="1219883"/>
                        </a:cubicBezTo>
                        <a:cubicBezTo>
                          <a:pt x="6341010" y="1230116"/>
                          <a:pt x="6412072" y="1211283"/>
                          <a:pt x="6259224" y="1219883"/>
                        </a:cubicBezTo>
                        <a:cubicBezTo>
                          <a:pt x="6123211" y="1220242"/>
                          <a:pt x="5911045" y="1197424"/>
                          <a:pt x="5791713" y="1219883"/>
                        </a:cubicBezTo>
                        <a:cubicBezTo>
                          <a:pt x="5661238" y="1225900"/>
                          <a:pt x="5626220" y="1222766"/>
                          <a:pt x="5476414" y="1219883"/>
                        </a:cubicBezTo>
                        <a:cubicBezTo>
                          <a:pt x="5347812" y="1210956"/>
                          <a:pt x="4920951" y="1208849"/>
                          <a:pt x="4780583" y="1219883"/>
                        </a:cubicBezTo>
                        <a:cubicBezTo>
                          <a:pt x="4633590" y="1192630"/>
                          <a:pt x="4536341" y="1200392"/>
                          <a:pt x="4465284" y="1219883"/>
                        </a:cubicBezTo>
                        <a:cubicBezTo>
                          <a:pt x="4398400" y="1261313"/>
                          <a:pt x="4198454" y="1213627"/>
                          <a:pt x="4073879" y="1219883"/>
                        </a:cubicBezTo>
                        <a:cubicBezTo>
                          <a:pt x="3907553" y="1204732"/>
                          <a:pt x="3805468" y="1199737"/>
                          <a:pt x="3606368" y="1219883"/>
                        </a:cubicBezTo>
                        <a:cubicBezTo>
                          <a:pt x="3423361" y="1234425"/>
                          <a:pt x="3148264" y="1181927"/>
                          <a:pt x="2910536" y="1219883"/>
                        </a:cubicBezTo>
                        <a:cubicBezTo>
                          <a:pt x="2656300" y="1195285"/>
                          <a:pt x="2492600" y="1275738"/>
                          <a:pt x="2366918" y="1219883"/>
                        </a:cubicBezTo>
                        <a:cubicBezTo>
                          <a:pt x="2240054" y="1179242"/>
                          <a:pt x="2149553" y="1210602"/>
                          <a:pt x="1975513" y="1219883"/>
                        </a:cubicBezTo>
                        <a:cubicBezTo>
                          <a:pt x="1823129" y="1193201"/>
                          <a:pt x="1617620" y="1224688"/>
                          <a:pt x="1355788" y="1219883"/>
                        </a:cubicBezTo>
                        <a:cubicBezTo>
                          <a:pt x="1093828" y="1221589"/>
                          <a:pt x="1042947" y="1246393"/>
                          <a:pt x="888276" y="1219883"/>
                        </a:cubicBezTo>
                        <a:cubicBezTo>
                          <a:pt x="705880" y="1218215"/>
                          <a:pt x="478647" y="1234622"/>
                          <a:pt x="203318" y="1219883"/>
                        </a:cubicBezTo>
                        <a:cubicBezTo>
                          <a:pt x="97506" y="1245514"/>
                          <a:pt x="-19563" y="1130985"/>
                          <a:pt x="0" y="1016564"/>
                        </a:cubicBezTo>
                        <a:cubicBezTo>
                          <a:pt x="5656" y="822556"/>
                          <a:pt x="-8925" y="698774"/>
                          <a:pt x="0" y="618073"/>
                        </a:cubicBezTo>
                        <a:cubicBezTo>
                          <a:pt x="-1410" y="515714"/>
                          <a:pt x="-5152" y="327851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rừng ngày càng bị thu hẹp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id="{FB96A737-02C3-E157-30BF-705B10BDB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46180" y="5125573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8BD464B-5F5E-2CFB-85E3-27B1BF7D0D3C}"/>
              </a:ext>
            </a:extLst>
          </p:cNvPr>
          <p:cNvSpPr/>
          <p:nvPr/>
        </p:nvSpPr>
        <p:spPr>
          <a:xfrm>
            <a:off x="1551398" y="2179715"/>
            <a:ext cx="8611714" cy="1219883"/>
          </a:xfrm>
          <a:custGeom>
            <a:avLst/>
            <a:gdLst>
              <a:gd name="connsiteX0" fmla="*/ 0 w 8611714"/>
              <a:gd name="connsiteY0" fmla="*/ 203318 h 1219883"/>
              <a:gd name="connsiteX1" fmla="*/ 218392 w 8611714"/>
              <a:gd name="connsiteY1" fmla="*/ 0 h 1219883"/>
              <a:gd name="connsiteX2" fmla="*/ 557067 w 8611714"/>
              <a:gd name="connsiteY2" fmla="*/ 0 h 1219883"/>
              <a:gd name="connsiteX3" fmla="*/ 1140990 w 8611714"/>
              <a:gd name="connsiteY3" fmla="*/ 0 h 1219883"/>
              <a:gd name="connsiteX4" fmla="*/ 1561415 w 8611714"/>
              <a:gd name="connsiteY4" fmla="*/ 0 h 1219883"/>
              <a:gd name="connsiteX5" fmla="*/ 2308838 w 8611714"/>
              <a:gd name="connsiteY5" fmla="*/ 0 h 1219883"/>
              <a:gd name="connsiteX6" fmla="*/ 2729263 w 8611714"/>
              <a:gd name="connsiteY6" fmla="*/ 0 h 1219883"/>
              <a:gd name="connsiteX7" fmla="*/ 3476685 w 8611714"/>
              <a:gd name="connsiteY7" fmla="*/ 0 h 1219883"/>
              <a:gd name="connsiteX8" fmla="*/ 3815360 w 8611714"/>
              <a:gd name="connsiteY8" fmla="*/ 0 h 1219883"/>
              <a:gd name="connsiteX9" fmla="*/ 4317535 w 8611714"/>
              <a:gd name="connsiteY9" fmla="*/ 0 h 1219883"/>
              <a:gd name="connsiteX10" fmla="*/ 4737959 w 8611714"/>
              <a:gd name="connsiteY10" fmla="*/ 0 h 1219883"/>
              <a:gd name="connsiteX11" fmla="*/ 5485381 w 8611714"/>
              <a:gd name="connsiteY11" fmla="*/ 0 h 1219883"/>
              <a:gd name="connsiteX12" fmla="*/ 6232803 w 8611714"/>
              <a:gd name="connsiteY12" fmla="*/ 0 h 1219883"/>
              <a:gd name="connsiteX13" fmla="*/ 6898476 w 8611714"/>
              <a:gd name="connsiteY13" fmla="*/ 0 h 1219883"/>
              <a:gd name="connsiteX14" fmla="*/ 7482400 w 8611714"/>
              <a:gd name="connsiteY14" fmla="*/ 0 h 1219883"/>
              <a:gd name="connsiteX15" fmla="*/ 8393320 w 8611714"/>
              <a:gd name="connsiteY15" fmla="*/ 0 h 1219883"/>
              <a:gd name="connsiteX16" fmla="*/ 8611714 w 8611714"/>
              <a:gd name="connsiteY16" fmla="*/ 203318 h 1219883"/>
              <a:gd name="connsiteX17" fmla="*/ 8611714 w 8611714"/>
              <a:gd name="connsiteY17" fmla="*/ 585544 h 1219883"/>
              <a:gd name="connsiteX18" fmla="*/ 8611714 w 8611714"/>
              <a:gd name="connsiteY18" fmla="*/ 1016564 h 1219883"/>
              <a:gd name="connsiteX19" fmla="*/ 8393320 w 8611714"/>
              <a:gd name="connsiteY19" fmla="*/ 1219883 h 1219883"/>
              <a:gd name="connsiteX20" fmla="*/ 7972895 w 8611714"/>
              <a:gd name="connsiteY20" fmla="*/ 1219883 h 1219883"/>
              <a:gd name="connsiteX21" fmla="*/ 7307222 w 8611714"/>
              <a:gd name="connsiteY21" fmla="*/ 1219883 h 1219883"/>
              <a:gd name="connsiteX22" fmla="*/ 6968547 w 8611714"/>
              <a:gd name="connsiteY22" fmla="*/ 1219883 h 1219883"/>
              <a:gd name="connsiteX23" fmla="*/ 6302874 w 8611714"/>
              <a:gd name="connsiteY23" fmla="*/ 1219883 h 1219883"/>
              <a:gd name="connsiteX24" fmla="*/ 5882449 w 8611714"/>
              <a:gd name="connsiteY24" fmla="*/ 1219883 h 1219883"/>
              <a:gd name="connsiteX25" fmla="*/ 5298526 w 8611714"/>
              <a:gd name="connsiteY25" fmla="*/ 1219883 h 1219883"/>
              <a:gd name="connsiteX26" fmla="*/ 4959850 w 8611714"/>
              <a:gd name="connsiteY26" fmla="*/ 1219883 h 1219883"/>
              <a:gd name="connsiteX27" fmla="*/ 4621174 w 8611714"/>
              <a:gd name="connsiteY27" fmla="*/ 1219883 h 1219883"/>
              <a:gd name="connsiteX28" fmla="*/ 4282498 w 8611714"/>
              <a:gd name="connsiteY28" fmla="*/ 1219883 h 1219883"/>
              <a:gd name="connsiteX29" fmla="*/ 3943824 w 8611714"/>
              <a:gd name="connsiteY29" fmla="*/ 1219883 h 1219883"/>
              <a:gd name="connsiteX30" fmla="*/ 3441648 w 8611714"/>
              <a:gd name="connsiteY30" fmla="*/ 1219883 h 1219883"/>
              <a:gd name="connsiteX31" fmla="*/ 2694227 w 8611714"/>
              <a:gd name="connsiteY31" fmla="*/ 1219883 h 1219883"/>
              <a:gd name="connsiteX32" fmla="*/ 2110304 w 8611714"/>
              <a:gd name="connsiteY32" fmla="*/ 1219883 h 1219883"/>
              <a:gd name="connsiteX33" fmla="*/ 1362883 w 8611714"/>
              <a:gd name="connsiteY33" fmla="*/ 1219883 h 1219883"/>
              <a:gd name="connsiteX34" fmla="*/ 1024206 w 8611714"/>
              <a:gd name="connsiteY34" fmla="*/ 1219883 h 1219883"/>
              <a:gd name="connsiteX35" fmla="*/ 218392 w 8611714"/>
              <a:gd name="connsiteY35" fmla="*/ 1219883 h 1219883"/>
              <a:gd name="connsiteX36" fmla="*/ 0 w 8611714"/>
              <a:gd name="connsiteY36" fmla="*/ 1016564 h 1219883"/>
              <a:gd name="connsiteX37" fmla="*/ 0 w 8611714"/>
              <a:gd name="connsiteY37" fmla="*/ 601809 h 1219883"/>
              <a:gd name="connsiteX38" fmla="*/ 0 w 8611714"/>
              <a:gd name="connsiteY38" fmla="*/ 203318 h 1219883"/>
              <a:gd name="connsiteX0" fmla="*/ 0 w 8611714"/>
              <a:gd name="connsiteY0" fmla="*/ 203318 h 1219883"/>
              <a:gd name="connsiteX1" fmla="*/ 218392 w 8611714"/>
              <a:gd name="connsiteY1" fmla="*/ 0 h 1219883"/>
              <a:gd name="connsiteX2" fmla="*/ 557067 w 8611714"/>
              <a:gd name="connsiteY2" fmla="*/ 0 h 1219883"/>
              <a:gd name="connsiteX3" fmla="*/ 1222740 w 8611714"/>
              <a:gd name="connsiteY3" fmla="*/ 0 h 1219883"/>
              <a:gd name="connsiteX4" fmla="*/ 1970162 w 8611714"/>
              <a:gd name="connsiteY4" fmla="*/ 0 h 1219883"/>
              <a:gd name="connsiteX5" fmla="*/ 2635835 w 8611714"/>
              <a:gd name="connsiteY5" fmla="*/ 0 h 1219883"/>
              <a:gd name="connsiteX6" fmla="*/ 3383257 w 8611714"/>
              <a:gd name="connsiteY6" fmla="*/ 0 h 1219883"/>
              <a:gd name="connsiteX7" fmla="*/ 3885432 w 8611714"/>
              <a:gd name="connsiteY7" fmla="*/ 0 h 1219883"/>
              <a:gd name="connsiteX8" fmla="*/ 4305857 w 8611714"/>
              <a:gd name="connsiteY8" fmla="*/ 0 h 1219883"/>
              <a:gd name="connsiteX9" fmla="*/ 4644532 w 8611714"/>
              <a:gd name="connsiteY9" fmla="*/ 0 h 1219883"/>
              <a:gd name="connsiteX10" fmla="*/ 5228455 w 8611714"/>
              <a:gd name="connsiteY10" fmla="*/ 0 h 1219883"/>
              <a:gd name="connsiteX11" fmla="*/ 5975877 w 8611714"/>
              <a:gd name="connsiteY11" fmla="*/ 0 h 1219883"/>
              <a:gd name="connsiteX12" fmla="*/ 6478051 w 8611714"/>
              <a:gd name="connsiteY12" fmla="*/ 0 h 1219883"/>
              <a:gd name="connsiteX13" fmla="*/ 7225473 w 8611714"/>
              <a:gd name="connsiteY13" fmla="*/ 0 h 1219883"/>
              <a:gd name="connsiteX14" fmla="*/ 7891146 w 8611714"/>
              <a:gd name="connsiteY14" fmla="*/ 0 h 1219883"/>
              <a:gd name="connsiteX15" fmla="*/ 8393320 w 8611714"/>
              <a:gd name="connsiteY15" fmla="*/ 0 h 1219883"/>
              <a:gd name="connsiteX16" fmla="*/ 8611714 w 8611714"/>
              <a:gd name="connsiteY16" fmla="*/ 203318 h 1219883"/>
              <a:gd name="connsiteX17" fmla="*/ 8611714 w 8611714"/>
              <a:gd name="connsiteY17" fmla="*/ 618073 h 1219883"/>
              <a:gd name="connsiteX18" fmla="*/ 8611714 w 8611714"/>
              <a:gd name="connsiteY18" fmla="*/ 1016564 h 1219883"/>
              <a:gd name="connsiteX19" fmla="*/ 8393320 w 8611714"/>
              <a:gd name="connsiteY19" fmla="*/ 1219883 h 1219883"/>
              <a:gd name="connsiteX20" fmla="*/ 7972895 w 8611714"/>
              <a:gd name="connsiteY20" fmla="*/ 1219883 h 1219883"/>
              <a:gd name="connsiteX21" fmla="*/ 7388972 w 8611714"/>
              <a:gd name="connsiteY21" fmla="*/ 1219883 h 1219883"/>
              <a:gd name="connsiteX22" fmla="*/ 6723300 w 8611714"/>
              <a:gd name="connsiteY22" fmla="*/ 1219883 h 1219883"/>
              <a:gd name="connsiteX23" fmla="*/ 6221125 w 8611714"/>
              <a:gd name="connsiteY23" fmla="*/ 1219883 h 1219883"/>
              <a:gd name="connsiteX24" fmla="*/ 5882449 w 8611714"/>
              <a:gd name="connsiteY24" fmla="*/ 1219883 h 1219883"/>
              <a:gd name="connsiteX25" fmla="*/ 5298526 w 8611714"/>
              <a:gd name="connsiteY25" fmla="*/ 1219883 h 1219883"/>
              <a:gd name="connsiteX26" fmla="*/ 4878101 w 8611714"/>
              <a:gd name="connsiteY26" fmla="*/ 1219883 h 1219883"/>
              <a:gd name="connsiteX27" fmla="*/ 4539426 w 8611714"/>
              <a:gd name="connsiteY27" fmla="*/ 1219883 h 1219883"/>
              <a:gd name="connsiteX28" fmla="*/ 4119001 w 8611714"/>
              <a:gd name="connsiteY28" fmla="*/ 1219883 h 1219883"/>
              <a:gd name="connsiteX29" fmla="*/ 3780325 w 8611714"/>
              <a:gd name="connsiteY29" fmla="*/ 1219883 h 1219883"/>
              <a:gd name="connsiteX30" fmla="*/ 3441648 w 8611714"/>
              <a:gd name="connsiteY30" fmla="*/ 1219883 h 1219883"/>
              <a:gd name="connsiteX31" fmla="*/ 3021224 w 8611714"/>
              <a:gd name="connsiteY31" fmla="*/ 1219883 h 1219883"/>
              <a:gd name="connsiteX32" fmla="*/ 2437301 w 8611714"/>
              <a:gd name="connsiteY32" fmla="*/ 1219883 h 1219883"/>
              <a:gd name="connsiteX33" fmla="*/ 2098625 w 8611714"/>
              <a:gd name="connsiteY33" fmla="*/ 1219883 h 1219883"/>
              <a:gd name="connsiteX34" fmla="*/ 1351203 w 8611714"/>
              <a:gd name="connsiteY34" fmla="*/ 1219883 h 1219883"/>
              <a:gd name="connsiteX35" fmla="*/ 218392 w 8611714"/>
              <a:gd name="connsiteY35" fmla="*/ 1219883 h 1219883"/>
              <a:gd name="connsiteX36" fmla="*/ 0 w 8611714"/>
              <a:gd name="connsiteY36" fmla="*/ 1016564 h 1219883"/>
              <a:gd name="connsiteX37" fmla="*/ 0 w 8611714"/>
              <a:gd name="connsiteY37" fmla="*/ 601809 h 1219883"/>
              <a:gd name="connsiteX38" fmla="*/ 0 w 8611714"/>
              <a:gd name="connsiteY38" fmla="*/ 203318 h 1219883"/>
              <a:gd name="connsiteX0" fmla="*/ 0 w 8611714"/>
              <a:gd name="connsiteY0" fmla="*/ 203318 h 1219883"/>
              <a:gd name="connsiteX1" fmla="*/ 218392 w 8611714"/>
              <a:gd name="connsiteY1" fmla="*/ 0 h 1219883"/>
              <a:gd name="connsiteX2" fmla="*/ 557067 w 8611714"/>
              <a:gd name="connsiteY2" fmla="*/ 0 h 1219883"/>
              <a:gd name="connsiteX3" fmla="*/ 1140990 w 8611714"/>
              <a:gd name="connsiteY3" fmla="*/ 0 h 1219883"/>
              <a:gd name="connsiteX4" fmla="*/ 1561415 w 8611714"/>
              <a:gd name="connsiteY4" fmla="*/ 0 h 1219883"/>
              <a:gd name="connsiteX5" fmla="*/ 2308838 w 8611714"/>
              <a:gd name="connsiteY5" fmla="*/ 0 h 1219883"/>
              <a:gd name="connsiteX6" fmla="*/ 2729263 w 8611714"/>
              <a:gd name="connsiteY6" fmla="*/ 0 h 1219883"/>
              <a:gd name="connsiteX7" fmla="*/ 3476685 w 8611714"/>
              <a:gd name="connsiteY7" fmla="*/ 0 h 1219883"/>
              <a:gd name="connsiteX8" fmla="*/ 3815360 w 8611714"/>
              <a:gd name="connsiteY8" fmla="*/ 0 h 1219883"/>
              <a:gd name="connsiteX9" fmla="*/ 4317535 w 8611714"/>
              <a:gd name="connsiteY9" fmla="*/ 0 h 1219883"/>
              <a:gd name="connsiteX10" fmla="*/ 4737959 w 8611714"/>
              <a:gd name="connsiteY10" fmla="*/ 0 h 1219883"/>
              <a:gd name="connsiteX11" fmla="*/ 5485381 w 8611714"/>
              <a:gd name="connsiteY11" fmla="*/ 0 h 1219883"/>
              <a:gd name="connsiteX12" fmla="*/ 6232803 w 8611714"/>
              <a:gd name="connsiteY12" fmla="*/ 0 h 1219883"/>
              <a:gd name="connsiteX13" fmla="*/ 6898476 w 8611714"/>
              <a:gd name="connsiteY13" fmla="*/ 0 h 1219883"/>
              <a:gd name="connsiteX14" fmla="*/ 7482400 w 8611714"/>
              <a:gd name="connsiteY14" fmla="*/ 0 h 1219883"/>
              <a:gd name="connsiteX15" fmla="*/ 8393320 w 8611714"/>
              <a:gd name="connsiteY15" fmla="*/ 0 h 1219883"/>
              <a:gd name="connsiteX16" fmla="*/ 8611714 w 8611714"/>
              <a:gd name="connsiteY16" fmla="*/ 203318 h 1219883"/>
              <a:gd name="connsiteX17" fmla="*/ 8611714 w 8611714"/>
              <a:gd name="connsiteY17" fmla="*/ 585544 h 1219883"/>
              <a:gd name="connsiteX18" fmla="*/ 8611714 w 8611714"/>
              <a:gd name="connsiteY18" fmla="*/ 1016564 h 1219883"/>
              <a:gd name="connsiteX19" fmla="*/ 8393320 w 8611714"/>
              <a:gd name="connsiteY19" fmla="*/ 1219883 h 1219883"/>
              <a:gd name="connsiteX20" fmla="*/ 7972895 w 8611714"/>
              <a:gd name="connsiteY20" fmla="*/ 1219883 h 1219883"/>
              <a:gd name="connsiteX21" fmla="*/ 7307222 w 8611714"/>
              <a:gd name="connsiteY21" fmla="*/ 1219883 h 1219883"/>
              <a:gd name="connsiteX22" fmla="*/ 6968547 w 8611714"/>
              <a:gd name="connsiteY22" fmla="*/ 1219883 h 1219883"/>
              <a:gd name="connsiteX23" fmla="*/ 6302874 w 8611714"/>
              <a:gd name="connsiteY23" fmla="*/ 1219883 h 1219883"/>
              <a:gd name="connsiteX24" fmla="*/ 5882449 w 8611714"/>
              <a:gd name="connsiteY24" fmla="*/ 1219883 h 1219883"/>
              <a:gd name="connsiteX25" fmla="*/ 5298526 w 8611714"/>
              <a:gd name="connsiteY25" fmla="*/ 1219883 h 1219883"/>
              <a:gd name="connsiteX26" fmla="*/ 4959850 w 8611714"/>
              <a:gd name="connsiteY26" fmla="*/ 1219883 h 1219883"/>
              <a:gd name="connsiteX27" fmla="*/ 4621174 w 8611714"/>
              <a:gd name="connsiteY27" fmla="*/ 1219883 h 1219883"/>
              <a:gd name="connsiteX28" fmla="*/ 4282498 w 8611714"/>
              <a:gd name="connsiteY28" fmla="*/ 1219883 h 1219883"/>
              <a:gd name="connsiteX29" fmla="*/ 3943824 w 8611714"/>
              <a:gd name="connsiteY29" fmla="*/ 1219883 h 1219883"/>
              <a:gd name="connsiteX30" fmla="*/ 3441648 w 8611714"/>
              <a:gd name="connsiteY30" fmla="*/ 1219883 h 1219883"/>
              <a:gd name="connsiteX31" fmla="*/ 2694227 w 8611714"/>
              <a:gd name="connsiteY31" fmla="*/ 1219883 h 1219883"/>
              <a:gd name="connsiteX32" fmla="*/ 2110304 w 8611714"/>
              <a:gd name="connsiteY32" fmla="*/ 1219883 h 1219883"/>
              <a:gd name="connsiteX33" fmla="*/ 1362883 w 8611714"/>
              <a:gd name="connsiteY33" fmla="*/ 1219883 h 1219883"/>
              <a:gd name="connsiteX34" fmla="*/ 1024206 w 8611714"/>
              <a:gd name="connsiteY34" fmla="*/ 1219883 h 1219883"/>
              <a:gd name="connsiteX35" fmla="*/ 218392 w 8611714"/>
              <a:gd name="connsiteY35" fmla="*/ 1219883 h 1219883"/>
              <a:gd name="connsiteX36" fmla="*/ 0 w 8611714"/>
              <a:gd name="connsiteY36" fmla="*/ 1016564 h 1219883"/>
              <a:gd name="connsiteX37" fmla="*/ 0 w 8611714"/>
              <a:gd name="connsiteY37" fmla="*/ 601809 h 1219883"/>
              <a:gd name="connsiteX38" fmla="*/ 0 w 8611714"/>
              <a:gd name="connsiteY38" fmla="*/ 203318 h 121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611714" h="1219883" fill="none" extrusionOk="0">
                <a:moveTo>
                  <a:pt x="0" y="203318"/>
                </a:moveTo>
                <a:cubicBezTo>
                  <a:pt x="-44525" y="85239"/>
                  <a:pt x="93834" y="-62079"/>
                  <a:pt x="218392" y="0"/>
                </a:cubicBezTo>
                <a:cubicBezTo>
                  <a:pt x="328605" y="6783"/>
                  <a:pt x="429011" y="35840"/>
                  <a:pt x="557067" y="0"/>
                </a:cubicBezTo>
                <a:cubicBezTo>
                  <a:pt x="705908" y="-45821"/>
                  <a:pt x="980393" y="-57506"/>
                  <a:pt x="1140990" y="0"/>
                </a:cubicBezTo>
                <a:cubicBezTo>
                  <a:pt x="1271149" y="24391"/>
                  <a:pt x="1479760" y="17758"/>
                  <a:pt x="1561415" y="0"/>
                </a:cubicBezTo>
                <a:cubicBezTo>
                  <a:pt x="1647364" y="-16291"/>
                  <a:pt x="2122033" y="48503"/>
                  <a:pt x="2308838" y="0"/>
                </a:cubicBezTo>
                <a:cubicBezTo>
                  <a:pt x="2453644" y="-6530"/>
                  <a:pt x="2540982" y="-3670"/>
                  <a:pt x="2729263" y="0"/>
                </a:cubicBezTo>
                <a:cubicBezTo>
                  <a:pt x="2916096" y="11781"/>
                  <a:pt x="3093252" y="-8221"/>
                  <a:pt x="3476685" y="0"/>
                </a:cubicBezTo>
                <a:cubicBezTo>
                  <a:pt x="3871618" y="-19852"/>
                  <a:pt x="3659401" y="6078"/>
                  <a:pt x="3815360" y="0"/>
                </a:cubicBezTo>
                <a:cubicBezTo>
                  <a:pt x="3967352" y="905"/>
                  <a:pt x="4099710" y="6088"/>
                  <a:pt x="4317535" y="0"/>
                </a:cubicBezTo>
                <a:cubicBezTo>
                  <a:pt x="4563154" y="-20711"/>
                  <a:pt x="4618676" y="5706"/>
                  <a:pt x="4737959" y="0"/>
                </a:cubicBezTo>
                <a:cubicBezTo>
                  <a:pt x="4898040" y="-1642"/>
                  <a:pt x="5220546" y="38268"/>
                  <a:pt x="5485381" y="0"/>
                </a:cubicBezTo>
                <a:cubicBezTo>
                  <a:pt x="5696991" y="-21078"/>
                  <a:pt x="6015317" y="2704"/>
                  <a:pt x="6232803" y="0"/>
                </a:cubicBezTo>
                <a:cubicBezTo>
                  <a:pt x="6453543" y="-8568"/>
                  <a:pt x="6574261" y="-14503"/>
                  <a:pt x="6898476" y="0"/>
                </a:cubicBezTo>
                <a:cubicBezTo>
                  <a:pt x="7188291" y="-23148"/>
                  <a:pt x="7302868" y="15833"/>
                  <a:pt x="7482400" y="0"/>
                </a:cubicBezTo>
                <a:cubicBezTo>
                  <a:pt x="7663682" y="7928"/>
                  <a:pt x="8013803" y="16252"/>
                  <a:pt x="8393320" y="0"/>
                </a:cubicBezTo>
                <a:cubicBezTo>
                  <a:pt x="8513601" y="16488"/>
                  <a:pt x="8592297" y="98189"/>
                  <a:pt x="8611714" y="203318"/>
                </a:cubicBezTo>
                <a:cubicBezTo>
                  <a:pt x="8638590" y="295826"/>
                  <a:pt x="8605084" y="393385"/>
                  <a:pt x="8611714" y="585544"/>
                </a:cubicBezTo>
                <a:cubicBezTo>
                  <a:pt x="8618407" y="771295"/>
                  <a:pt x="8620504" y="877586"/>
                  <a:pt x="8611714" y="1016564"/>
                </a:cubicBezTo>
                <a:cubicBezTo>
                  <a:pt x="8674768" y="1121792"/>
                  <a:pt x="8533771" y="1231968"/>
                  <a:pt x="8393320" y="1219883"/>
                </a:cubicBezTo>
                <a:cubicBezTo>
                  <a:pt x="8250185" y="1209039"/>
                  <a:pt x="8069716" y="1210055"/>
                  <a:pt x="7972895" y="1219883"/>
                </a:cubicBezTo>
                <a:cubicBezTo>
                  <a:pt x="7816972" y="1230216"/>
                  <a:pt x="7597482" y="1257932"/>
                  <a:pt x="7307222" y="1219883"/>
                </a:cubicBezTo>
                <a:cubicBezTo>
                  <a:pt x="7034290" y="1206578"/>
                  <a:pt x="7063631" y="1219117"/>
                  <a:pt x="6968547" y="1219883"/>
                </a:cubicBezTo>
                <a:cubicBezTo>
                  <a:pt x="6844265" y="1224779"/>
                  <a:pt x="6507609" y="1176002"/>
                  <a:pt x="6302874" y="1219883"/>
                </a:cubicBezTo>
                <a:cubicBezTo>
                  <a:pt x="6015790" y="1229191"/>
                  <a:pt x="6040531" y="1218190"/>
                  <a:pt x="5882449" y="1219883"/>
                </a:cubicBezTo>
                <a:cubicBezTo>
                  <a:pt x="5710264" y="1209850"/>
                  <a:pt x="5597903" y="1185652"/>
                  <a:pt x="5298526" y="1219883"/>
                </a:cubicBezTo>
                <a:cubicBezTo>
                  <a:pt x="5027314" y="1221339"/>
                  <a:pt x="5091484" y="1223275"/>
                  <a:pt x="4959850" y="1219883"/>
                </a:cubicBezTo>
                <a:cubicBezTo>
                  <a:pt x="4830997" y="1204517"/>
                  <a:pt x="4733248" y="1227022"/>
                  <a:pt x="4621174" y="1219883"/>
                </a:cubicBezTo>
                <a:cubicBezTo>
                  <a:pt x="4566217" y="1239479"/>
                  <a:pt x="4421156" y="1264113"/>
                  <a:pt x="4282498" y="1219883"/>
                </a:cubicBezTo>
                <a:cubicBezTo>
                  <a:pt x="4151513" y="1208285"/>
                  <a:pt x="4030530" y="1214062"/>
                  <a:pt x="3943824" y="1219883"/>
                </a:cubicBezTo>
                <a:cubicBezTo>
                  <a:pt x="3779156" y="1227618"/>
                  <a:pt x="3616001" y="1231584"/>
                  <a:pt x="3441648" y="1219883"/>
                </a:cubicBezTo>
                <a:cubicBezTo>
                  <a:pt x="3219670" y="1246282"/>
                  <a:pt x="3003504" y="1281606"/>
                  <a:pt x="2694227" y="1219883"/>
                </a:cubicBezTo>
                <a:cubicBezTo>
                  <a:pt x="2422184" y="1176582"/>
                  <a:pt x="2384445" y="1237187"/>
                  <a:pt x="2110304" y="1219883"/>
                </a:cubicBezTo>
                <a:cubicBezTo>
                  <a:pt x="1825817" y="1232308"/>
                  <a:pt x="1685862" y="1208600"/>
                  <a:pt x="1362883" y="1219883"/>
                </a:cubicBezTo>
                <a:cubicBezTo>
                  <a:pt x="1073825" y="1232325"/>
                  <a:pt x="1198955" y="1252999"/>
                  <a:pt x="1024206" y="1219883"/>
                </a:cubicBezTo>
                <a:cubicBezTo>
                  <a:pt x="802668" y="1265129"/>
                  <a:pt x="601738" y="1239944"/>
                  <a:pt x="218392" y="1219883"/>
                </a:cubicBezTo>
                <a:cubicBezTo>
                  <a:pt x="89965" y="1256470"/>
                  <a:pt x="-14966" y="1112769"/>
                  <a:pt x="0" y="1016564"/>
                </a:cubicBezTo>
                <a:cubicBezTo>
                  <a:pt x="667" y="793698"/>
                  <a:pt x="-24954" y="717136"/>
                  <a:pt x="0" y="601809"/>
                </a:cubicBezTo>
                <a:cubicBezTo>
                  <a:pt x="-28981" y="516055"/>
                  <a:pt x="-44534" y="365861"/>
                  <a:pt x="0" y="203318"/>
                </a:cubicBezTo>
                <a:close/>
              </a:path>
              <a:path w="8611714" h="1219883" stroke="0" extrusionOk="0">
                <a:moveTo>
                  <a:pt x="0" y="203318"/>
                </a:moveTo>
                <a:cubicBezTo>
                  <a:pt x="-11256" y="105644"/>
                  <a:pt x="90385" y="19166"/>
                  <a:pt x="218392" y="0"/>
                </a:cubicBezTo>
                <a:cubicBezTo>
                  <a:pt x="377290" y="1741"/>
                  <a:pt x="467901" y="9668"/>
                  <a:pt x="557067" y="0"/>
                </a:cubicBezTo>
                <a:cubicBezTo>
                  <a:pt x="617850" y="41210"/>
                  <a:pt x="961644" y="13238"/>
                  <a:pt x="1222740" y="0"/>
                </a:cubicBezTo>
                <a:cubicBezTo>
                  <a:pt x="1474704" y="43478"/>
                  <a:pt x="1821310" y="38769"/>
                  <a:pt x="1970162" y="0"/>
                </a:cubicBezTo>
                <a:cubicBezTo>
                  <a:pt x="2191737" y="7109"/>
                  <a:pt x="2410624" y="-30905"/>
                  <a:pt x="2635835" y="0"/>
                </a:cubicBezTo>
                <a:cubicBezTo>
                  <a:pt x="2890696" y="-23692"/>
                  <a:pt x="3168482" y="47720"/>
                  <a:pt x="3383257" y="0"/>
                </a:cubicBezTo>
                <a:cubicBezTo>
                  <a:pt x="3634580" y="-13997"/>
                  <a:pt x="3703107" y="24442"/>
                  <a:pt x="3885432" y="0"/>
                </a:cubicBezTo>
                <a:cubicBezTo>
                  <a:pt x="4046113" y="-4657"/>
                  <a:pt x="4112807" y="-9982"/>
                  <a:pt x="4305857" y="0"/>
                </a:cubicBezTo>
                <a:cubicBezTo>
                  <a:pt x="4511135" y="9668"/>
                  <a:pt x="4532082" y="-8211"/>
                  <a:pt x="4644532" y="0"/>
                </a:cubicBezTo>
                <a:cubicBezTo>
                  <a:pt x="4741938" y="-23442"/>
                  <a:pt x="5051620" y="34376"/>
                  <a:pt x="5228455" y="0"/>
                </a:cubicBezTo>
                <a:cubicBezTo>
                  <a:pt x="5479817" y="508"/>
                  <a:pt x="5776176" y="30833"/>
                  <a:pt x="5975877" y="0"/>
                </a:cubicBezTo>
                <a:cubicBezTo>
                  <a:pt x="6191388" y="-10007"/>
                  <a:pt x="6252708" y="5781"/>
                  <a:pt x="6478051" y="0"/>
                </a:cubicBezTo>
                <a:cubicBezTo>
                  <a:pt x="6700329" y="24200"/>
                  <a:pt x="6952499" y="5987"/>
                  <a:pt x="7225473" y="0"/>
                </a:cubicBezTo>
                <a:cubicBezTo>
                  <a:pt x="7470113" y="-1237"/>
                  <a:pt x="7577940" y="55147"/>
                  <a:pt x="7891146" y="0"/>
                </a:cubicBezTo>
                <a:cubicBezTo>
                  <a:pt x="8209433" y="-26528"/>
                  <a:pt x="8222937" y="5272"/>
                  <a:pt x="8393320" y="0"/>
                </a:cubicBezTo>
                <a:cubicBezTo>
                  <a:pt x="8510977" y="23452"/>
                  <a:pt x="8636028" y="85198"/>
                  <a:pt x="8611714" y="203318"/>
                </a:cubicBezTo>
                <a:cubicBezTo>
                  <a:pt x="8598838" y="352463"/>
                  <a:pt x="8574757" y="421389"/>
                  <a:pt x="8611714" y="618073"/>
                </a:cubicBezTo>
                <a:cubicBezTo>
                  <a:pt x="8630973" y="788594"/>
                  <a:pt x="8596177" y="865341"/>
                  <a:pt x="8611714" y="1016564"/>
                </a:cubicBezTo>
                <a:cubicBezTo>
                  <a:pt x="8608472" y="1103359"/>
                  <a:pt x="8539310" y="1234197"/>
                  <a:pt x="8393320" y="1219883"/>
                </a:cubicBezTo>
                <a:cubicBezTo>
                  <a:pt x="8204320" y="1226817"/>
                  <a:pt x="8177368" y="1230423"/>
                  <a:pt x="7972895" y="1219883"/>
                </a:cubicBezTo>
                <a:cubicBezTo>
                  <a:pt x="7770890" y="1235144"/>
                  <a:pt x="7635166" y="1180625"/>
                  <a:pt x="7388972" y="1219883"/>
                </a:cubicBezTo>
                <a:cubicBezTo>
                  <a:pt x="7160191" y="1269684"/>
                  <a:pt x="6931124" y="1211686"/>
                  <a:pt x="6723300" y="1219883"/>
                </a:cubicBezTo>
                <a:cubicBezTo>
                  <a:pt x="6531984" y="1210016"/>
                  <a:pt x="6449565" y="1227557"/>
                  <a:pt x="6221125" y="1219883"/>
                </a:cubicBezTo>
                <a:cubicBezTo>
                  <a:pt x="5994311" y="1199033"/>
                  <a:pt x="5974085" y="1218532"/>
                  <a:pt x="5882449" y="1219883"/>
                </a:cubicBezTo>
                <a:cubicBezTo>
                  <a:pt x="5790332" y="1205051"/>
                  <a:pt x="5549174" y="1183513"/>
                  <a:pt x="5298526" y="1219883"/>
                </a:cubicBezTo>
                <a:cubicBezTo>
                  <a:pt x="5063066" y="1217234"/>
                  <a:pt x="5088085" y="1210392"/>
                  <a:pt x="4878101" y="1219883"/>
                </a:cubicBezTo>
                <a:cubicBezTo>
                  <a:pt x="4675388" y="1230396"/>
                  <a:pt x="4684575" y="1200154"/>
                  <a:pt x="4539426" y="1219883"/>
                </a:cubicBezTo>
                <a:cubicBezTo>
                  <a:pt x="4398718" y="1241904"/>
                  <a:pt x="4299007" y="1197339"/>
                  <a:pt x="4119001" y="1219883"/>
                </a:cubicBezTo>
                <a:cubicBezTo>
                  <a:pt x="3947675" y="1226723"/>
                  <a:pt x="3930337" y="1224989"/>
                  <a:pt x="3780325" y="1219883"/>
                </a:cubicBezTo>
                <a:cubicBezTo>
                  <a:pt x="3634405" y="1218504"/>
                  <a:pt x="3597435" y="1237475"/>
                  <a:pt x="3441648" y="1219883"/>
                </a:cubicBezTo>
                <a:cubicBezTo>
                  <a:pt x="3280855" y="1240307"/>
                  <a:pt x="3134859" y="1207518"/>
                  <a:pt x="3021224" y="1219883"/>
                </a:cubicBezTo>
                <a:cubicBezTo>
                  <a:pt x="2949944" y="1248888"/>
                  <a:pt x="2617994" y="1186943"/>
                  <a:pt x="2437301" y="1219883"/>
                </a:cubicBezTo>
                <a:cubicBezTo>
                  <a:pt x="2216541" y="1211979"/>
                  <a:pt x="2179081" y="1216053"/>
                  <a:pt x="2098625" y="1219883"/>
                </a:cubicBezTo>
                <a:cubicBezTo>
                  <a:pt x="1964041" y="1269671"/>
                  <a:pt x="1562410" y="1266962"/>
                  <a:pt x="1351203" y="1219883"/>
                </a:cubicBezTo>
                <a:cubicBezTo>
                  <a:pt x="1023907" y="1214718"/>
                  <a:pt x="700949" y="1285505"/>
                  <a:pt x="218392" y="1219883"/>
                </a:cubicBezTo>
                <a:cubicBezTo>
                  <a:pt x="72560" y="1221462"/>
                  <a:pt x="-2067" y="1113309"/>
                  <a:pt x="0" y="1016564"/>
                </a:cubicBezTo>
                <a:cubicBezTo>
                  <a:pt x="4650" y="931584"/>
                  <a:pt x="-7454" y="811356"/>
                  <a:pt x="0" y="601809"/>
                </a:cubicBezTo>
                <a:cubicBezTo>
                  <a:pt x="10106" y="410511"/>
                  <a:pt x="20153" y="362966"/>
                  <a:pt x="0" y="203318"/>
                </a:cubicBezTo>
                <a:close/>
              </a:path>
              <a:path w="8611714" h="1219883" fill="none" stroke="0" extrusionOk="0">
                <a:moveTo>
                  <a:pt x="0" y="203318"/>
                </a:moveTo>
                <a:cubicBezTo>
                  <a:pt x="-16177" y="88867"/>
                  <a:pt x="75380" y="-28133"/>
                  <a:pt x="218392" y="0"/>
                </a:cubicBezTo>
                <a:cubicBezTo>
                  <a:pt x="336989" y="1757"/>
                  <a:pt x="418567" y="17101"/>
                  <a:pt x="557067" y="0"/>
                </a:cubicBezTo>
                <a:cubicBezTo>
                  <a:pt x="731791" y="-47679"/>
                  <a:pt x="1027416" y="-3580"/>
                  <a:pt x="1140990" y="0"/>
                </a:cubicBezTo>
                <a:cubicBezTo>
                  <a:pt x="1278739" y="21258"/>
                  <a:pt x="1455936" y="-18442"/>
                  <a:pt x="1561415" y="0"/>
                </a:cubicBezTo>
                <a:cubicBezTo>
                  <a:pt x="1605579" y="-221"/>
                  <a:pt x="2141406" y="18457"/>
                  <a:pt x="2308838" y="0"/>
                </a:cubicBezTo>
                <a:cubicBezTo>
                  <a:pt x="2480260" y="-14742"/>
                  <a:pt x="2546372" y="-11345"/>
                  <a:pt x="2729263" y="0"/>
                </a:cubicBezTo>
                <a:cubicBezTo>
                  <a:pt x="2908152" y="-4615"/>
                  <a:pt x="3134326" y="-26388"/>
                  <a:pt x="3476685" y="0"/>
                </a:cubicBezTo>
                <a:cubicBezTo>
                  <a:pt x="3862522" y="32498"/>
                  <a:pt x="3661710" y="26830"/>
                  <a:pt x="3815360" y="0"/>
                </a:cubicBezTo>
                <a:cubicBezTo>
                  <a:pt x="3982182" y="-7292"/>
                  <a:pt x="4072183" y="3446"/>
                  <a:pt x="4317535" y="0"/>
                </a:cubicBezTo>
                <a:cubicBezTo>
                  <a:pt x="4552404" y="-13305"/>
                  <a:pt x="4620891" y="-5821"/>
                  <a:pt x="4737959" y="0"/>
                </a:cubicBezTo>
                <a:cubicBezTo>
                  <a:pt x="4917083" y="-28854"/>
                  <a:pt x="5196541" y="49069"/>
                  <a:pt x="5485381" y="0"/>
                </a:cubicBezTo>
                <a:cubicBezTo>
                  <a:pt x="5793895" y="-48041"/>
                  <a:pt x="5977079" y="-15201"/>
                  <a:pt x="6232803" y="0"/>
                </a:cubicBezTo>
                <a:cubicBezTo>
                  <a:pt x="6481727" y="74578"/>
                  <a:pt x="6639544" y="30049"/>
                  <a:pt x="6898476" y="0"/>
                </a:cubicBezTo>
                <a:cubicBezTo>
                  <a:pt x="7157029" y="-39850"/>
                  <a:pt x="7354016" y="-29605"/>
                  <a:pt x="7482400" y="0"/>
                </a:cubicBezTo>
                <a:cubicBezTo>
                  <a:pt x="7628876" y="-53564"/>
                  <a:pt x="7987523" y="-15721"/>
                  <a:pt x="8393320" y="0"/>
                </a:cubicBezTo>
                <a:cubicBezTo>
                  <a:pt x="8501372" y="-13412"/>
                  <a:pt x="8562728" y="85578"/>
                  <a:pt x="8611714" y="203318"/>
                </a:cubicBezTo>
                <a:cubicBezTo>
                  <a:pt x="8609635" y="309013"/>
                  <a:pt x="8598757" y="392163"/>
                  <a:pt x="8611714" y="585544"/>
                </a:cubicBezTo>
                <a:cubicBezTo>
                  <a:pt x="8637646" y="753025"/>
                  <a:pt x="8618455" y="856903"/>
                  <a:pt x="8611714" y="1016564"/>
                </a:cubicBezTo>
                <a:cubicBezTo>
                  <a:pt x="8614770" y="1122107"/>
                  <a:pt x="8538151" y="1247178"/>
                  <a:pt x="8393320" y="1219883"/>
                </a:cubicBezTo>
                <a:cubicBezTo>
                  <a:pt x="8209065" y="1226316"/>
                  <a:pt x="8082716" y="1197348"/>
                  <a:pt x="7972895" y="1219883"/>
                </a:cubicBezTo>
                <a:cubicBezTo>
                  <a:pt x="7771466" y="1265912"/>
                  <a:pt x="7507238" y="1273916"/>
                  <a:pt x="7307222" y="1219883"/>
                </a:cubicBezTo>
                <a:cubicBezTo>
                  <a:pt x="7024305" y="1213847"/>
                  <a:pt x="7078497" y="1203635"/>
                  <a:pt x="6968547" y="1219883"/>
                </a:cubicBezTo>
                <a:cubicBezTo>
                  <a:pt x="6880077" y="1212722"/>
                  <a:pt x="6561265" y="1175563"/>
                  <a:pt x="6302874" y="1219883"/>
                </a:cubicBezTo>
                <a:cubicBezTo>
                  <a:pt x="6019441" y="1233944"/>
                  <a:pt x="6043823" y="1217998"/>
                  <a:pt x="5882449" y="1219883"/>
                </a:cubicBezTo>
                <a:cubicBezTo>
                  <a:pt x="5701642" y="1201140"/>
                  <a:pt x="5547127" y="1194190"/>
                  <a:pt x="5298526" y="1219883"/>
                </a:cubicBezTo>
                <a:cubicBezTo>
                  <a:pt x="5009138" y="1234977"/>
                  <a:pt x="5098328" y="1228884"/>
                  <a:pt x="4959850" y="1219883"/>
                </a:cubicBezTo>
                <a:cubicBezTo>
                  <a:pt x="4834060" y="1207610"/>
                  <a:pt x="4726494" y="1240986"/>
                  <a:pt x="4621174" y="1219883"/>
                </a:cubicBezTo>
                <a:cubicBezTo>
                  <a:pt x="4555190" y="1260741"/>
                  <a:pt x="4415641" y="1214298"/>
                  <a:pt x="4282498" y="1219883"/>
                </a:cubicBezTo>
                <a:cubicBezTo>
                  <a:pt x="4152497" y="1212915"/>
                  <a:pt x="4031303" y="1226790"/>
                  <a:pt x="3943824" y="1219883"/>
                </a:cubicBezTo>
                <a:cubicBezTo>
                  <a:pt x="3806207" y="1213142"/>
                  <a:pt x="3659798" y="1222183"/>
                  <a:pt x="3441648" y="1219883"/>
                </a:cubicBezTo>
                <a:cubicBezTo>
                  <a:pt x="3240970" y="1251351"/>
                  <a:pt x="2948283" y="1160982"/>
                  <a:pt x="2694227" y="1219883"/>
                </a:cubicBezTo>
                <a:cubicBezTo>
                  <a:pt x="2424074" y="1171253"/>
                  <a:pt x="2386855" y="1224894"/>
                  <a:pt x="2110304" y="1219883"/>
                </a:cubicBezTo>
                <a:cubicBezTo>
                  <a:pt x="1851329" y="1183508"/>
                  <a:pt x="1638189" y="1240717"/>
                  <a:pt x="1362883" y="1219883"/>
                </a:cubicBezTo>
                <a:cubicBezTo>
                  <a:pt x="1041178" y="1214229"/>
                  <a:pt x="1196784" y="1210857"/>
                  <a:pt x="1024206" y="1219883"/>
                </a:cubicBezTo>
                <a:cubicBezTo>
                  <a:pt x="913408" y="1194532"/>
                  <a:pt x="631779" y="1199704"/>
                  <a:pt x="218392" y="1219883"/>
                </a:cubicBezTo>
                <a:cubicBezTo>
                  <a:pt x="103778" y="1227338"/>
                  <a:pt x="-49373" y="1117124"/>
                  <a:pt x="0" y="1016564"/>
                </a:cubicBezTo>
                <a:cubicBezTo>
                  <a:pt x="-455" y="814010"/>
                  <a:pt x="-36121" y="687871"/>
                  <a:pt x="0" y="601809"/>
                </a:cubicBezTo>
                <a:cubicBezTo>
                  <a:pt x="27734" y="491224"/>
                  <a:pt x="2741" y="398893"/>
                  <a:pt x="0" y="203318"/>
                </a:cubicBezTo>
                <a:close/>
              </a:path>
              <a:path w="8611714" h="1219883" fill="none" stroke="0" extrusionOk="0">
                <a:moveTo>
                  <a:pt x="0" y="203318"/>
                </a:moveTo>
                <a:cubicBezTo>
                  <a:pt x="-28015" y="82106"/>
                  <a:pt x="89966" y="-75827"/>
                  <a:pt x="218392" y="0"/>
                </a:cubicBezTo>
                <a:cubicBezTo>
                  <a:pt x="336826" y="-1266"/>
                  <a:pt x="412788" y="37676"/>
                  <a:pt x="557067" y="0"/>
                </a:cubicBezTo>
                <a:cubicBezTo>
                  <a:pt x="718854" y="-35208"/>
                  <a:pt x="996227" y="-26169"/>
                  <a:pt x="1140990" y="0"/>
                </a:cubicBezTo>
                <a:cubicBezTo>
                  <a:pt x="1245610" y="25911"/>
                  <a:pt x="1473117" y="11523"/>
                  <a:pt x="1561415" y="0"/>
                </a:cubicBezTo>
                <a:cubicBezTo>
                  <a:pt x="1621592" y="21158"/>
                  <a:pt x="2142190" y="25704"/>
                  <a:pt x="2308838" y="0"/>
                </a:cubicBezTo>
                <a:cubicBezTo>
                  <a:pt x="2477136" y="-2997"/>
                  <a:pt x="2529107" y="-8599"/>
                  <a:pt x="2729263" y="0"/>
                </a:cubicBezTo>
                <a:cubicBezTo>
                  <a:pt x="2895229" y="44666"/>
                  <a:pt x="3113326" y="18005"/>
                  <a:pt x="3476685" y="0"/>
                </a:cubicBezTo>
                <a:cubicBezTo>
                  <a:pt x="3872664" y="23573"/>
                  <a:pt x="3674134" y="-12107"/>
                  <a:pt x="3815360" y="0"/>
                </a:cubicBezTo>
                <a:cubicBezTo>
                  <a:pt x="3999930" y="814"/>
                  <a:pt x="4086685" y="-9328"/>
                  <a:pt x="4317535" y="0"/>
                </a:cubicBezTo>
                <a:cubicBezTo>
                  <a:pt x="4562965" y="-13158"/>
                  <a:pt x="4612467" y="3355"/>
                  <a:pt x="4737959" y="0"/>
                </a:cubicBezTo>
                <a:cubicBezTo>
                  <a:pt x="4909643" y="20682"/>
                  <a:pt x="5219025" y="33130"/>
                  <a:pt x="5485381" y="0"/>
                </a:cubicBezTo>
                <a:cubicBezTo>
                  <a:pt x="5757778" y="-56029"/>
                  <a:pt x="5992108" y="15067"/>
                  <a:pt x="6232803" y="0"/>
                </a:cubicBezTo>
                <a:cubicBezTo>
                  <a:pt x="6455943" y="16856"/>
                  <a:pt x="6604816" y="5829"/>
                  <a:pt x="6898476" y="0"/>
                </a:cubicBezTo>
                <a:cubicBezTo>
                  <a:pt x="7196467" y="-38628"/>
                  <a:pt x="7313273" y="20953"/>
                  <a:pt x="7482400" y="0"/>
                </a:cubicBezTo>
                <a:cubicBezTo>
                  <a:pt x="7650457" y="24108"/>
                  <a:pt x="7983803" y="31276"/>
                  <a:pt x="8393320" y="0"/>
                </a:cubicBezTo>
                <a:cubicBezTo>
                  <a:pt x="8502308" y="11365"/>
                  <a:pt x="8578441" y="88941"/>
                  <a:pt x="8611714" y="203318"/>
                </a:cubicBezTo>
                <a:cubicBezTo>
                  <a:pt x="8622209" y="299324"/>
                  <a:pt x="8597193" y="414360"/>
                  <a:pt x="8611714" y="585544"/>
                </a:cubicBezTo>
                <a:cubicBezTo>
                  <a:pt x="8629178" y="765952"/>
                  <a:pt x="8626183" y="871439"/>
                  <a:pt x="8611714" y="1016564"/>
                </a:cubicBezTo>
                <a:cubicBezTo>
                  <a:pt x="8639454" y="1129042"/>
                  <a:pt x="8529023" y="1233577"/>
                  <a:pt x="8393320" y="1219883"/>
                </a:cubicBezTo>
                <a:cubicBezTo>
                  <a:pt x="8285234" y="1232939"/>
                  <a:pt x="8068306" y="1200504"/>
                  <a:pt x="7972895" y="1219883"/>
                </a:cubicBezTo>
                <a:cubicBezTo>
                  <a:pt x="7884359" y="1229827"/>
                  <a:pt x="7544459" y="1204649"/>
                  <a:pt x="7307222" y="1219883"/>
                </a:cubicBezTo>
                <a:cubicBezTo>
                  <a:pt x="7037257" y="1206415"/>
                  <a:pt x="7072518" y="1209781"/>
                  <a:pt x="6968547" y="1219883"/>
                </a:cubicBezTo>
                <a:cubicBezTo>
                  <a:pt x="6903054" y="1269759"/>
                  <a:pt x="6576133" y="1199154"/>
                  <a:pt x="6302874" y="1219883"/>
                </a:cubicBezTo>
                <a:cubicBezTo>
                  <a:pt x="6021301" y="1233123"/>
                  <a:pt x="6044088" y="1223334"/>
                  <a:pt x="5882449" y="1219883"/>
                </a:cubicBezTo>
                <a:cubicBezTo>
                  <a:pt x="5704964" y="1241565"/>
                  <a:pt x="5538460" y="1203131"/>
                  <a:pt x="5298526" y="1219883"/>
                </a:cubicBezTo>
                <a:cubicBezTo>
                  <a:pt x="5037643" y="1243260"/>
                  <a:pt x="5089721" y="1227966"/>
                  <a:pt x="4959850" y="1219883"/>
                </a:cubicBezTo>
                <a:cubicBezTo>
                  <a:pt x="4814038" y="1187342"/>
                  <a:pt x="4723726" y="1216676"/>
                  <a:pt x="4621174" y="1219883"/>
                </a:cubicBezTo>
                <a:cubicBezTo>
                  <a:pt x="4564696" y="1220557"/>
                  <a:pt x="4423430" y="1262697"/>
                  <a:pt x="4282498" y="1219883"/>
                </a:cubicBezTo>
                <a:cubicBezTo>
                  <a:pt x="4166578" y="1203419"/>
                  <a:pt x="4033834" y="1192819"/>
                  <a:pt x="3943824" y="1219883"/>
                </a:cubicBezTo>
                <a:cubicBezTo>
                  <a:pt x="3794280" y="1234898"/>
                  <a:pt x="3620598" y="1245016"/>
                  <a:pt x="3441648" y="1219883"/>
                </a:cubicBezTo>
                <a:cubicBezTo>
                  <a:pt x="3198827" y="1211284"/>
                  <a:pt x="3001059" y="1293551"/>
                  <a:pt x="2694227" y="1219883"/>
                </a:cubicBezTo>
                <a:cubicBezTo>
                  <a:pt x="2435958" y="1174109"/>
                  <a:pt x="2399730" y="1227506"/>
                  <a:pt x="2110304" y="1219883"/>
                </a:cubicBezTo>
                <a:cubicBezTo>
                  <a:pt x="1812429" y="1226405"/>
                  <a:pt x="1670838" y="1223735"/>
                  <a:pt x="1362883" y="1219883"/>
                </a:cubicBezTo>
                <a:cubicBezTo>
                  <a:pt x="1072120" y="1232271"/>
                  <a:pt x="1190165" y="1244565"/>
                  <a:pt x="1024206" y="1219883"/>
                </a:cubicBezTo>
                <a:cubicBezTo>
                  <a:pt x="877718" y="1290636"/>
                  <a:pt x="602321" y="1264756"/>
                  <a:pt x="218392" y="1219883"/>
                </a:cubicBezTo>
                <a:cubicBezTo>
                  <a:pt x="99225" y="1248329"/>
                  <a:pt x="-25269" y="1159445"/>
                  <a:pt x="0" y="1016564"/>
                </a:cubicBezTo>
                <a:cubicBezTo>
                  <a:pt x="-26990" y="798935"/>
                  <a:pt x="9556" y="687473"/>
                  <a:pt x="0" y="601809"/>
                </a:cubicBezTo>
                <a:cubicBezTo>
                  <a:pt x="15465" y="491516"/>
                  <a:pt x="-21866" y="382580"/>
                  <a:pt x="0" y="20331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765014">
                  <a:custGeom>
                    <a:avLst/>
                    <a:gdLst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518616 w 8017290"/>
                      <a:gd name="connsiteY2" fmla="*/ 0 h 1219883"/>
                      <a:gd name="connsiteX3" fmla="*/ 1062234 w 8017290"/>
                      <a:gd name="connsiteY3" fmla="*/ 0 h 1219883"/>
                      <a:gd name="connsiteX4" fmla="*/ 1453639 w 8017290"/>
                      <a:gd name="connsiteY4" fmla="*/ 0 h 1219883"/>
                      <a:gd name="connsiteX5" fmla="*/ 2149471 w 8017290"/>
                      <a:gd name="connsiteY5" fmla="*/ 0 h 1219883"/>
                      <a:gd name="connsiteX6" fmla="*/ 2540876 w 8017290"/>
                      <a:gd name="connsiteY6" fmla="*/ 0 h 1219883"/>
                      <a:gd name="connsiteX7" fmla="*/ 3236707 w 8017290"/>
                      <a:gd name="connsiteY7" fmla="*/ 0 h 1219883"/>
                      <a:gd name="connsiteX8" fmla="*/ 3552005 w 8017290"/>
                      <a:gd name="connsiteY8" fmla="*/ 0 h 1219883"/>
                      <a:gd name="connsiteX9" fmla="*/ 4019517 w 8017290"/>
                      <a:gd name="connsiteY9" fmla="*/ 0 h 1219883"/>
                      <a:gd name="connsiteX10" fmla="*/ 4410922 w 8017290"/>
                      <a:gd name="connsiteY10" fmla="*/ 0 h 1219883"/>
                      <a:gd name="connsiteX11" fmla="*/ 5106753 w 8017290"/>
                      <a:gd name="connsiteY11" fmla="*/ 0 h 1219883"/>
                      <a:gd name="connsiteX12" fmla="*/ 5802584 w 8017290"/>
                      <a:gd name="connsiteY12" fmla="*/ 0 h 1219883"/>
                      <a:gd name="connsiteX13" fmla="*/ 6422309 w 8017290"/>
                      <a:gd name="connsiteY13" fmla="*/ 0 h 1219883"/>
                      <a:gd name="connsiteX14" fmla="*/ 6965927 w 8017290"/>
                      <a:gd name="connsiteY14" fmla="*/ 0 h 1219883"/>
                      <a:gd name="connsiteX15" fmla="*/ 7813971 w 8017290"/>
                      <a:gd name="connsiteY15" fmla="*/ 0 h 1219883"/>
                      <a:gd name="connsiteX16" fmla="*/ 8017290 w 8017290"/>
                      <a:gd name="connsiteY16" fmla="*/ 203318 h 1219883"/>
                      <a:gd name="connsiteX17" fmla="*/ 8017290 w 8017290"/>
                      <a:gd name="connsiteY17" fmla="*/ 585544 h 1219883"/>
                      <a:gd name="connsiteX18" fmla="*/ 8017290 w 8017290"/>
                      <a:gd name="connsiteY18" fmla="*/ 1016564 h 1219883"/>
                      <a:gd name="connsiteX19" fmla="*/ 7813971 w 8017290"/>
                      <a:gd name="connsiteY19" fmla="*/ 1219883 h 1219883"/>
                      <a:gd name="connsiteX20" fmla="*/ 7422566 w 8017290"/>
                      <a:gd name="connsiteY20" fmla="*/ 1219883 h 1219883"/>
                      <a:gd name="connsiteX21" fmla="*/ 6802841 w 8017290"/>
                      <a:gd name="connsiteY21" fmla="*/ 1219883 h 1219883"/>
                      <a:gd name="connsiteX22" fmla="*/ 6487543 w 8017290"/>
                      <a:gd name="connsiteY22" fmla="*/ 1219883 h 1219883"/>
                      <a:gd name="connsiteX23" fmla="*/ 5867818 w 8017290"/>
                      <a:gd name="connsiteY23" fmla="*/ 1219883 h 1219883"/>
                      <a:gd name="connsiteX24" fmla="*/ 5476413 w 8017290"/>
                      <a:gd name="connsiteY24" fmla="*/ 1219883 h 1219883"/>
                      <a:gd name="connsiteX25" fmla="*/ 4932795 w 8017290"/>
                      <a:gd name="connsiteY25" fmla="*/ 1219883 h 1219883"/>
                      <a:gd name="connsiteX26" fmla="*/ 4617497 w 8017290"/>
                      <a:gd name="connsiteY26" fmla="*/ 1219883 h 1219883"/>
                      <a:gd name="connsiteX27" fmla="*/ 4302198 w 8017290"/>
                      <a:gd name="connsiteY27" fmla="*/ 1219883 h 1219883"/>
                      <a:gd name="connsiteX28" fmla="*/ 3986899 w 8017290"/>
                      <a:gd name="connsiteY28" fmla="*/ 1219883 h 1219883"/>
                      <a:gd name="connsiteX29" fmla="*/ 3671602 w 8017290"/>
                      <a:gd name="connsiteY29" fmla="*/ 1219883 h 1219883"/>
                      <a:gd name="connsiteX30" fmla="*/ 3204089 w 8017290"/>
                      <a:gd name="connsiteY30" fmla="*/ 1219883 h 1219883"/>
                      <a:gd name="connsiteX31" fmla="*/ 2508258 w 8017290"/>
                      <a:gd name="connsiteY31" fmla="*/ 1219883 h 1219883"/>
                      <a:gd name="connsiteX32" fmla="*/ 1964641 w 8017290"/>
                      <a:gd name="connsiteY32" fmla="*/ 1219883 h 1219883"/>
                      <a:gd name="connsiteX33" fmla="*/ 1268810 w 8017290"/>
                      <a:gd name="connsiteY33" fmla="*/ 1219883 h 1219883"/>
                      <a:gd name="connsiteX34" fmla="*/ 953511 w 8017290"/>
                      <a:gd name="connsiteY34" fmla="*/ 1219883 h 1219883"/>
                      <a:gd name="connsiteX35" fmla="*/ 203318 w 8017290"/>
                      <a:gd name="connsiteY35" fmla="*/ 1219883 h 1219883"/>
                      <a:gd name="connsiteX36" fmla="*/ 0 w 8017290"/>
                      <a:gd name="connsiteY36" fmla="*/ 1016564 h 1219883"/>
                      <a:gd name="connsiteX37" fmla="*/ 0 w 8017290"/>
                      <a:gd name="connsiteY37" fmla="*/ 601809 h 1219883"/>
                      <a:gd name="connsiteX38" fmla="*/ 0 w 8017290"/>
                      <a:gd name="connsiteY38" fmla="*/ 203318 h 1219883"/>
                      <a:gd name="connsiteX0" fmla="*/ 0 w 8017290"/>
                      <a:gd name="connsiteY0" fmla="*/ 203318 h 1219883"/>
                      <a:gd name="connsiteX1" fmla="*/ 203318 w 8017290"/>
                      <a:gd name="connsiteY1" fmla="*/ 0 h 1219883"/>
                      <a:gd name="connsiteX2" fmla="*/ 518616 w 8017290"/>
                      <a:gd name="connsiteY2" fmla="*/ 0 h 1219883"/>
                      <a:gd name="connsiteX3" fmla="*/ 1138341 w 8017290"/>
                      <a:gd name="connsiteY3" fmla="*/ 0 h 1219883"/>
                      <a:gd name="connsiteX4" fmla="*/ 1834172 w 8017290"/>
                      <a:gd name="connsiteY4" fmla="*/ 0 h 1219883"/>
                      <a:gd name="connsiteX5" fmla="*/ 2453897 w 8017290"/>
                      <a:gd name="connsiteY5" fmla="*/ 0 h 1219883"/>
                      <a:gd name="connsiteX6" fmla="*/ 3149728 w 8017290"/>
                      <a:gd name="connsiteY6" fmla="*/ 0 h 1219883"/>
                      <a:gd name="connsiteX7" fmla="*/ 3617240 w 8017290"/>
                      <a:gd name="connsiteY7" fmla="*/ 0 h 1219883"/>
                      <a:gd name="connsiteX8" fmla="*/ 4008645 w 8017290"/>
                      <a:gd name="connsiteY8" fmla="*/ 0 h 1219883"/>
                      <a:gd name="connsiteX9" fmla="*/ 4323943 w 8017290"/>
                      <a:gd name="connsiteY9" fmla="*/ 0 h 1219883"/>
                      <a:gd name="connsiteX10" fmla="*/ 4867561 w 8017290"/>
                      <a:gd name="connsiteY10" fmla="*/ 0 h 1219883"/>
                      <a:gd name="connsiteX11" fmla="*/ 5563392 w 8017290"/>
                      <a:gd name="connsiteY11" fmla="*/ 0 h 1219883"/>
                      <a:gd name="connsiteX12" fmla="*/ 6030904 w 8017290"/>
                      <a:gd name="connsiteY12" fmla="*/ 0 h 1219883"/>
                      <a:gd name="connsiteX13" fmla="*/ 6726735 w 8017290"/>
                      <a:gd name="connsiteY13" fmla="*/ 0 h 1219883"/>
                      <a:gd name="connsiteX14" fmla="*/ 7346460 w 8017290"/>
                      <a:gd name="connsiteY14" fmla="*/ 0 h 1219883"/>
                      <a:gd name="connsiteX15" fmla="*/ 7813971 w 8017290"/>
                      <a:gd name="connsiteY15" fmla="*/ 0 h 1219883"/>
                      <a:gd name="connsiteX16" fmla="*/ 8017290 w 8017290"/>
                      <a:gd name="connsiteY16" fmla="*/ 203318 h 1219883"/>
                      <a:gd name="connsiteX17" fmla="*/ 8017290 w 8017290"/>
                      <a:gd name="connsiteY17" fmla="*/ 618073 h 1219883"/>
                      <a:gd name="connsiteX18" fmla="*/ 8017290 w 8017290"/>
                      <a:gd name="connsiteY18" fmla="*/ 1016564 h 1219883"/>
                      <a:gd name="connsiteX19" fmla="*/ 7813971 w 8017290"/>
                      <a:gd name="connsiteY19" fmla="*/ 1219883 h 1219883"/>
                      <a:gd name="connsiteX20" fmla="*/ 7422566 w 8017290"/>
                      <a:gd name="connsiteY20" fmla="*/ 1219883 h 1219883"/>
                      <a:gd name="connsiteX21" fmla="*/ 6878948 w 8017290"/>
                      <a:gd name="connsiteY21" fmla="*/ 1219883 h 1219883"/>
                      <a:gd name="connsiteX22" fmla="*/ 6259224 w 8017290"/>
                      <a:gd name="connsiteY22" fmla="*/ 1219883 h 1219883"/>
                      <a:gd name="connsiteX23" fmla="*/ 5791712 w 8017290"/>
                      <a:gd name="connsiteY23" fmla="*/ 1219883 h 1219883"/>
                      <a:gd name="connsiteX24" fmla="*/ 5476413 w 8017290"/>
                      <a:gd name="connsiteY24" fmla="*/ 1219883 h 1219883"/>
                      <a:gd name="connsiteX25" fmla="*/ 4932795 w 8017290"/>
                      <a:gd name="connsiteY25" fmla="*/ 1219883 h 1219883"/>
                      <a:gd name="connsiteX26" fmla="*/ 4541390 w 8017290"/>
                      <a:gd name="connsiteY26" fmla="*/ 1219883 h 1219883"/>
                      <a:gd name="connsiteX27" fmla="*/ 4226092 w 8017290"/>
                      <a:gd name="connsiteY27" fmla="*/ 1219883 h 1219883"/>
                      <a:gd name="connsiteX28" fmla="*/ 3834687 w 8017290"/>
                      <a:gd name="connsiteY28" fmla="*/ 1219883 h 1219883"/>
                      <a:gd name="connsiteX29" fmla="*/ 3519388 w 8017290"/>
                      <a:gd name="connsiteY29" fmla="*/ 1219883 h 1219883"/>
                      <a:gd name="connsiteX30" fmla="*/ 3204089 w 8017290"/>
                      <a:gd name="connsiteY30" fmla="*/ 1219883 h 1219883"/>
                      <a:gd name="connsiteX31" fmla="*/ 2812684 w 8017290"/>
                      <a:gd name="connsiteY31" fmla="*/ 1219883 h 1219883"/>
                      <a:gd name="connsiteX32" fmla="*/ 2269067 w 8017290"/>
                      <a:gd name="connsiteY32" fmla="*/ 1219883 h 1219883"/>
                      <a:gd name="connsiteX33" fmla="*/ 1953768 w 8017290"/>
                      <a:gd name="connsiteY33" fmla="*/ 1219883 h 1219883"/>
                      <a:gd name="connsiteX34" fmla="*/ 1257937 w 8017290"/>
                      <a:gd name="connsiteY34" fmla="*/ 1219883 h 1219883"/>
                      <a:gd name="connsiteX35" fmla="*/ 203318 w 8017290"/>
                      <a:gd name="connsiteY35" fmla="*/ 1219883 h 1219883"/>
                      <a:gd name="connsiteX36" fmla="*/ 0 w 8017290"/>
                      <a:gd name="connsiteY36" fmla="*/ 1016564 h 1219883"/>
                      <a:gd name="connsiteX37" fmla="*/ 0 w 8017290"/>
                      <a:gd name="connsiteY37" fmla="*/ 601809 h 1219883"/>
                      <a:gd name="connsiteX38" fmla="*/ 0 w 8017290"/>
                      <a:gd name="connsiteY38" fmla="*/ 203318 h 1219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017290" h="1219883" fill="none" extrusionOk="0">
                        <a:moveTo>
                          <a:pt x="0" y="203318"/>
                        </a:moveTo>
                        <a:cubicBezTo>
                          <a:pt x="-34793" y="81659"/>
                          <a:pt x="94037" y="-48259"/>
                          <a:pt x="203318" y="0"/>
                        </a:cubicBezTo>
                        <a:cubicBezTo>
                          <a:pt x="296148" y="8313"/>
                          <a:pt x="379769" y="29813"/>
                          <a:pt x="518616" y="0"/>
                        </a:cubicBezTo>
                        <a:cubicBezTo>
                          <a:pt x="665471" y="-27518"/>
                          <a:pt x="932173" y="-43018"/>
                          <a:pt x="1062234" y="0"/>
                        </a:cubicBezTo>
                        <a:cubicBezTo>
                          <a:pt x="1173178" y="20084"/>
                          <a:pt x="1380772" y="9395"/>
                          <a:pt x="1453639" y="0"/>
                        </a:cubicBezTo>
                        <a:cubicBezTo>
                          <a:pt x="1539080" y="14643"/>
                          <a:pt x="1992720" y="19539"/>
                          <a:pt x="2149471" y="0"/>
                        </a:cubicBezTo>
                        <a:cubicBezTo>
                          <a:pt x="2291713" y="-14054"/>
                          <a:pt x="2370855" y="-4487"/>
                          <a:pt x="2540876" y="0"/>
                        </a:cubicBezTo>
                        <a:cubicBezTo>
                          <a:pt x="2697800" y="8230"/>
                          <a:pt x="2865832" y="31492"/>
                          <a:pt x="3236707" y="0"/>
                        </a:cubicBezTo>
                        <a:cubicBezTo>
                          <a:pt x="3581649" y="3554"/>
                          <a:pt x="3406766" y="-3257"/>
                          <a:pt x="3552005" y="0"/>
                        </a:cubicBezTo>
                        <a:cubicBezTo>
                          <a:pt x="3701093" y="-7607"/>
                          <a:pt x="3810967" y="12248"/>
                          <a:pt x="4019517" y="0"/>
                        </a:cubicBezTo>
                        <a:cubicBezTo>
                          <a:pt x="4247943" y="-11543"/>
                          <a:pt x="4301094" y="702"/>
                          <a:pt x="4410922" y="0"/>
                        </a:cubicBezTo>
                        <a:cubicBezTo>
                          <a:pt x="4565116" y="18871"/>
                          <a:pt x="4859805" y="74523"/>
                          <a:pt x="5106753" y="0"/>
                        </a:cubicBezTo>
                        <a:cubicBezTo>
                          <a:pt x="5348202" y="-29014"/>
                          <a:pt x="5617093" y="2567"/>
                          <a:pt x="5802584" y="0"/>
                        </a:cubicBezTo>
                        <a:cubicBezTo>
                          <a:pt x="6011708" y="-9310"/>
                          <a:pt x="6137092" y="14198"/>
                          <a:pt x="6422309" y="0"/>
                        </a:cubicBezTo>
                        <a:cubicBezTo>
                          <a:pt x="6698452" y="-26545"/>
                          <a:pt x="6802200" y="26260"/>
                          <a:pt x="6965927" y="0"/>
                        </a:cubicBezTo>
                        <a:cubicBezTo>
                          <a:pt x="7130744" y="33017"/>
                          <a:pt x="7485815" y="17433"/>
                          <a:pt x="7813971" y="0"/>
                        </a:cubicBezTo>
                        <a:cubicBezTo>
                          <a:pt x="7916790" y="13584"/>
                          <a:pt x="7989748" y="93418"/>
                          <a:pt x="8017290" y="203318"/>
                        </a:cubicBezTo>
                        <a:cubicBezTo>
                          <a:pt x="8023001" y="301918"/>
                          <a:pt x="8008000" y="396812"/>
                          <a:pt x="8017290" y="585544"/>
                        </a:cubicBezTo>
                        <a:cubicBezTo>
                          <a:pt x="8028796" y="766332"/>
                          <a:pt x="8024915" y="872782"/>
                          <a:pt x="8017290" y="1016564"/>
                        </a:cubicBezTo>
                        <a:cubicBezTo>
                          <a:pt x="8056917" y="1130265"/>
                          <a:pt x="7940179" y="1228460"/>
                          <a:pt x="7813971" y="1219883"/>
                        </a:cubicBezTo>
                        <a:cubicBezTo>
                          <a:pt x="7651344" y="1218986"/>
                          <a:pt x="7552904" y="1220051"/>
                          <a:pt x="7422566" y="1219883"/>
                        </a:cubicBezTo>
                        <a:cubicBezTo>
                          <a:pt x="7308448" y="1240061"/>
                          <a:pt x="7031185" y="1228145"/>
                          <a:pt x="6802841" y="1219883"/>
                        </a:cubicBezTo>
                        <a:cubicBezTo>
                          <a:pt x="6550136" y="1207687"/>
                          <a:pt x="6581317" y="1212807"/>
                          <a:pt x="6487543" y="1219883"/>
                        </a:cubicBezTo>
                        <a:cubicBezTo>
                          <a:pt x="6385095" y="1233341"/>
                          <a:pt x="6110229" y="1195063"/>
                          <a:pt x="5867818" y="1219883"/>
                        </a:cubicBezTo>
                        <a:cubicBezTo>
                          <a:pt x="5599910" y="1229580"/>
                          <a:pt x="5624965" y="1218638"/>
                          <a:pt x="5476413" y="1219883"/>
                        </a:cubicBezTo>
                        <a:cubicBezTo>
                          <a:pt x="5316908" y="1216236"/>
                          <a:pt x="5183324" y="1196079"/>
                          <a:pt x="4932795" y="1219883"/>
                        </a:cubicBezTo>
                        <a:cubicBezTo>
                          <a:pt x="4685669" y="1233227"/>
                          <a:pt x="4740695" y="1226688"/>
                          <a:pt x="4617497" y="1219883"/>
                        </a:cubicBezTo>
                        <a:cubicBezTo>
                          <a:pt x="4491093" y="1200731"/>
                          <a:pt x="4389293" y="1220938"/>
                          <a:pt x="4302198" y="1219883"/>
                        </a:cubicBezTo>
                        <a:cubicBezTo>
                          <a:pt x="4239421" y="1229213"/>
                          <a:pt x="4120017" y="1244884"/>
                          <a:pt x="3986899" y="1219883"/>
                        </a:cubicBezTo>
                        <a:cubicBezTo>
                          <a:pt x="3867108" y="1209829"/>
                          <a:pt x="3764475" y="1215626"/>
                          <a:pt x="3671602" y="1219883"/>
                        </a:cubicBezTo>
                        <a:cubicBezTo>
                          <a:pt x="3533478" y="1212016"/>
                          <a:pt x="3392001" y="1239888"/>
                          <a:pt x="3204089" y="1219883"/>
                        </a:cubicBezTo>
                        <a:cubicBezTo>
                          <a:pt x="2965234" y="1212116"/>
                          <a:pt x="2791584" y="1287328"/>
                          <a:pt x="2508258" y="1219883"/>
                        </a:cubicBezTo>
                        <a:cubicBezTo>
                          <a:pt x="2262374" y="1184629"/>
                          <a:pt x="2225252" y="1227014"/>
                          <a:pt x="1964641" y="1219883"/>
                        </a:cubicBezTo>
                        <a:cubicBezTo>
                          <a:pt x="1683547" y="1243216"/>
                          <a:pt x="1571787" y="1205647"/>
                          <a:pt x="1268810" y="1219883"/>
                        </a:cubicBezTo>
                        <a:cubicBezTo>
                          <a:pt x="992977" y="1219616"/>
                          <a:pt x="1119043" y="1247829"/>
                          <a:pt x="953511" y="1219883"/>
                        </a:cubicBezTo>
                        <a:cubicBezTo>
                          <a:pt x="787363" y="1236634"/>
                          <a:pt x="543200" y="1225984"/>
                          <a:pt x="203318" y="1219883"/>
                        </a:cubicBezTo>
                        <a:cubicBezTo>
                          <a:pt x="95168" y="1243863"/>
                          <a:pt x="-22251" y="1131321"/>
                          <a:pt x="0" y="1016564"/>
                        </a:cubicBezTo>
                        <a:cubicBezTo>
                          <a:pt x="-6502" y="810705"/>
                          <a:pt x="-6926" y="703163"/>
                          <a:pt x="0" y="601809"/>
                        </a:cubicBezTo>
                        <a:cubicBezTo>
                          <a:pt x="-6299" y="507010"/>
                          <a:pt x="-27585" y="374591"/>
                          <a:pt x="0" y="203318"/>
                        </a:cubicBezTo>
                        <a:close/>
                      </a:path>
                      <a:path w="8017290" h="1219883" stroke="0" extrusionOk="0">
                        <a:moveTo>
                          <a:pt x="0" y="203318"/>
                        </a:moveTo>
                        <a:cubicBezTo>
                          <a:pt x="-13069" y="77586"/>
                          <a:pt x="86847" y="-2186"/>
                          <a:pt x="203318" y="0"/>
                        </a:cubicBezTo>
                        <a:cubicBezTo>
                          <a:pt x="353287" y="2242"/>
                          <a:pt x="434794" y="6819"/>
                          <a:pt x="518616" y="0"/>
                        </a:cubicBezTo>
                        <a:cubicBezTo>
                          <a:pt x="606333" y="39405"/>
                          <a:pt x="883821" y="461"/>
                          <a:pt x="1138341" y="0"/>
                        </a:cubicBezTo>
                        <a:cubicBezTo>
                          <a:pt x="1372884" y="20627"/>
                          <a:pt x="1683808" y="34631"/>
                          <a:pt x="1834172" y="0"/>
                        </a:cubicBezTo>
                        <a:cubicBezTo>
                          <a:pt x="2026904" y="4195"/>
                          <a:pt x="2265326" y="-1709"/>
                          <a:pt x="2453897" y="0"/>
                        </a:cubicBezTo>
                        <a:cubicBezTo>
                          <a:pt x="2662367" y="-3411"/>
                          <a:pt x="2932903" y="19759"/>
                          <a:pt x="3149728" y="0"/>
                        </a:cubicBezTo>
                        <a:cubicBezTo>
                          <a:pt x="3391434" y="-20656"/>
                          <a:pt x="3457134" y="13666"/>
                          <a:pt x="3617240" y="0"/>
                        </a:cubicBezTo>
                        <a:cubicBezTo>
                          <a:pt x="3765442" y="-3860"/>
                          <a:pt x="3826459" y="-11994"/>
                          <a:pt x="4008645" y="0"/>
                        </a:cubicBezTo>
                        <a:cubicBezTo>
                          <a:pt x="4199471" y="11352"/>
                          <a:pt x="4221074" y="-2530"/>
                          <a:pt x="4323943" y="0"/>
                        </a:cubicBezTo>
                        <a:cubicBezTo>
                          <a:pt x="4416609" y="-28162"/>
                          <a:pt x="4680895" y="35410"/>
                          <a:pt x="4867561" y="0"/>
                        </a:cubicBezTo>
                        <a:cubicBezTo>
                          <a:pt x="5077147" y="-13078"/>
                          <a:pt x="5388864" y="25128"/>
                          <a:pt x="5563392" y="0"/>
                        </a:cubicBezTo>
                        <a:cubicBezTo>
                          <a:pt x="5763153" y="-4074"/>
                          <a:pt x="5813433" y="-4710"/>
                          <a:pt x="6030904" y="0"/>
                        </a:cubicBezTo>
                        <a:cubicBezTo>
                          <a:pt x="6210989" y="-7986"/>
                          <a:pt x="6487020" y="-29031"/>
                          <a:pt x="6726735" y="0"/>
                        </a:cubicBezTo>
                        <a:cubicBezTo>
                          <a:pt x="6952445" y="-3891"/>
                          <a:pt x="7053661" y="29655"/>
                          <a:pt x="7346460" y="0"/>
                        </a:cubicBezTo>
                        <a:cubicBezTo>
                          <a:pt x="7638906" y="-32628"/>
                          <a:pt x="7647051" y="8769"/>
                          <a:pt x="7813971" y="0"/>
                        </a:cubicBezTo>
                        <a:cubicBezTo>
                          <a:pt x="7921365" y="10473"/>
                          <a:pt x="8014235" y="84544"/>
                          <a:pt x="8017290" y="203318"/>
                        </a:cubicBezTo>
                        <a:cubicBezTo>
                          <a:pt x="8004782" y="348833"/>
                          <a:pt x="7993395" y="434522"/>
                          <a:pt x="8017290" y="618073"/>
                        </a:cubicBezTo>
                        <a:cubicBezTo>
                          <a:pt x="8025507" y="790817"/>
                          <a:pt x="8011788" y="862584"/>
                          <a:pt x="8017290" y="1016564"/>
                        </a:cubicBezTo>
                        <a:cubicBezTo>
                          <a:pt x="8017733" y="1123476"/>
                          <a:pt x="7930106" y="1221381"/>
                          <a:pt x="7813971" y="1219883"/>
                        </a:cubicBezTo>
                        <a:cubicBezTo>
                          <a:pt x="7639184" y="1229148"/>
                          <a:pt x="7615497" y="1231910"/>
                          <a:pt x="7422566" y="1219883"/>
                        </a:cubicBezTo>
                        <a:cubicBezTo>
                          <a:pt x="7226589" y="1237989"/>
                          <a:pt x="7094566" y="1195831"/>
                          <a:pt x="6878948" y="1219883"/>
                        </a:cubicBezTo>
                        <a:cubicBezTo>
                          <a:pt x="6657571" y="1254946"/>
                          <a:pt x="6484890" y="1238645"/>
                          <a:pt x="6259224" y="1219883"/>
                        </a:cubicBezTo>
                        <a:cubicBezTo>
                          <a:pt x="6084922" y="1207684"/>
                          <a:pt x="6007356" y="1242127"/>
                          <a:pt x="5791712" y="1219883"/>
                        </a:cubicBezTo>
                        <a:cubicBezTo>
                          <a:pt x="5575456" y="1199102"/>
                          <a:pt x="5560073" y="1220939"/>
                          <a:pt x="5476413" y="1219883"/>
                        </a:cubicBezTo>
                        <a:cubicBezTo>
                          <a:pt x="5377112" y="1215472"/>
                          <a:pt x="5172761" y="1191971"/>
                          <a:pt x="4932795" y="1219883"/>
                        </a:cubicBezTo>
                        <a:cubicBezTo>
                          <a:pt x="4712277" y="1218886"/>
                          <a:pt x="4735587" y="1210046"/>
                          <a:pt x="4541390" y="1219883"/>
                        </a:cubicBezTo>
                        <a:cubicBezTo>
                          <a:pt x="4350149" y="1229156"/>
                          <a:pt x="4362477" y="1201486"/>
                          <a:pt x="4226092" y="1219883"/>
                        </a:cubicBezTo>
                        <a:cubicBezTo>
                          <a:pt x="4080628" y="1246650"/>
                          <a:pt x="3986441" y="1209616"/>
                          <a:pt x="3834687" y="1219883"/>
                        </a:cubicBezTo>
                        <a:cubicBezTo>
                          <a:pt x="3676672" y="1230241"/>
                          <a:pt x="3658234" y="1222079"/>
                          <a:pt x="3519388" y="1219883"/>
                        </a:cubicBezTo>
                        <a:cubicBezTo>
                          <a:pt x="3380013" y="1211700"/>
                          <a:pt x="3351844" y="1238469"/>
                          <a:pt x="3204089" y="1219883"/>
                        </a:cubicBezTo>
                        <a:cubicBezTo>
                          <a:pt x="3055541" y="1230232"/>
                          <a:pt x="2921523" y="1206424"/>
                          <a:pt x="2812684" y="1219883"/>
                        </a:cubicBezTo>
                        <a:cubicBezTo>
                          <a:pt x="2713007" y="1220140"/>
                          <a:pt x="2471613" y="1213677"/>
                          <a:pt x="2269067" y="1219883"/>
                        </a:cubicBezTo>
                        <a:cubicBezTo>
                          <a:pt x="2058122" y="1208654"/>
                          <a:pt x="2030746" y="1216960"/>
                          <a:pt x="1953768" y="1219883"/>
                        </a:cubicBezTo>
                        <a:cubicBezTo>
                          <a:pt x="1877856" y="1254867"/>
                          <a:pt x="1468014" y="1238344"/>
                          <a:pt x="1257937" y="1219883"/>
                        </a:cubicBezTo>
                        <a:cubicBezTo>
                          <a:pt x="987848" y="1147389"/>
                          <a:pt x="630330" y="1289605"/>
                          <a:pt x="203318" y="1219883"/>
                        </a:cubicBezTo>
                        <a:cubicBezTo>
                          <a:pt x="78802" y="1230933"/>
                          <a:pt x="-6697" y="1116286"/>
                          <a:pt x="0" y="1016564"/>
                        </a:cubicBezTo>
                        <a:cubicBezTo>
                          <a:pt x="1585" y="925144"/>
                          <a:pt x="-5418" y="805727"/>
                          <a:pt x="0" y="601809"/>
                        </a:cubicBezTo>
                        <a:cubicBezTo>
                          <a:pt x="8352" y="407946"/>
                          <a:pt x="25149" y="363345"/>
                          <a:pt x="0" y="203318"/>
                        </a:cubicBezTo>
                        <a:close/>
                      </a:path>
                      <a:path w="8017290" h="1219883" fill="none" stroke="0" extrusionOk="0">
                        <a:moveTo>
                          <a:pt x="0" y="203318"/>
                        </a:moveTo>
                        <a:cubicBezTo>
                          <a:pt x="-8976" y="83609"/>
                          <a:pt x="76751" y="-36316"/>
                          <a:pt x="203318" y="0"/>
                        </a:cubicBezTo>
                        <a:cubicBezTo>
                          <a:pt x="301201" y="-996"/>
                          <a:pt x="391101" y="19958"/>
                          <a:pt x="518616" y="0"/>
                        </a:cubicBezTo>
                        <a:cubicBezTo>
                          <a:pt x="658013" y="-29827"/>
                          <a:pt x="935945" y="-21098"/>
                          <a:pt x="1062234" y="0"/>
                        </a:cubicBezTo>
                        <a:cubicBezTo>
                          <a:pt x="1182164" y="26236"/>
                          <a:pt x="1363346" y="1363"/>
                          <a:pt x="1453639" y="0"/>
                        </a:cubicBezTo>
                        <a:cubicBezTo>
                          <a:pt x="1501987" y="7334"/>
                          <a:pt x="2004585" y="50326"/>
                          <a:pt x="2149471" y="0"/>
                        </a:cubicBezTo>
                        <a:cubicBezTo>
                          <a:pt x="2314553" y="-14257"/>
                          <a:pt x="2363629" y="-11911"/>
                          <a:pt x="2540876" y="0"/>
                        </a:cubicBezTo>
                        <a:cubicBezTo>
                          <a:pt x="2702964" y="31837"/>
                          <a:pt x="2934189" y="2185"/>
                          <a:pt x="3236707" y="0"/>
                        </a:cubicBezTo>
                        <a:cubicBezTo>
                          <a:pt x="3591947" y="9395"/>
                          <a:pt x="3415067" y="-2762"/>
                          <a:pt x="3552005" y="0"/>
                        </a:cubicBezTo>
                        <a:cubicBezTo>
                          <a:pt x="3707491" y="-4880"/>
                          <a:pt x="3794093" y="5238"/>
                          <a:pt x="4019517" y="0"/>
                        </a:cubicBezTo>
                        <a:cubicBezTo>
                          <a:pt x="4243046" y="-18742"/>
                          <a:pt x="4299011" y="-1353"/>
                          <a:pt x="4410922" y="0"/>
                        </a:cubicBezTo>
                        <a:cubicBezTo>
                          <a:pt x="4576480" y="20253"/>
                          <a:pt x="4859568" y="18235"/>
                          <a:pt x="5106753" y="0"/>
                        </a:cubicBezTo>
                        <a:cubicBezTo>
                          <a:pt x="5367185" y="-53953"/>
                          <a:pt x="5594679" y="-14664"/>
                          <a:pt x="5802584" y="0"/>
                        </a:cubicBezTo>
                        <a:cubicBezTo>
                          <a:pt x="5998453" y="45367"/>
                          <a:pt x="6176993" y="2179"/>
                          <a:pt x="6422309" y="0"/>
                        </a:cubicBezTo>
                        <a:cubicBezTo>
                          <a:pt x="6681452" y="-19273"/>
                          <a:pt x="6827992" y="-9792"/>
                          <a:pt x="6965927" y="0"/>
                        </a:cubicBezTo>
                        <a:cubicBezTo>
                          <a:pt x="7073468" y="-45755"/>
                          <a:pt x="7371649" y="187"/>
                          <a:pt x="7813971" y="0"/>
                        </a:cubicBezTo>
                        <a:cubicBezTo>
                          <a:pt x="7907297" y="9138"/>
                          <a:pt x="7977068" y="72177"/>
                          <a:pt x="8017290" y="203318"/>
                        </a:cubicBezTo>
                        <a:cubicBezTo>
                          <a:pt x="8018982" y="304450"/>
                          <a:pt x="8007241" y="406665"/>
                          <a:pt x="8017290" y="585544"/>
                        </a:cubicBezTo>
                        <a:cubicBezTo>
                          <a:pt x="8039240" y="769794"/>
                          <a:pt x="8037894" y="865512"/>
                          <a:pt x="8017290" y="1016564"/>
                        </a:cubicBezTo>
                        <a:cubicBezTo>
                          <a:pt x="8026669" y="1127674"/>
                          <a:pt x="7942285" y="1244958"/>
                          <a:pt x="7813971" y="1219883"/>
                        </a:cubicBezTo>
                        <a:cubicBezTo>
                          <a:pt x="7650836" y="1214774"/>
                          <a:pt x="7527048" y="1205530"/>
                          <a:pt x="7422566" y="1219883"/>
                        </a:cubicBezTo>
                        <a:cubicBezTo>
                          <a:pt x="7249068" y="1229319"/>
                          <a:pt x="7029987" y="1247796"/>
                          <a:pt x="6802841" y="1219883"/>
                        </a:cubicBezTo>
                        <a:cubicBezTo>
                          <a:pt x="6540144" y="1208948"/>
                          <a:pt x="6581439" y="1205412"/>
                          <a:pt x="6487543" y="1219883"/>
                        </a:cubicBezTo>
                        <a:cubicBezTo>
                          <a:pt x="6376078" y="1224620"/>
                          <a:pt x="6106895" y="1190528"/>
                          <a:pt x="5867818" y="1219883"/>
                        </a:cubicBezTo>
                        <a:cubicBezTo>
                          <a:pt x="5601273" y="1231745"/>
                          <a:pt x="5628351" y="1216427"/>
                          <a:pt x="5476413" y="1219883"/>
                        </a:cubicBezTo>
                        <a:cubicBezTo>
                          <a:pt x="5323262" y="1207500"/>
                          <a:pt x="5193501" y="1208772"/>
                          <a:pt x="4932795" y="1219883"/>
                        </a:cubicBezTo>
                        <a:cubicBezTo>
                          <a:pt x="4677708" y="1235550"/>
                          <a:pt x="4739000" y="1215857"/>
                          <a:pt x="4617497" y="1219883"/>
                        </a:cubicBezTo>
                        <a:cubicBezTo>
                          <a:pt x="4500644" y="1210508"/>
                          <a:pt x="4389556" y="1225947"/>
                          <a:pt x="4302198" y="1219883"/>
                        </a:cubicBezTo>
                        <a:cubicBezTo>
                          <a:pt x="4222541" y="1247569"/>
                          <a:pt x="4117140" y="1237297"/>
                          <a:pt x="3986899" y="1219883"/>
                        </a:cubicBezTo>
                        <a:cubicBezTo>
                          <a:pt x="3858439" y="1212668"/>
                          <a:pt x="3762059" y="1235911"/>
                          <a:pt x="3671602" y="1219883"/>
                        </a:cubicBezTo>
                        <a:cubicBezTo>
                          <a:pt x="3569417" y="1205175"/>
                          <a:pt x="3400513" y="1214029"/>
                          <a:pt x="3204089" y="1219883"/>
                        </a:cubicBezTo>
                        <a:cubicBezTo>
                          <a:pt x="3020502" y="1234950"/>
                          <a:pt x="2779528" y="1208423"/>
                          <a:pt x="2508258" y="1219883"/>
                        </a:cubicBezTo>
                        <a:cubicBezTo>
                          <a:pt x="2255050" y="1184652"/>
                          <a:pt x="2221113" y="1227034"/>
                          <a:pt x="1964641" y="1219883"/>
                        </a:cubicBezTo>
                        <a:cubicBezTo>
                          <a:pt x="1691435" y="1183472"/>
                          <a:pt x="1522865" y="1215182"/>
                          <a:pt x="1268810" y="1219883"/>
                        </a:cubicBezTo>
                        <a:cubicBezTo>
                          <a:pt x="983583" y="1209112"/>
                          <a:pt x="1123263" y="1228939"/>
                          <a:pt x="953511" y="1219883"/>
                        </a:cubicBezTo>
                        <a:cubicBezTo>
                          <a:pt x="806324" y="1194460"/>
                          <a:pt x="581820" y="1182350"/>
                          <a:pt x="203318" y="1219883"/>
                        </a:cubicBezTo>
                        <a:cubicBezTo>
                          <a:pt x="93645" y="1233932"/>
                          <a:pt x="-27310" y="1114521"/>
                          <a:pt x="0" y="1016564"/>
                        </a:cubicBezTo>
                        <a:cubicBezTo>
                          <a:pt x="-7735" y="801246"/>
                          <a:pt x="-21793" y="691515"/>
                          <a:pt x="0" y="601809"/>
                        </a:cubicBezTo>
                        <a:cubicBezTo>
                          <a:pt x="12427" y="485452"/>
                          <a:pt x="16189" y="377202"/>
                          <a:pt x="0" y="20331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động của con người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rue And False PNG Free Download - PNG All">
            <a:extLst>
              <a:ext uri="{FF2B5EF4-FFF2-40B4-BE49-F238E27FC236}">
                <a16:creationId xmlns:a16="http://schemas.microsoft.com/office/drawing/2014/main" id="{C7FE1B7A-EE44-BB30-879B-64449257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046180" y="3607893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rue And False PNG Free Download - PNG All">
            <a:extLst>
              <a:ext uri="{FF2B5EF4-FFF2-40B4-BE49-F238E27FC236}">
                <a16:creationId xmlns:a16="http://schemas.microsoft.com/office/drawing/2014/main" id="{58198AD9-5976-E45A-0BCA-A092F21F7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9970602" y="2049666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80703411-A534-0894-044A-6A49B83F3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4284" y="5974452"/>
            <a:ext cx="1094945" cy="8759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590254-4E77-7D48-9FF9-CFFE0876A1E5}"/>
              </a:ext>
            </a:extLst>
          </p:cNvPr>
          <p:cNvGrpSpPr/>
          <p:nvPr/>
        </p:nvGrpSpPr>
        <p:grpSpPr>
          <a:xfrm>
            <a:off x="4433871" y="1451721"/>
            <a:ext cx="4681138" cy="4421730"/>
            <a:chOff x="2450751" y="0"/>
            <a:chExt cx="7260336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32236C-DF96-B787-64BB-F6FC7DC45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0751" y="0"/>
              <a:ext cx="7260336" cy="6858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A0BA9F-B9C9-CB7D-1FC5-7C454335C826}"/>
                </a:ext>
              </a:extLst>
            </p:cNvPr>
            <p:cNvSpPr txBox="1"/>
            <p:nvPr/>
          </p:nvSpPr>
          <p:spPr>
            <a:xfrm>
              <a:off x="3902971" y="2067970"/>
              <a:ext cx="4500571" cy="243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33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92038A-F310-699C-E9F3-40857B8191EB}"/>
              </a:ext>
            </a:extLst>
          </p:cNvPr>
          <p:cNvSpPr/>
          <p:nvPr/>
        </p:nvSpPr>
        <p:spPr>
          <a:xfrm>
            <a:off x="1274870" y="315256"/>
            <a:ext cx="8508251" cy="105506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</a:rPr>
              <a:t>Nước ta có khoảng bao nhiêu loài </a:t>
            </a:r>
            <a:r>
              <a:rPr lang="vi-VN" sz="4000" b="1">
                <a:solidFill>
                  <a:srgbClr val="0000FF"/>
                </a:solidFill>
              </a:rPr>
              <a:t>sinh vật</a:t>
            </a:r>
            <a:r>
              <a:rPr lang="en-US" sz="4000" b="1">
                <a:solidFill>
                  <a:srgbClr val="0000FF"/>
                </a:solidFill>
              </a:rPr>
              <a:t>?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A9B03392-CD21-E66F-7182-566ABB4DAEAE}"/>
              </a:ext>
            </a:extLst>
          </p:cNvPr>
          <p:cNvSpPr/>
          <p:nvPr/>
        </p:nvSpPr>
        <p:spPr>
          <a:xfrm>
            <a:off x="738981" y="5135422"/>
            <a:ext cx="10623391" cy="1476058"/>
          </a:xfrm>
          <a:custGeom>
            <a:avLst/>
            <a:gdLst>
              <a:gd name="connsiteX0" fmla="*/ 0 w 10623391"/>
              <a:gd name="connsiteY0" fmla="*/ 246014 h 1476058"/>
              <a:gd name="connsiteX1" fmla="*/ 269408 w 10623391"/>
              <a:gd name="connsiteY1" fmla="*/ 0 h 1476058"/>
              <a:gd name="connsiteX2" fmla="*/ 1090581 w 10623391"/>
              <a:gd name="connsiteY2" fmla="*/ 0 h 1476058"/>
              <a:gd name="connsiteX3" fmla="*/ 1911754 w 10623391"/>
              <a:gd name="connsiteY3" fmla="*/ 0 h 1476058"/>
              <a:gd name="connsiteX4" fmla="*/ 2632080 w 10623391"/>
              <a:gd name="connsiteY4" fmla="*/ 0 h 1476058"/>
              <a:gd name="connsiteX5" fmla="*/ 3453252 w 10623391"/>
              <a:gd name="connsiteY5" fmla="*/ 0 h 1476058"/>
              <a:gd name="connsiteX6" fmla="*/ 4274425 w 10623391"/>
              <a:gd name="connsiteY6" fmla="*/ 0 h 1476058"/>
              <a:gd name="connsiteX7" fmla="*/ 5196443 w 10623391"/>
              <a:gd name="connsiteY7" fmla="*/ 0 h 1476058"/>
              <a:gd name="connsiteX8" fmla="*/ 6118461 w 10623391"/>
              <a:gd name="connsiteY8" fmla="*/ 0 h 1476058"/>
              <a:gd name="connsiteX9" fmla="*/ 6536250 w 10623391"/>
              <a:gd name="connsiteY9" fmla="*/ 0 h 1476058"/>
              <a:gd name="connsiteX10" fmla="*/ 7155731 w 10623391"/>
              <a:gd name="connsiteY10" fmla="*/ 0 h 1476058"/>
              <a:gd name="connsiteX11" fmla="*/ 7674366 w 10623391"/>
              <a:gd name="connsiteY11" fmla="*/ 0 h 1476058"/>
              <a:gd name="connsiteX12" fmla="*/ 8596384 w 10623391"/>
              <a:gd name="connsiteY12" fmla="*/ 0 h 1476058"/>
              <a:gd name="connsiteX13" fmla="*/ 9518402 w 10623391"/>
              <a:gd name="connsiteY13" fmla="*/ 0 h 1476058"/>
              <a:gd name="connsiteX14" fmla="*/ 10353982 w 10623391"/>
              <a:gd name="connsiteY14" fmla="*/ 0 h 1476058"/>
              <a:gd name="connsiteX15" fmla="*/ 10623391 w 10623391"/>
              <a:gd name="connsiteY15" fmla="*/ 246014 h 1476058"/>
              <a:gd name="connsiteX16" fmla="*/ 10623391 w 10623391"/>
              <a:gd name="connsiteY16" fmla="*/ 747869 h 1476058"/>
              <a:gd name="connsiteX17" fmla="*/ 10623391 w 10623391"/>
              <a:gd name="connsiteY17" fmla="*/ 1230043 h 1476058"/>
              <a:gd name="connsiteX18" fmla="*/ 10353982 w 10623391"/>
              <a:gd name="connsiteY18" fmla="*/ 1476058 h 1476058"/>
              <a:gd name="connsiteX19" fmla="*/ 9633654 w 10623391"/>
              <a:gd name="connsiteY19" fmla="*/ 1476058 h 1476058"/>
              <a:gd name="connsiteX20" fmla="*/ 8812483 w 10623391"/>
              <a:gd name="connsiteY20" fmla="*/ 1476058 h 1476058"/>
              <a:gd name="connsiteX21" fmla="*/ 8193001 w 10623391"/>
              <a:gd name="connsiteY21" fmla="*/ 1476058 h 1476058"/>
              <a:gd name="connsiteX22" fmla="*/ 7371829 w 10623391"/>
              <a:gd name="connsiteY22" fmla="*/ 1476058 h 1476058"/>
              <a:gd name="connsiteX23" fmla="*/ 6752348 w 10623391"/>
              <a:gd name="connsiteY23" fmla="*/ 1476058 h 1476058"/>
              <a:gd name="connsiteX24" fmla="*/ 5830330 w 10623391"/>
              <a:gd name="connsiteY24" fmla="*/ 1476058 h 1476058"/>
              <a:gd name="connsiteX25" fmla="*/ 5110003 w 10623391"/>
              <a:gd name="connsiteY25" fmla="*/ 1476058 h 1476058"/>
              <a:gd name="connsiteX26" fmla="*/ 4692214 w 10623391"/>
              <a:gd name="connsiteY26" fmla="*/ 1476058 h 1476058"/>
              <a:gd name="connsiteX27" fmla="*/ 3971887 w 10623391"/>
              <a:gd name="connsiteY27" fmla="*/ 1476058 h 1476058"/>
              <a:gd name="connsiteX28" fmla="*/ 3049869 w 10623391"/>
              <a:gd name="connsiteY28" fmla="*/ 1476058 h 1476058"/>
              <a:gd name="connsiteX29" fmla="*/ 2228697 w 10623391"/>
              <a:gd name="connsiteY29" fmla="*/ 1476058 h 1476058"/>
              <a:gd name="connsiteX30" fmla="*/ 1609216 w 10623391"/>
              <a:gd name="connsiteY30" fmla="*/ 1476058 h 1476058"/>
              <a:gd name="connsiteX31" fmla="*/ 269408 w 10623391"/>
              <a:gd name="connsiteY31" fmla="*/ 1476058 h 1476058"/>
              <a:gd name="connsiteX32" fmla="*/ 0 w 10623391"/>
              <a:gd name="connsiteY32" fmla="*/ 1230043 h 1476058"/>
              <a:gd name="connsiteX33" fmla="*/ 0 w 10623391"/>
              <a:gd name="connsiteY33" fmla="*/ 767549 h 1476058"/>
              <a:gd name="connsiteX34" fmla="*/ 0 w 10623391"/>
              <a:gd name="connsiteY34" fmla="*/ 246014 h 1476058"/>
              <a:gd name="connsiteX0" fmla="*/ 0 w 10623391"/>
              <a:gd name="connsiteY0" fmla="*/ 246014 h 1476058"/>
              <a:gd name="connsiteX1" fmla="*/ 269408 w 10623391"/>
              <a:gd name="connsiteY1" fmla="*/ 0 h 1476058"/>
              <a:gd name="connsiteX2" fmla="*/ 888889 w 10623391"/>
              <a:gd name="connsiteY2" fmla="*/ 0 h 1476058"/>
              <a:gd name="connsiteX3" fmla="*/ 1710062 w 10623391"/>
              <a:gd name="connsiteY3" fmla="*/ 0 h 1476058"/>
              <a:gd name="connsiteX4" fmla="*/ 2329542 w 10623391"/>
              <a:gd name="connsiteY4" fmla="*/ 0 h 1476058"/>
              <a:gd name="connsiteX5" fmla="*/ 2747332 w 10623391"/>
              <a:gd name="connsiteY5" fmla="*/ 0 h 1476058"/>
              <a:gd name="connsiteX6" fmla="*/ 3265967 w 10623391"/>
              <a:gd name="connsiteY6" fmla="*/ 0 h 1476058"/>
              <a:gd name="connsiteX7" fmla="*/ 3885449 w 10623391"/>
              <a:gd name="connsiteY7" fmla="*/ 0 h 1476058"/>
              <a:gd name="connsiteX8" fmla="*/ 4605775 w 10623391"/>
              <a:gd name="connsiteY8" fmla="*/ 0 h 1476058"/>
              <a:gd name="connsiteX9" fmla="*/ 5326102 w 10623391"/>
              <a:gd name="connsiteY9" fmla="*/ 0 h 1476058"/>
              <a:gd name="connsiteX10" fmla="*/ 5743891 w 10623391"/>
              <a:gd name="connsiteY10" fmla="*/ 0 h 1476058"/>
              <a:gd name="connsiteX11" fmla="*/ 6363372 w 10623391"/>
              <a:gd name="connsiteY11" fmla="*/ 0 h 1476058"/>
              <a:gd name="connsiteX12" fmla="*/ 7184545 w 10623391"/>
              <a:gd name="connsiteY12" fmla="*/ 0 h 1476058"/>
              <a:gd name="connsiteX13" fmla="*/ 7703180 w 10623391"/>
              <a:gd name="connsiteY13" fmla="*/ 0 h 1476058"/>
              <a:gd name="connsiteX14" fmla="*/ 8423506 w 10623391"/>
              <a:gd name="connsiteY14" fmla="*/ 0 h 1476058"/>
              <a:gd name="connsiteX15" fmla="*/ 9042988 w 10623391"/>
              <a:gd name="connsiteY15" fmla="*/ 0 h 1476058"/>
              <a:gd name="connsiteX16" fmla="*/ 10353982 w 10623391"/>
              <a:gd name="connsiteY16" fmla="*/ 0 h 1476058"/>
              <a:gd name="connsiteX17" fmla="*/ 10623391 w 10623391"/>
              <a:gd name="connsiteY17" fmla="*/ 246014 h 1476058"/>
              <a:gd name="connsiteX18" fmla="*/ 10623391 w 10623391"/>
              <a:gd name="connsiteY18" fmla="*/ 708508 h 1476058"/>
              <a:gd name="connsiteX19" fmla="*/ 10623391 w 10623391"/>
              <a:gd name="connsiteY19" fmla="*/ 1230043 h 1476058"/>
              <a:gd name="connsiteX20" fmla="*/ 10353982 w 10623391"/>
              <a:gd name="connsiteY20" fmla="*/ 1476058 h 1476058"/>
              <a:gd name="connsiteX21" fmla="*/ 9431964 w 10623391"/>
              <a:gd name="connsiteY21" fmla="*/ 1476058 h 1476058"/>
              <a:gd name="connsiteX22" fmla="*/ 8610791 w 10623391"/>
              <a:gd name="connsiteY22" fmla="*/ 1476058 h 1476058"/>
              <a:gd name="connsiteX23" fmla="*/ 8092156 w 10623391"/>
              <a:gd name="connsiteY23" fmla="*/ 1476058 h 1476058"/>
              <a:gd name="connsiteX24" fmla="*/ 7170138 w 10623391"/>
              <a:gd name="connsiteY24" fmla="*/ 1476058 h 1476058"/>
              <a:gd name="connsiteX25" fmla="*/ 6550657 w 10623391"/>
              <a:gd name="connsiteY25" fmla="*/ 1476058 h 1476058"/>
              <a:gd name="connsiteX26" fmla="*/ 5931176 w 10623391"/>
              <a:gd name="connsiteY26" fmla="*/ 1476058 h 1476058"/>
              <a:gd name="connsiteX27" fmla="*/ 5110003 w 10623391"/>
              <a:gd name="connsiteY27" fmla="*/ 1476058 h 1476058"/>
              <a:gd name="connsiteX28" fmla="*/ 4389677 w 10623391"/>
              <a:gd name="connsiteY28" fmla="*/ 1476058 h 1476058"/>
              <a:gd name="connsiteX29" fmla="*/ 3971887 w 10623391"/>
              <a:gd name="connsiteY29" fmla="*/ 1476058 h 1476058"/>
              <a:gd name="connsiteX30" fmla="*/ 3150715 w 10623391"/>
              <a:gd name="connsiteY30" fmla="*/ 1476058 h 1476058"/>
              <a:gd name="connsiteX31" fmla="*/ 2531234 w 10623391"/>
              <a:gd name="connsiteY31" fmla="*/ 1476058 h 1476058"/>
              <a:gd name="connsiteX32" fmla="*/ 1911754 w 10623391"/>
              <a:gd name="connsiteY32" fmla="*/ 1476058 h 1476058"/>
              <a:gd name="connsiteX33" fmla="*/ 989736 w 10623391"/>
              <a:gd name="connsiteY33" fmla="*/ 1476058 h 1476058"/>
              <a:gd name="connsiteX34" fmla="*/ 269408 w 10623391"/>
              <a:gd name="connsiteY34" fmla="*/ 1476058 h 1476058"/>
              <a:gd name="connsiteX35" fmla="*/ 0 w 10623391"/>
              <a:gd name="connsiteY35" fmla="*/ 1230043 h 1476058"/>
              <a:gd name="connsiteX36" fmla="*/ 0 w 10623391"/>
              <a:gd name="connsiteY36" fmla="*/ 718348 h 1476058"/>
              <a:gd name="connsiteX37" fmla="*/ 0 w 10623391"/>
              <a:gd name="connsiteY37" fmla="*/ 246014 h 1476058"/>
              <a:gd name="connsiteX0" fmla="*/ 0 w 10623391"/>
              <a:gd name="connsiteY0" fmla="*/ 246014 h 1476058"/>
              <a:gd name="connsiteX1" fmla="*/ 269408 w 10623391"/>
              <a:gd name="connsiteY1" fmla="*/ 0 h 1476058"/>
              <a:gd name="connsiteX2" fmla="*/ 1090581 w 10623391"/>
              <a:gd name="connsiteY2" fmla="*/ 0 h 1476058"/>
              <a:gd name="connsiteX3" fmla="*/ 1911754 w 10623391"/>
              <a:gd name="connsiteY3" fmla="*/ 0 h 1476058"/>
              <a:gd name="connsiteX4" fmla="*/ 2632080 w 10623391"/>
              <a:gd name="connsiteY4" fmla="*/ 0 h 1476058"/>
              <a:gd name="connsiteX5" fmla="*/ 3453252 w 10623391"/>
              <a:gd name="connsiteY5" fmla="*/ 0 h 1476058"/>
              <a:gd name="connsiteX6" fmla="*/ 4274425 w 10623391"/>
              <a:gd name="connsiteY6" fmla="*/ 0 h 1476058"/>
              <a:gd name="connsiteX7" fmla="*/ 5196443 w 10623391"/>
              <a:gd name="connsiteY7" fmla="*/ 0 h 1476058"/>
              <a:gd name="connsiteX8" fmla="*/ 6118461 w 10623391"/>
              <a:gd name="connsiteY8" fmla="*/ 0 h 1476058"/>
              <a:gd name="connsiteX9" fmla="*/ 6536250 w 10623391"/>
              <a:gd name="connsiteY9" fmla="*/ 0 h 1476058"/>
              <a:gd name="connsiteX10" fmla="*/ 7155731 w 10623391"/>
              <a:gd name="connsiteY10" fmla="*/ 0 h 1476058"/>
              <a:gd name="connsiteX11" fmla="*/ 7674366 w 10623391"/>
              <a:gd name="connsiteY11" fmla="*/ 0 h 1476058"/>
              <a:gd name="connsiteX12" fmla="*/ 8596384 w 10623391"/>
              <a:gd name="connsiteY12" fmla="*/ 0 h 1476058"/>
              <a:gd name="connsiteX13" fmla="*/ 9518402 w 10623391"/>
              <a:gd name="connsiteY13" fmla="*/ 0 h 1476058"/>
              <a:gd name="connsiteX14" fmla="*/ 10353982 w 10623391"/>
              <a:gd name="connsiteY14" fmla="*/ 0 h 1476058"/>
              <a:gd name="connsiteX15" fmla="*/ 10623391 w 10623391"/>
              <a:gd name="connsiteY15" fmla="*/ 246014 h 1476058"/>
              <a:gd name="connsiteX16" fmla="*/ 10623391 w 10623391"/>
              <a:gd name="connsiteY16" fmla="*/ 747869 h 1476058"/>
              <a:gd name="connsiteX17" fmla="*/ 10623391 w 10623391"/>
              <a:gd name="connsiteY17" fmla="*/ 1230043 h 1476058"/>
              <a:gd name="connsiteX18" fmla="*/ 10353982 w 10623391"/>
              <a:gd name="connsiteY18" fmla="*/ 1476058 h 1476058"/>
              <a:gd name="connsiteX19" fmla="*/ 9633654 w 10623391"/>
              <a:gd name="connsiteY19" fmla="*/ 1476058 h 1476058"/>
              <a:gd name="connsiteX20" fmla="*/ 8812483 w 10623391"/>
              <a:gd name="connsiteY20" fmla="*/ 1476058 h 1476058"/>
              <a:gd name="connsiteX21" fmla="*/ 8193001 w 10623391"/>
              <a:gd name="connsiteY21" fmla="*/ 1476058 h 1476058"/>
              <a:gd name="connsiteX22" fmla="*/ 7371829 w 10623391"/>
              <a:gd name="connsiteY22" fmla="*/ 1476058 h 1476058"/>
              <a:gd name="connsiteX23" fmla="*/ 6752348 w 10623391"/>
              <a:gd name="connsiteY23" fmla="*/ 1476058 h 1476058"/>
              <a:gd name="connsiteX24" fmla="*/ 5830330 w 10623391"/>
              <a:gd name="connsiteY24" fmla="*/ 1476058 h 1476058"/>
              <a:gd name="connsiteX25" fmla="*/ 5110003 w 10623391"/>
              <a:gd name="connsiteY25" fmla="*/ 1476058 h 1476058"/>
              <a:gd name="connsiteX26" fmla="*/ 4692214 w 10623391"/>
              <a:gd name="connsiteY26" fmla="*/ 1476058 h 1476058"/>
              <a:gd name="connsiteX27" fmla="*/ 3971887 w 10623391"/>
              <a:gd name="connsiteY27" fmla="*/ 1476058 h 1476058"/>
              <a:gd name="connsiteX28" fmla="*/ 3049869 w 10623391"/>
              <a:gd name="connsiteY28" fmla="*/ 1476058 h 1476058"/>
              <a:gd name="connsiteX29" fmla="*/ 2631071 w 10623391"/>
              <a:gd name="connsiteY29" fmla="*/ 1476058 h 1476058"/>
              <a:gd name="connsiteX30" fmla="*/ 2228697 w 10623391"/>
              <a:gd name="connsiteY30" fmla="*/ 1476058 h 1476058"/>
              <a:gd name="connsiteX31" fmla="*/ 1609216 w 10623391"/>
              <a:gd name="connsiteY31" fmla="*/ 1476058 h 1476058"/>
              <a:gd name="connsiteX32" fmla="*/ 269408 w 10623391"/>
              <a:gd name="connsiteY32" fmla="*/ 1476058 h 1476058"/>
              <a:gd name="connsiteX33" fmla="*/ 0 w 10623391"/>
              <a:gd name="connsiteY33" fmla="*/ 1230043 h 1476058"/>
              <a:gd name="connsiteX34" fmla="*/ 0 w 10623391"/>
              <a:gd name="connsiteY34" fmla="*/ 767549 h 1476058"/>
              <a:gd name="connsiteX35" fmla="*/ 0 w 10623391"/>
              <a:gd name="connsiteY35" fmla="*/ 246014 h 14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623391" h="1476058" fill="none" extrusionOk="0">
                <a:moveTo>
                  <a:pt x="0" y="246014"/>
                </a:moveTo>
                <a:cubicBezTo>
                  <a:pt x="-7113" y="105704"/>
                  <a:pt x="130823" y="-4402"/>
                  <a:pt x="269408" y="0"/>
                </a:cubicBezTo>
                <a:cubicBezTo>
                  <a:pt x="514202" y="11168"/>
                  <a:pt x="773616" y="2733"/>
                  <a:pt x="1090581" y="0"/>
                </a:cubicBezTo>
                <a:cubicBezTo>
                  <a:pt x="1453830" y="67324"/>
                  <a:pt x="1609747" y="66105"/>
                  <a:pt x="1911754" y="0"/>
                </a:cubicBezTo>
                <a:cubicBezTo>
                  <a:pt x="2210581" y="7105"/>
                  <a:pt x="2467735" y="5719"/>
                  <a:pt x="2632080" y="0"/>
                </a:cubicBezTo>
                <a:cubicBezTo>
                  <a:pt x="2848150" y="7476"/>
                  <a:pt x="3164387" y="-78536"/>
                  <a:pt x="3453252" y="0"/>
                </a:cubicBezTo>
                <a:cubicBezTo>
                  <a:pt x="3714156" y="-36360"/>
                  <a:pt x="3848057" y="1548"/>
                  <a:pt x="4274425" y="0"/>
                </a:cubicBezTo>
                <a:cubicBezTo>
                  <a:pt x="4657095" y="20350"/>
                  <a:pt x="4740873" y="21871"/>
                  <a:pt x="5196443" y="0"/>
                </a:cubicBezTo>
                <a:cubicBezTo>
                  <a:pt x="5674549" y="6430"/>
                  <a:pt x="5797323" y="-42953"/>
                  <a:pt x="6118461" y="0"/>
                </a:cubicBezTo>
                <a:cubicBezTo>
                  <a:pt x="6410473" y="14316"/>
                  <a:pt x="6338003" y="-2954"/>
                  <a:pt x="6536250" y="0"/>
                </a:cubicBezTo>
                <a:cubicBezTo>
                  <a:pt x="6704151" y="17482"/>
                  <a:pt x="6921680" y="-58300"/>
                  <a:pt x="7155731" y="0"/>
                </a:cubicBezTo>
                <a:cubicBezTo>
                  <a:pt x="7371320" y="12161"/>
                  <a:pt x="7422629" y="-35538"/>
                  <a:pt x="7674366" y="0"/>
                </a:cubicBezTo>
                <a:cubicBezTo>
                  <a:pt x="7885188" y="50889"/>
                  <a:pt x="8414234" y="-33201"/>
                  <a:pt x="8596384" y="0"/>
                </a:cubicBezTo>
                <a:cubicBezTo>
                  <a:pt x="8784691" y="-97662"/>
                  <a:pt x="9248405" y="-42610"/>
                  <a:pt x="9518402" y="0"/>
                </a:cubicBezTo>
                <a:cubicBezTo>
                  <a:pt x="9792686" y="-51431"/>
                  <a:pt x="9912891" y="5060"/>
                  <a:pt x="10353982" y="0"/>
                </a:cubicBezTo>
                <a:cubicBezTo>
                  <a:pt x="10462843" y="10887"/>
                  <a:pt x="10591106" y="97338"/>
                  <a:pt x="10623391" y="246014"/>
                </a:cubicBezTo>
                <a:cubicBezTo>
                  <a:pt x="10664476" y="425244"/>
                  <a:pt x="10613465" y="500316"/>
                  <a:pt x="10623391" y="747869"/>
                </a:cubicBezTo>
                <a:cubicBezTo>
                  <a:pt x="10649694" y="1023546"/>
                  <a:pt x="10637817" y="1096817"/>
                  <a:pt x="10623391" y="1230043"/>
                </a:cubicBezTo>
                <a:cubicBezTo>
                  <a:pt x="10600099" y="1403414"/>
                  <a:pt x="10498751" y="1438236"/>
                  <a:pt x="10353982" y="1476058"/>
                </a:cubicBezTo>
                <a:cubicBezTo>
                  <a:pt x="10285871" y="1535519"/>
                  <a:pt x="9902967" y="1514397"/>
                  <a:pt x="9633654" y="1476058"/>
                </a:cubicBezTo>
                <a:cubicBezTo>
                  <a:pt x="9279460" y="1421023"/>
                  <a:pt x="9012263" y="1491982"/>
                  <a:pt x="8812483" y="1476058"/>
                </a:cubicBezTo>
                <a:cubicBezTo>
                  <a:pt x="8586802" y="1528080"/>
                  <a:pt x="8465565" y="1458521"/>
                  <a:pt x="8193001" y="1476058"/>
                </a:cubicBezTo>
                <a:cubicBezTo>
                  <a:pt x="7864304" y="1417048"/>
                  <a:pt x="7597158" y="1482213"/>
                  <a:pt x="7371829" y="1476058"/>
                </a:cubicBezTo>
                <a:cubicBezTo>
                  <a:pt x="7176339" y="1462109"/>
                  <a:pt x="6961963" y="1531564"/>
                  <a:pt x="6752348" y="1476058"/>
                </a:cubicBezTo>
                <a:cubicBezTo>
                  <a:pt x="6564223" y="1389757"/>
                  <a:pt x="6140578" y="1424403"/>
                  <a:pt x="5830330" y="1476058"/>
                </a:cubicBezTo>
                <a:cubicBezTo>
                  <a:pt x="5551261" y="1454914"/>
                  <a:pt x="5457796" y="1459456"/>
                  <a:pt x="5110003" y="1476058"/>
                </a:cubicBezTo>
                <a:cubicBezTo>
                  <a:pt x="4795605" y="1453263"/>
                  <a:pt x="4813826" y="1478628"/>
                  <a:pt x="4692214" y="1476058"/>
                </a:cubicBezTo>
                <a:cubicBezTo>
                  <a:pt x="4611325" y="1440180"/>
                  <a:pt x="4230343" y="1537082"/>
                  <a:pt x="3971887" y="1476058"/>
                </a:cubicBezTo>
                <a:cubicBezTo>
                  <a:pt x="3638895" y="1563824"/>
                  <a:pt x="3469998" y="1402536"/>
                  <a:pt x="3049869" y="1476058"/>
                </a:cubicBezTo>
                <a:cubicBezTo>
                  <a:pt x="2655697" y="1424544"/>
                  <a:pt x="2389789" y="1531654"/>
                  <a:pt x="2228697" y="1476058"/>
                </a:cubicBezTo>
                <a:cubicBezTo>
                  <a:pt x="2060208" y="1485945"/>
                  <a:pt x="1890437" y="1434859"/>
                  <a:pt x="1609216" y="1476058"/>
                </a:cubicBezTo>
                <a:cubicBezTo>
                  <a:pt x="1264803" y="1430104"/>
                  <a:pt x="714186" y="1317382"/>
                  <a:pt x="269408" y="1476058"/>
                </a:cubicBezTo>
                <a:cubicBezTo>
                  <a:pt x="79249" y="1451155"/>
                  <a:pt x="-12359" y="1357146"/>
                  <a:pt x="0" y="1230043"/>
                </a:cubicBezTo>
                <a:cubicBezTo>
                  <a:pt x="4371" y="1026583"/>
                  <a:pt x="-23005" y="976655"/>
                  <a:pt x="0" y="767549"/>
                </a:cubicBezTo>
                <a:cubicBezTo>
                  <a:pt x="-3497" y="553222"/>
                  <a:pt x="37357" y="451646"/>
                  <a:pt x="0" y="246014"/>
                </a:cubicBezTo>
                <a:close/>
              </a:path>
              <a:path w="10623391" h="1476058" stroke="0" extrusionOk="0">
                <a:moveTo>
                  <a:pt x="0" y="246014"/>
                </a:moveTo>
                <a:cubicBezTo>
                  <a:pt x="-11102" y="58568"/>
                  <a:pt x="85552" y="-724"/>
                  <a:pt x="269408" y="0"/>
                </a:cubicBezTo>
                <a:cubicBezTo>
                  <a:pt x="532381" y="-5856"/>
                  <a:pt x="740627" y="-26981"/>
                  <a:pt x="888889" y="0"/>
                </a:cubicBezTo>
                <a:cubicBezTo>
                  <a:pt x="1120271" y="-55509"/>
                  <a:pt x="1303509" y="-28248"/>
                  <a:pt x="1710062" y="0"/>
                </a:cubicBezTo>
                <a:cubicBezTo>
                  <a:pt x="2068951" y="-11027"/>
                  <a:pt x="2179610" y="32980"/>
                  <a:pt x="2329542" y="0"/>
                </a:cubicBezTo>
                <a:cubicBezTo>
                  <a:pt x="2476072" y="-21104"/>
                  <a:pt x="2573426" y="2919"/>
                  <a:pt x="2747332" y="0"/>
                </a:cubicBezTo>
                <a:cubicBezTo>
                  <a:pt x="2895370" y="-16905"/>
                  <a:pt x="3137422" y="-74752"/>
                  <a:pt x="3265967" y="0"/>
                </a:cubicBezTo>
                <a:cubicBezTo>
                  <a:pt x="3449125" y="52442"/>
                  <a:pt x="3580479" y="38615"/>
                  <a:pt x="3885449" y="0"/>
                </a:cubicBezTo>
                <a:cubicBezTo>
                  <a:pt x="4183419" y="-26464"/>
                  <a:pt x="4295855" y="-12997"/>
                  <a:pt x="4605775" y="0"/>
                </a:cubicBezTo>
                <a:cubicBezTo>
                  <a:pt x="4887258" y="54600"/>
                  <a:pt x="5046358" y="26323"/>
                  <a:pt x="5326102" y="0"/>
                </a:cubicBezTo>
                <a:cubicBezTo>
                  <a:pt x="5637976" y="49064"/>
                  <a:pt x="5533152" y="7403"/>
                  <a:pt x="5743891" y="0"/>
                </a:cubicBezTo>
                <a:cubicBezTo>
                  <a:pt x="5917538" y="1124"/>
                  <a:pt x="6194676" y="-2306"/>
                  <a:pt x="6363372" y="0"/>
                </a:cubicBezTo>
                <a:cubicBezTo>
                  <a:pt x="6468048" y="21865"/>
                  <a:pt x="6942081" y="-41987"/>
                  <a:pt x="7184545" y="0"/>
                </a:cubicBezTo>
                <a:cubicBezTo>
                  <a:pt x="7468255" y="35409"/>
                  <a:pt x="7493752" y="26535"/>
                  <a:pt x="7703180" y="0"/>
                </a:cubicBezTo>
                <a:cubicBezTo>
                  <a:pt x="7942049" y="8250"/>
                  <a:pt x="8308641" y="-36784"/>
                  <a:pt x="8423506" y="0"/>
                </a:cubicBezTo>
                <a:cubicBezTo>
                  <a:pt x="8621297" y="-35982"/>
                  <a:pt x="8788033" y="-11194"/>
                  <a:pt x="9042988" y="0"/>
                </a:cubicBezTo>
                <a:cubicBezTo>
                  <a:pt x="9305846" y="153304"/>
                  <a:pt x="9702836" y="-49203"/>
                  <a:pt x="10353982" y="0"/>
                </a:cubicBezTo>
                <a:cubicBezTo>
                  <a:pt x="10546850" y="-18212"/>
                  <a:pt x="10630845" y="56592"/>
                  <a:pt x="10623391" y="246014"/>
                </a:cubicBezTo>
                <a:cubicBezTo>
                  <a:pt x="10600922" y="408108"/>
                  <a:pt x="10634633" y="521895"/>
                  <a:pt x="10623391" y="708508"/>
                </a:cubicBezTo>
                <a:cubicBezTo>
                  <a:pt x="10634715" y="794020"/>
                  <a:pt x="10558383" y="988208"/>
                  <a:pt x="10623391" y="1230043"/>
                </a:cubicBezTo>
                <a:cubicBezTo>
                  <a:pt x="10569023" y="1357237"/>
                  <a:pt x="10481240" y="1515800"/>
                  <a:pt x="10353982" y="1476058"/>
                </a:cubicBezTo>
                <a:cubicBezTo>
                  <a:pt x="10195357" y="1495455"/>
                  <a:pt x="9685565" y="1415270"/>
                  <a:pt x="9431964" y="1476058"/>
                </a:cubicBezTo>
                <a:cubicBezTo>
                  <a:pt x="9058443" y="1487915"/>
                  <a:pt x="8735517" y="1454006"/>
                  <a:pt x="8610791" y="1476058"/>
                </a:cubicBezTo>
                <a:cubicBezTo>
                  <a:pt x="8419197" y="1507009"/>
                  <a:pt x="8197008" y="1507197"/>
                  <a:pt x="8092156" y="1476058"/>
                </a:cubicBezTo>
                <a:cubicBezTo>
                  <a:pt x="7876627" y="1455760"/>
                  <a:pt x="7362179" y="1505179"/>
                  <a:pt x="7170138" y="1476058"/>
                </a:cubicBezTo>
                <a:cubicBezTo>
                  <a:pt x="6894237" y="1490720"/>
                  <a:pt x="6678241" y="1475601"/>
                  <a:pt x="6550657" y="1476058"/>
                </a:cubicBezTo>
                <a:cubicBezTo>
                  <a:pt x="6420914" y="1484161"/>
                  <a:pt x="6066094" y="1474286"/>
                  <a:pt x="5931176" y="1476058"/>
                </a:cubicBezTo>
                <a:cubicBezTo>
                  <a:pt x="5729202" y="1549138"/>
                  <a:pt x="5458189" y="1544983"/>
                  <a:pt x="5110003" y="1476058"/>
                </a:cubicBezTo>
                <a:cubicBezTo>
                  <a:pt x="4842212" y="1444014"/>
                  <a:pt x="4709190" y="1519535"/>
                  <a:pt x="4389677" y="1476058"/>
                </a:cubicBezTo>
                <a:cubicBezTo>
                  <a:pt x="4297796" y="1464377"/>
                  <a:pt x="4095996" y="1485019"/>
                  <a:pt x="3971887" y="1476058"/>
                </a:cubicBezTo>
                <a:cubicBezTo>
                  <a:pt x="3746031" y="1425722"/>
                  <a:pt x="3591714" y="1502458"/>
                  <a:pt x="3150715" y="1476058"/>
                </a:cubicBezTo>
                <a:cubicBezTo>
                  <a:pt x="2741008" y="1448241"/>
                  <a:pt x="2731837" y="1487914"/>
                  <a:pt x="2531234" y="1476058"/>
                </a:cubicBezTo>
                <a:cubicBezTo>
                  <a:pt x="2331577" y="1453193"/>
                  <a:pt x="2136583" y="1489250"/>
                  <a:pt x="1911754" y="1476058"/>
                </a:cubicBezTo>
                <a:cubicBezTo>
                  <a:pt x="1706470" y="1450706"/>
                  <a:pt x="1286133" y="1512694"/>
                  <a:pt x="989736" y="1476058"/>
                </a:cubicBezTo>
                <a:cubicBezTo>
                  <a:pt x="664479" y="1432552"/>
                  <a:pt x="493318" y="1404780"/>
                  <a:pt x="269408" y="1476058"/>
                </a:cubicBezTo>
                <a:cubicBezTo>
                  <a:pt x="96428" y="1425609"/>
                  <a:pt x="28643" y="1366314"/>
                  <a:pt x="0" y="1230043"/>
                </a:cubicBezTo>
                <a:cubicBezTo>
                  <a:pt x="-30129" y="1104470"/>
                  <a:pt x="-10850" y="900809"/>
                  <a:pt x="0" y="718348"/>
                </a:cubicBezTo>
                <a:cubicBezTo>
                  <a:pt x="55433" y="595571"/>
                  <a:pt x="-19215" y="391897"/>
                  <a:pt x="0" y="246014"/>
                </a:cubicBezTo>
                <a:close/>
              </a:path>
              <a:path w="10623391" h="1476058" fill="none" stroke="0" extrusionOk="0">
                <a:moveTo>
                  <a:pt x="0" y="246014"/>
                </a:moveTo>
                <a:cubicBezTo>
                  <a:pt x="28183" y="69876"/>
                  <a:pt x="99691" y="-14383"/>
                  <a:pt x="269408" y="0"/>
                </a:cubicBezTo>
                <a:cubicBezTo>
                  <a:pt x="558795" y="-24802"/>
                  <a:pt x="754173" y="-28485"/>
                  <a:pt x="1090581" y="0"/>
                </a:cubicBezTo>
                <a:cubicBezTo>
                  <a:pt x="1423557" y="21738"/>
                  <a:pt x="1574720" y="31809"/>
                  <a:pt x="1911754" y="0"/>
                </a:cubicBezTo>
                <a:cubicBezTo>
                  <a:pt x="2241543" y="7940"/>
                  <a:pt x="2453218" y="754"/>
                  <a:pt x="2632080" y="0"/>
                </a:cubicBezTo>
                <a:cubicBezTo>
                  <a:pt x="2839363" y="105296"/>
                  <a:pt x="3135176" y="96595"/>
                  <a:pt x="3453252" y="0"/>
                </a:cubicBezTo>
                <a:cubicBezTo>
                  <a:pt x="3735734" y="-38919"/>
                  <a:pt x="3909471" y="-25068"/>
                  <a:pt x="4274425" y="0"/>
                </a:cubicBezTo>
                <a:cubicBezTo>
                  <a:pt x="4673191" y="-3032"/>
                  <a:pt x="4740949" y="34244"/>
                  <a:pt x="5196443" y="0"/>
                </a:cubicBezTo>
                <a:cubicBezTo>
                  <a:pt x="5657543" y="-49446"/>
                  <a:pt x="5815619" y="-61852"/>
                  <a:pt x="6118461" y="0"/>
                </a:cubicBezTo>
                <a:cubicBezTo>
                  <a:pt x="6405381" y="27056"/>
                  <a:pt x="6334148" y="-9042"/>
                  <a:pt x="6536250" y="0"/>
                </a:cubicBezTo>
                <a:cubicBezTo>
                  <a:pt x="6721614" y="5983"/>
                  <a:pt x="6960245" y="47931"/>
                  <a:pt x="7155731" y="0"/>
                </a:cubicBezTo>
                <a:cubicBezTo>
                  <a:pt x="7352920" y="34764"/>
                  <a:pt x="7462687" y="2900"/>
                  <a:pt x="7674366" y="0"/>
                </a:cubicBezTo>
                <a:cubicBezTo>
                  <a:pt x="7872659" y="-14213"/>
                  <a:pt x="8424602" y="-28116"/>
                  <a:pt x="8596384" y="0"/>
                </a:cubicBezTo>
                <a:cubicBezTo>
                  <a:pt x="8725017" y="49204"/>
                  <a:pt x="9182852" y="-26982"/>
                  <a:pt x="9518402" y="0"/>
                </a:cubicBezTo>
                <a:cubicBezTo>
                  <a:pt x="9761468" y="-7164"/>
                  <a:pt x="9994328" y="85980"/>
                  <a:pt x="10353982" y="0"/>
                </a:cubicBezTo>
                <a:cubicBezTo>
                  <a:pt x="10491854" y="-52502"/>
                  <a:pt x="10593985" y="94021"/>
                  <a:pt x="10623391" y="246014"/>
                </a:cubicBezTo>
                <a:cubicBezTo>
                  <a:pt x="10641574" y="419401"/>
                  <a:pt x="10572371" y="496121"/>
                  <a:pt x="10623391" y="747869"/>
                </a:cubicBezTo>
                <a:cubicBezTo>
                  <a:pt x="10639672" y="990711"/>
                  <a:pt x="10603975" y="1105378"/>
                  <a:pt x="10623391" y="1230043"/>
                </a:cubicBezTo>
                <a:cubicBezTo>
                  <a:pt x="10622226" y="1369026"/>
                  <a:pt x="10506646" y="1456999"/>
                  <a:pt x="10353982" y="1476058"/>
                </a:cubicBezTo>
                <a:cubicBezTo>
                  <a:pt x="10206679" y="1503532"/>
                  <a:pt x="10014667" y="1426407"/>
                  <a:pt x="9633654" y="1476058"/>
                </a:cubicBezTo>
                <a:cubicBezTo>
                  <a:pt x="9332786" y="1489219"/>
                  <a:pt x="9074547" y="1521616"/>
                  <a:pt x="8812483" y="1476058"/>
                </a:cubicBezTo>
                <a:cubicBezTo>
                  <a:pt x="8585602" y="1477236"/>
                  <a:pt x="8460598" y="1495170"/>
                  <a:pt x="8193001" y="1476058"/>
                </a:cubicBezTo>
                <a:cubicBezTo>
                  <a:pt x="7891184" y="1521597"/>
                  <a:pt x="7579521" y="1521655"/>
                  <a:pt x="7371829" y="1476058"/>
                </a:cubicBezTo>
                <a:cubicBezTo>
                  <a:pt x="7264030" y="1487707"/>
                  <a:pt x="6896991" y="1481647"/>
                  <a:pt x="6752348" y="1476058"/>
                </a:cubicBezTo>
                <a:cubicBezTo>
                  <a:pt x="6660692" y="1407957"/>
                  <a:pt x="6163043" y="1488655"/>
                  <a:pt x="5830330" y="1476058"/>
                </a:cubicBezTo>
                <a:cubicBezTo>
                  <a:pt x="5528515" y="1449133"/>
                  <a:pt x="5418251" y="1489000"/>
                  <a:pt x="5110003" y="1476058"/>
                </a:cubicBezTo>
                <a:cubicBezTo>
                  <a:pt x="4802055" y="1456613"/>
                  <a:pt x="4820738" y="1484149"/>
                  <a:pt x="4692214" y="1476058"/>
                </a:cubicBezTo>
                <a:cubicBezTo>
                  <a:pt x="4555815" y="1444928"/>
                  <a:pt x="4291514" y="1477275"/>
                  <a:pt x="3971887" y="1476058"/>
                </a:cubicBezTo>
                <a:cubicBezTo>
                  <a:pt x="3646647" y="1404743"/>
                  <a:pt x="3362016" y="1428991"/>
                  <a:pt x="3049869" y="1476058"/>
                </a:cubicBezTo>
                <a:cubicBezTo>
                  <a:pt x="2936918" y="1484480"/>
                  <a:pt x="2766059" y="1490098"/>
                  <a:pt x="2631071" y="1476058"/>
                </a:cubicBezTo>
                <a:cubicBezTo>
                  <a:pt x="2496083" y="1462018"/>
                  <a:pt x="2378227" y="1461719"/>
                  <a:pt x="2228697" y="1476058"/>
                </a:cubicBezTo>
                <a:cubicBezTo>
                  <a:pt x="2045524" y="1486562"/>
                  <a:pt x="1936498" y="1445290"/>
                  <a:pt x="1609216" y="1476058"/>
                </a:cubicBezTo>
                <a:cubicBezTo>
                  <a:pt x="1416304" y="1503136"/>
                  <a:pt x="678744" y="1437159"/>
                  <a:pt x="269408" y="1476058"/>
                </a:cubicBezTo>
                <a:cubicBezTo>
                  <a:pt x="121096" y="1486189"/>
                  <a:pt x="-2500" y="1351620"/>
                  <a:pt x="0" y="1230043"/>
                </a:cubicBezTo>
                <a:cubicBezTo>
                  <a:pt x="-4274" y="1006096"/>
                  <a:pt x="-19963" y="981007"/>
                  <a:pt x="0" y="767549"/>
                </a:cubicBezTo>
                <a:cubicBezTo>
                  <a:pt x="7502" y="567719"/>
                  <a:pt x="51120" y="448589"/>
                  <a:pt x="0" y="246014"/>
                </a:cubicBezTo>
                <a:close/>
              </a:path>
              <a:path w="10623391" h="1476058" fill="none" stroke="0" extrusionOk="0">
                <a:moveTo>
                  <a:pt x="0" y="246014"/>
                </a:moveTo>
                <a:cubicBezTo>
                  <a:pt x="7574" y="78143"/>
                  <a:pt x="96685" y="-1565"/>
                  <a:pt x="269408" y="0"/>
                </a:cubicBezTo>
                <a:cubicBezTo>
                  <a:pt x="593754" y="8752"/>
                  <a:pt x="787368" y="-46945"/>
                  <a:pt x="1090581" y="0"/>
                </a:cubicBezTo>
                <a:cubicBezTo>
                  <a:pt x="1425437" y="7305"/>
                  <a:pt x="1588261" y="44496"/>
                  <a:pt x="1911754" y="0"/>
                </a:cubicBezTo>
                <a:cubicBezTo>
                  <a:pt x="2196289" y="17090"/>
                  <a:pt x="2485551" y="-7878"/>
                  <a:pt x="2632080" y="0"/>
                </a:cubicBezTo>
                <a:cubicBezTo>
                  <a:pt x="2840038" y="22420"/>
                  <a:pt x="3154610" y="-5089"/>
                  <a:pt x="3453252" y="0"/>
                </a:cubicBezTo>
                <a:cubicBezTo>
                  <a:pt x="3738551" y="-32151"/>
                  <a:pt x="3864057" y="-2193"/>
                  <a:pt x="4274425" y="0"/>
                </a:cubicBezTo>
                <a:cubicBezTo>
                  <a:pt x="4671747" y="13418"/>
                  <a:pt x="4737955" y="30768"/>
                  <a:pt x="5196443" y="0"/>
                </a:cubicBezTo>
                <a:cubicBezTo>
                  <a:pt x="5666896" y="1938"/>
                  <a:pt x="5781965" y="-24244"/>
                  <a:pt x="6118461" y="0"/>
                </a:cubicBezTo>
                <a:cubicBezTo>
                  <a:pt x="6395095" y="22345"/>
                  <a:pt x="6330704" y="-19208"/>
                  <a:pt x="6536250" y="0"/>
                </a:cubicBezTo>
                <a:cubicBezTo>
                  <a:pt x="6707248" y="60624"/>
                  <a:pt x="6971850" y="-960"/>
                  <a:pt x="7155731" y="0"/>
                </a:cubicBezTo>
                <a:cubicBezTo>
                  <a:pt x="7364962" y="11381"/>
                  <a:pt x="7429957" y="-27332"/>
                  <a:pt x="7674366" y="0"/>
                </a:cubicBezTo>
                <a:cubicBezTo>
                  <a:pt x="7864022" y="9341"/>
                  <a:pt x="8421435" y="-27070"/>
                  <a:pt x="8596384" y="0"/>
                </a:cubicBezTo>
                <a:cubicBezTo>
                  <a:pt x="8790184" y="-58783"/>
                  <a:pt x="9189395" y="-49867"/>
                  <a:pt x="9518402" y="0"/>
                </a:cubicBezTo>
                <a:cubicBezTo>
                  <a:pt x="9815865" y="-1279"/>
                  <a:pt x="9950358" y="41583"/>
                  <a:pt x="10353982" y="0"/>
                </a:cubicBezTo>
                <a:cubicBezTo>
                  <a:pt x="10457953" y="-12945"/>
                  <a:pt x="10599239" y="70998"/>
                  <a:pt x="10623391" y="246014"/>
                </a:cubicBezTo>
                <a:cubicBezTo>
                  <a:pt x="10642963" y="407596"/>
                  <a:pt x="10587598" y="492484"/>
                  <a:pt x="10623391" y="747869"/>
                </a:cubicBezTo>
                <a:cubicBezTo>
                  <a:pt x="10650200" y="1003142"/>
                  <a:pt x="10630443" y="1095383"/>
                  <a:pt x="10623391" y="1230043"/>
                </a:cubicBezTo>
                <a:cubicBezTo>
                  <a:pt x="10629795" y="1375767"/>
                  <a:pt x="10503390" y="1457436"/>
                  <a:pt x="10353982" y="1476058"/>
                </a:cubicBezTo>
                <a:cubicBezTo>
                  <a:pt x="10268216" y="1511193"/>
                  <a:pt x="9982436" y="1462306"/>
                  <a:pt x="9633654" y="1476058"/>
                </a:cubicBezTo>
                <a:cubicBezTo>
                  <a:pt x="9301201" y="1467917"/>
                  <a:pt x="9043099" y="1477723"/>
                  <a:pt x="8812483" y="1476058"/>
                </a:cubicBezTo>
                <a:cubicBezTo>
                  <a:pt x="8581649" y="1487910"/>
                  <a:pt x="8457036" y="1473661"/>
                  <a:pt x="8193001" y="1476058"/>
                </a:cubicBezTo>
                <a:cubicBezTo>
                  <a:pt x="7862454" y="1478679"/>
                  <a:pt x="7609176" y="1499200"/>
                  <a:pt x="7371829" y="1476058"/>
                </a:cubicBezTo>
                <a:cubicBezTo>
                  <a:pt x="7219680" y="1479229"/>
                  <a:pt x="6913468" y="1534844"/>
                  <a:pt x="6752348" y="1476058"/>
                </a:cubicBezTo>
                <a:cubicBezTo>
                  <a:pt x="6586904" y="1391028"/>
                  <a:pt x="6131889" y="1464729"/>
                  <a:pt x="5830330" y="1476058"/>
                </a:cubicBezTo>
                <a:cubicBezTo>
                  <a:pt x="5524190" y="1466838"/>
                  <a:pt x="5441830" y="1454179"/>
                  <a:pt x="5110003" y="1476058"/>
                </a:cubicBezTo>
                <a:cubicBezTo>
                  <a:pt x="4802158" y="1455394"/>
                  <a:pt x="4822720" y="1484482"/>
                  <a:pt x="4692214" y="1476058"/>
                </a:cubicBezTo>
                <a:cubicBezTo>
                  <a:pt x="4623904" y="1398444"/>
                  <a:pt x="4289067" y="1517696"/>
                  <a:pt x="3971887" y="1476058"/>
                </a:cubicBezTo>
                <a:cubicBezTo>
                  <a:pt x="3644951" y="1468414"/>
                  <a:pt x="3444283" y="1410905"/>
                  <a:pt x="3049869" y="1476058"/>
                </a:cubicBezTo>
                <a:cubicBezTo>
                  <a:pt x="2704456" y="1437879"/>
                  <a:pt x="2356047" y="1495762"/>
                  <a:pt x="2228697" y="1476058"/>
                </a:cubicBezTo>
                <a:cubicBezTo>
                  <a:pt x="2019940" y="1479791"/>
                  <a:pt x="1904449" y="1444004"/>
                  <a:pt x="1609216" y="1476058"/>
                </a:cubicBezTo>
                <a:cubicBezTo>
                  <a:pt x="1367936" y="1530567"/>
                  <a:pt x="750721" y="1334452"/>
                  <a:pt x="269408" y="1476058"/>
                </a:cubicBezTo>
                <a:cubicBezTo>
                  <a:pt x="122200" y="1456413"/>
                  <a:pt x="11972" y="1356638"/>
                  <a:pt x="0" y="1230043"/>
                </a:cubicBezTo>
                <a:cubicBezTo>
                  <a:pt x="272" y="1012142"/>
                  <a:pt x="-25840" y="984597"/>
                  <a:pt x="0" y="767549"/>
                </a:cubicBezTo>
                <a:cubicBezTo>
                  <a:pt x="-1496" y="558975"/>
                  <a:pt x="39070" y="455094"/>
                  <a:pt x="0" y="246014"/>
                </a:cubicBezTo>
                <a:close/>
              </a:path>
            </a:pathLst>
          </a:custGeom>
          <a:solidFill>
            <a:srgbClr val="D2F5F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0436001">
                  <a:custGeom>
                    <a:avLst/>
                    <a:gdLst>
                      <a:gd name="connsiteX0" fmla="*/ 0 w 10623391"/>
                      <a:gd name="connsiteY0" fmla="*/ 246014 h 1476058"/>
                      <a:gd name="connsiteX1" fmla="*/ 269408 w 10623391"/>
                      <a:gd name="connsiteY1" fmla="*/ 0 h 1476058"/>
                      <a:gd name="connsiteX2" fmla="*/ 1090581 w 10623391"/>
                      <a:gd name="connsiteY2" fmla="*/ 0 h 1476058"/>
                      <a:gd name="connsiteX3" fmla="*/ 1911754 w 10623391"/>
                      <a:gd name="connsiteY3" fmla="*/ 0 h 1476058"/>
                      <a:gd name="connsiteX4" fmla="*/ 2632080 w 10623391"/>
                      <a:gd name="connsiteY4" fmla="*/ 0 h 1476058"/>
                      <a:gd name="connsiteX5" fmla="*/ 3453252 w 10623391"/>
                      <a:gd name="connsiteY5" fmla="*/ 0 h 1476058"/>
                      <a:gd name="connsiteX6" fmla="*/ 4274425 w 10623391"/>
                      <a:gd name="connsiteY6" fmla="*/ 0 h 1476058"/>
                      <a:gd name="connsiteX7" fmla="*/ 5196443 w 10623391"/>
                      <a:gd name="connsiteY7" fmla="*/ 0 h 1476058"/>
                      <a:gd name="connsiteX8" fmla="*/ 6118461 w 10623391"/>
                      <a:gd name="connsiteY8" fmla="*/ 0 h 1476058"/>
                      <a:gd name="connsiteX9" fmla="*/ 6536250 w 10623391"/>
                      <a:gd name="connsiteY9" fmla="*/ 0 h 1476058"/>
                      <a:gd name="connsiteX10" fmla="*/ 7155731 w 10623391"/>
                      <a:gd name="connsiteY10" fmla="*/ 0 h 1476058"/>
                      <a:gd name="connsiteX11" fmla="*/ 7674366 w 10623391"/>
                      <a:gd name="connsiteY11" fmla="*/ 0 h 1476058"/>
                      <a:gd name="connsiteX12" fmla="*/ 8596384 w 10623391"/>
                      <a:gd name="connsiteY12" fmla="*/ 0 h 1476058"/>
                      <a:gd name="connsiteX13" fmla="*/ 9518402 w 10623391"/>
                      <a:gd name="connsiteY13" fmla="*/ 0 h 1476058"/>
                      <a:gd name="connsiteX14" fmla="*/ 10353982 w 10623391"/>
                      <a:gd name="connsiteY14" fmla="*/ 0 h 1476058"/>
                      <a:gd name="connsiteX15" fmla="*/ 10623391 w 10623391"/>
                      <a:gd name="connsiteY15" fmla="*/ 246014 h 1476058"/>
                      <a:gd name="connsiteX16" fmla="*/ 10623391 w 10623391"/>
                      <a:gd name="connsiteY16" fmla="*/ 747869 h 1476058"/>
                      <a:gd name="connsiteX17" fmla="*/ 10623391 w 10623391"/>
                      <a:gd name="connsiteY17" fmla="*/ 1230043 h 1476058"/>
                      <a:gd name="connsiteX18" fmla="*/ 10353982 w 10623391"/>
                      <a:gd name="connsiteY18" fmla="*/ 1476058 h 1476058"/>
                      <a:gd name="connsiteX19" fmla="*/ 9633654 w 10623391"/>
                      <a:gd name="connsiteY19" fmla="*/ 1476058 h 1476058"/>
                      <a:gd name="connsiteX20" fmla="*/ 8812483 w 10623391"/>
                      <a:gd name="connsiteY20" fmla="*/ 1476058 h 1476058"/>
                      <a:gd name="connsiteX21" fmla="*/ 8193001 w 10623391"/>
                      <a:gd name="connsiteY21" fmla="*/ 1476058 h 1476058"/>
                      <a:gd name="connsiteX22" fmla="*/ 7371829 w 10623391"/>
                      <a:gd name="connsiteY22" fmla="*/ 1476058 h 1476058"/>
                      <a:gd name="connsiteX23" fmla="*/ 6752348 w 10623391"/>
                      <a:gd name="connsiteY23" fmla="*/ 1476058 h 1476058"/>
                      <a:gd name="connsiteX24" fmla="*/ 5830330 w 10623391"/>
                      <a:gd name="connsiteY24" fmla="*/ 1476058 h 1476058"/>
                      <a:gd name="connsiteX25" fmla="*/ 5110003 w 10623391"/>
                      <a:gd name="connsiteY25" fmla="*/ 1476058 h 1476058"/>
                      <a:gd name="connsiteX26" fmla="*/ 4692214 w 10623391"/>
                      <a:gd name="connsiteY26" fmla="*/ 1476058 h 1476058"/>
                      <a:gd name="connsiteX27" fmla="*/ 3971887 w 10623391"/>
                      <a:gd name="connsiteY27" fmla="*/ 1476058 h 1476058"/>
                      <a:gd name="connsiteX28" fmla="*/ 3049869 w 10623391"/>
                      <a:gd name="connsiteY28" fmla="*/ 1476058 h 1476058"/>
                      <a:gd name="connsiteX29" fmla="*/ 2228697 w 10623391"/>
                      <a:gd name="connsiteY29" fmla="*/ 1476058 h 1476058"/>
                      <a:gd name="connsiteX30" fmla="*/ 1609216 w 10623391"/>
                      <a:gd name="connsiteY30" fmla="*/ 1476058 h 1476058"/>
                      <a:gd name="connsiteX31" fmla="*/ 269408 w 10623391"/>
                      <a:gd name="connsiteY31" fmla="*/ 1476058 h 1476058"/>
                      <a:gd name="connsiteX32" fmla="*/ 0 w 10623391"/>
                      <a:gd name="connsiteY32" fmla="*/ 1230043 h 1476058"/>
                      <a:gd name="connsiteX33" fmla="*/ 0 w 10623391"/>
                      <a:gd name="connsiteY33" fmla="*/ 767549 h 1476058"/>
                      <a:gd name="connsiteX34" fmla="*/ 0 w 10623391"/>
                      <a:gd name="connsiteY34" fmla="*/ 246014 h 1476058"/>
                      <a:gd name="connsiteX0" fmla="*/ 0 w 10623391"/>
                      <a:gd name="connsiteY0" fmla="*/ 246014 h 1476058"/>
                      <a:gd name="connsiteX1" fmla="*/ 269408 w 10623391"/>
                      <a:gd name="connsiteY1" fmla="*/ 0 h 1476058"/>
                      <a:gd name="connsiteX2" fmla="*/ 888889 w 10623391"/>
                      <a:gd name="connsiteY2" fmla="*/ 0 h 1476058"/>
                      <a:gd name="connsiteX3" fmla="*/ 1710062 w 10623391"/>
                      <a:gd name="connsiteY3" fmla="*/ 0 h 1476058"/>
                      <a:gd name="connsiteX4" fmla="*/ 2329542 w 10623391"/>
                      <a:gd name="connsiteY4" fmla="*/ 0 h 1476058"/>
                      <a:gd name="connsiteX5" fmla="*/ 2747332 w 10623391"/>
                      <a:gd name="connsiteY5" fmla="*/ 0 h 1476058"/>
                      <a:gd name="connsiteX6" fmla="*/ 3265967 w 10623391"/>
                      <a:gd name="connsiteY6" fmla="*/ 0 h 1476058"/>
                      <a:gd name="connsiteX7" fmla="*/ 3885449 w 10623391"/>
                      <a:gd name="connsiteY7" fmla="*/ 0 h 1476058"/>
                      <a:gd name="connsiteX8" fmla="*/ 4605775 w 10623391"/>
                      <a:gd name="connsiteY8" fmla="*/ 0 h 1476058"/>
                      <a:gd name="connsiteX9" fmla="*/ 5326102 w 10623391"/>
                      <a:gd name="connsiteY9" fmla="*/ 0 h 1476058"/>
                      <a:gd name="connsiteX10" fmla="*/ 5743891 w 10623391"/>
                      <a:gd name="connsiteY10" fmla="*/ 0 h 1476058"/>
                      <a:gd name="connsiteX11" fmla="*/ 6363372 w 10623391"/>
                      <a:gd name="connsiteY11" fmla="*/ 0 h 1476058"/>
                      <a:gd name="connsiteX12" fmla="*/ 7184545 w 10623391"/>
                      <a:gd name="connsiteY12" fmla="*/ 0 h 1476058"/>
                      <a:gd name="connsiteX13" fmla="*/ 7703180 w 10623391"/>
                      <a:gd name="connsiteY13" fmla="*/ 0 h 1476058"/>
                      <a:gd name="connsiteX14" fmla="*/ 8423506 w 10623391"/>
                      <a:gd name="connsiteY14" fmla="*/ 0 h 1476058"/>
                      <a:gd name="connsiteX15" fmla="*/ 9042988 w 10623391"/>
                      <a:gd name="connsiteY15" fmla="*/ 0 h 1476058"/>
                      <a:gd name="connsiteX16" fmla="*/ 10353982 w 10623391"/>
                      <a:gd name="connsiteY16" fmla="*/ 0 h 1476058"/>
                      <a:gd name="connsiteX17" fmla="*/ 10623391 w 10623391"/>
                      <a:gd name="connsiteY17" fmla="*/ 246014 h 1476058"/>
                      <a:gd name="connsiteX18" fmla="*/ 10623391 w 10623391"/>
                      <a:gd name="connsiteY18" fmla="*/ 708508 h 1476058"/>
                      <a:gd name="connsiteX19" fmla="*/ 10623391 w 10623391"/>
                      <a:gd name="connsiteY19" fmla="*/ 1230043 h 1476058"/>
                      <a:gd name="connsiteX20" fmla="*/ 10353982 w 10623391"/>
                      <a:gd name="connsiteY20" fmla="*/ 1476058 h 1476058"/>
                      <a:gd name="connsiteX21" fmla="*/ 9431964 w 10623391"/>
                      <a:gd name="connsiteY21" fmla="*/ 1476058 h 1476058"/>
                      <a:gd name="connsiteX22" fmla="*/ 8610791 w 10623391"/>
                      <a:gd name="connsiteY22" fmla="*/ 1476058 h 1476058"/>
                      <a:gd name="connsiteX23" fmla="*/ 8092156 w 10623391"/>
                      <a:gd name="connsiteY23" fmla="*/ 1476058 h 1476058"/>
                      <a:gd name="connsiteX24" fmla="*/ 7170138 w 10623391"/>
                      <a:gd name="connsiteY24" fmla="*/ 1476058 h 1476058"/>
                      <a:gd name="connsiteX25" fmla="*/ 6550657 w 10623391"/>
                      <a:gd name="connsiteY25" fmla="*/ 1476058 h 1476058"/>
                      <a:gd name="connsiteX26" fmla="*/ 5931176 w 10623391"/>
                      <a:gd name="connsiteY26" fmla="*/ 1476058 h 1476058"/>
                      <a:gd name="connsiteX27" fmla="*/ 5110003 w 10623391"/>
                      <a:gd name="connsiteY27" fmla="*/ 1476058 h 1476058"/>
                      <a:gd name="connsiteX28" fmla="*/ 4389677 w 10623391"/>
                      <a:gd name="connsiteY28" fmla="*/ 1476058 h 1476058"/>
                      <a:gd name="connsiteX29" fmla="*/ 3971887 w 10623391"/>
                      <a:gd name="connsiteY29" fmla="*/ 1476058 h 1476058"/>
                      <a:gd name="connsiteX30" fmla="*/ 3150715 w 10623391"/>
                      <a:gd name="connsiteY30" fmla="*/ 1476058 h 1476058"/>
                      <a:gd name="connsiteX31" fmla="*/ 2531234 w 10623391"/>
                      <a:gd name="connsiteY31" fmla="*/ 1476058 h 1476058"/>
                      <a:gd name="connsiteX32" fmla="*/ 1911754 w 10623391"/>
                      <a:gd name="connsiteY32" fmla="*/ 1476058 h 1476058"/>
                      <a:gd name="connsiteX33" fmla="*/ 989736 w 10623391"/>
                      <a:gd name="connsiteY33" fmla="*/ 1476058 h 1476058"/>
                      <a:gd name="connsiteX34" fmla="*/ 269408 w 10623391"/>
                      <a:gd name="connsiteY34" fmla="*/ 1476058 h 1476058"/>
                      <a:gd name="connsiteX35" fmla="*/ 0 w 10623391"/>
                      <a:gd name="connsiteY35" fmla="*/ 1230043 h 1476058"/>
                      <a:gd name="connsiteX36" fmla="*/ 0 w 10623391"/>
                      <a:gd name="connsiteY36" fmla="*/ 718348 h 1476058"/>
                      <a:gd name="connsiteX37" fmla="*/ 0 w 10623391"/>
                      <a:gd name="connsiteY37" fmla="*/ 246014 h 1476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0623391" h="1476058" fill="none" extrusionOk="0">
                        <a:moveTo>
                          <a:pt x="0" y="246014"/>
                        </a:moveTo>
                        <a:cubicBezTo>
                          <a:pt x="-744" y="104558"/>
                          <a:pt x="126949" y="-832"/>
                          <a:pt x="269408" y="0"/>
                        </a:cubicBezTo>
                        <a:cubicBezTo>
                          <a:pt x="547233" y="-7141"/>
                          <a:pt x="764596" y="-8135"/>
                          <a:pt x="1090581" y="0"/>
                        </a:cubicBezTo>
                        <a:cubicBezTo>
                          <a:pt x="1438240" y="35907"/>
                          <a:pt x="1589577" y="39956"/>
                          <a:pt x="1911754" y="0"/>
                        </a:cubicBezTo>
                        <a:cubicBezTo>
                          <a:pt x="2213924" y="4626"/>
                          <a:pt x="2461393" y="6608"/>
                          <a:pt x="2632080" y="0"/>
                        </a:cubicBezTo>
                        <a:cubicBezTo>
                          <a:pt x="2834382" y="-3183"/>
                          <a:pt x="3163022" y="-41069"/>
                          <a:pt x="3453252" y="0"/>
                        </a:cubicBezTo>
                        <a:cubicBezTo>
                          <a:pt x="3726261" y="-24957"/>
                          <a:pt x="3850923" y="-893"/>
                          <a:pt x="4274425" y="0"/>
                        </a:cubicBezTo>
                        <a:cubicBezTo>
                          <a:pt x="4671128" y="17568"/>
                          <a:pt x="4740563" y="25114"/>
                          <a:pt x="5196443" y="0"/>
                        </a:cubicBezTo>
                        <a:cubicBezTo>
                          <a:pt x="5663689" y="-11064"/>
                          <a:pt x="5803067" y="-41510"/>
                          <a:pt x="6118461" y="0"/>
                        </a:cubicBezTo>
                        <a:cubicBezTo>
                          <a:pt x="6409682" y="20242"/>
                          <a:pt x="6340496" y="-4407"/>
                          <a:pt x="6536250" y="0"/>
                        </a:cubicBezTo>
                        <a:cubicBezTo>
                          <a:pt x="6711835" y="14531"/>
                          <a:pt x="6947316" y="-25107"/>
                          <a:pt x="7155731" y="0"/>
                        </a:cubicBezTo>
                        <a:cubicBezTo>
                          <a:pt x="7360304" y="7179"/>
                          <a:pt x="7427356" y="-29300"/>
                          <a:pt x="7674366" y="0"/>
                        </a:cubicBezTo>
                        <a:cubicBezTo>
                          <a:pt x="7900731" y="25031"/>
                          <a:pt x="8408241" y="-22611"/>
                          <a:pt x="8596384" y="0"/>
                        </a:cubicBezTo>
                        <a:cubicBezTo>
                          <a:pt x="8790937" y="-65452"/>
                          <a:pt x="9246069" y="-12101"/>
                          <a:pt x="9518402" y="0"/>
                        </a:cubicBezTo>
                        <a:cubicBezTo>
                          <a:pt x="9792970" y="-27972"/>
                          <a:pt x="9937953" y="17847"/>
                          <a:pt x="10353982" y="0"/>
                        </a:cubicBezTo>
                        <a:cubicBezTo>
                          <a:pt x="10477767" y="3920"/>
                          <a:pt x="10593297" y="100138"/>
                          <a:pt x="10623391" y="246014"/>
                        </a:cubicBezTo>
                        <a:cubicBezTo>
                          <a:pt x="10650965" y="414377"/>
                          <a:pt x="10604829" y="506845"/>
                          <a:pt x="10623391" y="747869"/>
                        </a:cubicBezTo>
                        <a:cubicBezTo>
                          <a:pt x="10649894" y="1012241"/>
                          <a:pt x="10633613" y="1098279"/>
                          <a:pt x="10623391" y="1230043"/>
                        </a:cubicBezTo>
                        <a:cubicBezTo>
                          <a:pt x="10610245" y="1386185"/>
                          <a:pt x="10517704" y="1446215"/>
                          <a:pt x="10353982" y="1476058"/>
                        </a:cubicBezTo>
                        <a:cubicBezTo>
                          <a:pt x="10230667" y="1507542"/>
                          <a:pt x="9953388" y="1477525"/>
                          <a:pt x="9633654" y="1476058"/>
                        </a:cubicBezTo>
                        <a:cubicBezTo>
                          <a:pt x="9284367" y="1452756"/>
                          <a:pt x="9034482" y="1464685"/>
                          <a:pt x="8812483" y="1476058"/>
                        </a:cubicBezTo>
                        <a:cubicBezTo>
                          <a:pt x="8583325" y="1508043"/>
                          <a:pt x="8474303" y="1479296"/>
                          <a:pt x="8193001" y="1476058"/>
                        </a:cubicBezTo>
                        <a:cubicBezTo>
                          <a:pt x="7888597" y="1439205"/>
                          <a:pt x="7570104" y="1479876"/>
                          <a:pt x="7371829" y="1476058"/>
                        </a:cubicBezTo>
                        <a:cubicBezTo>
                          <a:pt x="7188733" y="1470975"/>
                          <a:pt x="6939785" y="1504654"/>
                          <a:pt x="6752348" y="1476058"/>
                        </a:cubicBezTo>
                        <a:cubicBezTo>
                          <a:pt x="6570609" y="1418870"/>
                          <a:pt x="6135782" y="1452837"/>
                          <a:pt x="5830330" y="1476058"/>
                        </a:cubicBezTo>
                        <a:cubicBezTo>
                          <a:pt x="5542350" y="1447432"/>
                          <a:pt x="5436637" y="1476129"/>
                          <a:pt x="5110003" y="1476058"/>
                        </a:cubicBezTo>
                        <a:cubicBezTo>
                          <a:pt x="4799265" y="1455390"/>
                          <a:pt x="4818397" y="1483251"/>
                          <a:pt x="4692214" y="1476058"/>
                        </a:cubicBezTo>
                        <a:cubicBezTo>
                          <a:pt x="4603213" y="1444398"/>
                          <a:pt x="4244048" y="1525283"/>
                          <a:pt x="3971887" y="1476058"/>
                        </a:cubicBezTo>
                        <a:cubicBezTo>
                          <a:pt x="3648310" y="1510919"/>
                          <a:pt x="3451197" y="1424164"/>
                          <a:pt x="3049869" y="1476058"/>
                        </a:cubicBezTo>
                        <a:cubicBezTo>
                          <a:pt x="2670728" y="1454627"/>
                          <a:pt x="2393133" y="1511204"/>
                          <a:pt x="2228697" y="1476058"/>
                        </a:cubicBezTo>
                        <a:cubicBezTo>
                          <a:pt x="2060104" y="1476212"/>
                          <a:pt x="1894074" y="1441766"/>
                          <a:pt x="1609216" y="1476058"/>
                        </a:cubicBezTo>
                        <a:cubicBezTo>
                          <a:pt x="1299325" y="1473717"/>
                          <a:pt x="737308" y="1409509"/>
                          <a:pt x="269408" y="1476058"/>
                        </a:cubicBezTo>
                        <a:cubicBezTo>
                          <a:pt x="90467" y="1460738"/>
                          <a:pt x="-9566" y="1360194"/>
                          <a:pt x="0" y="1230043"/>
                        </a:cubicBezTo>
                        <a:cubicBezTo>
                          <a:pt x="-3753" y="1020813"/>
                          <a:pt x="-18497" y="976012"/>
                          <a:pt x="0" y="767549"/>
                        </a:cubicBezTo>
                        <a:cubicBezTo>
                          <a:pt x="574" y="554434"/>
                          <a:pt x="22378" y="458127"/>
                          <a:pt x="0" y="246014"/>
                        </a:cubicBezTo>
                        <a:close/>
                      </a:path>
                      <a:path w="10623391" h="1476058" stroke="0" extrusionOk="0">
                        <a:moveTo>
                          <a:pt x="0" y="246014"/>
                        </a:moveTo>
                        <a:cubicBezTo>
                          <a:pt x="943" y="74904"/>
                          <a:pt x="93780" y="-571"/>
                          <a:pt x="269408" y="0"/>
                        </a:cubicBezTo>
                        <a:cubicBezTo>
                          <a:pt x="524795" y="10888"/>
                          <a:pt x="699049" y="-25616"/>
                          <a:pt x="888889" y="0"/>
                        </a:cubicBezTo>
                        <a:cubicBezTo>
                          <a:pt x="1113986" y="-26879"/>
                          <a:pt x="1345777" y="-2593"/>
                          <a:pt x="1710062" y="0"/>
                        </a:cubicBezTo>
                        <a:cubicBezTo>
                          <a:pt x="2068800" y="-3713"/>
                          <a:pt x="2185036" y="27697"/>
                          <a:pt x="2329542" y="0"/>
                        </a:cubicBezTo>
                        <a:cubicBezTo>
                          <a:pt x="2473145" y="-22452"/>
                          <a:pt x="2553989" y="-2477"/>
                          <a:pt x="2747332" y="0"/>
                        </a:cubicBezTo>
                        <a:cubicBezTo>
                          <a:pt x="2922124" y="-5912"/>
                          <a:pt x="3119195" y="-45378"/>
                          <a:pt x="3265967" y="0"/>
                        </a:cubicBezTo>
                        <a:cubicBezTo>
                          <a:pt x="3441558" y="40420"/>
                          <a:pt x="3578313" y="24930"/>
                          <a:pt x="3885449" y="0"/>
                        </a:cubicBezTo>
                        <a:cubicBezTo>
                          <a:pt x="4191128" y="-20209"/>
                          <a:pt x="4303282" y="-14590"/>
                          <a:pt x="4605775" y="0"/>
                        </a:cubicBezTo>
                        <a:cubicBezTo>
                          <a:pt x="4888152" y="44904"/>
                          <a:pt x="5032548" y="-6810"/>
                          <a:pt x="5326102" y="0"/>
                        </a:cubicBezTo>
                        <a:cubicBezTo>
                          <a:pt x="5633788" y="39647"/>
                          <a:pt x="5550941" y="5783"/>
                          <a:pt x="5743891" y="0"/>
                        </a:cubicBezTo>
                        <a:cubicBezTo>
                          <a:pt x="5925241" y="-2105"/>
                          <a:pt x="6225711" y="-12143"/>
                          <a:pt x="6363372" y="0"/>
                        </a:cubicBezTo>
                        <a:cubicBezTo>
                          <a:pt x="6477968" y="19061"/>
                          <a:pt x="6921690" y="-36800"/>
                          <a:pt x="7184545" y="0"/>
                        </a:cubicBezTo>
                        <a:cubicBezTo>
                          <a:pt x="7469234" y="33835"/>
                          <a:pt x="7490484" y="23813"/>
                          <a:pt x="7703180" y="0"/>
                        </a:cubicBezTo>
                        <a:cubicBezTo>
                          <a:pt x="7939081" y="4544"/>
                          <a:pt x="8290245" y="-16492"/>
                          <a:pt x="8423506" y="0"/>
                        </a:cubicBezTo>
                        <a:cubicBezTo>
                          <a:pt x="8595697" y="-19870"/>
                          <a:pt x="8773245" y="-7159"/>
                          <a:pt x="9042988" y="0"/>
                        </a:cubicBezTo>
                        <a:cubicBezTo>
                          <a:pt x="9332443" y="57365"/>
                          <a:pt x="9732154" y="-27807"/>
                          <a:pt x="10353982" y="0"/>
                        </a:cubicBezTo>
                        <a:cubicBezTo>
                          <a:pt x="10542371" y="-17188"/>
                          <a:pt x="10629359" y="72572"/>
                          <a:pt x="10623391" y="246014"/>
                        </a:cubicBezTo>
                        <a:cubicBezTo>
                          <a:pt x="10603919" y="410815"/>
                          <a:pt x="10629733" y="547509"/>
                          <a:pt x="10623391" y="708508"/>
                        </a:cubicBezTo>
                        <a:cubicBezTo>
                          <a:pt x="10627143" y="824630"/>
                          <a:pt x="10580415" y="997614"/>
                          <a:pt x="10623391" y="1230043"/>
                        </a:cubicBezTo>
                        <a:cubicBezTo>
                          <a:pt x="10607016" y="1356394"/>
                          <a:pt x="10508006" y="1503364"/>
                          <a:pt x="10353982" y="1476058"/>
                        </a:cubicBezTo>
                        <a:cubicBezTo>
                          <a:pt x="10185006" y="1489515"/>
                          <a:pt x="9705070" y="1436821"/>
                          <a:pt x="9431964" y="1476058"/>
                        </a:cubicBezTo>
                        <a:cubicBezTo>
                          <a:pt x="9095786" y="1486735"/>
                          <a:pt x="8767497" y="1457705"/>
                          <a:pt x="8610791" y="1476058"/>
                        </a:cubicBezTo>
                        <a:cubicBezTo>
                          <a:pt x="8428834" y="1501270"/>
                          <a:pt x="8212709" y="1493085"/>
                          <a:pt x="8092156" y="1476058"/>
                        </a:cubicBezTo>
                        <a:cubicBezTo>
                          <a:pt x="7916538" y="1464238"/>
                          <a:pt x="7382118" y="1464091"/>
                          <a:pt x="7170138" y="1476058"/>
                        </a:cubicBezTo>
                        <a:cubicBezTo>
                          <a:pt x="6925932" y="1500931"/>
                          <a:pt x="6687852" y="1487757"/>
                          <a:pt x="6550657" y="1476058"/>
                        </a:cubicBezTo>
                        <a:cubicBezTo>
                          <a:pt x="6408219" y="1460297"/>
                          <a:pt x="6108404" y="1475584"/>
                          <a:pt x="5931176" y="1476058"/>
                        </a:cubicBezTo>
                        <a:cubicBezTo>
                          <a:pt x="5714521" y="1507206"/>
                          <a:pt x="5436631" y="1522807"/>
                          <a:pt x="5110003" y="1476058"/>
                        </a:cubicBezTo>
                        <a:cubicBezTo>
                          <a:pt x="4820163" y="1460677"/>
                          <a:pt x="4709582" y="1494741"/>
                          <a:pt x="4389677" y="1476058"/>
                        </a:cubicBezTo>
                        <a:cubicBezTo>
                          <a:pt x="4050600" y="1478933"/>
                          <a:pt x="4151434" y="1477356"/>
                          <a:pt x="3971887" y="1476058"/>
                        </a:cubicBezTo>
                        <a:cubicBezTo>
                          <a:pt x="3760983" y="1426828"/>
                          <a:pt x="3586178" y="1503025"/>
                          <a:pt x="3150715" y="1476058"/>
                        </a:cubicBezTo>
                        <a:cubicBezTo>
                          <a:pt x="2750206" y="1449528"/>
                          <a:pt x="2741614" y="1493018"/>
                          <a:pt x="2531234" y="1476058"/>
                        </a:cubicBezTo>
                        <a:cubicBezTo>
                          <a:pt x="2321430" y="1444246"/>
                          <a:pt x="2138510" y="1483426"/>
                          <a:pt x="1911754" y="1476058"/>
                        </a:cubicBezTo>
                        <a:cubicBezTo>
                          <a:pt x="1717220" y="1461113"/>
                          <a:pt x="1325701" y="1483105"/>
                          <a:pt x="989736" y="1476058"/>
                        </a:cubicBezTo>
                        <a:cubicBezTo>
                          <a:pt x="651895" y="1421377"/>
                          <a:pt x="499054" y="1436590"/>
                          <a:pt x="269408" y="1476058"/>
                        </a:cubicBezTo>
                        <a:cubicBezTo>
                          <a:pt x="106949" y="1421677"/>
                          <a:pt x="39812" y="1363897"/>
                          <a:pt x="0" y="1230043"/>
                        </a:cubicBezTo>
                        <a:cubicBezTo>
                          <a:pt x="-62789" y="1106732"/>
                          <a:pt x="-2558" y="901853"/>
                          <a:pt x="0" y="718348"/>
                        </a:cubicBezTo>
                        <a:cubicBezTo>
                          <a:pt x="48501" y="571159"/>
                          <a:pt x="-12665" y="401813"/>
                          <a:pt x="0" y="246014"/>
                        </a:cubicBezTo>
                        <a:close/>
                      </a:path>
                      <a:path w="10623391" h="1476058" fill="none" stroke="0" extrusionOk="0">
                        <a:moveTo>
                          <a:pt x="0" y="246014"/>
                        </a:moveTo>
                        <a:cubicBezTo>
                          <a:pt x="25267" y="82285"/>
                          <a:pt x="119754" y="2541"/>
                          <a:pt x="269408" y="0"/>
                        </a:cubicBezTo>
                        <a:cubicBezTo>
                          <a:pt x="557613" y="-8046"/>
                          <a:pt x="751739" y="-43310"/>
                          <a:pt x="1090581" y="0"/>
                        </a:cubicBezTo>
                        <a:cubicBezTo>
                          <a:pt x="1423971" y="4479"/>
                          <a:pt x="1572753" y="28713"/>
                          <a:pt x="1911754" y="0"/>
                        </a:cubicBezTo>
                        <a:cubicBezTo>
                          <a:pt x="2241041" y="-15742"/>
                          <a:pt x="2475008" y="-12136"/>
                          <a:pt x="2632080" y="0"/>
                        </a:cubicBezTo>
                        <a:cubicBezTo>
                          <a:pt x="2837274" y="42149"/>
                          <a:pt x="3147045" y="67908"/>
                          <a:pt x="3453252" y="0"/>
                        </a:cubicBezTo>
                        <a:cubicBezTo>
                          <a:pt x="3760161" y="-15815"/>
                          <a:pt x="3897344" y="-18576"/>
                          <a:pt x="4274425" y="0"/>
                        </a:cubicBezTo>
                        <a:cubicBezTo>
                          <a:pt x="4682224" y="4387"/>
                          <a:pt x="4735227" y="39607"/>
                          <a:pt x="5196443" y="0"/>
                        </a:cubicBezTo>
                        <a:cubicBezTo>
                          <a:pt x="5653665" y="-24795"/>
                          <a:pt x="5815776" y="-23960"/>
                          <a:pt x="6118461" y="0"/>
                        </a:cubicBezTo>
                        <a:cubicBezTo>
                          <a:pt x="6393453" y="37002"/>
                          <a:pt x="6348695" y="-17103"/>
                          <a:pt x="6536250" y="0"/>
                        </a:cubicBezTo>
                        <a:cubicBezTo>
                          <a:pt x="6719220" y="19470"/>
                          <a:pt x="6975840" y="8934"/>
                          <a:pt x="7155731" y="0"/>
                        </a:cubicBezTo>
                        <a:cubicBezTo>
                          <a:pt x="7356122" y="10323"/>
                          <a:pt x="7455299" y="-871"/>
                          <a:pt x="7674366" y="0"/>
                        </a:cubicBezTo>
                        <a:cubicBezTo>
                          <a:pt x="7864493" y="-6563"/>
                          <a:pt x="8416576" y="-429"/>
                          <a:pt x="8596384" y="0"/>
                        </a:cubicBezTo>
                        <a:cubicBezTo>
                          <a:pt x="8795000" y="53853"/>
                          <a:pt x="9202256" y="-9049"/>
                          <a:pt x="9518402" y="0"/>
                        </a:cubicBezTo>
                        <a:cubicBezTo>
                          <a:pt x="9803844" y="-6037"/>
                          <a:pt x="9971444" y="61719"/>
                          <a:pt x="10353982" y="0"/>
                        </a:cubicBezTo>
                        <a:cubicBezTo>
                          <a:pt x="10483878" y="-25438"/>
                          <a:pt x="10611711" y="98693"/>
                          <a:pt x="10623391" y="246014"/>
                        </a:cubicBezTo>
                        <a:cubicBezTo>
                          <a:pt x="10632929" y="399357"/>
                          <a:pt x="10588934" y="507057"/>
                          <a:pt x="10623391" y="747869"/>
                        </a:cubicBezTo>
                        <a:cubicBezTo>
                          <a:pt x="10650692" y="974391"/>
                          <a:pt x="10594459" y="1087365"/>
                          <a:pt x="10623391" y="1230043"/>
                        </a:cubicBezTo>
                        <a:cubicBezTo>
                          <a:pt x="10623123" y="1377355"/>
                          <a:pt x="10512144" y="1453978"/>
                          <a:pt x="10353982" y="1476058"/>
                        </a:cubicBezTo>
                        <a:cubicBezTo>
                          <a:pt x="10207452" y="1488368"/>
                          <a:pt x="10001479" y="1447452"/>
                          <a:pt x="9633654" y="1476058"/>
                        </a:cubicBezTo>
                        <a:cubicBezTo>
                          <a:pt x="9318920" y="1517473"/>
                          <a:pt x="9072058" y="1497276"/>
                          <a:pt x="8812483" y="1476058"/>
                        </a:cubicBezTo>
                        <a:cubicBezTo>
                          <a:pt x="8580396" y="1483421"/>
                          <a:pt x="8470667" y="1495664"/>
                          <a:pt x="8193001" y="1476058"/>
                        </a:cubicBezTo>
                        <a:cubicBezTo>
                          <a:pt x="7889316" y="1473350"/>
                          <a:pt x="7590718" y="1497939"/>
                          <a:pt x="7371829" y="1476058"/>
                        </a:cubicBezTo>
                        <a:cubicBezTo>
                          <a:pt x="7225046" y="1482497"/>
                          <a:pt x="6918155" y="1490964"/>
                          <a:pt x="6752348" y="1476058"/>
                        </a:cubicBezTo>
                        <a:cubicBezTo>
                          <a:pt x="6611560" y="1415417"/>
                          <a:pt x="6117863" y="1535816"/>
                          <a:pt x="5830330" y="1476058"/>
                        </a:cubicBezTo>
                        <a:cubicBezTo>
                          <a:pt x="5530664" y="1445335"/>
                          <a:pt x="5415550" y="1490322"/>
                          <a:pt x="5110003" y="1476058"/>
                        </a:cubicBezTo>
                        <a:cubicBezTo>
                          <a:pt x="4806387" y="1458818"/>
                          <a:pt x="4828716" y="1488625"/>
                          <a:pt x="4692214" y="1476058"/>
                        </a:cubicBezTo>
                        <a:cubicBezTo>
                          <a:pt x="4580335" y="1426261"/>
                          <a:pt x="4299968" y="1486051"/>
                          <a:pt x="3971887" y="1476058"/>
                        </a:cubicBezTo>
                        <a:cubicBezTo>
                          <a:pt x="3653041" y="1417870"/>
                          <a:pt x="3409098" y="1458034"/>
                          <a:pt x="3049869" y="1476058"/>
                        </a:cubicBezTo>
                        <a:cubicBezTo>
                          <a:pt x="2702852" y="1476560"/>
                          <a:pt x="2383255" y="1479296"/>
                          <a:pt x="2228697" y="1476058"/>
                        </a:cubicBezTo>
                        <a:cubicBezTo>
                          <a:pt x="2054657" y="1467410"/>
                          <a:pt x="1937102" y="1464304"/>
                          <a:pt x="1609216" y="1476058"/>
                        </a:cubicBezTo>
                        <a:cubicBezTo>
                          <a:pt x="1387056" y="1553870"/>
                          <a:pt x="762605" y="1367311"/>
                          <a:pt x="269408" y="1476058"/>
                        </a:cubicBezTo>
                        <a:cubicBezTo>
                          <a:pt x="126019" y="1476552"/>
                          <a:pt x="10411" y="1361280"/>
                          <a:pt x="0" y="1230043"/>
                        </a:cubicBezTo>
                        <a:cubicBezTo>
                          <a:pt x="-9193" y="1010813"/>
                          <a:pt x="-19725" y="979038"/>
                          <a:pt x="0" y="767549"/>
                        </a:cubicBezTo>
                        <a:cubicBezTo>
                          <a:pt x="10164" y="574189"/>
                          <a:pt x="31795" y="457503"/>
                          <a:pt x="0" y="24601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0 000 loài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070DB2DA-40EC-DFC0-4D04-B2D5ECBEDF1A}"/>
              </a:ext>
            </a:extLst>
          </p:cNvPr>
          <p:cNvSpPr/>
          <p:nvPr/>
        </p:nvSpPr>
        <p:spPr>
          <a:xfrm>
            <a:off x="663403" y="1759627"/>
            <a:ext cx="10623392" cy="1476058"/>
          </a:xfrm>
          <a:custGeom>
            <a:avLst/>
            <a:gdLst>
              <a:gd name="connsiteX0" fmla="*/ 0 w 10623392"/>
              <a:gd name="connsiteY0" fmla="*/ 246014 h 1476058"/>
              <a:gd name="connsiteX1" fmla="*/ 269408 w 10623392"/>
              <a:gd name="connsiteY1" fmla="*/ 0 h 1476058"/>
              <a:gd name="connsiteX2" fmla="*/ 989736 w 10623392"/>
              <a:gd name="connsiteY2" fmla="*/ 0 h 1476058"/>
              <a:gd name="connsiteX3" fmla="*/ 1508371 w 10623392"/>
              <a:gd name="connsiteY3" fmla="*/ 0 h 1476058"/>
              <a:gd name="connsiteX4" fmla="*/ 2329543 w 10623392"/>
              <a:gd name="connsiteY4" fmla="*/ 0 h 1476058"/>
              <a:gd name="connsiteX5" fmla="*/ 2949024 w 10623392"/>
              <a:gd name="connsiteY5" fmla="*/ 0 h 1476058"/>
              <a:gd name="connsiteX6" fmla="*/ 3467659 w 10623392"/>
              <a:gd name="connsiteY6" fmla="*/ 0 h 1476058"/>
              <a:gd name="connsiteX7" fmla="*/ 4288831 w 10623392"/>
              <a:gd name="connsiteY7" fmla="*/ 0 h 1476058"/>
              <a:gd name="connsiteX8" fmla="*/ 5009159 w 10623392"/>
              <a:gd name="connsiteY8" fmla="*/ 0 h 1476058"/>
              <a:gd name="connsiteX9" fmla="*/ 5527794 w 10623392"/>
              <a:gd name="connsiteY9" fmla="*/ 0 h 1476058"/>
              <a:gd name="connsiteX10" fmla="*/ 5945583 w 10623392"/>
              <a:gd name="connsiteY10" fmla="*/ 0 h 1476058"/>
              <a:gd name="connsiteX11" fmla="*/ 6867601 w 10623392"/>
              <a:gd name="connsiteY11" fmla="*/ 0 h 1476058"/>
              <a:gd name="connsiteX12" fmla="*/ 7688774 w 10623392"/>
              <a:gd name="connsiteY12" fmla="*/ 0 h 1476058"/>
              <a:gd name="connsiteX13" fmla="*/ 8207409 w 10623392"/>
              <a:gd name="connsiteY13" fmla="*/ 0 h 1476058"/>
              <a:gd name="connsiteX14" fmla="*/ 8726044 w 10623392"/>
              <a:gd name="connsiteY14" fmla="*/ 0 h 1476058"/>
              <a:gd name="connsiteX15" fmla="*/ 9143834 w 10623392"/>
              <a:gd name="connsiteY15" fmla="*/ 0 h 1476058"/>
              <a:gd name="connsiteX16" fmla="*/ 10353983 w 10623392"/>
              <a:gd name="connsiteY16" fmla="*/ 0 h 1476058"/>
              <a:gd name="connsiteX17" fmla="*/ 10623391 w 10623392"/>
              <a:gd name="connsiteY17" fmla="*/ 246014 h 1476058"/>
              <a:gd name="connsiteX18" fmla="*/ 10623391 w 10623392"/>
              <a:gd name="connsiteY18" fmla="*/ 738029 h 1476058"/>
              <a:gd name="connsiteX19" fmla="*/ 10623391 w 10623392"/>
              <a:gd name="connsiteY19" fmla="*/ 1230043 h 1476058"/>
              <a:gd name="connsiteX20" fmla="*/ 10353983 w 10623392"/>
              <a:gd name="connsiteY20" fmla="*/ 1476058 h 1476058"/>
              <a:gd name="connsiteX21" fmla="*/ 9633655 w 10623392"/>
              <a:gd name="connsiteY21" fmla="*/ 1476058 h 1476058"/>
              <a:gd name="connsiteX22" fmla="*/ 8812483 w 10623392"/>
              <a:gd name="connsiteY22" fmla="*/ 1476058 h 1476058"/>
              <a:gd name="connsiteX23" fmla="*/ 8293848 w 10623392"/>
              <a:gd name="connsiteY23" fmla="*/ 1476058 h 1476058"/>
              <a:gd name="connsiteX24" fmla="*/ 7674367 w 10623392"/>
              <a:gd name="connsiteY24" fmla="*/ 1476058 h 1476058"/>
              <a:gd name="connsiteX25" fmla="*/ 7256578 w 10623392"/>
              <a:gd name="connsiteY25" fmla="*/ 1476058 h 1476058"/>
              <a:gd name="connsiteX26" fmla="*/ 6334560 w 10623392"/>
              <a:gd name="connsiteY26" fmla="*/ 1476058 h 1476058"/>
              <a:gd name="connsiteX27" fmla="*/ 5916770 w 10623392"/>
              <a:gd name="connsiteY27" fmla="*/ 1476058 h 1476058"/>
              <a:gd name="connsiteX28" fmla="*/ 5398135 w 10623392"/>
              <a:gd name="connsiteY28" fmla="*/ 1476058 h 1476058"/>
              <a:gd name="connsiteX29" fmla="*/ 4778654 w 10623392"/>
              <a:gd name="connsiteY29" fmla="*/ 1476058 h 1476058"/>
              <a:gd name="connsiteX30" fmla="*/ 3856635 w 10623392"/>
              <a:gd name="connsiteY30" fmla="*/ 1476058 h 1476058"/>
              <a:gd name="connsiteX31" fmla="*/ 3136309 w 10623392"/>
              <a:gd name="connsiteY31" fmla="*/ 1476058 h 1476058"/>
              <a:gd name="connsiteX32" fmla="*/ 2617674 w 10623392"/>
              <a:gd name="connsiteY32" fmla="*/ 1476058 h 1476058"/>
              <a:gd name="connsiteX33" fmla="*/ 1796501 w 10623392"/>
              <a:gd name="connsiteY33" fmla="*/ 1476058 h 1476058"/>
              <a:gd name="connsiteX34" fmla="*/ 1177020 w 10623392"/>
              <a:gd name="connsiteY34" fmla="*/ 1476058 h 1476058"/>
              <a:gd name="connsiteX35" fmla="*/ 269408 w 10623392"/>
              <a:gd name="connsiteY35" fmla="*/ 1476058 h 1476058"/>
              <a:gd name="connsiteX36" fmla="*/ 0 w 10623392"/>
              <a:gd name="connsiteY36" fmla="*/ 1230043 h 1476058"/>
              <a:gd name="connsiteX37" fmla="*/ 0 w 10623392"/>
              <a:gd name="connsiteY37" fmla="*/ 747869 h 1476058"/>
              <a:gd name="connsiteX38" fmla="*/ 0 w 10623392"/>
              <a:gd name="connsiteY38" fmla="*/ 246014 h 1476058"/>
              <a:gd name="connsiteX0" fmla="*/ 0 w 10623392"/>
              <a:gd name="connsiteY0" fmla="*/ 246014 h 1476058"/>
              <a:gd name="connsiteX1" fmla="*/ 269408 w 10623392"/>
              <a:gd name="connsiteY1" fmla="*/ 0 h 1476058"/>
              <a:gd name="connsiteX2" fmla="*/ 1191426 w 10623392"/>
              <a:gd name="connsiteY2" fmla="*/ 0 h 1476058"/>
              <a:gd name="connsiteX3" fmla="*/ 1710062 w 10623392"/>
              <a:gd name="connsiteY3" fmla="*/ 0 h 1476058"/>
              <a:gd name="connsiteX4" fmla="*/ 2127851 w 10623392"/>
              <a:gd name="connsiteY4" fmla="*/ 0 h 1476058"/>
              <a:gd name="connsiteX5" fmla="*/ 3049869 w 10623392"/>
              <a:gd name="connsiteY5" fmla="*/ 0 h 1476058"/>
              <a:gd name="connsiteX6" fmla="*/ 3467659 w 10623392"/>
              <a:gd name="connsiteY6" fmla="*/ 0 h 1476058"/>
              <a:gd name="connsiteX7" fmla="*/ 3885449 w 10623392"/>
              <a:gd name="connsiteY7" fmla="*/ 0 h 1476058"/>
              <a:gd name="connsiteX8" fmla="*/ 4504929 w 10623392"/>
              <a:gd name="connsiteY8" fmla="*/ 0 h 1476058"/>
              <a:gd name="connsiteX9" fmla="*/ 4922719 w 10623392"/>
              <a:gd name="connsiteY9" fmla="*/ 0 h 1476058"/>
              <a:gd name="connsiteX10" fmla="*/ 5542201 w 10623392"/>
              <a:gd name="connsiteY10" fmla="*/ 0 h 1476058"/>
              <a:gd name="connsiteX11" fmla="*/ 5952787 w 10623392"/>
              <a:gd name="connsiteY11" fmla="*/ 0 h 1476058"/>
              <a:gd name="connsiteX12" fmla="*/ 6363372 w 10623392"/>
              <a:gd name="connsiteY12" fmla="*/ 0 h 1476058"/>
              <a:gd name="connsiteX13" fmla="*/ 6882008 w 10623392"/>
              <a:gd name="connsiteY13" fmla="*/ 0 h 1476058"/>
              <a:gd name="connsiteX14" fmla="*/ 7299797 w 10623392"/>
              <a:gd name="connsiteY14" fmla="*/ 0 h 1476058"/>
              <a:gd name="connsiteX15" fmla="*/ 8120969 w 10623392"/>
              <a:gd name="connsiteY15" fmla="*/ 0 h 1476058"/>
              <a:gd name="connsiteX16" fmla="*/ 8538759 w 10623392"/>
              <a:gd name="connsiteY16" fmla="*/ 0 h 1476058"/>
              <a:gd name="connsiteX17" fmla="*/ 8956549 w 10623392"/>
              <a:gd name="connsiteY17" fmla="*/ 0 h 1476058"/>
              <a:gd name="connsiteX18" fmla="*/ 9475184 w 10623392"/>
              <a:gd name="connsiteY18" fmla="*/ 0 h 1476058"/>
              <a:gd name="connsiteX19" fmla="*/ 10353983 w 10623392"/>
              <a:gd name="connsiteY19" fmla="*/ 0 h 1476058"/>
              <a:gd name="connsiteX20" fmla="*/ 10623391 w 10623392"/>
              <a:gd name="connsiteY20" fmla="*/ 246014 h 1476058"/>
              <a:gd name="connsiteX21" fmla="*/ 10623391 w 10623392"/>
              <a:gd name="connsiteY21" fmla="*/ 708508 h 1476058"/>
              <a:gd name="connsiteX22" fmla="*/ 10623391 w 10623392"/>
              <a:gd name="connsiteY22" fmla="*/ 1230043 h 1476058"/>
              <a:gd name="connsiteX23" fmla="*/ 10353983 w 10623392"/>
              <a:gd name="connsiteY23" fmla="*/ 1476058 h 1476058"/>
              <a:gd name="connsiteX24" fmla="*/ 9431965 w 10623392"/>
              <a:gd name="connsiteY24" fmla="*/ 1476058 h 1476058"/>
              <a:gd name="connsiteX25" fmla="*/ 8913329 w 10623392"/>
              <a:gd name="connsiteY25" fmla="*/ 1476058 h 1476058"/>
              <a:gd name="connsiteX26" fmla="*/ 8495540 w 10623392"/>
              <a:gd name="connsiteY26" fmla="*/ 1476058 h 1476058"/>
              <a:gd name="connsiteX27" fmla="*/ 7976905 w 10623392"/>
              <a:gd name="connsiteY27" fmla="*/ 1476058 h 1476058"/>
              <a:gd name="connsiteX28" fmla="*/ 7559115 w 10623392"/>
              <a:gd name="connsiteY28" fmla="*/ 1476058 h 1476058"/>
              <a:gd name="connsiteX29" fmla="*/ 6737942 w 10623392"/>
              <a:gd name="connsiteY29" fmla="*/ 1476058 h 1476058"/>
              <a:gd name="connsiteX30" fmla="*/ 6017615 w 10623392"/>
              <a:gd name="connsiteY30" fmla="*/ 1476058 h 1476058"/>
              <a:gd name="connsiteX31" fmla="*/ 5398135 w 10623392"/>
              <a:gd name="connsiteY31" fmla="*/ 1476058 h 1476058"/>
              <a:gd name="connsiteX32" fmla="*/ 4980345 w 10623392"/>
              <a:gd name="connsiteY32" fmla="*/ 1476058 h 1476058"/>
              <a:gd name="connsiteX33" fmla="*/ 4360864 w 10623392"/>
              <a:gd name="connsiteY33" fmla="*/ 1476058 h 1476058"/>
              <a:gd name="connsiteX34" fmla="*/ 3539692 w 10623392"/>
              <a:gd name="connsiteY34" fmla="*/ 1476058 h 1476058"/>
              <a:gd name="connsiteX35" fmla="*/ 2819365 w 10623392"/>
              <a:gd name="connsiteY35" fmla="*/ 1476058 h 1476058"/>
              <a:gd name="connsiteX36" fmla="*/ 2300730 w 10623392"/>
              <a:gd name="connsiteY36" fmla="*/ 1476058 h 1476058"/>
              <a:gd name="connsiteX37" fmla="*/ 1882940 w 10623392"/>
              <a:gd name="connsiteY37" fmla="*/ 1476058 h 1476058"/>
              <a:gd name="connsiteX38" fmla="*/ 1061767 w 10623392"/>
              <a:gd name="connsiteY38" fmla="*/ 1476058 h 1476058"/>
              <a:gd name="connsiteX39" fmla="*/ 269408 w 10623392"/>
              <a:gd name="connsiteY39" fmla="*/ 1476058 h 1476058"/>
              <a:gd name="connsiteX40" fmla="*/ 0 w 10623392"/>
              <a:gd name="connsiteY40" fmla="*/ 1230043 h 1476058"/>
              <a:gd name="connsiteX41" fmla="*/ 0 w 10623392"/>
              <a:gd name="connsiteY41" fmla="*/ 718348 h 1476058"/>
              <a:gd name="connsiteX42" fmla="*/ 0 w 10623392"/>
              <a:gd name="connsiteY42" fmla="*/ 246014 h 1476058"/>
              <a:gd name="connsiteX0" fmla="*/ 0 w 10623392"/>
              <a:gd name="connsiteY0" fmla="*/ 246014 h 1476058"/>
              <a:gd name="connsiteX1" fmla="*/ 269408 w 10623392"/>
              <a:gd name="connsiteY1" fmla="*/ 0 h 1476058"/>
              <a:gd name="connsiteX2" fmla="*/ 989736 w 10623392"/>
              <a:gd name="connsiteY2" fmla="*/ 0 h 1476058"/>
              <a:gd name="connsiteX3" fmla="*/ 1508371 w 10623392"/>
              <a:gd name="connsiteY3" fmla="*/ 0 h 1476058"/>
              <a:gd name="connsiteX4" fmla="*/ 2329543 w 10623392"/>
              <a:gd name="connsiteY4" fmla="*/ 0 h 1476058"/>
              <a:gd name="connsiteX5" fmla="*/ 2949024 w 10623392"/>
              <a:gd name="connsiteY5" fmla="*/ 0 h 1476058"/>
              <a:gd name="connsiteX6" fmla="*/ 3467659 w 10623392"/>
              <a:gd name="connsiteY6" fmla="*/ 0 h 1476058"/>
              <a:gd name="connsiteX7" fmla="*/ 4288831 w 10623392"/>
              <a:gd name="connsiteY7" fmla="*/ 0 h 1476058"/>
              <a:gd name="connsiteX8" fmla="*/ 5009159 w 10623392"/>
              <a:gd name="connsiteY8" fmla="*/ 0 h 1476058"/>
              <a:gd name="connsiteX9" fmla="*/ 5527794 w 10623392"/>
              <a:gd name="connsiteY9" fmla="*/ 0 h 1476058"/>
              <a:gd name="connsiteX10" fmla="*/ 5945583 w 10623392"/>
              <a:gd name="connsiteY10" fmla="*/ 0 h 1476058"/>
              <a:gd name="connsiteX11" fmla="*/ 6867601 w 10623392"/>
              <a:gd name="connsiteY11" fmla="*/ 0 h 1476058"/>
              <a:gd name="connsiteX12" fmla="*/ 7688774 w 10623392"/>
              <a:gd name="connsiteY12" fmla="*/ 0 h 1476058"/>
              <a:gd name="connsiteX13" fmla="*/ 8207409 w 10623392"/>
              <a:gd name="connsiteY13" fmla="*/ 0 h 1476058"/>
              <a:gd name="connsiteX14" fmla="*/ 8726044 w 10623392"/>
              <a:gd name="connsiteY14" fmla="*/ 0 h 1476058"/>
              <a:gd name="connsiteX15" fmla="*/ 9143834 w 10623392"/>
              <a:gd name="connsiteY15" fmla="*/ 0 h 1476058"/>
              <a:gd name="connsiteX16" fmla="*/ 10353983 w 10623392"/>
              <a:gd name="connsiteY16" fmla="*/ 0 h 1476058"/>
              <a:gd name="connsiteX17" fmla="*/ 10623391 w 10623392"/>
              <a:gd name="connsiteY17" fmla="*/ 246014 h 1476058"/>
              <a:gd name="connsiteX18" fmla="*/ 10623391 w 10623392"/>
              <a:gd name="connsiteY18" fmla="*/ 738029 h 1476058"/>
              <a:gd name="connsiteX19" fmla="*/ 10623391 w 10623392"/>
              <a:gd name="connsiteY19" fmla="*/ 1230043 h 1476058"/>
              <a:gd name="connsiteX20" fmla="*/ 10353983 w 10623392"/>
              <a:gd name="connsiteY20" fmla="*/ 1476058 h 1476058"/>
              <a:gd name="connsiteX21" fmla="*/ 9633655 w 10623392"/>
              <a:gd name="connsiteY21" fmla="*/ 1476058 h 1476058"/>
              <a:gd name="connsiteX22" fmla="*/ 8812483 w 10623392"/>
              <a:gd name="connsiteY22" fmla="*/ 1476058 h 1476058"/>
              <a:gd name="connsiteX23" fmla="*/ 8293848 w 10623392"/>
              <a:gd name="connsiteY23" fmla="*/ 1476058 h 1476058"/>
              <a:gd name="connsiteX24" fmla="*/ 7674367 w 10623392"/>
              <a:gd name="connsiteY24" fmla="*/ 1476058 h 1476058"/>
              <a:gd name="connsiteX25" fmla="*/ 7256578 w 10623392"/>
              <a:gd name="connsiteY25" fmla="*/ 1476058 h 1476058"/>
              <a:gd name="connsiteX26" fmla="*/ 6334560 w 10623392"/>
              <a:gd name="connsiteY26" fmla="*/ 1476058 h 1476058"/>
              <a:gd name="connsiteX27" fmla="*/ 5916770 w 10623392"/>
              <a:gd name="connsiteY27" fmla="*/ 1476058 h 1476058"/>
              <a:gd name="connsiteX28" fmla="*/ 5398135 w 10623392"/>
              <a:gd name="connsiteY28" fmla="*/ 1476058 h 1476058"/>
              <a:gd name="connsiteX29" fmla="*/ 4778654 w 10623392"/>
              <a:gd name="connsiteY29" fmla="*/ 1476058 h 1476058"/>
              <a:gd name="connsiteX30" fmla="*/ 3856635 w 10623392"/>
              <a:gd name="connsiteY30" fmla="*/ 1476058 h 1476058"/>
              <a:gd name="connsiteX31" fmla="*/ 3136309 w 10623392"/>
              <a:gd name="connsiteY31" fmla="*/ 1476058 h 1476058"/>
              <a:gd name="connsiteX32" fmla="*/ 2617674 w 10623392"/>
              <a:gd name="connsiteY32" fmla="*/ 1476058 h 1476058"/>
              <a:gd name="connsiteX33" fmla="*/ 1796501 w 10623392"/>
              <a:gd name="connsiteY33" fmla="*/ 1476058 h 1476058"/>
              <a:gd name="connsiteX34" fmla="*/ 1177020 w 10623392"/>
              <a:gd name="connsiteY34" fmla="*/ 1476058 h 1476058"/>
              <a:gd name="connsiteX35" fmla="*/ 269408 w 10623392"/>
              <a:gd name="connsiteY35" fmla="*/ 1476058 h 1476058"/>
              <a:gd name="connsiteX36" fmla="*/ 0 w 10623392"/>
              <a:gd name="connsiteY36" fmla="*/ 1230043 h 1476058"/>
              <a:gd name="connsiteX37" fmla="*/ 0 w 10623392"/>
              <a:gd name="connsiteY37" fmla="*/ 747869 h 1476058"/>
              <a:gd name="connsiteX38" fmla="*/ 0 w 10623392"/>
              <a:gd name="connsiteY38" fmla="*/ 246014 h 14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623392" h="1476058" fill="none" extrusionOk="0">
                <a:moveTo>
                  <a:pt x="0" y="246014"/>
                </a:moveTo>
                <a:cubicBezTo>
                  <a:pt x="36657" y="79475"/>
                  <a:pt x="98439" y="29171"/>
                  <a:pt x="269408" y="0"/>
                </a:cubicBezTo>
                <a:cubicBezTo>
                  <a:pt x="562610" y="3975"/>
                  <a:pt x="806982" y="81019"/>
                  <a:pt x="989736" y="0"/>
                </a:cubicBezTo>
                <a:cubicBezTo>
                  <a:pt x="1223330" y="-46704"/>
                  <a:pt x="1296897" y="-13657"/>
                  <a:pt x="1508371" y="0"/>
                </a:cubicBezTo>
                <a:cubicBezTo>
                  <a:pt x="1656372" y="9359"/>
                  <a:pt x="1977225" y="-73063"/>
                  <a:pt x="2329543" y="0"/>
                </a:cubicBezTo>
                <a:cubicBezTo>
                  <a:pt x="2670717" y="-10408"/>
                  <a:pt x="2697284" y="-30650"/>
                  <a:pt x="2949024" y="0"/>
                </a:cubicBezTo>
                <a:cubicBezTo>
                  <a:pt x="3210992" y="16303"/>
                  <a:pt x="3245149" y="-34069"/>
                  <a:pt x="3467659" y="0"/>
                </a:cubicBezTo>
                <a:cubicBezTo>
                  <a:pt x="3624573" y="52182"/>
                  <a:pt x="4051860" y="-12328"/>
                  <a:pt x="4288831" y="0"/>
                </a:cubicBezTo>
                <a:cubicBezTo>
                  <a:pt x="4537160" y="19586"/>
                  <a:pt x="4785179" y="-69445"/>
                  <a:pt x="5009159" y="0"/>
                </a:cubicBezTo>
                <a:cubicBezTo>
                  <a:pt x="5262326" y="-35217"/>
                  <a:pt x="5423561" y="-32324"/>
                  <a:pt x="5527794" y="0"/>
                </a:cubicBezTo>
                <a:cubicBezTo>
                  <a:pt x="5667318" y="-58056"/>
                  <a:pt x="5810461" y="-52953"/>
                  <a:pt x="5945583" y="0"/>
                </a:cubicBezTo>
                <a:cubicBezTo>
                  <a:pt x="6002235" y="-76957"/>
                  <a:pt x="6541220" y="-5842"/>
                  <a:pt x="6867601" y="0"/>
                </a:cubicBezTo>
                <a:cubicBezTo>
                  <a:pt x="7097510" y="26083"/>
                  <a:pt x="7475759" y="81049"/>
                  <a:pt x="7688774" y="0"/>
                </a:cubicBezTo>
                <a:cubicBezTo>
                  <a:pt x="7886663" y="-32241"/>
                  <a:pt x="7996621" y="-46453"/>
                  <a:pt x="8207409" y="0"/>
                </a:cubicBezTo>
                <a:cubicBezTo>
                  <a:pt x="8342346" y="60464"/>
                  <a:pt x="8523669" y="41429"/>
                  <a:pt x="8726044" y="0"/>
                </a:cubicBezTo>
                <a:cubicBezTo>
                  <a:pt x="8881072" y="-60596"/>
                  <a:pt x="8968396" y="22147"/>
                  <a:pt x="9143834" y="0"/>
                </a:cubicBezTo>
                <a:cubicBezTo>
                  <a:pt x="9146789" y="115084"/>
                  <a:pt x="9724957" y="-82115"/>
                  <a:pt x="10353983" y="0"/>
                </a:cubicBezTo>
                <a:cubicBezTo>
                  <a:pt x="10572415" y="-33944"/>
                  <a:pt x="10599300" y="69360"/>
                  <a:pt x="10623391" y="246014"/>
                </a:cubicBezTo>
                <a:cubicBezTo>
                  <a:pt x="10666836" y="458660"/>
                  <a:pt x="10669492" y="554858"/>
                  <a:pt x="10623391" y="738029"/>
                </a:cubicBezTo>
                <a:cubicBezTo>
                  <a:pt x="10585576" y="947751"/>
                  <a:pt x="10631010" y="1079125"/>
                  <a:pt x="10623391" y="1230043"/>
                </a:cubicBezTo>
                <a:cubicBezTo>
                  <a:pt x="10632827" y="1355987"/>
                  <a:pt x="10557800" y="1455147"/>
                  <a:pt x="10353983" y="1476058"/>
                </a:cubicBezTo>
                <a:cubicBezTo>
                  <a:pt x="10098246" y="1434201"/>
                  <a:pt x="9880594" y="1459319"/>
                  <a:pt x="9633655" y="1476058"/>
                </a:cubicBezTo>
                <a:cubicBezTo>
                  <a:pt x="9449579" y="1453213"/>
                  <a:pt x="9291036" y="1484390"/>
                  <a:pt x="8812483" y="1476058"/>
                </a:cubicBezTo>
                <a:cubicBezTo>
                  <a:pt x="8410440" y="1523485"/>
                  <a:pt x="8507392" y="1470176"/>
                  <a:pt x="8293848" y="1476058"/>
                </a:cubicBezTo>
                <a:cubicBezTo>
                  <a:pt x="8068389" y="1455146"/>
                  <a:pt x="7809543" y="1449602"/>
                  <a:pt x="7674367" y="1476058"/>
                </a:cubicBezTo>
                <a:cubicBezTo>
                  <a:pt x="7531698" y="1479868"/>
                  <a:pt x="7434181" y="1486082"/>
                  <a:pt x="7256578" y="1476058"/>
                </a:cubicBezTo>
                <a:cubicBezTo>
                  <a:pt x="7023159" y="1490860"/>
                  <a:pt x="6508279" y="1463977"/>
                  <a:pt x="6334560" y="1476058"/>
                </a:cubicBezTo>
                <a:cubicBezTo>
                  <a:pt x="6153222" y="1447585"/>
                  <a:pt x="6009860" y="1481391"/>
                  <a:pt x="5916770" y="1476058"/>
                </a:cubicBezTo>
                <a:cubicBezTo>
                  <a:pt x="5829645" y="1493194"/>
                  <a:pt x="5593138" y="1511249"/>
                  <a:pt x="5398135" y="1476058"/>
                </a:cubicBezTo>
                <a:cubicBezTo>
                  <a:pt x="5220083" y="1451581"/>
                  <a:pt x="4991687" y="1507844"/>
                  <a:pt x="4778654" y="1476058"/>
                </a:cubicBezTo>
                <a:cubicBezTo>
                  <a:pt x="4491450" y="1593270"/>
                  <a:pt x="4075011" y="1477765"/>
                  <a:pt x="3856635" y="1476058"/>
                </a:cubicBezTo>
                <a:cubicBezTo>
                  <a:pt x="3540644" y="1426524"/>
                  <a:pt x="3265082" y="1440222"/>
                  <a:pt x="3136309" y="1476058"/>
                </a:cubicBezTo>
                <a:cubicBezTo>
                  <a:pt x="2986685" y="1390913"/>
                  <a:pt x="2799113" y="1468758"/>
                  <a:pt x="2617674" y="1476058"/>
                </a:cubicBezTo>
                <a:cubicBezTo>
                  <a:pt x="2372960" y="1453241"/>
                  <a:pt x="2018660" y="1433619"/>
                  <a:pt x="1796501" y="1476058"/>
                </a:cubicBezTo>
                <a:cubicBezTo>
                  <a:pt x="1477396" y="1475483"/>
                  <a:pt x="1385074" y="1508458"/>
                  <a:pt x="1177020" y="1476058"/>
                </a:cubicBezTo>
                <a:cubicBezTo>
                  <a:pt x="1034749" y="1499808"/>
                  <a:pt x="642775" y="1589105"/>
                  <a:pt x="269408" y="1476058"/>
                </a:cubicBezTo>
                <a:cubicBezTo>
                  <a:pt x="170455" y="1499498"/>
                  <a:pt x="-45714" y="1350671"/>
                  <a:pt x="0" y="1230043"/>
                </a:cubicBezTo>
                <a:cubicBezTo>
                  <a:pt x="19217" y="971884"/>
                  <a:pt x="-35234" y="818303"/>
                  <a:pt x="0" y="747869"/>
                </a:cubicBezTo>
                <a:cubicBezTo>
                  <a:pt x="-14159" y="660152"/>
                  <a:pt x="56546" y="391562"/>
                  <a:pt x="0" y="246014"/>
                </a:cubicBezTo>
                <a:close/>
              </a:path>
              <a:path w="10623392" h="1476058" stroke="0" extrusionOk="0">
                <a:moveTo>
                  <a:pt x="0" y="246014"/>
                </a:moveTo>
                <a:cubicBezTo>
                  <a:pt x="-62300" y="122383"/>
                  <a:pt x="89752" y="24844"/>
                  <a:pt x="269408" y="0"/>
                </a:cubicBezTo>
                <a:cubicBezTo>
                  <a:pt x="697320" y="31343"/>
                  <a:pt x="853349" y="-36"/>
                  <a:pt x="1191426" y="0"/>
                </a:cubicBezTo>
                <a:cubicBezTo>
                  <a:pt x="1502135" y="-16097"/>
                  <a:pt x="1524553" y="-9022"/>
                  <a:pt x="1710062" y="0"/>
                </a:cubicBezTo>
                <a:cubicBezTo>
                  <a:pt x="1909091" y="17436"/>
                  <a:pt x="1983696" y="17676"/>
                  <a:pt x="2127851" y="0"/>
                </a:cubicBezTo>
                <a:cubicBezTo>
                  <a:pt x="2287294" y="137690"/>
                  <a:pt x="2576526" y="-29557"/>
                  <a:pt x="3049869" y="0"/>
                </a:cubicBezTo>
                <a:cubicBezTo>
                  <a:pt x="3459868" y="-54397"/>
                  <a:pt x="3330155" y="-19409"/>
                  <a:pt x="3467659" y="0"/>
                </a:cubicBezTo>
                <a:cubicBezTo>
                  <a:pt x="3617062" y="-24945"/>
                  <a:pt x="3683101" y="-30564"/>
                  <a:pt x="3885449" y="0"/>
                </a:cubicBezTo>
                <a:cubicBezTo>
                  <a:pt x="4077420" y="5585"/>
                  <a:pt x="4214341" y="20795"/>
                  <a:pt x="4504929" y="0"/>
                </a:cubicBezTo>
                <a:cubicBezTo>
                  <a:pt x="4681616" y="23917"/>
                  <a:pt x="4787316" y="-9880"/>
                  <a:pt x="4922719" y="0"/>
                </a:cubicBezTo>
                <a:cubicBezTo>
                  <a:pt x="5104760" y="-1367"/>
                  <a:pt x="5287275" y="5298"/>
                  <a:pt x="5542201" y="0"/>
                </a:cubicBezTo>
                <a:cubicBezTo>
                  <a:pt x="5639529" y="13905"/>
                  <a:pt x="5761949" y="-5362"/>
                  <a:pt x="5952787" y="0"/>
                </a:cubicBezTo>
                <a:cubicBezTo>
                  <a:pt x="6156205" y="8121"/>
                  <a:pt x="6273802" y="2946"/>
                  <a:pt x="6363372" y="0"/>
                </a:cubicBezTo>
                <a:cubicBezTo>
                  <a:pt x="6546717" y="25331"/>
                  <a:pt x="6673689" y="31480"/>
                  <a:pt x="6882008" y="0"/>
                </a:cubicBezTo>
                <a:cubicBezTo>
                  <a:pt x="7074040" y="32643"/>
                  <a:pt x="7208424" y="29041"/>
                  <a:pt x="7299797" y="0"/>
                </a:cubicBezTo>
                <a:cubicBezTo>
                  <a:pt x="7398195" y="39835"/>
                  <a:pt x="7670628" y="50119"/>
                  <a:pt x="8120969" y="0"/>
                </a:cubicBezTo>
                <a:cubicBezTo>
                  <a:pt x="8513647" y="-9270"/>
                  <a:pt x="8385887" y="18875"/>
                  <a:pt x="8538759" y="0"/>
                </a:cubicBezTo>
                <a:cubicBezTo>
                  <a:pt x="8702833" y="-4627"/>
                  <a:pt x="8803477" y="1740"/>
                  <a:pt x="8956549" y="0"/>
                </a:cubicBezTo>
                <a:cubicBezTo>
                  <a:pt x="9134493" y="-15704"/>
                  <a:pt x="9308942" y="-36293"/>
                  <a:pt x="9475184" y="0"/>
                </a:cubicBezTo>
                <a:cubicBezTo>
                  <a:pt x="9581778" y="12012"/>
                  <a:pt x="9963559" y="69868"/>
                  <a:pt x="10353983" y="0"/>
                </a:cubicBezTo>
                <a:cubicBezTo>
                  <a:pt x="10524073" y="6187"/>
                  <a:pt x="10603138" y="81723"/>
                  <a:pt x="10623391" y="246014"/>
                </a:cubicBezTo>
                <a:cubicBezTo>
                  <a:pt x="10644437" y="401247"/>
                  <a:pt x="10586843" y="464945"/>
                  <a:pt x="10623391" y="708508"/>
                </a:cubicBezTo>
                <a:cubicBezTo>
                  <a:pt x="10640277" y="882236"/>
                  <a:pt x="10569108" y="1099848"/>
                  <a:pt x="10623391" y="1230043"/>
                </a:cubicBezTo>
                <a:cubicBezTo>
                  <a:pt x="10597250" y="1357848"/>
                  <a:pt x="10496782" y="1498377"/>
                  <a:pt x="10353983" y="1476058"/>
                </a:cubicBezTo>
                <a:cubicBezTo>
                  <a:pt x="9882352" y="1462456"/>
                  <a:pt x="9798542" y="1485800"/>
                  <a:pt x="9431965" y="1476058"/>
                </a:cubicBezTo>
                <a:cubicBezTo>
                  <a:pt x="9086268" y="1473599"/>
                  <a:pt x="9120251" y="1505319"/>
                  <a:pt x="8913329" y="1476058"/>
                </a:cubicBezTo>
                <a:cubicBezTo>
                  <a:pt x="8724184" y="1437308"/>
                  <a:pt x="8572270" y="1494437"/>
                  <a:pt x="8495540" y="1476058"/>
                </a:cubicBezTo>
                <a:cubicBezTo>
                  <a:pt x="8412259" y="1465239"/>
                  <a:pt x="8098927" y="1450679"/>
                  <a:pt x="7976905" y="1476058"/>
                </a:cubicBezTo>
                <a:cubicBezTo>
                  <a:pt x="7807242" y="1471481"/>
                  <a:pt x="7638976" y="1456243"/>
                  <a:pt x="7559115" y="1476058"/>
                </a:cubicBezTo>
                <a:cubicBezTo>
                  <a:pt x="7504763" y="1476991"/>
                  <a:pt x="7114077" y="1435404"/>
                  <a:pt x="6737942" y="1476058"/>
                </a:cubicBezTo>
                <a:cubicBezTo>
                  <a:pt x="6349235" y="1517760"/>
                  <a:pt x="6186737" y="1456829"/>
                  <a:pt x="6017615" y="1476058"/>
                </a:cubicBezTo>
                <a:cubicBezTo>
                  <a:pt x="5854307" y="1501192"/>
                  <a:pt x="5718396" y="1471282"/>
                  <a:pt x="5398135" y="1476058"/>
                </a:cubicBezTo>
                <a:cubicBezTo>
                  <a:pt x="5088079" y="1486822"/>
                  <a:pt x="5072513" y="1485310"/>
                  <a:pt x="4980345" y="1476058"/>
                </a:cubicBezTo>
                <a:cubicBezTo>
                  <a:pt x="4904741" y="1456186"/>
                  <a:pt x="4560632" y="1469854"/>
                  <a:pt x="4360864" y="1476058"/>
                </a:cubicBezTo>
                <a:cubicBezTo>
                  <a:pt x="4177408" y="1445400"/>
                  <a:pt x="3805068" y="1430847"/>
                  <a:pt x="3539692" y="1476058"/>
                </a:cubicBezTo>
                <a:cubicBezTo>
                  <a:pt x="3214596" y="1506070"/>
                  <a:pt x="3111461" y="1470767"/>
                  <a:pt x="2819365" y="1476058"/>
                </a:cubicBezTo>
                <a:cubicBezTo>
                  <a:pt x="2538009" y="1487595"/>
                  <a:pt x="2469634" y="1513312"/>
                  <a:pt x="2300730" y="1476058"/>
                </a:cubicBezTo>
                <a:cubicBezTo>
                  <a:pt x="2152003" y="1444746"/>
                  <a:pt x="1986711" y="1477056"/>
                  <a:pt x="1882940" y="1476058"/>
                </a:cubicBezTo>
                <a:cubicBezTo>
                  <a:pt x="1777239" y="1564063"/>
                  <a:pt x="1369406" y="1562697"/>
                  <a:pt x="1061767" y="1476058"/>
                </a:cubicBezTo>
                <a:cubicBezTo>
                  <a:pt x="711374" y="1420983"/>
                  <a:pt x="495894" y="1476195"/>
                  <a:pt x="269408" y="1476058"/>
                </a:cubicBezTo>
                <a:cubicBezTo>
                  <a:pt x="127327" y="1474630"/>
                  <a:pt x="53119" y="1327229"/>
                  <a:pt x="0" y="1230043"/>
                </a:cubicBezTo>
                <a:cubicBezTo>
                  <a:pt x="1157" y="1079346"/>
                  <a:pt x="-32872" y="839728"/>
                  <a:pt x="0" y="718348"/>
                </a:cubicBezTo>
                <a:cubicBezTo>
                  <a:pt x="-13915" y="575893"/>
                  <a:pt x="32554" y="335776"/>
                  <a:pt x="0" y="246014"/>
                </a:cubicBezTo>
                <a:close/>
              </a:path>
              <a:path w="10623392" h="1476058" fill="none" stroke="0" extrusionOk="0">
                <a:moveTo>
                  <a:pt x="0" y="246014"/>
                </a:moveTo>
                <a:cubicBezTo>
                  <a:pt x="16024" y="52086"/>
                  <a:pt x="106847" y="-36118"/>
                  <a:pt x="269408" y="0"/>
                </a:cubicBezTo>
                <a:cubicBezTo>
                  <a:pt x="520986" y="-69037"/>
                  <a:pt x="699339" y="-4249"/>
                  <a:pt x="989736" y="0"/>
                </a:cubicBezTo>
                <a:cubicBezTo>
                  <a:pt x="1241352" y="-21175"/>
                  <a:pt x="1286007" y="-18185"/>
                  <a:pt x="1508371" y="0"/>
                </a:cubicBezTo>
                <a:cubicBezTo>
                  <a:pt x="1754432" y="48747"/>
                  <a:pt x="1924396" y="36962"/>
                  <a:pt x="2329543" y="0"/>
                </a:cubicBezTo>
                <a:cubicBezTo>
                  <a:pt x="2668024" y="-26630"/>
                  <a:pt x="2696437" y="-19841"/>
                  <a:pt x="2949024" y="0"/>
                </a:cubicBezTo>
                <a:cubicBezTo>
                  <a:pt x="3206300" y="23576"/>
                  <a:pt x="3263667" y="-15776"/>
                  <a:pt x="3467659" y="0"/>
                </a:cubicBezTo>
                <a:cubicBezTo>
                  <a:pt x="3707093" y="45074"/>
                  <a:pt x="4052494" y="-56126"/>
                  <a:pt x="4288831" y="0"/>
                </a:cubicBezTo>
                <a:cubicBezTo>
                  <a:pt x="4542796" y="75292"/>
                  <a:pt x="4835438" y="43498"/>
                  <a:pt x="5009159" y="0"/>
                </a:cubicBezTo>
                <a:cubicBezTo>
                  <a:pt x="5242119" y="-44687"/>
                  <a:pt x="5394796" y="17218"/>
                  <a:pt x="5527794" y="0"/>
                </a:cubicBezTo>
                <a:cubicBezTo>
                  <a:pt x="5663008" y="5162"/>
                  <a:pt x="5782726" y="1720"/>
                  <a:pt x="5945583" y="0"/>
                </a:cubicBezTo>
                <a:cubicBezTo>
                  <a:pt x="6037097" y="-30037"/>
                  <a:pt x="6667020" y="-104736"/>
                  <a:pt x="6867601" y="0"/>
                </a:cubicBezTo>
                <a:cubicBezTo>
                  <a:pt x="7154080" y="-13670"/>
                  <a:pt x="7501426" y="-54238"/>
                  <a:pt x="7688774" y="0"/>
                </a:cubicBezTo>
                <a:cubicBezTo>
                  <a:pt x="7851405" y="-19744"/>
                  <a:pt x="8090170" y="-55180"/>
                  <a:pt x="8207409" y="0"/>
                </a:cubicBezTo>
                <a:cubicBezTo>
                  <a:pt x="8360110" y="5877"/>
                  <a:pt x="8579054" y="-4191"/>
                  <a:pt x="8726044" y="0"/>
                </a:cubicBezTo>
                <a:cubicBezTo>
                  <a:pt x="8886241" y="-34175"/>
                  <a:pt x="8976093" y="15357"/>
                  <a:pt x="9143834" y="0"/>
                </a:cubicBezTo>
                <a:cubicBezTo>
                  <a:pt x="9333608" y="-56944"/>
                  <a:pt x="9797700" y="32175"/>
                  <a:pt x="10353983" y="0"/>
                </a:cubicBezTo>
                <a:cubicBezTo>
                  <a:pt x="10509362" y="14821"/>
                  <a:pt x="10629651" y="67098"/>
                  <a:pt x="10623391" y="246014"/>
                </a:cubicBezTo>
                <a:cubicBezTo>
                  <a:pt x="10656005" y="457614"/>
                  <a:pt x="10657415" y="555421"/>
                  <a:pt x="10623391" y="738029"/>
                </a:cubicBezTo>
                <a:cubicBezTo>
                  <a:pt x="10595635" y="911396"/>
                  <a:pt x="10596893" y="1061370"/>
                  <a:pt x="10623391" y="1230043"/>
                </a:cubicBezTo>
                <a:cubicBezTo>
                  <a:pt x="10627202" y="1366459"/>
                  <a:pt x="10522518" y="1458801"/>
                  <a:pt x="10353983" y="1476058"/>
                </a:cubicBezTo>
                <a:cubicBezTo>
                  <a:pt x="10111789" y="1410032"/>
                  <a:pt x="9816241" y="1435057"/>
                  <a:pt x="9633655" y="1476058"/>
                </a:cubicBezTo>
                <a:cubicBezTo>
                  <a:pt x="9519937" y="1517010"/>
                  <a:pt x="9272346" y="1532038"/>
                  <a:pt x="8812483" y="1476058"/>
                </a:cubicBezTo>
                <a:cubicBezTo>
                  <a:pt x="8415029" y="1480154"/>
                  <a:pt x="8510744" y="1465371"/>
                  <a:pt x="8293848" y="1476058"/>
                </a:cubicBezTo>
                <a:cubicBezTo>
                  <a:pt x="8115557" y="1476268"/>
                  <a:pt x="7837847" y="1397525"/>
                  <a:pt x="7674367" y="1476058"/>
                </a:cubicBezTo>
                <a:cubicBezTo>
                  <a:pt x="7498633" y="1495847"/>
                  <a:pt x="7453312" y="1473430"/>
                  <a:pt x="7256578" y="1476058"/>
                </a:cubicBezTo>
                <a:cubicBezTo>
                  <a:pt x="7054820" y="1476730"/>
                  <a:pt x="6514532" y="1450928"/>
                  <a:pt x="6334560" y="1476058"/>
                </a:cubicBezTo>
                <a:cubicBezTo>
                  <a:pt x="6131350" y="1449011"/>
                  <a:pt x="6006198" y="1449348"/>
                  <a:pt x="5916770" y="1476058"/>
                </a:cubicBezTo>
                <a:cubicBezTo>
                  <a:pt x="5823326" y="1492373"/>
                  <a:pt x="5587212" y="1499833"/>
                  <a:pt x="5398135" y="1476058"/>
                </a:cubicBezTo>
                <a:cubicBezTo>
                  <a:pt x="5175913" y="1446051"/>
                  <a:pt x="5072679" y="1474445"/>
                  <a:pt x="4778654" y="1476058"/>
                </a:cubicBezTo>
                <a:cubicBezTo>
                  <a:pt x="4537741" y="1458555"/>
                  <a:pt x="4188525" y="1381199"/>
                  <a:pt x="3856635" y="1476058"/>
                </a:cubicBezTo>
                <a:cubicBezTo>
                  <a:pt x="3559315" y="1410773"/>
                  <a:pt x="3305042" y="1516273"/>
                  <a:pt x="3136309" y="1476058"/>
                </a:cubicBezTo>
                <a:cubicBezTo>
                  <a:pt x="2962584" y="1432212"/>
                  <a:pt x="2849360" y="1466548"/>
                  <a:pt x="2617674" y="1476058"/>
                </a:cubicBezTo>
                <a:cubicBezTo>
                  <a:pt x="2429360" y="1432020"/>
                  <a:pt x="2153561" y="1532653"/>
                  <a:pt x="1796501" y="1476058"/>
                </a:cubicBezTo>
                <a:cubicBezTo>
                  <a:pt x="1450069" y="1468567"/>
                  <a:pt x="1392430" y="1507767"/>
                  <a:pt x="1177020" y="1476058"/>
                </a:cubicBezTo>
                <a:cubicBezTo>
                  <a:pt x="930089" y="1468934"/>
                  <a:pt x="607370" y="1485742"/>
                  <a:pt x="269408" y="1476058"/>
                </a:cubicBezTo>
                <a:cubicBezTo>
                  <a:pt x="130113" y="1518226"/>
                  <a:pt x="-57700" y="1367287"/>
                  <a:pt x="0" y="1230043"/>
                </a:cubicBezTo>
                <a:cubicBezTo>
                  <a:pt x="-22194" y="1007686"/>
                  <a:pt x="-26289" y="842951"/>
                  <a:pt x="0" y="747869"/>
                </a:cubicBezTo>
                <a:cubicBezTo>
                  <a:pt x="20728" y="642087"/>
                  <a:pt x="-955" y="416439"/>
                  <a:pt x="0" y="246014"/>
                </a:cubicBezTo>
                <a:close/>
              </a:path>
              <a:path w="10623392" h="1476058" fill="none" stroke="0" extrusionOk="0">
                <a:moveTo>
                  <a:pt x="0" y="246014"/>
                </a:moveTo>
                <a:cubicBezTo>
                  <a:pt x="18045" y="72377"/>
                  <a:pt x="103783" y="19166"/>
                  <a:pt x="269408" y="0"/>
                </a:cubicBezTo>
                <a:cubicBezTo>
                  <a:pt x="547127" y="-9377"/>
                  <a:pt x="778822" y="44109"/>
                  <a:pt x="989736" y="0"/>
                </a:cubicBezTo>
                <a:cubicBezTo>
                  <a:pt x="1232106" y="-35566"/>
                  <a:pt x="1290318" y="-25465"/>
                  <a:pt x="1508371" y="0"/>
                </a:cubicBezTo>
                <a:cubicBezTo>
                  <a:pt x="1686556" y="-7053"/>
                  <a:pt x="1959726" y="-3243"/>
                  <a:pt x="2329543" y="0"/>
                </a:cubicBezTo>
                <a:cubicBezTo>
                  <a:pt x="2669460" y="-18385"/>
                  <a:pt x="2694870" y="-23668"/>
                  <a:pt x="2949024" y="0"/>
                </a:cubicBezTo>
                <a:cubicBezTo>
                  <a:pt x="3204400" y="22908"/>
                  <a:pt x="3256319" y="-29486"/>
                  <a:pt x="3467659" y="0"/>
                </a:cubicBezTo>
                <a:cubicBezTo>
                  <a:pt x="3689874" y="22589"/>
                  <a:pt x="4040437" y="-35052"/>
                  <a:pt x="4288831" y="0"/>
                </a:cubicBezTo>
                <a:cubicBezTo>
                  <a:pt x="4538295" y="62055"/>
                  <a:pt x="4811459" y="21019"/>
                  <a:pt x="5009159" y="0"/>
                </a:cubicBezTo>
                <a:cubicBezTo>
                  <a:pt x="5252342" y="-26266"/>
                  <a:pt x="5403697" y="-1889"/>
                  <a:pt x="5527794" y="0"/>
                </a:cubicBezTo>
                <a:cubicBezTo>
                  <a:pt x="5669779" y="-28952"/>
                  <a:pt x="5799513" y="-16738"/>
                  <a:pt x="5945583" y="0"/>
                </a:cubicBezTo>
                <a:cubicBezTo>
                  <a:pt x="6013305" y="-105606"/>
                  <a:pt x="6593696" y="-48965"/>
                  <a:pt x="6867601" y="0"/>
                </a:cubicBezTo>
                <a:cubicBezTo>
                  <a:pt x="7103686" y="15279"/>
                  <a:pt x="7483216" y="29160"/>
                  <a:pt x="7688774" y="0"/>
                </a:cubicBezTo>
                <a:cubicBezTo>
                  <a:pt x="7883320" y="-36738"/>
                  <a:pt x="8043011" y="-54966"/>
                  <a:pt x="8207409" y="0"/>
                </a:cubicBezTo>
                <a:cubicBezTo>
                  <a:pt x="8360616" y="31950"/>
                  <a:pt x="8555878" y="11500"/>
                  <a:pt x="8726044" y="0"/>
                </a:cubicBezTo>
                <a:cubicBezTo>
                  <a:pt x="8893934" y="-50572"/>
                  <a:pt x="8996306" y="9675"/>
                  <a:pt x="9143834" y="0"/>
                </a:cubicBezTo>
                <a:cubicBezTo>
                  <a:pt x="9223583" y="12797"/>
                  <a:pt x="9725608" y="-126972"/>
                  <a:pt x="10353983" y="0"/>
                </a:cubicBezTo>
                <a:cubicBezTo>
                  <a:pt x="10559564" y="-29553"/>
                  <a:pt x="10624504" y="63677"/>
                  <a:pt x="10623391" y="246014"/>
                </a:cubicBezTo>
                <a:cubicBezTo>
                  <a:pt x="10663279" y="456775"/>
                  <a:pt x="10675765" y="554952"/>
                  <a:pt x="10623391" y="738029"/>
                </a:cubicBezTo>
                <a:cubicBezTo>
                  <a:pt x="10599167" y="963299"/>
                  <a:pt x="10607777" y="1054721"/>
                  <a:pt x="10623391" y="1230043"/>
                </a:cubicBezTo>
                <a:cubicBezTo>
                  <a:pt x="10631839" y="1354980"/>
                  <a:pt x="10532462" y="1442592"/>
                  <a:pt x="10353983" y="1476058"/>
                </a:cubicBezTo>
                <a:cubicBezTo>
                  <a:pt x="10103864" y="1436104"/>
                  <a:pt x="9825853" y="1427516"/>
                  <a:pt x="9633655" y="1476058"/>
                </a:cubicBezTo>
                <a:cubicBezTo>
                  <a:pt x="9459972" y="1461460"/>
                  <a:pt x="9271578" y="1488573"/>
                  <a:pt x="8812483" y="1476058"/>
                </a:cubicBezTo>
                <a:cubicBezTo>
                  <a:pt x="8403049" y="1500457"/>
                  <a:pt x="8503035" y="1468598"/>
                  <a:pt x="8293848" y="1476058"/>
                </a:cubicBezTo>
                <a:cubicBezTo>
                  <a:pt x="8097784" y="1466209"/>
                  <a:pt x="7809518" y="1439944"/>
                  <a:pt x="7674367" y="1476058"/>
                </a:cubicBezTo>
                <a:cubicBezTo>
                  <a:pt x="7515427" y="1485025"/>
                  <a:pt x="7447544" y="1491458"/>
                  <a:pt x="7256578" y="1476058"/>
                </a:cubicBezTo>
                <a:cubicBezTo>
                  <a:pt x="7047162" y="1483971"/>
                  <a:pt x="6507656" y="1453931"/>
                  <a:pt x="6334560" y="1476058"/>
                </a:cubicBezTo>
                <a:cubicBezTo>
                  <a:pt x="6142219" y="1448869"/>
                  <a:pt x="6007920" y="1465447"/>
                  <a:pt x="5916770" y="1476058"/>
                </a:cubicBezTo>
                <a:cubicBezTo>
                  <a:pt x="5837536" y="1529972"/>
                  <a:pt x="5588396" y="1502284"/>
                  <a:pt x="5398135" y="1476058"/>
                </a:cubicBezTo>
                <a:cubicBezTo>
                  <a:pt x="5186646" y="1451313"/>
                  <a:pt x="5051356" y="1490009"/>
                  <a:pt x="4778654" y="1476058"/>
                </a:cubicBezTo>
                <a:cubicBezTo>
                  <a:pt x="4526632" y="1536771"/>
                  <a:pt x="4134384" y="1463901"/>
                  <a:pt x="3856635" y="1476058"/>
                </a:cubicBezTo>
                <a:cubicBezTo>
                  <a:pt x="3531900" y="1405087"/>
                  <a:pt x="3282131" y="1480422"/>
                  <a:pt x="3136309" y="1476058"/>
                </a:cubicBezTo>
                <a:cubicBezTo>
                  <a:pt x="2976033" y="1424692"/>
                  <a:pt x="2817765" y="1456228"/>
                  <a:pt x="2617674" y="1476058"/>
                </a:cubicBezTo>
                <a:cubicBezTo>
                  <a:pt x="2417343" y="1407235"/>
                  <a:pt x="2098271" y="1469441"/>
                  <a:pt x="1796501" y="1476058"/>
                </a:cubicBezTo>
                <a:cubicBezTo>
                  <a:pt x="1456236" y="1477653"/>
                  <a:pt x="1384233" y="1509416"/>
                  <a:pt x="1177020" y="1476058"/>
                </a:cubicBezTo>
                <a:cubicBezTo>
                  <a:pt x="950416" y="1506218"/>
                  <a:pt x="600754" y="1511672"/>
                  <a:pt x="269408" y="1476058"/>
                </a:cubicBezTo>
                <a:cubicBezTo>
                  <a:pt x="178553" y="1497669"/>
                  <a:pt x="-54453" y="1358236"/>
                  <a:pt x="0" y="1230043"/>
                </a:cubicBezTo>
                <a:cubicBezTo>
                  <a:pt x="3169" y="990742"/>
                  <a:pt x="-35513" y="833917"/>
                  <a:pt x="0" y="747869"/>
                </a:cubicBezTo>
                <a:cubicBezTo>
                  <a:pt x="-7427" y="625857"/>
                  <a:pt x="20631" y="381946"/>
                  <a:pt x="0" y="246014"/>
                </a:cubicBezTo>
                <a:close/>
              </a:path>
            </a:pathLst>
          </a:custGeom>
          <a:solidFill>
            <a:srgbClr val="F1ADEE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542790">
                  <a:custGeom>
                    <a:avLst/>
                    <a:gdLst>
                      <a:gd name="connsiteX0" fmla="*/ 0 w 10623392"/>
                      <a:gd name="connsiteY0" fmla="*/ 246014 h 1476058"/>
                      <a:gd name="connsiteX1" fmla="*/ 269408 w 10623392"/>
                      <a:gd name="connsiteY1" fmla="*/ 0 h 1476058"/>
                      <a:gd name="connsiteX2" fmla="*/ 989736 w 10623392"/>
                      <a:gd name="connsiteY2" fmla="*/ 0 h 1476058"/>
                      <a:gd name="connsiteX3" fmla="*/ 1508371 w 10623392"/>
                      <a:gd name="connsiteY3" fmla="*/ 0 h 1476058"/>
                      <a:gd name="connsiteX4" fmla="*/ 2329543 w 10623392"/>
                      <a:gd name="connsiteY4" fmla="*/ 0 h 1476058"/>
                      <a:gd name="connsiteX5" fmla="*/ 2949024 w 10623392"/>
                      <a:gd name="connsiteY5" fmla="*/ 0 h 1476058"/>
                      <a:gd name="connsiteX6" fmla="*/ 3467659 w 10623392"/>
                      <a:gd name="connsiteY6" fmla="*/ 0 h 1476058"/>
                      <a:gd name="connsiteX7" fmla="*/ 4288831 w 10623392"/>
                      <a:gd name="connsiteY7" fmla="*/ 0 h 1476058"/>
                      <a:gd name="connsiteX8" fmla="*/ 5009159 w 10623392"/>
                      <a:gd name="connsiteY8" fmla="*/ 0 h 1476058"/>
                      <a:gd name="connsiteX9" fmla="*/ 5527794 w 10623392"/>
                      <a:gd name="connsiteY9" fmla="*/ 0 h 1476058"/>
                      <a:gd name="connsiteX10" fmla="*/ 5945583 w 10623392"/>
                      <a:gd name="connsiteY10" fmla="*/ 0 h 1476058"/>
                      <a:gd name="connsiteX11" fmla="*/ 6867601 w 10623392"/>
                      <a:gd name="connsiteY11" fmla="*/ 0 h 1476058"/>
                      <a:gd name="connsiteX12" fmla="*/ 7688774 w 10623392"/>
                      <a:gd name="connsiteY12" fmla="*/ 0 h 1476058"/>
                      <a:gd name="connsiteX13" fmla="*/ 8207409 w 10623392"/>
                      <a:gd name="connsiteY13" fmla="*/ 0 h 1476058"/>
                      <a:gd name="connsiteX14" fmla="*/ 8726044 w 10623392"/>
                      <a:gd name="connsiteY14" fmla="*/ 0 h 1476058"/>
                      <a:gd name="connsiteX15" fmla="*/ 9143834 w 10623392"/>
                      <a:gd name="connsiteY15" fmla="*/ 0 h 1476058"/>
                      <a:gd name="connsiteX16" fmla="*/ 10353983 w 10623392"/>
                      <a:gd name="connsiteY16" fmla="*/ 0 h 1476058"/>
                      <a:gd name="connsiteX17" fmla="*/ 10623391 w 10623392"/>
                      <a:gd name="connsiteY17" fmla="*/ 246014 h 1476058"/>
                      <a:gd name="connsiteX18" fmla="*/ 10623391 w 10623392"/>
                      <a:gd name="connsiteY18" fmla="*/ 738029 h 1476058"/>
                      <a:gd name="connsiteX19" fmla="*/ 10623391 w 10623392"/>
                      <a:gd name="connsiteY19" fmla="*/ 1230043 h 1476058"/>
                      <a:gd name="connsiteX20" fmla="*/ 10353983 w 10623392"/>
                      <a:gd name="connsiteY20" fmla="*/ 1476058 h 1476058"/>
                      <a:gd name="connsiteX21" fmla="*/ 9633655 w 10623392"/>
                      <a:gd name="connsiteY21" fmla="*/ 1476058 h 1476058"/>
                      <a:gd name="connsiteX22" fmla="*/ 8812483 w 10623392"/>
                      <a:gd name="connsiteY22" fmla="*/ 1476058 h 1476058"/>
                      <a:gd name="connsiteX23" fmla="*/ 8293848 w 10623392"/>
                      <a:gd name="connsiteY23" fmla="*/ 1476058 h 1476058"/>
                      <a:gd name="connsiteX24" fmla="*/ 7674367 w 10623392"/>
                      <a:gd name="connsiteY24" fmla="*/ 1476058 h 1476058"/>
                      <a:gd name="connsiteX25" fmla="*/ 7256578 w 10623392"/>
                      <a:gd name="connsiteY25" fmla="*/ 1476058 h 1476058"/>
                      <a:gd name="connsiteX26" fmla="*/ 6334560 w 10623392"/>
                      <a:gd name="connsiteY26" fmla="*/ 1476058 h 1476058"/>
                      <a:gd name="connsiteX27" fmla="*/ 5916770 w 10623392"/>
                      <a:gd name="connsiteY27" fmla="*/ 1476058 h 1476058"/>
                      <a:gd name="connsiteX28" fmla="*/ 5398135 w 10623392"/>
                      <a:gd name="connsiteY28" fmla="*/ 1476058 h 1476058"/>
                      <a:gd name="connsiteX29" fmla="*/ 4778654 w 10623392"/>
                      <a:gd name="connsiteY29" fmla="*/ 1476058 h 1476058"/>
                      <a:gd name="connsiteX30" fmla="*/ 3856635 w 10623392"/>
                      <a:gd name="connsiteY30" fmla="*/ 1476058 h 1476058"/>
                      <a:gd name="connsiteX31" fmla="*/ 3136309 w 10623392"/>
                      <a:gd name="connsiteY31" fmla="*/ 1476058 h 1476058"/>
                      <a:gd name="connsiteX32" fmla="*/ 2617674 w 10623392"/>
                      <a:gd name="connsiteY32" fmla="*/ 1476058 h 1476058"/>
                      <a:gd name="connsiteX33" fmla="*/ 1796501 w 10623392"/>
                      <a:gd name="connsiteY33" fmla="*/ 1476058 h 1476058"/>
                      <a:gd name="connsiteX34" fmla="*/ 1177020 w 10623392"/>
                      <a:gd name="connsiteY34" fmla="*/ 1476058 h 1476058"/>
                      <a:gd name="connsiteX35" fmla="*/ 269408 w 10623392"/>
                      <a:gd name="connsiteY35" fmla="*/ 1476058 h 1476058"/>
                      <a:gd name="connsiteX36" fmla="*/ 0 w 10623392"/>
                      <a:gd name="connsiteY36" fmla="*/ 1230043 h 1476058"/>
                      <a:gd name="connsiteX37" fmla="*/ 0 w 10623392"/>
                      <a:gd name="connsiteY37" fmla="*/ 747869 h 1476058"/>
                      <a:gd name="connsiteX38" fmla="*/ 0 w 10623392"/>
                      <a:gd name="connsiteY38" fmla="*/ 246014 h 1476058"/>
                      <a:gd name="connsiteX0" fmla="*/ 0 w 10623392"/>
                      <a:gd name="connsiteY0" fmla="*/ 246014 h 1476058"/>
                      <a:gd name="connsiteX1" fmla="*/ 269408 w 10623392"/>
                      <a:gd name="connsiteY1" fmla="*/ 0 h 1476058"/>
                      <a:gd name="connsiteX2" fmla="*/ 1191426 w 10623392"/>
                      <a:gd name="connsiteY2" fmla="*/ 0 h 1476058"/>
                      <a:gd name="connsiteX3" fmla="*/ 1710062 w 10623392"/>
                      <a:gd name="connsiteY3" fmla="*/ 0 h 1476058"/>
                      <a:gd name="connsiteX4" fmla="*/ 2127851 w 10623392"/>
                      <a:gd name="connsiteY4" fmla="*/ 0 h 1476058"/>
                      <a:gd name="connsiteX5" fmla="*/ 3049869 w 10623392"/>
                      <a:gd name="connsiteY5" fmla="*/ 0 h 1476058"/>
                      <a:gd name="connsiteX6" fmla="*/ 3467659 w 10623392"/>
                      <a:gd name="connsiteY6" fmla="*/ 0 h 1476058"/>
                      <a:gd name="connsiteX7" fmla="*/ 3885449 w 10623392"/>
                      <a:gd name="connsiteY7" fmla="*/ 0 h 1476058"/>
                      <a:gd name="connsiteX8" fmla="*/ 4504929 w 10623392"/>
                      <a:gd name="connsiteY8" fmla="*/ 0 h 1476058"/>
                      <a:gd name="connsiteX9" fmla="*/ 4922719 w 10623392"/>
                      <a:gd name="connsiteY9" fmla="*/ 0 h 1476058"/>
                      <a:gd name="connsiteX10" fmla="*/ 5542201 w 10623392"/>
                      <a:gd name="connsiteY10" fmla="*/ 0 h 1476058"/>
                      <a:gd name="connsiteX11" fmla="*/ 5952787 w 10623392"/>
                      <a:gd name="connsiteY11" fmla="*/ 0 h 1476058"/>
                      <a:gd name="connsiteX12" fmla="*/ 6363372 w 10623392"/>
                      <a:gd name="connsiteY12" fmla="*/ 0 h 1476058"/>
                      <a:gd name="connsiteX13" fmla="*/ 6882008 w 10623392"/>
                      <a:gd name="connsiteY13" fmla="*/ 0 h 1476058"/>
                      <a:gd name="connsiteX14" fmla="*/ 7299797 w 10623392"/>
                      <a:gd name="connsiteY14" fmla="*/ 0 h 1476058"/>
                      <a:gd name="connsiteX15" fmla="*/ 8120969 w 10623392"/>
                      <a:gd name="connsiteY15" fmla="*/ 0 h 1476058"/>
                      <a:gd name="connsiteX16" fmla="*/ 8538759 w 10623392"/>
                      <a:gd name="connsiteY16" fmla="*/ 0 h 1476058"/>
                      <a:gd name="connsiteX17" fmla="*/ 8956549 w 10623392"/>
                      <a:gd name="connsiteY17" fmla="*/ 0 h 1476058"/>
                      <a:gd name="connsiteX18" fmla="*/ 9475184 w 10623392"/>
                      <a:gd name="connsiteY18" fmla="*/ 0 h 1476058"/>
                      <a:gd name="connsiteX19" fmla="*/ 10353983 w 10623392"/>
                      <a:gd name="connsiteY19" fmla="*/ 0 h 1476058"/>
                      <a:gd name="connsiteX20" fmla="*/ 10623391 w 10623392"/>
                      <a:gd name="connsiteY20" fmla="*/ 246014 h 1476058"/>
                      <a:gd name="connsiteX21" fmla="*/ 10623391 w 10623392"/>
                      <a:gd name="connsiteY21" fmla="*/ 708508 h 1476058"/>
                      <a:gd name="connsiteX22" fmla="*/ 10623391 w 10623392"/>
                      <a:gd name="connsiteY22" fmla="*/ 1230043 h 1476058"/>
                      <a:gd name="connsiteX23" fmla="*/ 10353983 w 10623392"/>
                      <a:gd name="connsiteY23" fmla="*/ 1476058 h 1476058"/>
                      <a:gd name="connsiteX24" fmla="*/ 9431965 w 10623392"/>
                      <a:gd name="connsiteY24" fmla="*/ 1476058 h 1476058"/>
                      <a:gd name="connsiteX25" fmla="*/ 8913329 w 10623392"/>
                      <a:gd name="connsiteY25" fmla="*/ 1476058 h 1476058"/>
                      <a:gd name="connsiteX26" fmla="*/ 8495540 w 10623392"/>
                      <a:gd name="connsiteY26" fmla="*/ 1476058 h 1476058"/>
                      <a:gd name="connsiteX27" fmla="*/ 7976905 w 10623392"/>
                      <a:gd name="connsiteY27" fmla="*/ 1476058 h 1476058"/>
                      <a:gd name="connsiteX28" fmla="*/ 7559115 w 10623392"/>
                      <a:gd name="connsiteY28" fmla="*/ 1476058 h 1476058"/>
                      <a:gd name="connsiteX29" fmla="*/ 6737942 w 10623392"/>
                      <a:gd name="connsiteY29" fmla="*/ 1476058 h 1476058"/>
                      <a:gd name="connsiteX30" fmla="*/ 6017615 w 10623392"/>
                      <a:gd name="connsiteY30" fmla="*/ 1476058 h 1476058"/>
                      <a:gd name="connsiteX31" fmla="*/ 5398135 w 10623392"/>
                      <a:gd name="connsiteY31" fmla="*/ 1476058 h 1476058"/>
                      <a:gd name="connsiteX32" fmla="*/ 4980345 w 10623392"/>
                      <a:gd name="connsiteY32" fmla="*/ 1476058 h 1476058"/>
                      <a:gd name="connsiteX33" fmla="*/ 4360864 w 10623392"/>
                      <a:gd name="connsiteY33" fmla="*/ 1476058 h 1476058"/>
                      <a:gd name="connsiteX34" fmla="*/ 3539692 w 10623392"/>
                      <a:gd name="connsiteY34" fmla="*/ 1476058 h 1476058"/>
                      <a:gd name="connsiteX35" fmla="*/ 2819365 w 10623392"/>
                      <a:gd name="connsiteY35" fmla="*/ 1476058 h 1476058"/>
                      <a:gd name="connsiteX36" fmla="*/ 2300730 w 10623392"/>
                      <a:gd name="connsiteY36" fmla="*/ 1476058 h 1476058"/>
                      <a:gd name="connsiteX37" fmla="*/ 1882940 w 10623392"/>
                      <a:gd name="connsiteY37" fmla="*/ 1476058 h 1476058"/>
                      <a:gd name="connsiteX38" fmla="*/ 1061767 w 10623392"/>
                      <a:gd name="connsiteY38" fmla="*/ 1476058 h 1476058"/>
                      <a:gd name="connsiteX39" fmla="*/ 269408 w 10623392"/>
                      <a:gd name="connsiteY39" fmla="*/ 1476058 h 1476058"/>
                      <a:gd name="connsiteX40" fmla="*/ 0 w 10623392"/>
                      <a:gd name="connsiteY40" fmla="*/ 1230043 h 1476058"/>
                      <a:gd name="connsiteX41" fmla="*/ 0 w 10623392"/>
                      <a:gd name="connsiteY41" fmla="*/ 718348 h 1476058"/>
                      <a:gd name="connsiteX42" fmla="*/ 0 w 10623392"/>
                      <a:gd name="connsiteY42" fmla="*/ 246014 h 1476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623392" h="1476058" fill="none" extrusionOk="0">
                        <a:moveTo>
                          <a:pt x="0" y="246014"/>
                        </a:moveTo>
                        <a:cubicBezTo>
                          <a:pt x="30943" y="85176"/>
                          <a:pt x="104401" y="22529"/>
                          <a:pt x="269408" y="0"/>
                        </a:cubicBezTo>
                        <a:cubicBezTo>
                          <a:pt x="530069" y="14758"/>
                          <a:pt x="777993" y="56947"/>
                          <a:pt x="989736" y="0"/>
                        </a:cubicBezTo>
                        <a:cubicBezTo>
                          <a:pt x="1230447" y="-36156"/>
                          <a:pt x="1295499" y="-19788"/>
                          <a:pt x="1508371" y="0"/>
                        </a:cubicBezTo>
                        <a:cubicBezTo>
                          <a:pt x="1671354" y="12505"/>
                          <a:pt x="1985231" y="-23014"/>
                          <a:pt x="2329543" y="0"/>
                        </a:cubicBezTo>
                        <a:cubicBezTo>
                          <a:pt x="2669709" y="-12233"/>
                          <a:pt x="2696378" y="-26795"/>
                          <a:pt x="2949024" y="0"/>
                        </a:cubicBezTo>
                        <a:cubicBezTo>
                          <a:pt x="3205740" y="20793"/>
                          <a:pt x="3259002" y="-24382"/>
                          <a:pt x="3467659" y="0"/>
                        </a:cubicBezTo>
                        <a:cubicBezTo>
                          <a:pt x="3643750" y="32867"/>
                          <a:pt x="4067162" y="-16065"/>
                          <a:pt x="4288831" y="0"/>
                        </a:cubicBezTo>
                        <a:cubicBezTo>
                          <a:pt x="4515171" y="20125"/>
                          <a:pt x="4779359" y="-16768"/>
                          <a:pt x="5009159" y="0"/>
                        </a:cubicBezTo>
                        <a:cubicBezTo>
                          <a:pt x="5247742" y="-27053"/>
                          <a:pt x="5405878" y="-15620"/>
                          <a:pt x="5527794" y="0"/>
                        </a:cubicBezTo>
                        <a:cubicBezTo>
                          <a:pt x="5665147" y="-26705"/>
                          <a:pt x="5803445" y="-21374"/>
                          <a:pt x="5945583" y="0"/>
                        </a:cubicBezTo>
                        <a:cubicBezTo>
                          <a:pt x="6047620" y="-38070"/>
                          <a:pt x="6554634" y="-12435"/>
                          <a:pt x="6867601" y="0"/>
                        </a:cubicBezTo>
                        <a:cubicBezTo>
                          <a:pt x="7105279" y="30101"/>
                          <a:pt x="7490396" y="34948"/>
                          <a:pt x="7688774" y="0"/>
                        </a:cubicBezTo>
                        <a:cubicBezTo>
                          <a:pt x="7885084" y="-27436"/>
                          <a:pt x="8020036" y="-33700"/>
                          <a:pt x="8207409" y="0"/>
                        </a:cubicBezTo>
                        <a:cubicBezTo>
                          <a:pt x="8350264" y="41203"/>
                          <a:pt x="8560153" y="25822"/>
                          <a:pt x="8726044" y="0"/>
                        </a:cubicBezTo>
                        <a:cubicBezTo>
                          <a:pt x="8878079" y="-43401"/>
                          <a:pt x="8979146" y="3309"/>
                          <a:pt x="9143834" y="0"/>
                        </a:cubicBezTo>
                        <a:cubicBezTo>
                          <a:pt x="9241559" y="47169"/>
                          <a:pt x="9795563" y="-43215"/>
                          <a:pt x="10353983" y="0"/>
                        </a:cubicBezTo>
                        <a:cubicBezTo>
                          <a:pt x="10562645" y="-31168"/>
                          <a:pt x="10602787" y="73190"/>
                          <a:pt x="10623391" y="246014"/>
                        </a:cubicBezTo>
                        <a:cubicBezTo>
                          <a:pt x="10655429" y="456553"/>
                          <a:pt x="10656351" y="549529"/>
                          <a:pt x="10623391" y="738029"/>
                        </a:cubicBezTo>
                        <a:cubicBezTo>
                          <a:pt x="10593040" y="941175"/>
                          <a:pt x="10613417" y="1063208"/>
                          <a:pt x="10623391" y="1230043"/>
                        </a:cubicBezTo>
                        <a:cubicBezTo>
                          <a:pt x="10630288" y="1359864"/>
                          <a:pt x="10524245" y="1454097"/>
                          <a:pt x="10353983" y="1476058"/>
                        </a:cubicBezTo>
                        <a:cubicBezTo>
                          <a:pt x="10100835" y="1441725"/>
                          <a:pt x="9833941" y="1461094"/>
                          <a:pt x="9633655" y="1476058"/>
                        </a:cubicBezTo>
                        <a:cubicBezTo>
                          <a:pt x="9450640" y="1464376"/>
                          <a:pt x="9262979" y="1475196"/>
                          <a:pt x="8812483" y="1476058"/>
                        </a:cubicBezTo>
                        <a:cubicBezTo>
                          <a:pt x="8406992" y="1505750"/>
                          <a:pt x="8495616" y="1465543"/>
                          <a:pt x="8293848" y="1476058"/>
                        </a:cubicBezTo>
                        <a:cubicBezTo>
                          <a:pt x="8089627" y="1477343"/>
                          <a:pt x="7813141" y="1450817"/>
                          <a:pt x="7674367" y="1476058"/>
                        </a:cubicBezTo>
                        <a:cubicBezTo>
                          <a:pt x="7519261" y="1488847"/>
                          <a:pt x="7444299" y="1474721"/>
                          <a:pt x="7256578" y="1476058"/>
                        </a:cubicBezTo>
                        <a:cubicBezTo>
                          <a:pt x="7042153" y="1488540"/>
                          <a:pt x="6514436" y="1471781"/>
                          <a:pt x="6334560" y="1476058"/>
                        </a:cubicBezTo>
                        <a:cubicBezTo>
                          <a:pt x="6140848" y="1451536"/>
                          <a:pt x="6015579" y="1474906"/>
                          <a:pt x="5916770" y="1476058"/>
                        </a:cubicBezTo>
                        <a:cubicBezTo>
                          <a:pt x="5821487" y="1490076"/>
                          <a:pt x="5592562" y="1505865"/>
                          <a:pt x="5398135" y="1476058"/>
                        </a:cubicBezTo>
                        <a:cubicBezTo>
                          <a:pt x="5214021" y="1455832"/>
                          <a:pt x="5021558" y="1470261"/>
                          <a:pt x="4778654" y="1476058"/>
                        </a:cubicBezTo>
                        <a:cubicBezTo>
                          <a:pt x="4504715" y="1549758"/>
                          <a:pt x="4141283" y="1485772"/>
                          <a:pt x="3856635" y="1476058"/>
                        </a:cubicBezTo>
                        <a:cubicBezTo>
                          <a:pt x="3533015" y="1439083"/>
                          <a:pt x="3281229" y="1472258"/>
                          <a:pt x="3136309" y="1476058"/>
                        </a:cubicBezTo>
                        <a:cubicBezTo>
                          <a:pt x="2977760" y="1430607"/>
                          <a:pt x="2805698" y="1470762"/>
                          <a:pt x="2617674" y="1476058"/>
                        </a:cubicBezTo>
                        <a:cubicBezTo>
                          <a:pt x="2389460" y="1464765"/>
                          <a:pt x="2069000" y="1452255"/>
                          <a:pt x="1796501" y="1476058"/>
                        </a:cubicBezTo>
                        <a:cubicBezTo>
                          <a:pt x="1471032" y="1476063"/>
                          <a:pt x="1384611" y="1505625"/>
                          <a:pt x="1177020" y="1476058"/>
                        </a:cubicBezTo>
                        <a:cubicBezTo>
                          <a:pt x="1001442" y="1476545"/>
                          <a:pt x="643718" y="1579321"/>
                          <a:pt x="269408" y="1476058"/>
                        </a:cubicBezTo>
                        <a:cubicBezTo>
                          <a:pt x="152648" y="1502756"/>
                          <a:pt x="-27955" y="1360281"/>
                          <a:pt x="0" y="1230043"/>
                        </a:cubicBezTo>
                        <a:cubicBezTo>
                          <a:pt x="16412" y="980941"/>
                          <a:pt x="-20292" y="832559"/>
                          <a:pt x="0" y="747869"/>
                        </a:cubicBezTo>
                        <a:cubicBezTo>
                          <a:pt x="1045" y="653328"/>
                          <a:pt x="35421" y="409802"/>
                          <a:pt x="0" y="246014"/>
                        </a:cubicBezTo>
                        <a:close/>
                      </a:path>
                      <a:path w="10623392" h="1476058" stroke="0" extrusionOk="0">
                        <a:moveTo>
                          <a:pt x="0" y="246014"/>
                        </a:moveTo>
                        <a:cubicBezTo>
                          <a:pt x="-46134" y="106519"/>
                          <a:pt x="102543" y="6245"/>
                          <a:pt x="269408" y="0"/>
                        </a:cubicBezTo>
                        <a:cubicBezTo>
                          <a:pt x="697094" y="8834"/>
                          <a:pt x="868010" y="8619"/>
                          <a:pt x="1191426" y="0"/>
                        </a:cubicBezTo>
                        <a:cubicBezTo>
                          <a:pt x="1499708" y="-17536"/>
                          <a:pt x="1525575" y="-8961"/>
                          <a:pt x="1710062" y="0"/>
                        </a:cubicBezTo>
                        <a:cubicBezTo>
                          <a:pt x="1895568" y="11036"/>
                          <a:pt x="1980274" y="16262"/>
                          <a:pt x="2127851" y="0"/>
                        </a:cubicBezTo>
                        <a:cubicBezTo>
                          <a:pt x="2285131" y="64441"/>
                          <a:pt x="2605532" y="-6641"/>
                          <a:pt x="3049869" y="0"/>
                        </a:cubicBezTo>
                        <a:cubicBezTo>
                          <a:pt x="3453610" y="-44458"/>
                          <a:pt x="3330302" y="-15518"/>
                          <a:pt x="3467659" y="0"/>
                        </a:cubicBezTo>
                        <a:cubicBezTo>
                          <a:pt x="3611783" y="-12051"/>
                          <a:pt x="3689301" y="-16915"/>
                          <a:pt x="3885449" y="0"/>
                        </a:cubicBezTo>
                        <a:cubicBezTo>
                          <a:pt x="4086192" y="1016"/>
                          <a:pt x="4197898" y="4435"/>
                          <a:pt x="4504929" y="0"/>
                        </a:cubicBezTo>
                        <a:cubicBezTo>
                          <a:pt x="4675432" y="5083"/>
                          <a:pt x="4782018" y="10887"/>
                          <a:pt x="4922719" y="0"/>
                        </a:cubicBezTo>
                        <a:cubicBezTo>
                          <a:pt x="5066635" y="-1470"/>
                          <a:pt x="5286737" y="-3910"/>
                          <a:pt x="5542201" y="0"/>
                        </a:cubicBezTo>
                        <a:cubicBezTo>
                          <a:pt x="5646298" y="12381"/>
                          <a:pt x="5750039" y="-406"/>
                          <a:pt x="5952787" y="0"/>
                        </a:cubicBezTo>
                        <a:cubicBezTo>
                          <a:pt x="6155535" y="406"/>
                          <a:pt x="6254771" y="7655"/>
                          <a:pt x="6363372" y="0"/>
                        </a:cubicBezTo>
                        <a:cubicBezTo>
                          <a:pt x="6555250" y="23310"/>
                          <a:pt x="6675109" y="1518"/>
                          <a:pt x="6882008" y="0"/>
                        </a:cubicBezTo>
                        <a:cubicBezTo>
                          <a:pt x="7069822" y="31175"/>
                          <a:pt x="7223815" y="18408"/>
                          <a:pt x="7299797" y="0"/>
                        </a:cubicBezTo>
                        <a:cubicBezTo>
                          <a:pt x="7364391" y="957"/>
                          <a:pt x="7666711" y="22691"/>
                          <a:pt x="8120969" y="0"/>
                        </a:cubicBezTo>
                        <a:cubicBezTo>
                          <a:pt x="8520661" y="23755"/>
                          <a:pt x="8362862" y="4757"/>
                          <a:pt x="8538759" y="0"/>
                        </a:cubicBezTo>
                        <a:cubicBezTo>
                          <a:pt x="8696461" y="-8835"/>
                          <a:pt x="8800846" y="-3696"/>
                          <a:pt x="8956549" y="0"/>
                        </a:cubicBezTo>
                        <a:cubicBezTo>
                          <a:pt x="9137578" y="581"/>
                          <a:pt x="9326346" y="-17848"/>
                          <a:pt x="9475184" y="0"/>
                        </a:cubicBezTo>
                        <a:cubicBezTo>
                          <a:pt x="9600655" y="-6807"/>
                          <a:pt x="9945139" y="-5710"/>
                          <a:pt x="10353983" y="0"/>
                        </a:cubicBezTo>
                        <a:cubicBezTo>
                          <a:pt x="10518576" y="2325"/>
                          <a:pt x="10613800" y="90925"/>
                          <a:pt x="10623391" y="246014"/>
                        </a:cubicBezTo>
                        <a:cubicBezTo>
                          <a:pt x="10649009" y="381183"/>
                          <a:pt x="10608886" y="469335"/>
                          <a:pt x="10623391" y="708508"/>
                        </a:cubicBezTo>
                        <a:cubicBezTo>
                          <a:pt x="10654018" y="913657"/>
                          <a:pt x="10580121" y="1092710"/>
                          <a:pt x="10623391" y="1230043"/>
                        </a:cubicBezTo>
                        <a:cubicBezTo>
                          <a:pt x="10608046" y="1375069"/>
                          <a:pt x="10478807" y="1473816"/>
                          <a:pt x="10353983" y="1476058"/>
                        </a:cubicBezTo>
                        <a:cubicBezTo>
                          <a:pt x="9908627" y="1456836"/>
                          <a:pt x="9797301" y="1473670"/>
                          <a:pt x="9431965" y="1476058"/>
                        </a:cubicBezTo>
                        <a:cubicBezTo>
                          <a:pt x="9092732" y="1473170"/>
                          <a:pt x="9120160" y="1502389"/>
                          <a:pt x="8913329" y="1476058"/>
                        </a:cubicBezTo>
                        <a:cubicBezTo>
                          <a:pt x="8722700" y="1455831"/>
                          <a:pt x="8581986" y="1483313"/>
                          <a:pt x="8495540" y="1476058"/>
                        </a:cubicBezTo>
                        <a:cubicBezTo>
                          <a:pt x="8416139" y="1460983"/>
                          <a:pt x="8104657" y="1447283"/>
                          <a:pt x="7976905" y="1476058"/>
                        </a:cubicBezTo>
                        <a:cubicBezTo>
                          <a:pt x="7810869" y="1468452"/>
                          <a:pt x="7646292" y="1466255"/>
                          <a:pt x="7559115" y="1476058"/>
                        </a:cubicBezTo>
                        <a:cubicBezTo>
                          <a:pt x="7508059" y="1451384"/>
                          <a:pt x="7117573" y="1419706"/>
                          <a:pt x="6737942" y="1476058"/>
                        </a:cubicBezTo>
                        <a:cubicBezTo>
                          <a:pt x="6347649" y="1506550"/>
                          <a:pt x="6173920" y="1460368"/>
                          <a:pt x="6017615" y="1476058"/>
                        </a:cubicBezTo>
                        <a:cubicBezTo>
                          <a:pt x="5880635" y="1477327"/>
                          <a:pt x="5697446" y="1490376"/>
                          <a:pt x="5398135" y="1476058"/>
                        </a:cubicBezTo>
                        <a:cubicBezTo>
                          <a:pt x="5093319" y="1487713"/>
                          <a:pt x="5069819" y="1486508"/>
                          <a:pt x="4980345" y="1476058"/>
                        </a:cubicBezTo>
                        <a:cubicBezTo>
                          <a:pt x="4887734" y="1475432"/>
                          <a:pt x="4553698" y="1460275"/>
                          <a:pt x="4360864" y="1476058"/>
                        </a:cubicBezTo>
                        <a:cubicBezTo>
                          <a:pt x="4163278" y="1493433"/>
                          <a:pt x="3872475" y="1428197"/>
                          <a:pt x="3539692" y="1476058"/>
                        </a:cubicBezTo>
                        <a:cubicBezTo>
                          <a:pt x="3194243" y="1517204"/>
                          <a:pt x="3089581" y="1477505"/>
                          <a:pt x="2819365" y="1476058"/>
                        </a:cubicBezTo>
                        <a:cubicBezTo>
                          <a:pt x="2548650" y="1484992"/>
                          <a:pt x="2466326" y="1511258"/>
                          <a:pt x="2300730" y="1476058"/>
                        </a:cubicBezTo>
                        <a:cubicBezTo>
                          <a:pt x="2150596" y="1464031"/>
                          <a:pt x="1983996" y="1469246"/>
                          <a:pt x="1882940" y="1476058"/>
                        </a:cubicBezTo>
                        <a:cubicBezTo>
                          <a:pt x="1735887" y="1526694"/>
                          <a:pt x="1343155" y="1558104"/>
                          <a:pt x="1061767" y="1476058"/>
                        </a:cubicBezTo>
                        <a:cubicBezTo>
                          <a:pt x="734567" y="1458700"/>
                          <a:pt x="515462" y="1479871"/>
                          <a:pt x="269408" y="1476058"/>
                        </a:cubicBezTo>
                        <a:cubicBezTo>
                          <a:pt x="130913" y="1486338"/>
                          <a:pt x="40479" y="1331563"/>
                          <a:pt x="0" y="1230043"/>
                        </a:cubicBezTo>
                        <a:cubicBezTo>
                          <a:pt x="-12566" y="1090050"/>
                          <a:pt x="-2886" y="850903"/>
                          <a:pt x="0" y="718348"/>
                        </a:cubicBezTo>
                        <a:cubicBezTo>
                          <a:pt x="-10329" y="586404"/>
                          <a:pt x="23994" y="344526"/>
                          <a:pt x="0" y="246014"/>
                        </a:cubicBezTo>
                        <a:close/>
                      </a:path>
                      <a:path w="10623392" h="1476058" fill="none" stroke="0" extrusionOk="0">
                        <a:moveTo>
                          <a:pt x="0" y="246014"/>
                        </a:moveTo>
                        <a:cubicBezTo>
                          <a:pt x="5044" y="71948"/>
                          <a:pt x="119549" y="-4973"/>
                          <a:pt x="269408" y="0"/>
                        </a:cubicBezTo>
                        <a:cubicBezTo>
                          <a:pt x="523867" y="-21799"/>
                          <a:pt x="745370" y="7810"/>
                          <a:pt x="989736" y="0"/>
                        </a:cubicBezTo>
                        <a:cubicBezTo>
                          <a:pt x="1241225" y="-26685"/>
                          <a:pt x="1290200" y="-28111"/>
                          <a:pt x="1508371" y="0"/>
                        </a:cubicBezTo>
                        <a:cubicBezTo>
                          <a:pt x="1737728" y="2917"/>
                          <a:pt x="1940587" y="55480"/>
                          <a:pt x="2329543" y="0"/>
                        </a:cubicBezTo>
                        <a:cubicBezTo>
                          <a:pt x="2667389" y="-21485"/>
                          <a:pt x="2694170" y="-20598"/>
                          <a:pt x="2949024" y="0"/>
                        </a:cubicBezTo>
                        <a:cubicBezTo>
                          <a:pt x="3200524" y="26617"/>
                          <a:pt x="3270578" y="-19501"/>
                          <a:pt x="3467659" y="0"/>
                        </a:cubicBezTo>
                        <a:cubicBezTo>
                          <a:pt x="3698415" y="6319"/>
                          <a:pt x="4051336" y="-45455"/>
                          <a:pt x="4288831" y="0"/>
                        </a:cubicBezTo>
                        <a:cubicBezTo>
                          <a:pt x="4514832" y="63025"/>
                          <a:pt x="4810138" y="66324"/>
                          <a:pt x="5009159" y="0"/>
                        </a:cubicBezTo>
                        <a:cubicBezTo>
                          <a:pt x="5249996" y="-23596"/>
                          <a:pt x="5387201" y="30361"/>
                          <a:pt x="5527794" y="0"/>
                        </a:cubicBezTo>
                        <a:cubicBezTo>
                          <a:pt x="5681421" y="-5912"/>
                          <a:pt x="5784007" y="17099"/>
                          <a:pt x="5945583" y="0"/>
                        </a:cubicBezTo>
                        <a:cubicBezTo>
                          <a:pt x="6086242" y="-11824"/>
                          <a:pt x="6629336" y="-57394"/>
                          <a:pt x="6867601" y="0"/>
                        </a:cubicBezTo>
                        <a:cubicBezTo>
                          <a:pt x="7122932" y="25901"/>
                          <a:pt x="7480584" y="-17958"/>
                          <a:pt x="7688774" y="0"/>
                        </a:cubicBezTo>
                        <a:cubicBezTo>
                          <a:pt x="7869839" y="-30428"/>
                          <a:pt x="8071256" y="-31336"/>
                          <a:pt x="8207409" y="0"/>
                        </a:cubicBezTo>
                        <a:cubicBezTo>
                          <a:pt x="8375394" y="2331"/>
                          <a:pt x="8576706" y="12231"/>
                          <a:pt x="8726044" y="0"/>
                        </a:cubicBezTo>
                        <a:cubicBezTo>
                          <a:pt x="8890799" y="-25757"/>
                          <a:pt x="8999509" y="5755"/>
                          <a:pt x="9143834" y="0"/>
                        </a:cubicBezTo>
                        <a:cubicBezTo>
                          <a:pt x="9300587" y="-9665"/>
                          <a:pt x="9825965" y="-34574"/>
                          <a:pt x="10353983" y="0"/>
                        </a:cubicBezTo>
                        <a:cubicBezTo>
                          <a:pt x="10516478" y="-15467"/>
                          <a:pt x="10656231" y="82980"/>
                          <a:pt x="10623391" y="246014"/>
                        </a:cubicBezTo>
                        <a:cubicBezTo>
                          <a:pt x="10654136" y="454637"/>
                          <a:pt x="10648483" y="545669"/>
                          <a:pt x="10623391" y="738029"/>
                        </a:cubicBezTo>
                        <a:cubicBezTo>
                          <a:pt x="10604551" y="935295"/>
                          <a:pt x="10602357" y="1051485"/>
                          <a:pt x="10623391" y="1230043"/>
                        </a:cubicBezTo>
                        <a:cubicBezTo>
                          <a:pt x="10625053" y="1359776"/>
                          <a:pt x="10519982" y="1440861"/>
                          <a:pt x="10353983" y="1476058"/>
                        </a:cubicBezTo>
                        <a:cubicBezTo>
                          <a:pt x="10125518" y="1428871"/>
                          <a:pt x="9807595" y="1434379"/>
                          <a:pt x="9633655" y="1476058"/>
                        </a:cubicBezTo>
                        <a:cubicBezTo>
                          <a:pt x="9504590" y="1474180"/>
                          <a:pt x="9243737" y="1496937"/>
                          <a:pt x="8812483" y="1476058"/>
                        </a:cubicBezTo>
                        <a:cubicBezTo>
                          <a:pt x="8397068" y="1481311"/>
                          <a:pt x="8497048" y="1466320"/>
                          <a:pt x="8293848" y="1476058"/>
                        </a:cubicBezTo>
                        <a:cubicBezTo>
                          <a:pt x="8107162" y="1483969"/>
                          <a:pt x="7827627" y="1433374"/>
                          <a:pt x="7674367" y="1476058"/>
                        </a:cubicBezTo>
                        <a:cubicBezTo>
                          <a:pt x="7510572" y="1491430"/>
                          <a:pt x="7453347" y="1471907"/>
                          <a:pt x="7256578" y="1476058"/>
                        </a:cubicBezTo>
                        <a:cubicBezTo>
                          <a:pt x="7086198" y="1463237"/>
                          <a:pt x="6523595" y="1467324"/>
                          <a:pt x="6334560" y="1476058"/>
                        </a:cubicBezTo>
                        <a:cubicBezTo>
                          <a:pt x="6144685" y="1432535"/>
                          <a:pt x="6010137" y="1450188"/>
                          <a:pt x="5916770" y="1476058"/>
                        </a:cubicBezTo>
                        <a:cubicBezTo>
                          <a:pt x="5814095" y="1495099"/>
                          <a:pt x="5587318" y="1487153"/>
                          <a:pt x="5398135" y="1476058"/>
                        </a:cubicBezTo>
                        <a:cubicBezTo>
                          <a:pt x="5166193" y="1455423"/>
                          <a:pt x="5072237" y="1471646"/>
                          <a:pt x="4778654" y="1476058"/>
                        </a:cubicBezTo>
                        <a:cubicBezTo>
                          <a:pt x="4526827" y="1498300"/>
                          <a:pt x="4175633" y="1436906"/>
                          <a:pt x="3856635" y="1476058"/>
                        </a:cubicBezTo>
                        <a:cubicBezTo>
                          <a:pt x="3519171" y="1427089"/>
                          <a:pt x="3301087" y="1531282"/>
                          <a:pt x="3136309" y="1476058"/>
                        </a:cubicBezTo>
                        <a:cubicBezTo>
                          <a:pt x="2969267" y="1428702"/>
                          <a:pt x="2841579" y="1471501"/>
                          <a:pt x="2617674" y="1476058"/>
                        </a:cubicBezTo>
                        <a:cubicBezTo>
                          <a:pt x="2422319" y="1427502"/>
                          <a:pt x="2147936" y="1485141"/>
                          <a:pt x="1796501" y="1476058"/>
                        </a:cubicBezTo>
                        <a:cubicBezTo>
                          <a:pt x="1456381" y="1477489"/>
                          <a:pt x="1381542" y="1513460"/>
                          <a:pt x="1177020" y="1476058"/>
                        </a:cubicBezTo>
                        <a:cubicBezTo>
                          <a:pt x="949486" y="1467602"/>
                          <a:pt x="620663" y="1470393"/>
                          <a:pt x="269408" y="1476058"/>
                        </a:cubicBezTo>
                        <a:cubicBezTo>
                          <a:pt x="131882" y="1506426"/>
                          <a:pt x="-45185" y="1366903"/>
                          <a:pt x="0" y="1230043"/>
                        </a:cubicBezTo>
                        <a:cubicBezTo>
                          <a:pt x="-5639" y="1005377"/>
                          <a:pt x="-19141" y="846206"/>
                          <a:pt x="0" y="747869"/>
                        </a:cubicBezTo>
                        <a:cubicBezTo>
                          <a:pt x="2314" y="635045"/>
                          <a:pt x="2789" y="411673"/>
                          <a:pt x="0" y="24601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10 500 loài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rue And False PNG Free Download - PNG All">
            <a:extLst>
              <a:ext uri="{FF2B5EF4-FFF2-40B4-BE49-F238E27FC236}">
                <a16:creationId xmlns:a16="http://schemas.microsoft.com/office/drawing/2014/main" id="{FB96A737-02C3-E157-30BF-705B10BDB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1135014" y="5135421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8BD464B-5F5E-2CFB-85E3-27B1BF7D0D3C}"/>
              </a:ext>
            </a:extLst>
          </p:cNvPr>
          <p:cNvSpPr/>
          <p:nvPr/>
        </p:nvSpPr>
        <p:spPr>
          <a:xfrm>
            <a:off x="738981" y="3447524"/>
            <a:ext cx="10623391" cy="1476058"/>
          </a:xfrm>
          <a:custGeom>
            <a:avLst/>
            <a:gdLst>
              <a:gd name="connsiteX0" fmla="*/ 0 w 10623391"/>
              <a:gd name="connsiteY0" fmla="*/ 246014 h 1476058"/>
              <a:gd name="connsiteX1" fmla="*/ 269408 w 10623391"/>
              <a:gd name="connsiteY1" fmla="*/ 0 h 1476058"/>
              <a:gd name="connsiteX2" fmla="*/ 687198 w 10623391"/>
              <a:gd name="connsiteY2" fmla="*/ 0 h 1476058"/>
              <a:gd name="connsiteX3" fmla="*/ 1407524 w 10623391"/>
              <a:gd name="connsiteY3" fmla="*/ 0 h 1476058"/>
              <a:gd name="connsiteX4" fmla="*/ 1926159 w 10623391"/>
              <a:gd name="connsiteY4" fmla="*/ 0 h 1476058"/>
              <a:gd name="connsiteX5" fmla="*/ 2848178 w 10623391"/>
              <a:gd name="connsiteY5" fmla="*/ 0 h 1476058"/>
              <a:gd name="connsiteX6" fmla="*/ 3366814 w 10623391"/>
              <a:gd name="connsiteY6" fmla="*/ 0 h 1476058"/>
              <a:gd name="connsiteX7" fmla="*/ 4288832 w 10623391"/>
              <a:gd name="connsiteY7" fmla="*/ 0 h 1476058"/>
              <a:gd name="connsiteX8" fmla="*/ 4706620 w 10623391"/>
              <a:gd name="connsiteY8" fmla="*/ 0 h 1476058"/>
              <a:gd name="connsiteX9" fmla="*/ 5326102 w 10623391"/>
              <a:gd name="connsiteY9" fmla="*/ 0 h 1476058"/>
              <a:gd name="connsiteX10" fmla="*/ 5844737 w 10623391"/>
              <a:gd name="connsiteY10" fmla="*/ 0 h 1476058"/>
              <a:gd name="connsiteX11" fmla="*/ 6766755 w 10623391"/>
              <a:gd name="connsiteY11" fmla="*/ 0 h 1476058"/>
              <a:gd name="connsiteX12" fmla="*/ 7688773 w 10623391"/>
              <a:gd name="connsiteY12" fmla="*/ 0 h 1476058"/>
              <a:gd name="connsiteX13" fmla="*/ 8509946 w 10623391"/>
              <a:gd name="connsiteY13" fmla="*/ 0 h 1476058"/>
              <a:gd name="connsiteX14" fmla="*/ 9230272 w 10623391"/>
              <a:gd name="connsiteY14" fmla="*/ 0 h 1476058"/>
              <a:gd name="connsiteX15" fmla="*/ 10353982 w 10623391"/>
              <a:gd name="connsiteY15" fmla="*/ 0 h 1476058"/>
              <a:gd name="connsiteX16" fmla="*/ 10623391 w 10623391"/>
              <a:gd name="connsiteY16" fmla="*/ 246014 h 1476058"/>
              <a:gd name="connsiteX17" fmla="*/ 10623391 w 10623391"/>
              <a:gd name="connsiteY17" fmla="*/ 708508 h 1476058"/>
              <a:gd name="connsiteX18" fmla="*/ 10623391 w 10623391"/>
              <a:gd name="connsiteY18" fmla="*/ 1230043 h 1476058"/>
              <a:gd name="connsiteX19" fmla="*/ 10353982 w 10623391"/>
              <a:gd name="connsiteY19" fmla="*/ 1476058 h 1476058"/>
              <a:gd name="connsiteX20" fmla="*/ 9835346 w 10623391"/>
              <a:gd name="connsiteY20" fmla="*/ 1476058 h 1476058"/>
              <a:gd name="connsiteX21" fmla="*/ 9014174 w 10623391"/>
              <a:gd name="connsiteY21" fmla="*/ 1476058 h 1476058"/>
              <a:gd name="connsiteX22" fmla="*/ 8596384 w 10623391"/>
              <a:gd name="connsiteY22" fmla="*/ 1476058 h 1476058"/>
              <a:gd name="connsiteX23" fmla="*/ 7775212 w 10623391"/>
              <a:gd name="connsiteY23" fmla="*/ 1476058 h 1476058"/>
              <a:gd name="connsiteX24" fmla="*/ 7256576 w 10623391"/>
              <a:gd name="connsiteY24" fmla="*/ 1476058 h 1476058"/>
              <a:gd name="connsiteX25" fmla="*/ 6536250 w 10623391"/>
              <a:gd name="connsiteY25" fmla="*/ 1476058 h 1476058"/>
              <a:gd name="connsiteX26" fmla="*/ 6118461 w 10623391"/>
              <a:gd name="connsiteY26" fmla="*/ 1476058 h 1476058"/>
              <a:gd name="connsiteX27" fmla="*/ 5700671 w 10623391"/>
              <a:gd name="connsiteY27" fmla="*/ 1476058 h 1476058"/>
              <a:gd name="connsiteX28" fmla="*/ 5282881 w 10623391"/>
              <a:gd name="connsiteY28" fmla="*/ 1476058 h 1476058"/>
              <a:gd name="connsiteX29" fmla="*/ 4865093 w 10623391"/>
              <a:gd name="connsiteY29" fmla="*/ 1476058 h 1476058"/>
              <a:gd name="connsiteX30" fmla="*/ 4245611 w 10623391"/>
              <a:gd name="connsiteY30" fmla="*/ 1476058 h 1476058"/>
              <a:gd name="connsiteX31" fmla="*/ 3323593 w 10623391"/>
              <a:gd name="connsiteY31" fmla="*/ 1476058 h 1476058"/>
              <a:gd name="connsiteX32" fmla="*/ 2603267 w 10623391"/>
              <a:gd name="connsiteY32" fmla="*/ 1476058 h 1476058"/>
              <a:gd name="connsiteX33" fmla="*/ 1681249 w 10623391"/>
              <a:gd name="connsiteY33" fmla="*/ 1476058 h 1476058"/>
              <a:gd name="connsiteX34" fmla="*/ 1263459 w 10623391"/>
              <a:gd name="connsiteY34" fmla="*/ 1476058 h 1476058"/>
              <a:gd name="connsiteX35" fmla="*/ 269408 w 10623391"/>
              <a:gd name="connsiteY35" fmla="*/ 1476058 h 1476058"/>
              <a:gd name="connsiteX36" fmla="*/ 0 w 10623391"/>
              <a:gd name="connsiteY36" fmla="*/ 1230043 h 1476058"/>
              <a:gd name="connsiteX37" fmla="*/ 0 w 10623391"/>
              <a:gd name="connsiteY37" fmla="*/ 728188 h 1476058"/>
              <a:gd name="connsiteX38" fmla="*/ 0 w 10623391"/>
              <a:gd name="connsiteY38" fmla="*/ 246014 h 1476058"/>
              <a:gd name="connsiteX0" fmla="*/ 0 w 10623391"/>
              <a:gd name="connsiteY0" fmla="*/ 246014 h 1476058"/>
              <a:gd name="connsiteX1" fmla="*/ 269408 w 10623391"/>
              <a:gd name="connsiteY1" fmla="*/ 0 h 1476058"/>
              <a:gd name="connsiteX2" fmla="*/ 687198 w 10623391"/>
              <a:gd name="connsiteY2" fmla="*/ 0 h 1476058"/>
              <a:gd name="connsiteX3" fmla="*/ 1508371 w 10623391"/>
              <a:gd name="connsiteY3" fmla="*/ 0 h 1476058"/>
              <a:gd name="connsiteX4" fmla="*/ 2430389 w 10623391"/>
              <a:gd name="connsiteY4" fmla="*/ 0 h 1476058"/>
              <a:gd name="connsiteX5" fmla="*/ 3251561 w 10623391"/>
              <a:gd name="connsiteY5" fmla="*/ 0 h 1476058"/>
              <a:gd name="connsiteX6" fmla="*/ 4173579 w 10623391"/>
              <a:gd name="connsiteY6" fmla="*/ 0 h 1476058"/>
              <a:gd name="connsiteX7" fmla="*/ 4793060 w 10623391"/>
              <a:gd name="connsiteY7" fmla="*/ 0 h 1476058"/>
              <a:gd name="connsiteX8" fmla="*/ 5311695 w 10623391"/>
              <a:gd name="connsiteY8" fmla="*/ 0 h 1476058"/>
              <a:gd name="connsiteX9" fmla="*/ 5729485 w 10623391"/>
              <a:gd name="connsiteY9" fmla="*/ 0 h 1476058"/>
              <a:gd name="connsiteX10" fmla="*/ 6449811 w 10623391"/>
              <a:gd name="connsiteY10" fmla="*/ 0 h 1476058"/>
              <a:gd name="connsiteX11" fmla="*/ 7371829 w 10623391"/>
              <a:gd name="connsiteY11" fmla="*/ 0 h 1476058"/>
              <a:gd name="connsiteX12" fmla="*/ 7991310 w 10623391"/>
              <a:gd name="connsiteY12" fmla="*/ 0 h 1476058"/>
              <a:gd name="connsiteX13" fmla="*/ 8433879 w 10623391"/>
              <a:gd name="connsiteY13" fmla="*/ 0 h 1476058"/>
              <a:gd name="connsiteX14" fmla="*/ 8913328 w 10623391"/>
              <a:gd name="connsiteY14" fmla="*/ 0 h 1476058"/>
              <a:gd name="connsiteX15" fmla="*/ 9734501 w 10623391"/>
              <a:gd name="connsiteY15" fmla="*/ 0 h 1476058"/>
              <a:gd name="connsiteX16" fmla="*/ 10353982 w 10623391"/>
              <a:gd name="connsiteY16" fmla="*/ 0 h 1476058"/>
              <a:gd name="connsiteX17" fmla="*/ 10623391 w 10623391"/>
              <a:gd name="connsiteY17" fmla="*/ 246014 h 1476058"/>
              <a:gd name="connsiteX18" fmla="*/ 10623391 w 10623391"/>
              <a:gd name="connsiteY18" fmla="*/ 747869 h 1476058"/>
              <a:gd name="connsiteX19" fmla="*/ 10623391 w 10623391"/>
              <a:gd name="connsiteY19" fmla="*/ 1230043 h 1476058"/>
              <a:gd name="connsiteX20" fmla="*/ 10353982 w 10623391"/>
              <a:gd name="connsiteY20" fmla="*/ 1476058 h 1476058"/>
              <a:gd name="connsiteX21" fmla="*/ 9835346 w 10623391"/>
              <a:gd name="connsiteY21" fmla="*/ 1476058 h 1476058"/>
              <a:gd name="connsiteX22" fmla="*/ 9115019 w 10623391"/>
              <a:gd name="connsiteY22" fmla="*/ 1476058 h 1476058"/>
              <a:gd name="connsiteX23" fmla="*/ 8293848 w 10623391"/>
              <a:gd name="connsiteY23" fmla="*/ 1476058 h 1476058"/>
              <a:gd name="connsiteX24" fmla="*/ 7674366 w 10623391"/>
              <a:gd name="connsiteY24" fmla="*/ 1476058 h 1476058"/>
              <a:gd name="connsiteX25" fmla="*/ 7256576 w 10623391"/>
              <a:gd name="connsiteY25" fmla="*/ 1476058 h 1476058"/>
              <a:gd name="connsiteX26" fmla="*/ 6536250 w 10623391"/>
              <a:gd name="connsiteY26" fmla="*/ 1476058 h 1476058"/>
              <a:gd name="connsiteX27" fmla="*/ 6017615 w 10623391"/>
              <a:gd name="connsiteY27" fmla="*/ 1476058 h 1476058"/>
              <a:gd name="connsiteX28" fmla="*/ 5599826 w 10623391"/>
              <a:gd name="connsiteY28" fmla="*/ 1476058 h 1476058"/>
              <a:gd name="connsiteX29" fmla="*/ 5081190 w 10623391"/>
              <a:gd name="connsiteY29" fmla="*/ 1476058 h 1476058"/>
              <a:gd name="connsiteX30" fmla="*/ 4663401 w 10623391"/>
              <a:gd name="connsiteY30" fmla="*/ 1476058 h 1476058"/>
              <a:gd name="connsiteX31" fmla="*/ 4245611 w 10623391"/>
              <a:gd name="connsiteY31" fmla="*/ 1476058 h 1476058"/>
              <a:gd name="connsiteX32" fmla="*/ 3726976 w 10623391"/>
              <a:gd name="connsiteY32" fmla="*/ 1476058 h 1476058"/>
              <a:gd name="connsiteX33" fmla="*/ 3006650 w 10623391"/>
              <a:gd name="connsiteY33" fmla="*/ 1476058 h 1476058"/>
              <a:gd name="connsiteX34" fmla="*/ 2588860 w 10623391"/>
              <a:gd name="connsiteY34" fmla="*/ 1476058 h 1476058"/>
              <a:gd name="connsiteX35" fmla="*/ 1666842 w 10623391"/>
              <a:gd name="connsiteY35" fmla="*/ 1476058 h 1476058"/>
              <a:gd name="connsiteX36" fmla="*/ 269408 w 10623391"/>
              <a:gd name="connsiteY36" fmla="*/ 1476058 h 1476058"/>
              <a:gd name="connsiteX37" fmla="*/ 0 w 10623391"/>
              <a:gd name="connsiteY37" fmla="*/ 1230043 h 1476058"/>
              <a:gd name="connsiteX38" fmla="*/ 0 w 10623391"/>
              <a:gd name="connsiteY38" fmla="*/ 728188 h 1476058"/>
              <a:gd name="connsiteX39" fmla="*/ 0 w 10623391"/>
              <a:gd name="connsiteY39" fmla="*/ 246014 h 1476058"/>
              <a:gd name="connsiteX0" fmla="*/ 0 w 10623391"/>
              <a:gd name="connsiteY0" fmla="*/ 246014 h 1476058"/>
              <a:gd name="connsiteX1" fmla="*/ 269408 w 10623391"/>
              <a:gd name="connsiteY1" fmla="*/ 0 h 1476058"/>
              <a:gd name="connsiteX2" fmla="*/ 687198 w 10623391"/>
              <a:gd name="connsiteY2" fmla="*/ 0 h 1476058"/>
              <a:gd name="connsiteX3" fmla="*/ 1407524 w 10623391"/>
              <a:gd name="connsiteY3" fmla="*/ 0 h 1476058"/>
              <a:gd name="connsiteX4" fmla="*/ 1926159 w 10623391"/>
              <a:gd name="connsiteY4" fmla="*/ 0 h 1476058"/>
              <a:gd name="connsiteX5" fmla="*/ 2848178 w 10623391"/>
              <a:gd name="connsiteY5" fmla="*/ 0 h 1476058"/>
              <a:gd name="connsiteX6" fmla="*/ 3366814 w 10623391"/>
              <a:gd name="connsiteY6" fmla="*/ 0 h 1476058"/>
              <a:gd name="connsiteX7" fmla="*/ 4288832 w 10623391"/>
              <a:gd name="connsiteY7" fmla="*/ 0 h 1476058"/>
              <a:gd name="connsiteX8" fmla="*/ 4706620 w 10623391"/>
              <a:gd name="connsiteY8" fmla="*/ 0 h 1476058"/>
              <a:gd name="connsiteX9" fmla="*/ 5326102 w 10623391"/>
              <a:gd name="connsiteY9" fmla="*/ 0 h 1476058"/>
              <a:gd name="connsiteX10" fmla="*/ 5844737 w 10623391"/>
              <a:gd name="connsiteY10" fmla="*/ 0 h 1476058"/>
              <a:gd name="connsiteX11" fmla="*/ 6766755 w 10623391"/>
              <a:gd name="connsiteY11" fmla="*/ 0 h 1476058"/>
              <a:gd name="connsiteX12" fmla="*/ 7688773 w 10623391"/>
              <a:gd name="connsiteY12" fmla="*/ 0 h 1476058"/>
              <a:gd name="connsiteX13" fmla="*/ 8509946 w 10623391"/>
              <a:gd name="connsiteY13" fmla="*/ 0 h 1476058"/>
              <a:gd name="connsiteX14" fmla="*/ 9230272 w 10623391"/>
              <a:gd name="connsiteY14" fmla="*/ 0 h 1476058"/>
              <a:gd name="connsiteX15" fmla="*/ 10353982 w 10623391"/>
              <a:gd name="connsiteY15" fmla="*/ 0 h 1476058"/>
              <a:gd name="connsiteX16" fmla="*/ 10623391 w 10623391"/>
              <a:gd name="connsiteY16" fmla="*/ 246014 h 1476058"/>
              <a:gd name="connsiteX17" fmla="*/ 10623391 w 10623391"/>
              <a:gd name="connsiteY17" fmla="*/ 708508 h 1476058"/>
              <a:gd name="connsiteX18" fmla="*/ 10623391 w 10623391"/>
              <a:gd name="connsiteY18" fmla="*/ 1230043 h 1476058"/>
              <a:gd name="connsiteX19" fmla="*/ 10353982 w 10623391"/>
              <a:gd name="connsiteY19" fmla="*/ 1476058 h 1476058"/>
              <a:gd name="connsiteX20" fmla="*/ 9835346 w 10623391"/>
              <a:gd name="connsiteY20" fmla="*/ 1476058 h 1476058"/>
              <a:gd name="connsiteX21" fmla="*/ 9014174 w 10623391"/>
              <a:gd name="connsiteY21" fmla="*/ 1476058 h 1476058"/>
              <a:gd name="connsiteX22" fmla="*/ 8596384 w 10623391"/>
              <a:gd name="connsiteY22" fmla="*/ 1476058 h 1476058"/>
              <a:gd name="connsiteX23" fmla="*/ 7775212 w 10623391"/>
              <a:gd name="connsiteY23" fmla="*/ 1476058 h 1476058"/>
              <a:gd name="connsiteX24" fmla="*/ 7256576 w 10623391"/>
              <a:gd name="connsiteY24" fmla="*/ 1476058 h 1476058"/>
              <a:gd name="connsiteX25" fmla="*/ 6536250 w 10623391"/>
              <a:gd name="connsiteY25" fmla="*/ 1476058 h 1476058"/>
              <a:gd name="connsiteX26" fmla="*/ 6118461 w 10623391"/>
              <a:gd name="connsiteY26" fmla="*/ 1476058 h 1476058"/>
              <a:gd name="connsiteX27" fmla="*/ 5700671 w 10623391"/>
              <a:gd name="connsiteY27" fmla="*/ 1476058 h 1476058"/>
              <a:gd name="connsiteX28" fmla="*/ 5282881 w 10623391"/>
              <a:gd name="connsiteY28" fmla="*/ 1476058 h 1476058"/>
              <a:gd name="connsiteX29" fmla="*/ 4865093 w 10623391"/>
              <a:gd name="connsiteY29" fmla="*/ 1476058 h 1476058"/>
              <a:gd name="connsiteX30" fmla="*/ 4245611 w 10623391"/>
              <a:gd name="connsiteY30" fmla="*/ 1476058 h 1476058"/>
              <a:gd name="connsiteX31" fmla="*/ 3323593 w 10623391"/>
              <a:gd name="connsiteY31" fmla="*/ 1476058 h 1476058"/>
              <a:gd name="connsiteX32" fmla="*/ 2603267 w 10623391"/>
              <a:gd name="connsiteY32" fmla="*/ 1476058 h 1476058"/>
              <a:gd name="connsiteX33" fmla="*/ 1681249 w 10623391"/>
              <a:gd name="connsiteY33" fmla="*/ 1476058 h 1476058"/>
              <a:gd name="connsiteX34" fmla="*/ 1263459 w 10623391"/>
              <a:gd name="connsiteY34" fmla="*/ 1476058 h 1476058"/>
              <a:gd name="connsiteX35" fmla="*/ 269408 w 10623391"/>
              <a:gd name="connsiteY35" fmla="*/ 1476058 h 1476058"/>
              <a:gd name="connsiteX36" fmla="*/ 0 w 10623391"/>
              <a:gd name="connsiteY36" fmla="*/ 1230043 h 1476058"/>
              <a:gd name="connsiteX37" fmla="*/ 0 w 10623391"/>
              <a:gd name="connsiteY37" fmla="*/ 728188 h 1476058"/>
              <a:gd name="connsiteX38" fmla="*/ 0 w 10623391"/>
              <a:gd name="connsiteY38" fmla="*/ 246014 h 14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623391" h="1476058" fill="none" extrusionOk="0">
                <a:moveTo>
                  <a:pt x="0" y="246014"/>
                </a:moveTo>
                <a:cubicBezTo>
                  <a:pt x="-68076" y="95991"/>
                  <a:pt x="138255" y="-88910"/>
                  <a:pt x="269408" y="0"/>
                </a:cubicBezTo>
                <a:cubicBezTo>
                  <a:pt x="410950" y="30905"/>
                  <a:pt x="501920" y="40523"/>
                  <a:pt x="687198" y="0"/>
                </a:cubicBezTo>
                <a:cubicBezTo>
                  <a:pt x="893535" y="-44857"/>
                  <a:pt x="1230112" y="-74901"/>
                  <a:pt x="1407524" y="0"/>
                </a:cubicBezTo>
                <a:cubicBezTo>
                  <a:pt x="1562431" y="26008"/>
                  <a:pt x="1847173" y="31148"/>
                  <a:pt x="1926159" y="0"/>
                </a:cubicBezTo>
                <a:cubicBezTo>
                  <a:pt x="2052687" y="75750"/>
                  <a:pt x="2579727" y="-29373"/>
                  <a:pt x="2848178" y="0"/>
                </a:cubicBezTo>
                <a:cubicBezTo>
                  <a:pt x="3035803" y="-15176"/>
                  <a:pt x="3117551" y="11276"/>
                  <a:pt x="3366814" y="0"/>
                </a:cubicBezTo>
                <a:cubicBezTo>
                  <a:pt x="3498390" y="4187"/>
                  <a:pt x="3767060" y="54142"/>
                  <a:pt x="4288832" y="0"/>
                </a:cubicBezTo>
                <a:cubicBezTo>
                  <a:pt x="4765820" y="24409"/>
                  <a:pt x="4531877" y="-30339"/>
                  <a:pt x="4706620" y="0"/>
                </a:cubicBezTo>
                <a:cubicBezTo>
                  <a:pt x="4880492" y="-22069"/>
                  <a:pt x="5049649" y="14836"/>
                  <a:pt x="5326102" y="0"/>
                </a:cubicBezTo>
                <a:cubicBezTo>
                  <a:pt x="5645096" y="-12138"/>
                  <a:pt x="5697014" y="4691"/>
                  <a:pt x="5844737" y="0"/>
                </a:cubicBezTo>
                <a:cubicBezTo>
                  <a:pt x="6044794" y="23214"/>
                  <a:pt x="6439567" y="152890"/>
                  <a:pt x="6766755" y="0"/>
                </a:cubicBezTo>
                <a:cubicBezTo>
                  <a:pt x="7012424" y="-74775"/>
                  <a:pt x="7466407" y="45424"/>
                  <a:pt x="7688773" y="0"/>
                </a:cubicBezTo>
                <a:cubicBezTo>
                  <a:pt x="7973582" y="-32279"/>
                  <a:pt x="8131836" y="17613"/>
                  <a:pt x="8509946" y="0"/>
                </a:cubicBezTo>
                <a:cubicBezTo>
                  <a:pt x="8891858" y="-48103"/>
                  <a:pt x="9024948" y="9595"/>
                  <a:pt x="9230272" y="0"/>
                </a:cubicBezTo>
                <a:cubicBezTo>
                  <a:pt x="9462278" y="81110"/>
                  <a:pt x="9947843" y="49462"/>
                  <a:pt x="10353982" y="0"/>
                </a:cubicBezTo>
                <a:cubicBezTo>
                  <a:pt x="10533019" y="27004"/>
                  <a:pt x="10576957" y="148826"/>
                  <a:pt x="10623391" y="246014"/>
                </a:cubicBezTo>
                <a:cubicBezTo>
                  <a:pt x="10660744" y="346514"/>
                  <a:pt x="10607278" y="464928"/>
                  <a:pt x="10623391" y="708508"/>
                </a:cubicBezTo>
                <a:cubicBezTo>
                  <a:pt x="10663603" y="890839"/>
                  <a:pt x="10651359" y="1073852"/>
                  <a:pt x="10623391" y="1230043"/>
                </a:cubicBezTo>
                <a:cubicBezTo>
                  <a:pt x="10702910" y="1370185"/>
                  <a:pt x="10509176" y="1543750"/>
                  <a:pt x="10353982" y="1476058"/>
                </a:cubicBezTo>
                <a:cubicBezTo>
                  <a:pt x="10153116" y="1503025"/>
                  <a:pt x="10006494" y="1473238"/>
                  <a:pt x="9835346" y="1476058"/>
                </a:cubicBezTo>
                <a:cubicBezTo>
                  <a:pt x="9688221" y="1505442"/>
                  <a:pt x="9290680" y="1477231"/>
                  <a:pt x="9014174" y="1476058"/>
                </a:cubicBezTo>
                <a:cubicBezTo>
                  <a:pt x="8680658" y="1462862"/>
                  <a:pt x="8707359" y="1457471"/>
                  <a:pt x="8596384" y="1476058"/>
                </a:cubicBezTo>
                <a:cubicBezTo>
                  <a:pt x="8455495" y="1498977"/>
                  <a:pt x="8052746" y="1418054"/>
                  <a:pt x="7775212" y="1476058"/>
                </a:cubicBezTo>
                <a:cubicBezTo>
                  <a:pt x="7409355" y="1484039"/>
                  <a:pt x="7459569" y="1470950"/>
                  <a:pt x="7256576" y="1476058"/>
                </a:cubicBezTo>
                <a:cubicBezTo>
                  <a:pt x="7038574" y="1469197"/>
                  <a:pt x="6864329" y="1417172"/>
                  <a:pt x="6536250" y="1476058"/>
                </a:cubicBezTo>
                <a:cubicBezTo>
                  <a:pt x="6221478" y="1487653"/>
                  <a:pt x="6276380" y="1473028"/>
                  <a:pt x="6118461" y="1476058"/>
                </a:cubicBezTo>
                <a:cubicBezTo>
                  <a:pt x="5946658" y="1430688"/>
                  <a:pt x="5838617" y="1490353"/>
                  <a:pt x="5700671" y="1476058"/>
                </a:cubicBezTo>
                <a:cubicBezTo>
                  <a:pt x="5625944" y="1490629"/>
                  <a:pt x="5493021" y="1535419"/>
                  <a:pt x="5282881" y="1476058"/>
                </a:cubicBezTo>
                <a:cubicBezTo>
                  <a:pt x="5112696" y="1515150"/>
                  <a:pt x="4979637" y="1464282"/>
                  <a:pt x="4865093" y="1476058"/>
                </a:cubicBezTo>
                <a:cubicBezTo>
                  <a:pt x="4675989" y="1465356"/>
                  <a:pt x="4480847" y="1515849"/>
                  <a:pt x="4245611" y="1476058"/>
                </a:cubicBezTo>
                <a:cubicBezTo>
                  <a:pt x="3930941" y="1466203"/>
                  <a:pt x="3711833" y="1574329"/>
                  <a:pt x="3323593" y="1476058"/>
                </a:cubicBezTo>
                <a:cubicBezTo>
                  <a:pt x="3012194" y="1416427"/>
                  <a:pt x="2933732" y="1469371"/>
                  <a:pt x="2603267" y="1476058"/>
                </a:cubicBezTo>
                <a:cubicBezTo>
                  <a:pt x="2225623" y="1517122"/>
                  <a:pt x="2081790" y="1457148"/>
                  <a:pt x="1681249" y="1476058"/>
                </a:cubicBezTo>
                <a:cubicBezTo>
                  <a:pt x="1295047" y="1501170"/>
                  <a:pt x="1484691" y="1515757"/>
                  <a:pt x="1263459" y="1476058"/>
                </a:cubicBezTo>
                <a:cubicBezTo>
                  <a:pt x="1014338" y="1547910"/>
                  <a:pt x="672070" y="1516467"/>
                  <a:pt x="269408" y="1476058"/>
                </a:cubicBezTo>
                <a:cubicBezTo>
                  <a:pt x="130916" y="1510090"/>
                  <a:pt x="-41045" y="1381936"/>
                  <a:pt x="0" y="1230043"/>
                </a:cubicBezTo>
                <a:cubicBezTo>
                  <a:pt x="4026" y="954124"/>
                  <a:pt x="124" y="829436"/>
                  <a:pt x="0" y="728188"/>
                </a:cubicBezTo>
                <a:cubicBezTo>
                  <a:pt x="-27745" y="630429"/>
                  <a:pt x="-47792" y="458660"/>
                  <a:pt x="0" y="246014"/>
                </a:cubicBezTo>
                <a:close/>
              </a:path>
              <a:path w="10623391" h="1476058" stroke="0" extrusionOk="0">
                <a:moveTo>
                  <a:pt x="0" y="246014"/>
                </a:moveTo>
                <a:cubicBezTo>
                  <a:pt x="-21165" y="90020"/>
                  <a:pt x="118658" y="34726"/>
                  <a:pt x="269408" y="0"/>
                </a:cubicBezTo>
                <a:cubicBezTo>
                  <a:pt x="466115" y="18827"/>
                  <a:pt x="582227" y="9356"/>
                  <a:pt x="687198" y="0"/>
                </a:cubicBezTo>
                <a:cubicBezTo>
                  <a:pt x="820853" y="110257"/>
                  <a:pt x="1189021" y="-170"/>
                  <a:pt x="1508371" y="0"/>
                </a:cubicBezTo>
                <a:cubicBezTo>
                  <a:pt x="1821362" y="29440"/>
                  <a:pt x="2231178" y="66934"/>
                  <a:pt x="2430389" y="0"/>
                </a:cubicBezTo>
                <a:cubicBezTo>
                  <a:pt x="2678828" y="4399"/>
                  <a:pt x="3035644" y="5382"/>
                  <a:pt x="3251561" y="0"/>
                </a:cubicBezTo>
                <a:cubicBezTo>
                  <a:pt x="3498121" y="-43603"/>
                  <a:pt x="3947725" y="-17728"/>
                  <a:pt x="4173579" y="0"/>
                </a:cubicBezTo>
                <a:cubicBezTo>
                  <a:pt x="4509972" y="1113"/>
                  <a:pt x="4577485" y="20281"/>
                  <a:pt x="4793060" y="0"/>
                </a:cubicBezTo>
                <a:cubicBezTo>
                  <a:pt x="4965311" y="20582"/>
                  <a:pt x="5090480" y="-25647"/>
                  <a:pt x="5311695" y="0"/>
                </a:cubicBezTo>
                <a:cubicBezTo>
                  <a:pt x="5563341" y="13084"/>
                  <a:pt x="5594447" y="-10170"/>
                  <a:pt x="5729485" y="0"/>
                </a:cubicBezTo>
                <a:cubicBezTo>
                  <a:pt x="5849404" y="-45868"/>
                  <a:pt x="6174040" y="108591"/>
                  <a:pt x="6449811" y="0"/>
                </a:cubicBezTo>
                <a:cubicBezTo>
                  <a:pt x="6736481" y="-16384"/>
                  <a:pt x="7137945" y="31034"/>
                  <a:pt x="7371829" y="0"/>
                </a:cubicBezTo>
                <a:cubicBezTo>
                  <a:pt x="7637165" y="-4793"/>
                  <a:pt x="7704541" y="-15029"/>
                  <a:pt x="7991310" y="0"/>
                </a:cubicBezTo>
                <a:cubicBezTo>
                  <a:pt x="8193926" y="22061"/>
                  <a:pt x="8270245" y="-7085"/>
                  <a:pt x="8433879" y="0"/>
                </a:cubicBezTo>
                <a:cubicBezTo>
                  <a:pt x="8599902" y="16334"/>
                  <a:pt x="8735470" y="6118"/>
                  <a:pt x="8913328" y="0"/>
                </a:cubicBezTo>
                <a:cubicBezTo>
                  <a:pt x="9225175" y="18976"/>
                  <a:pt x="9357464" y="60170"/>
                  <a:pt x="9734501" y="0"/>
                </a:cubicBezTo>
                <a:cubicBezTo>
                  <a:pt x="10149132" y="-41992"/>
                  <a:pt x="10141073" y="22176"/>
                  <a:pt x="10353982" y="0"/>
                </a:cubicBezTo>
                <a:cubicBezTo>
                  <a:pt x="10548150" y="5542"/>
                  <a:pt x="10629330" y="121376"/>
                  <a:pt x="10623391" y="246014"/>
                </a:cubicBezTo>
                <a:cubicBezTo>
                  <a:pt x="10605797" y="401741"/>
                  <a:pt x="10623953" y="528159"/>
                  <a:pt x="10623391" y="747869"/>
                </a:cubicBezTo>
                <a:cubicBezTo>
                  <a:pt x="10614602" y="971755"/>
                  <a:pt x="10616355" y="1037588"/>
                  <a:pt x="10623391" y="1230043"/>
                </a:cubicBezTo>
                <a:cubicBezTo>
                  <a:pt x="10658272" y="1380494"/>
                  <a:pt x="10474980" y="1427021"/>
                  <a:pt x="10353982" y="1476058"/>
                </a:cubicBezTo>
                <a:cubicBezTo>
                  <a:pt x="10117565" y="1484693"/>
                  <a:pt x="10101371" y="1486273"/>
                  <a:pt x="9835346" y="1476058"/>
                </a:cubicBezTo>
                <a:cubicBezTo>
                  <a:pt x="9614498" y="1425902"/>
                  <a:pt x="9409554" y="1478918"/>
                  <a:pt x="9115019" y="1476058"/>
                </a:cubicBezTo>
                <a:cubicBezTo>
                  <a:pt x="8785954" y="1463120"/>
                  <a:pt x="8461385" y="1540499"/>
                  <a:pt x="8293848" y="1476058"/>
                </a:cubicBezTo>
                <a:cubicBezTo>
                  <a:pt x="8045319" y="1415728"/>
                  <a:pt x="7990529" y="1497369"/>
                  <a:pt x="7674366" y="1476058"/>
                </a:cubicBezTo>
                <a:cubicBezTo>
                  <a:pt x="7395116" y="1449262"/>
                  <a:pt x="7378639" y="1471782"/>
                  <a:pt x="7256576" y="1476058"/>
                </a:cubicBezTo>
                <a:cubicBezTo>
                  <a:pt x="7108858" y="1434318"/>
                  <a:pt x="6880078" y="1412831"/>
                  <a:pt x="6536250" y="1476058"/>
                </a:cubicBezTo>
                <a:cubicBezTo>
                  <a:pt x="6254669" y="1478928"/>
                  <a:pt x="6278129" y="1469849"/>
                  <a:pt x="6017615" y="1476058"/>
                </a:cubicBezTo>
                <a:cubicBezTo>
                  <a:pt x="5755438" y="1477303"/>
                  <a:pt x="5789021" y="1457492"/>
                  <a:pt x="5599826" y="1476058"/>
                </a:cubicBezTo>
                <a:cubicBezTo>
                  <a:pt x="5432436" y="1481304"/>
                  <a:pt x="5278735" y="1441353"/>
                  <a:pt x="5081190" y="1476058"/>
                </a:cubicBezTo>
                <a:cubicBezTo>
                  <a:pt x="4873737" y="1490666"/>
                  <a:pt x="4847734" y="1486916"/>
                  <a:pt x="4663401" y="1476058"/>
                </a:cubicBezTo>
                <a:cubicBezTo>
                  <a:pt x="4471177" y="1465456"/>
                  <a:pt x="4438296" y="1513095"/>
                  <a:pt x="4245611" y="1476058"/>
                </a:cubicBezTo>
                <a:cubicBezTo>
                  <a:pt x="4029840" y="1468552"/>
                  <a:pt x="3878985" y="1484407"/>
                  <a:pt x="3726976" y="1476058"/>
                </a:cubicBezTo>
                <a:cubicBezTo>
                  <a:pt x="3515193" y="1426397"/>
                  <a:pt x="3343146" y="1524123"/>
                  <a:pt x="3006650" y="1476058"/>
                </a:cubicBezTo>
                <a:cubicBezTo>
                  <a:pt x="2718295" y="1456748"/>
                  <a:pt x="2680146" y="1476029"/>
                  <a:pt x="2588860" y="1476058"/>
                </a:cubicBezTo>
                <a:cubicBezTo>
                  <a:pt x="2444879" y="1559812"/>
                  <a:pt x="1902364" y="1562824"/>
                  <a:pt x="1666842" y="1476058"/>
                </a:cubicBezTo>
                <a:cubicBezTo>
                  <a:pt x="1595265" y="1432719"/>
                  <a:pt x="747156" y="1442998"/>
                  <a:pt x="269408" y="1476058"/>
                </a:cubicBezTo>
                <a:cubicBezTo>
                  <a:pt x="124316" y="1477537"/>
                  <a:pt x="19488" y="1376560"/>
                  <a:pt x="0" y="1230043"/>
                </a:cubicBezTo>
                <a:cubicBezTo>
                  <a:pt x="-7575" y="1154492"/>
                  <a:pt x="1995" y="968768"/>
                  <a:pt x="0" y="728188"/>
                </a:cubicBezTo>
                <a:cubicBezTo>
                  <a:pt x="-14153" y="495562"/>
                  <a:pt x="10161" y="452958"/>
                  <a:pt x="0" y="246014"/>
                </a:cubicBezTo>
                <a:close/>
              </a:path>
              <a:path w="10623391" h="1476058" fill="none" stroke="0" extrusionOk="0">
                <a:moveTo>
                  <a:pt x="0" y="246014"/>
                </a:moveTo>
                <a:cubicBezTo>
                  <a:pt x="-37358" y="110225"/>
                  <a:pt x="124868" y="-44391"/>
                  <a:pt x="269408" y="0"/>
                </a:cubicBezTo>
                <a:cubicBezTo>
                  <a:pt x="379391" y="-26548"/>
                  <a:pt x="532822" y="13467"/>
                  <a:pt x="687198" y="0"/>
                </a:cubicBezTo>
                <a:cubicBezTo>
                  <a:pt x="900502" y="-27317"/>
                  <a:pt x="1255050" y="-18057"/>
                  <a:pt x="1407524" y="0"/>
                </a:cubicBezTo>
                <a:cubicBezTo>
                  <a:pt x="1556164" y="12802"/>
                  <a:pt x="1787101" y="-219"/>
                  <a:pt x="1926159" y="0"/>
                </a:cubicBezTo>
                <a:cubicBezTo>
                  <a:pt x="1992189" y="-15611"/>
                  <a:pt x="2631578" y="71556"/>
                  <a:pt x="2848178" y="0"/>
                </a:cubicBezTo>
                <a:cubicBezTo>
                  <a:pt x="3070205" y="-20624"/>
                  <a:pt x="3125540" y="-17998"/>
                  <a:pt x="3366814" y="0"/>
                </a:cubicBezTo>
                <a:cubicBezTo>
                  <a:pt x="3561975" y="30845"/>
                  <a:pt x="3881682" y="38721"/>
                  <a:pt x="4288832" y="0"/>
                </a:cubicBezTo>
                <a:cubicBezTo>
                  <a:pt x="4755792" y="41342"/>
                  <a:pt x="4546447" y="-28227"/>
                  <a:pt x="4706620" y="0"/>
                </a:cubicBezTo>
                <a:cubicBezTo>
                  <a:pt x="4919287" y="-6786"/>
                  <a:pt x="5016100" y="-7838"/>
                  <a:pt x="5326102" y="0"/>
                </a:cubicBezTo>
                <a:cubicBezTo>
                  <a:pt x="5626352" y="-27648"/>
                  <a:pt x="5697470" y="-11912"/>
                  <a:pt x="5844737" y="0"/>
                </a:cubicBezTo>
                <a:cubicBezTo>
                  <a:pt x="6000258" y="86902"/>
                  <a:pt x="6466141" y="16652"/>
                  <a:pt x="6766755" y="0"/>
                </a:cubicBezTo>
                <a:cubicBezTo>
                  <a:pt x="7090486" y="-88049"/>
                  <a:pt x="7427147" y="9376"/>
                  <a:pt x="7688773" y="0"/>
                </a:cubicBezTo>
                <a:cubicBezTo>
                  <a:pt x="7952656" y="101234"/>
                  <a:pt x="8170095" y="3089"/>
                  <a:pt x="8509946" y="0"/>
                </a:cubicBezTo>
                <a:cubicBezTo>
                  <a:pt x="8867266" y="-65821"/>
                  <a:pt x="9046751" y="-7930"/>
                  <a:pt x="9230272" y="0"/>
                </a:cubicBezTo>
                <a:cubicBezTo>
                  <a:pt x="9489402" y="-25535"/>
                  <a:pt x="9804909" y="-52660"/>
                  <a:pt x="10353982" y="0"/>
                </a:cubicBezTo>
                <a:cubicBezTo>
                  <a:pt x="10462395" y="11390"/>
                  <a:pt x="10562756" y="106260"/>
                  <a:pt x="10623391" y="246014"/>
                </a:cubicBezTo>
                <a:cubicBezTo>
                  <a:pt x="10629724" y="333616"/>
                  <a:pt x="10612696" y="477916"/>
                  <a:pt x="10623391" y="708508"/>
                </a:cubicBezTo>
                <a:cubicBezTo>
                  <a:pt x="10639072" y="920891"/>
                  <a:pt x="10612951" y="1035359"/>
                  <a:pt x="10623391" y="1230043"/>
                </a:cubicBezTo>
                <a:cubicBezTo>
                  <a:pt x="10657995" y="1369155"/>
                  <a:pt x="10515458" y="1504038"/>
                  <a:pt x="10353982" y="1476058"/>
                </a:cubicBezTo>
                <a:cubicBezTo>
                  <a:pt x="10135781" y="1451511"/>
                  <a:pt x="9974973" y="1461834"/>
                  <a:pt x="9835346" y="1476058"/>
                </a:cubicBezTo>
                <a:cubicBezTo>
                  <a:pt x="9575599" y="1500529"/>
                  <a:pt x="9331894" y="1533328"/>
                  <a:pt x="9014174" y="1476058"/>
                </a:cubicBezTo>
                <a:cubicBezTo>
                  <a:pt x="8668647" y="1462673"/>
                  <a:pt x="8731657" y="1456923"/>
                  <a:pt x="8596384" y="1476058"/>
                </a:cubicBezTo>
                <a:cubicBezTo>
                  <a:pt x="8442212" y="1453693"/>
                  <a:pt x="8113400" y="1456837"/>
                  <a:pt x="7775212" y="1476058"/>
                </a:cubicBezTo>
                <a:cubicBezTo>
                  <a:pt x="7419835" y="1498022"/>
                  <a:pt x="7455672" y="1471617"/>
                  <a:pt x="7256576" y="1476058"/>
                </a:cubicBezTo>
                <a:cubicBezTo>
                  <a:pt x="7027510" y="1434938"/>
                  <a:pt x="6857310" y="1467081"/>
                  <a:pt x="6536250" y="1476058"/>
                </a:cubicBezTo>
                <a:cubicBezTo>
                  <a:pt x="6200454" y="1500690"/>
                  <a:pt x="6278765" y="1463557"/>
                  <a:pt x="6118461" y="1476058"/>
                </a:cubicBezTo>
                <a:cubicBezTo>
                  <a:pt x="5968398" y="1473171"/>
                  <a:pt x="5821835" y="1484834"/>
                  <a:pt x="5700671" y="1476058"/>
                </a:cubicBezTo>
                <a:cubicBezTo>
                  <a:pt x="5592209" y="1469906"/>
                  <a:pt x="5494112" y="1504165"/>
                  <a:pt x="5282881" y="1476058"/>
                </a:cubicBezTo>
                <a:cubicBezTo>
                  <a:pt x="5105259" y="1448269"/>
                  <a:pt x="4966204" y="1501334"/>
                  <a:pt x="4865093" y="1476058"/>
                </a:cubicBezTo>
                <a:cubicBezTo>
                  <a:pt x="4750180" y="1470819"/>
                  <a:pt x="4510029" y="1498192"/>
                  <a:pt x="4245611" y="1476058"/>
                </a:cubicBezTo>
                <a:cubicBezTo>
                  <a:pt x="3971807" y="1461374"/>
                  <a:pt x="3682032" y="1433784"/>
                  <a:pt x="3323593" y="1476058"/>
                </a:cubicBezTo>
                <a:cubicBezTo>
                  <a:pt x="2996021" y="1425008"/>
                  <a:pt x="2959027" y="1485944"/>
                  <a:pt x="2603267" y="1476058"/>
                </a:cubicBezTo>
                <a:cubicBezTo>
                  <a:pt x="2254871" y="1476019"/>
                  <a:pt x="1961215" y="1486928"/>
                  <a:pt x="1681249" y="1476058"/>
                </a:cubicBezTo>
                <a:cubicBezTo>
                  <a:pt x="1294961" y="1451595"/>
                  <a:pt x="1532106" y="1489276"/>
                  <a:pt x="1263459" y="1476058"/>
                </a:cubicBezTo>
                <a:cubicBezTo>
                  <a:pt x="1099839" y="1455574"/>
                  <a:pt x="759767" y="1443418"/>
                  <a:pt x="269408" y="1476058"/>
                </a:cubicBezTo>
                <a:cubicBezTo>
                  <a:pt x="112167" y="1492629"/>
                  <a:pt x="-21795" y="1370129"/>
                  <a:pt x="0" y="1230043"/>
                </a:cubicBezTo>
                <a:cubicBezTo>
                  <a:pt x="-28381" y="974364"/>
                  <a:pt x="-19261" y="842344"/>
                  <a:pt x="0" y="728188"/>
                </a:cubicBezTo>
                <a:cubicBezTo>
                  <a:pt x="10925" y="590565"/>
                  <a:pt x="-16758" y="438148"/>
                  <a:pt x="0" y="246014"/>
                </a:cubicBezTo>
                <a:close/>
              </a:path>
              <a:path w="10623391" h="1476058" fill="none" stroke="0" extrusionOk="0">
                <a:moveTo>
                  <a:pt x="0" y="246014"/>
                </a:moveTo>
                <a:cubicBezTo>
                  <a:pt x="-18677" y="99785"/>
                  <a:pt x="120640" y="-71595"/>
                  <a:pt x="269408" y="0"/>
                </a:cubicBezTo>
                <a:cubicBezTo>
                  <a:pt x="412293" y="4389"/>
                  <a:pt x="513056" y="31931"/>
                  <a:pt x="687198" y="0"/>
                </a:cubicBezTo>
                <a:cubicBezTo>
                  <a:pt x="893023" y="-53247"/>
                  <a:pt x="1222320" y="-38780"/>
                  <a:pt x="1407524" y="0"/>
                </a:cubicBezTo>
                <a:cubicBezTo>
                  <a:pt x="1562831" y="30173"/>
                  <a:pt x="1828532" y="19302"/>
                  <a:pt x="1926159" y="0"/>
                </a:cubicBezTo>
                <a:cubicBezTo>
                  <a:pt x="2030929" y="27826"/>
                  <a:pt x="2625844" y="30145"/>
                  <a:pt x="2848178" y="0"/>
                </a:cubicBezTo>
                <a:cubicBezTo>
                  <a:pt x="3049027" y="-8713"/>
                  <a:pt x="3127216" y="-5267"/>
                  <a:pt x="3366814" y="0"/>
                </a:cubicBezTo>
                <a:cubicBezTo>
                  <a:pt x="3538142" y="52455"/>
                  <a:pt x="3836146" y="24886"/>
                  <a:pt x="4288832" y="0"/>
                </a:cubicBezTo>
                <a:cubicBezTo>
                  <a:pt x="4751296" y="9326"/>
                  <a:pt x="4549087" y="-36760"/>
                  <a:pt x="4706620" y="0"/>
                </a:cubicBezTo>
                <a:cubicBezTo>
                  <a:pt x="4914435" y="-9763"/>
                  <a:pt x="5030052" y="-4467"/>
                  <a:pt x="5326102" y="0"/>
                </a:cubicBezTo>
                <a:cubicBezTo>
                  <a:pt x="5633436" y="-21131"/>
                  <a:pt x="5693175" y="2051"/>
                  <a:pt x="5844737" y="0"/>
                </a:cubicBezTo>
                <a:cubicBezTo>
                  <a:pt x="6020456" y="14425"/>
                  <a:pt x="6438653" y="47394"/>
                  <a:pt x="6766755" y="0"/>
                </a:cubicBezTo>
                <a:cubicBezTo>
                  <a:pt x="7057655" y="-94495"/>
                  <a:pt x="7430890" y="30664"/>
                  <a:pt x="7688773" y="0"/>
                </a:cubicBezTo>
                <a:cubicBezTo>
                  <a:pt x="7958188" y="38386"/>
                  <a:pt x="8167590" y="-1051"/>
                  <a:pt x="8509946" y="0"/>
                </a:cubicBezTo>
                <a:cubicBezTo>
                  <a:pt x="8883710" y="-62477"/>
                  <a:pt x="9042275" y="-6119"/>
                  <a:pt x="9230272" y="0"/>
                </a:cubicBezTo>
                <a:cubicBezTo>
                  <a:pt x="9425711" y="31122"/>
                  <a:pt x="9821094" y="27311"/>
                  <a:pt x="10353982" y="0"/>
                </a:cubicBezTo>
                <a:cubicBezTo>
                  <a:pt x="10493911" y="-1965"/>
                  <a:pt x="10564023" y="120477"/>
                  <a:pt x="10623391" y="246014"/>
                </a:cubicBezTo>
                <a:cubicBezTo>
                  <a:pt x="10665055" y="344293"/>
                  <a:pt x="10605028" y="480573"/>
                  <a:pt x="10623391" y="708508"/>
                </a:cubicBezTo>
                <a:cubicBezTo>
                  <a:pt x="10656669" y="916865"/>
                  <a:pt x="10668736" y="1050960"/>
                  <a:pt x="10623391" y="1230043"/>
                </a:cubicBezTo>
                <a:cubicBezTo>
                  <a:pt x="10633131" y="1364185"/>
                  <a:pt x="10518231" y="1519824"/>
                  <a:pt x="10353982" y="1476058"/>
                </a:cubicBezTo>
                <a:cubicBezTo>
                  <a:pt x="10153749" y="1497542"/>
                  <a:pt x="9998221" y="1466902"/>
                  <a:pt x="9835346" y="1476058"/>
                </a:cubicBezTo>
                <a:cubicBezTo>
                  <a:pt x="9597995" y="1493131"/>
                  <a:pt x="9288284" y="1498786"/>
                  <a:pt x="9014174" y="1476058"/>
                </a:cubicBezTo>
                <a:cubicBezTo>
                  <a:pt x="8674921" y="1462232"/>
                  <a:pt x="8712195" y="1456355"/>
                  <a:pt x="8596384" y="1476058"/>
                </a:cubicBezTo>
                <a:cubicBezTo>
                  <a:pt x="8439138" y="1488267"/>
                  <a:pt x="8045034" y="1410137"/>
                  <a:pt x="7775212" y="1476058"/>
                </a:cubicBezTo>
                <a:cubicBezTo>
                  <a:pt x="7418446" y="1490954"/>
                  <a:pt x="7459948" y="1470609"/>
                  <a:pt x="7256576" y="1476058"/>
                </a:cubicBezTo>
                <a:cubicBezTo>
                  <a:pt x="7035564" y="1431944"/>
                  <a:pt x="6871615" y="1432549"/>
                  <a:pt x="6536250" y="1476058"/>
                </a:cubicBezTo>
                <a:cubicBezTo>
                  <a:pt x="6204898" y="1493132"/>
                  <a:pt x="6276709" y="1466075"/>
                  <a:pt x="6118461" y="1476058"/>
                </a:cubicBezTo>
                <a:cubicBezTo>
                  <a:pt x="5959132" y="1445212"/>
                  <a:pt x="5830970" y="1491981"/>
                  <a:pt x="5700671" y="1476058"/>
                </a:cubicBezTo>
                <a:cubicBezTo>
                  <a:pt x="5610985" y="1508084"/>
                  <a:pt x="5476650" y="1516877"/>
                  <a:pt x="5282881" y="1476058"/>
                </a:cubicBezTo>
                <a:cubicBezTo>
                  <a:pt x="5109314" y="1492728"/>
                  <a:pt x="4963225" y="1484385"/>
                  <a:pt x="4865093" y="1476058"/>
                </a:cubicBezTo>
                <a:cubicBezTo>
                  <a:pt x="4724268" y="1428082"/>
                  <a:pt x="4474851" y="1469009"/>
                  <a:pt x="4245611" y="1476058"/>
                </a:cubicBezTo>
                <a:cubicBezTo>
                  <a:pt x="3986948" y="1492966"/>
                  <a:pt x="3682068" y="1498205"/>
                  <a:pt x="3323593" y="1476058"/>
                </a:cubicBezTo>
                <a:cubicBezTo>
                  <a:pt x="2998667" y="1426277"/>
                  <a:pt x="2933514" y="1475387"/>
                  <a:pt x="2603267" y="1476058"/>
                </a:cubicBezTo>
                <a:cubicBezTo>
                  <a:pt x="2216591" y="1466794"/>
                  <a:pt x="2042066" y="1458228"/>
                  <a:pt x="1681249" y="1476058"/>
                </a:cubicBezTo>
                <a:cubicBezTo>
                  <a:pt x="1261351" y="1478506"/>
                  <a:pt x="1499192" y="1511877"/>
                  <a:pt x="1263459" y="1476058"/>
                </a:cubicBezTo>
                <a:cubicBezTo>
                  <a:pt x="1057257" y="1470824"/>
                  <a:pt x="708116" y="1476812"/>
                  <a:pt x="269408" y="1476058"/>
                </a:cubicBezTo>
                <a:cubicBezTo>
                  <a:pt x="123391" y="1494971"/>
                  <a:pt x="-53651" y="1358741"/>
                  <a:pt x="0" y="1230043"/>
                </a:cubicBezTo>
                <a:cubicBezTo>
                  <a:pt x="-6037" y="965459"/>
                  <a:pt x="-17601" y="821468"/>
                  <a:pt x="0" y="728188"/>
                </a:cubicBezTo>
                <a:cubicBezTo>
                  <a:pt x="-6244" y="605926"/>
                  <a:pt x="-29712" y="454139"/>
                  <a:pt x="0" y="2460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765014">
                  <a:custGeom>
                    <a:avLst/>
                    <a:gdLst>
                      <a:gd name="connsiteX0" fmla="*/ 0 w 10623391"/>
                      <a:gd name="connsiteY0" fmla="*/ 246014 h 1476058"/>
                      <a:gd name="connsiteX1" fmla="*/ 269408 w 10623391"/>
                      <a:gd name="connsiteY1" fmla="*/ 0 h 1476058"/>
                      <a:gd name="connsiteX2" fmla="*/ 687198 w 10623391"/>
                      <a:gd name="connsiteY2" fmla="*/ 0 h 1476058"/>
                      <a:gd name="connsiteX3" fmla="*/ 1407524 w 10623391"/>
                      <a:gd name="connsiteY3" fmla="*/ 0 h 1476058"/>
                      <a:gd name="connsiteX4" fmla="*/ 1926159 w 10623391"/>
                      <a:gd name="connsiteY4" fmla="*/ 0 h 1476058"/>
                      <a:gd name="connsiteX5" fmla="*/ 2848178 w 10623391"/>
                      <a:gd name="connsiteY5" fmla="*/ 0 h 1476058"/>
                      <a:gd name="connsiteX6" fmla="*/ 3366814 w 10623391"/>
                      <a:gd name="connsiteY6" fmla="*/ 0 h 1476058"/>
                      <a:gd name="connsiteX7" fmla="*/ 4288832 w 10623391"/>
                      <a:gd name="connsiteY7" fmla="*/ 0 h 1476058"/>
                      <a:gd name="connsiteX8" fmla="*/ 4706620 w 10623391"/>
                      <a:gd name="connsiteY8" fmla="*/ 0 h 1476058"/>
                      <a:gd name="connsiteX9" fmla="*/ 5326102 w 10623391"/>
                      <a:gd name="connsiteY9" fmla="*/ 0 h 1476058"/>
                      <a:gd name="connsiteX10" fmla="*/ 5844737 w 10623391"/>
                      <a:gd name="connsiteY10" fmla="*/ 0 h 1476058"/>
                      <a:gd name="connsiteX11" fmla="*/ 6766755 w 10623391"/>
                      <a:gd name="connsiteY11" fmla="*/ 0 h 1476058"/>
                      <a:gd name="connsiteX12" fmla="*/ 7688773 w 10623391"/>
                      <a:gd name="connsiteY12" fmla="*/ 0 h 1476058"/>
                      <a:gd name="connsiteX13" fmla="*/ 8509946 w 10623391"/>
                      <a:gd name="connsiteY13" fmla="*/ 0 h 1476058"/>
                      <a:gd name="connsiteX14" fmla="*/ 9230272 w 10623391"/>
                      <a:gd name="connsiteY14" fmla="*/ 0 h 1476058"/>
                      <a:gd name="connsiteX15" fmla="*/ 10353982 w 10623391"/>
                      <a:gd name="connsiteY15" fmla="*/ 0 h 1476058"/>
                      <a:gd name="connsiteX16" fmla="*/ 10623391 w 10623391"/>
                      <a:gd name="connsiteY16" fmla="*/ 246014 h 1476058"/>
                      <a:gd name="connsiteX17" fmla="*/ 10623391 w 10623391"/>
                      <a:gd name="connsiteY17" fmla="*/ 708508 h 1476058"/>
                      <a:gd name="connsiteX18" fmla="*/ 10623391 w 10623391"/>
                      <a:gd name="connsiteY18" fmla="*/ 1230043 h 1476058"/>
                      <a:gd name="connsiteX19" fmla="*/ 10353982 w 10623391"/>
                      <a:gd name="connsiteY19" fmla="*/ 1476058 h 1476058"/>
                      <a:gd name="connsiteX20" fmla="*/ 9835346 w 10623391"/>
                      <a:gd name="connsiteY20" fmla="*/ 1476058 h 1476058"/>
                      <a:gd name="connsiteX21" fmla="*/ 9014174 w 10623391"/>
                      <a:gd name="connsiteY21" fmla="*/ 1476058 h 1476058"/>
                      <a:gd name="connsiteX22" fmla="*/ 8596384 w 10623391"/>
                      <a:gd name="connsiteY22" fmla="*/ 1476058 h 1476058"/>
                      <a:gd name="connsiteX23" fmla="*/ 7775212 w 10623391"/>
                      <a:gd name="connsiteY23" fmla="*/ 1476058 h 1476058"/>
                      <a:gd name="connsiteX24" fmla="*/ 7256576 w 10623391"/>
                      <a:gd name="connsiteY24" fmla="*/ 1476058 h 1476058"/>
                      <a:gd name="connsiteX25" fmla="*/ 6536250 w 10623391"/>
                      <a:gd name="connsiteY25" fmla="*/ 1476058 h 1476058"/>
                      <a:gd name="connsiteX26" fmla="*/ 6118461 w 10623391"/>
                      <a:gd name="connsiteY26" fmla="*/ 1476058 h 1476058"/>
                      <a:gd name="connsiteX27" fmla="*/ 5700671 w 10623391"/>
                      <a:gd name="connsiteY27" fmla="*/ 1476058 h 1476058"/>
                      <a:gd name="connsiteX28" fmla="*/ 5282881 w 10623391"/>
                      <a:gd name="connsiteY28" fmla="*/ 1476058 h 1476058"/>
                      <a:gd name="connsiteX29" fmla="*/ 4865093 w 10623391"/>
                      <a:gd name="connsiteY29" fmla="*/ 1476058 h 1476058"/>
                      <a:gd name="connsiteX30" fmla="*/ 4245611 w 10623391"/>
                      <a:gd name="connsiteY30" fmla="*/ 1476058 h 1476058"/>
                      <a:gd name="connsiteX31" fmla="*/ 3323593 w 10623391"/>
                      <a:gd name="connsiteY31" fmla="*/ 1476058 h 1476058"/>
                      <a:gd name="connsiteX32" fmla="*/ 2603267 w 10623391"/>
                      <a:gd name="connsiteY32" fmla="*/ 1476058 h 1476058"/>
                      <a:gd name="connsiteX33" fmla="*/ 1681249 w 10623391"/>
                      <a:gd name="connsiteY33" fmla="*/ 1476058 h 1476058"/>
                      <a:gd name="connsiteX34" fmla="*/ 1263459 w 10623391"/>
                      <a:gd name="connsiteY34" fmla="*/ 1476058 h 1476058"/>
                      <a:gd name="connsiteX35" fmla="*/ 269408 w 10623391"/>
                      <a:gd name="connsiteY35" fmla="*/ 1476058 h 1476058"/>
                      <a:gd name="connsiteX36" fmla="*/ 0 w 10623391"/>
                      <a:gd name="connsiteY36" fmla="*/ 1230043 h 1476058"/>
                      <a:gd name="connsiteX37" fmla="*/ 0 w 10623391"/>
                      <a:gd name="connsiteY37" fmla="*/ 728188 h 1476058"/>
                      <a:gd name="connsiteX38" fmla="*/ 0 w 10623391"/>
                      <a:gd name="connsiteY38" fmla="*/ 246014 h 1476058"/>
                      <a:gd name="connsiteX0" fmla="*/ 0 w 10623391"/>
                      <a:gd name="connsiteY0" fmla="*/ 246014 h 1476058"/>
                      <a:gd name="connsiteX1" fmla="*/ 269408 w 10623391"/>
                      <a:gd name="connsiteY1" fmla="*/ 0 h 1476058"/>
                      <a:gd name="connsiteX2" fmla="*/ 687198 w 10623391"/>
                      <a:gd name="connsiteY2" fmla="*/ 0 h 1476058"/>
                      <a:gd name="connsiteX3" fmla="*/ 1508371 w 10623391"/>
                      <a:gd name="connsiteY3" fmla="*/ 0 h 1476058"/>
                      <a:gd name="connsiteX4" fmla="*/ 2430389 w 10623391"/>
                      <a:gd name="connsiteY4" fmla="*/ 0 h 1476058"/>
                      <a:gd name="connsiteX5" fmla="*/ 3251561 w 10623391"/>
                      <a:gd name="connsiteY5" fmla="*/ 0 h 1476058"/>
                      <a:gd name="connsiteX6" fmla="*/ 4173579 w 10623391"/>
                      <a:gd name="connsiteY6" fmla="*/ 0 h 1476058"/>
                      <a:gd name="connsiteX7" fmla="*/ 4793060 w 10623391"/>
                      <a:gd name="connsiteY7" fmla="*/ 0 h 1476058"/>
                      <a:gd name="connsiteX8" fmla="*/ 5311695 w 10623391"/>
                      <a:gd name="connsiteY8" fmla="*/ 0 h 1476058"/>
                      <a:gd name="connsiteX9" fmla="*/ 5729485 w 10623391"/>
                      <a:gd name="connsiteY9" fmla="*/ 0 h 1476058"/>
                      <a:gd name="connsiteX10" fmla="*/ 6449811 w 10623391"/>
                      <a:gd name="connsiteY10" fmla="*/ 0 h 1476058"/>
                      <a:gd name="connsiteX11" fmla="*/ 7371829 w 10623391"/>
                      <a:gd name="connsiteY11" fmla="*/ 0 h 1476058"/>
                      <a:gd name="connsiteX12" fmla="*/ 7991310 w 10623391"/>
                      <a:gd name="connsiteY12" fmla="*/ 0 h 1476058"/>
                      <a:gd name="connsiteX13" fmla="*/ 8433879 w 10623391"/>
                      <a:gd name="connsiteY13" fmla="*/ 0 h 1476058"/>
                      <a:gd name="connsiteX14" fmla="*/ 8913328 w 10623391"/>
                      <a:gd name="connsiteY14" fmla="*/ 0 h 1476058"/>
                      <a:gd name="connsiteX15" fmla="*/ 9734501 w 10623391"/>
                      <a:gd name="connsiteY15" fmla="*/ 0 h 1476058"/>
                      <a:gd name="connsiteX16" fmla="*/ 10353982 w 10623391"/>
                      <a:gd name="connsiteY16" fmla="*/ 0 h 1476058"/>
                      <a:gd name="connsiteX17" fmla="*/ 10623391 w 10623391"/>
                      <a:gd name="connsiteY17" fmla="*/ 246014 h 1476058"/>
                      <a:gd name="connsiteX18" fmla="*/ 10623391 w 10623391"/>
                      <a:gd name="connsiteY18" fmla="*/ 747869 h 1476058"/>
                      <a:gd name="connsiteX19" fmla="*/ 10623391 w 10623391"/>
                      <a:gd name="connsiteY19" fmla="*/ 1230043 h 1476058"/>
                      <a:gd name="connsiteX20" fmla="*/ 10353982 w 10623391"/>
                      <a:gd name="connsiteY20" fmla="*/ 1476058 h 1476058"/>
                      <a:gd name="connsiteX21" fmla="*/ 9835346 w 10623391"/>
                      <a:gd name="connsiteY21" fmla="*/ 1476058 h 1476058"/>
                      <a:gd name="connsiteX22" fmla="*/ 9115019 w 10623391"/>
                      <a:gd name="connsiteY22" fmla="*/ 1476058 h 1476058"/>
                      <a:gd name="connsiteX23" fmla="*/ 8293848 w 10623391"/>
                      <a:gd name="connsiteY23" fmla="*/ 1476058 h 1476058"/>
                      <a:gd name="connsiteX24" fmla="*/ 7674366 w 10623391"/>
                      <a:gd name="connsiteY24" fmla="*/ 1476058 h 1476058"/>
                      <a:gd name="connsiteX25" fmla="*/ 7256576 w 10623391"/>
                      <a:gd name="connsiteY25" fmla="*/ 1476058 h 1476058"/>
                      <a:gd name="connsiteX26" fmla="*/ 6536250 w 10623391"/>
                      <a:gd name="connsiteY26" fmla="*/ 1476058 h 1476058"/>
                      <a:gd name="connsiteX27" fmla="*/ 6017615 w 10623391"/>
                      <a:gd name="connsiteY27" fmla="*/ 1476058 h 1476058"/>
                      <a:gd name="connsiteX28" fmla="*/ 5599826 w 10623391"/>
                      <a:gd name="connsiteY28" fmla="*/ 1476058 h 1476058"/>
                      <a:gd name="connsiteX29" fmla="*/ 5081190 w 10623391"/>
                      <a:gd name="connsiteY29" fmla="*/ 1476058 h 1476058"/>
                      <a:gd name="connsiteX30" fmla="*/ 4663401 w 10623391"/>
                      <a:gd name="connsiteY30" fmla="*/ 1476058 h 1476058"/>
                      <a:gd name="connsiteX31" fmla="*/ 4245611 w 10623391"/>
                      <a:gd name="connsiteY31" fmla="*/ 1476058 h 1476058"/>
                      <a:gd name="connsiteX32" fmla="*/ 3726976 w 10623391"/>
                      <a:gd name="connsiteY32" fmla="*/ 1476058 h 1476058"/>
                      <a:gd name="connsiteX33" fmla="*/ 3006650 w 10623391"/>
                      <a:gd name="connsiteY33" fmla="*/ 1476058 h 1476058"/>
                      <a:gd name="connsiteX34" fmla="*/ 2588860 w 10623391"/>
                      <a:gd name="connsiteY34" fmla="*/ 1476058 h 1476058"/>
                      <a:gd name="connsiteX35" fmla="*/ 1666842 w 10623391"/>
                      <a:gd name="connsiteY35" fmla="*/ 1476058 h 1476058"/>
                      <a:gd name="connsiteX36" fmla="*/ 269408 w 10623391"/>
                      <a:gd name="connsiteY36" fmla="*/ 1476058 h 1476058"/>
                      <a:gd name="connsiteX37" fmla="*/ 0 w 10623391"/>
                      <a:gd name="connsiteY37" fmla="*/ 1230043 h 1476058"/>
                      <a:gd name="connsiteX38" fmla="*/ 0 w 10623391"/>
                      <a:gd name="connsiteY38" fmla="*/ 728188 h 1476058"/>
                      <a:gd name="connsiteX39" fmla="*/ 0 w 10623391"/>
                      <a:gd name="connsiteY39" fmla="*/ 246014 h 1476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623391" h="1476058" fill="none" extrusionOk="0">
                        <a:moveTo>
                          <a:pt x="0" y="246014"/>
                        </a:moveTo>
                        <a:cubicBezTo>
                          <a:pt x="-48765" y="98348"/>
                          <a:pt x="124707" y="-61443"/>
                          <a:pt x="269408" y="0"/>
                        </a:cubicBezTo>
                        <a:cubicBezTo>
                          <a:pt x="394886" y="13296"/>
                          <a:pt x="509203" y="25699"/>
                          <a:pt x="687198" y="0"/>
                        </a:cubicBezTo>
                        <a:cubicBezTo>
                          <a:pt x="884608" y="-37244"/>
                          <a:pt x="1231485" y="-69307"/>
                          <a:pt x="1407524" y="0"/>
                        </a:cubicBezTo>
                        <a:cubicBezTo>
                          <a:pt x="1568845" y="27765"/>
                          <a:pt x="1834770" y="17978"/>
                          <a:pt x="1926159" y="0"/>
                        </a:cubicBezTo>
                        <a:cubicBezTo>
                          <a:pt x="2040888" y="25772"/>
                          <a:pt x="2618612" y="4290"/>
                          <a:pt x="2848178" y="0"/>
                        </a:cubicBezTo>
                        <a:cubicBezTo>
                          <a:pt x="3037640" y="-16831"/>
                          <a:pt x="3138200" y="-2690"/>
                          <a:pt x="3366814" y="0"/>
                        </a:cubicBezTo>
                        <a:cubicBezTo>
                          <a:pt x="3541349" y="7401"/>
                          <a:pt x="3805135" y="36831"/>
                          <a:pt x="4288832" y="0"/>
                        </a:cubicBezTo>
                        <a:cubicBezTo>
                          <a:pt x="4738331" y="-867"/>
                          <a:pt x="4527205" y="-23659"/>
                          <a:pt x="4706620" y="0"/>
                        </a:cubicBezTo>
                        <a:cubicBezTo>
                          <a:pt x="4883653" y="-20374"/>
                          <a:pt x="5036126" y="14701"/>
                          <a:pt x="5326102" y="0"/>
                        </a:cubicBezTo>
                        <a:cubicBezTo>
                          <a:pt x="5633113" y="-13434"/>
                          <a:pt x="5700315" y="-468"/>
                          <a:pt x="5844737" y="0"/>
                        </a:cubicBezTo>
                        <a:cubicBezTo>
                          <a:pt x="6009812" y="11242"/>
                          <a:pt x="6439525" y="80214"/>
                          <a:pt x="6766755" y="0"/>
                        </a:cubicBezTo>
                        <a:cubicBezTo>
                          <a:pt x="7040860" y="-59715"/>
                          <a:pt x="7453724" y="23778"/>
                          <a:pt x="7688773" y="0"/>
                        </a:cubicBezTo>
                        <a:cubicBezTo>
                          <a:pt x="7960478" y="-1859"/>
                          <a:pt x="8141110" y="16394"/>
                          <a:pt x="8509946" y="0"/>
                        </a:cubicBezTo>
                        <a:cubicBezTo>
                          <a:pt x="8880982" y="-38485"/>
                          <a:pt x="9026463" y="6331"/>
                          <a:pt x="9230272" y="0"/>
                        </a:cubicBezTo>
                        <a:cubicBezTo>
                          <a:pt x="9454399" y="59582"/>
                          <a:pt x="9899356" y="8315"/>
                          <a:pt x="10353982" y="0"/>
                        </a:cubicBezTo>
                        <a:cubicBezTo>
                          <a:pt x="10509099" y="21219"/>
                          <a:pt x="10579611" y="139401"/>
                          <a:pt x="10623391" y="246014"/>
                        </a:cubicBezTo>
                        <a:cubicBezTo>
                          <a:pt x="10641259" y="358446"/>
                          <a:pt x="10608174" y="468418"/>
                          <a:pt x="10623391" y="708508"/>
                        </a:cubicBezTo>
                        <a:cubicBezTo>
                          <a:pt x="10644899" y="917741"/>
                          <a:pt x="10635190" y="1058138"/>
                          <a:pt x="10623391" y="1230043"/>
                        </a:cubicBezTo>
                        <a:cubicBezTo>
                          <a:pt x="10670769" y="1367290"/>
                          <a:pt x="10517785" y="1503335"/>
                          <a:pt x="10353982" y="1476058"/>
                        </a:cubicBezTo>
                        <a:cubicBezTo>
                          <a:pt x="10138932" y="1477406"/>
                          <a:pt x="10004678" y="1468516"/>
                          <a:pt x="9835346" y="1476058"/>
                        </a:cubicBezTo>
                        <a:cubicBezTo>
                          <a:pt x="9673199" y="1492015"/>
                          <a:pt x="9326620" y="1487843"/>
                          <a:pt x="9014174" y="1476058"/>
                        </a:cubicBezTo>
                        <a:cubicBezTo>
                          <a:pt x="8675365" y="1459357"/>
                          <a:pt x="8713240" y="1461843"/>
                          <a:pt x="8596384" y="1476058"/>
                        </a:cubicBezTo>
                        <a:cubicBezTo>
                          <a:pt x="8463674" y="1489830"/>
                          <a:pt x="8081350" y="1435256"/>
                          <a:pt x="7775212" y="1476058"/>
                        </a:cubicBezTo>
                        <a:cubicBezTo>
                          <a:pt x="7417224" y="1486734"/>
                          <a:pt x="7457722" y="1471995"/>
                          <a:pt x="7256576" y="1476058"/>
                        </a:cubicBezTo>
                        <a:cubicBezTo>
                          <a:pt x="7057504" y="1474905"/>
                          <a:pt x="6866071" y="1430197"/>
                          <a:pt x="6536250" y="1476058"/>
                        </a:cubicBezTo>
                        <a:cubicBezTo>
                          <a:pt x="6206762" y="1492721"/>
                          <a:pt x="6279693" y="1479862"/>
                          <a:pt x="6118461" y="1476058"/>
                        </a:cubicBezTo>
                        <a:cubicBezTo>
                          <a:pt x="5949672" y="1445406"/>
                          <a:pt x="5817543" y="1478827"/>
                          <a:pt x="5700671" y="1476058"/>
                        </a:cubicBezTo>
                        <a:cubicBezTo>
                          <a:pt x="5614300" y="1486804"/>
                          <a:pt x="5465765" y="1512987"/>
                          <a:pt x="5282881" y="1476058"/>
                        </a:cubicBezTo>
                        <a:cubicBezTo>
                          <a:pt x="5119210" y="1486222"/>
                          <a:pt x="4984006" y="1467198"/>
                          <a:pt x="4865093" y="1476058"/>
                        </a:cubicBezTo>
                        <a:cubicBezTo>
                          <a:pt x="4712969" y="1469787"/>
                          <a:pt x="4514715" y="1483438"/>
                          <a:pt x="4245611" y="1476058"/>
                        </a:cubicBezTo>
                        <a:cubicBezTo>
                          <a:pt x="3944833" y="1470399"/>
                          <a:pt x="3665923" y="1528977"/>
                          <a:pt x="3323593" y="1476058"/>
                        </a:cubicBezTo>
                        <a:cubicBezTo>
                          <a:pt x="3002161" y="1428037"/>
                          <a:pt x="2942561" y="1478333"/>
                          <a:pt x="2603267" y="1476058"/>
                        </a:cubicBezTo>
                        <a:cubicBezTo>
                          <a:pt x="2231891" y="1506115"/>
                          <a:pt x="2061793" y="1469649"/>
                          <a:pt x="1681249" y="1476058"/>
                        </a:cubicBezTo>
                        <a:cubicBezTo>
                          <a:pt x="1301018" y="1494007"/>
                          <a:pt x="1480349" y="1508121"/>
                          <a:pt x="1263459" y="1476058"/>
                        </a:cubicBezTo>
                        <a:cubicBezTo>
                          <a:pt x="1054730" y="1479579"/>
                          <a:pt x="691226" y="1503794"/>
                          <a:pt x="269408" y="1476058"/>
                        </a:cubicBezTo>
                        <a:cubicBezTo>
                          <a:pt x="108782" y="1493172"/>
                          <a:pt x="-29356" y="1369916"/>
                          <a:pt x="0" y="1230043"/>
                        </a:cubicBezTo>
                        <a:cubicBezTo>
                          <a:pt x="-6995" y="977006"/>
                          <a:pt x="-4817" y="840417"/>
                          <a:pt x="0" y="728188"/>
                        </a:cubicBezTo>
                        <a:cubicBezTo>
                          <a:pt x="-9240" y="615666"/>
                          <a:pt x="-33338" y="452775"/>
                          <a:pt x="0" y="246014"/>
                        </a:cubicBezTo>
                        <a:close/>
                      </a:path>
                      <a:path w="10623391" h="1476058" stroke="0" extrusionOk="0">
                        <a:moveTo>
                          <a:pt x="0" y="246014"/>
                        </a:moveTo>
                        <a:cubicBezTo>
                          <a:pt x="6325" y="106122"/>
                          <a:pt x="117376" y="21797"/>
                          <a:pt x="269408" y="0"/>
                        </a:cubicBezTo>
                        <a:cubicBezTo>
                          <a:pt x="467626" y="7708"/>
                          <a:pt x="586110" y="10245"/>
                          <a:pt x="687198" y="0"/>
                        </a:cubicBezTo>
                        <a:cubicBezTo>
                          <a:pt x="800284" y="43016"/>
                          <a:pt x="1198262" y="-669"/>
                          <a:pt x="1508371" y="0"/>
                        </a:cubicBezTo>
                        <a:cubicBezTo>
                          <a:pt x="1805089" y="12528"/>
                          <a:pt x="2231110" y="17292"/>
                          <a:pt x="2430389" y="0"/>
                        </a:cubicBezTo>
                        <a:cubicBezTo>
                          <a:pt x="2641315" y="-7861"/>
                          <a:pt x="3012774" y="802"/>
                          <a:pt x="3251561" y="0"/>
                        </a:cubicBezTo>
                        <a:cubicBezTo>
                          <a:pt x="3516778" y="-19565"/>
                          <a:pt x="3923556" y="-1882"/>
                          <a:pt x="4173579" y="0"/>
                        </a:cubicBezTo>
                        <a:cubicBezTo>
                          <a:pt x="4499414" y="-15174"/>
                          <a:pt x="4592397" y="8324"/>
                          <a:pt x="4793060" y="0"/>
                        </a:cubicBezTo>
                        <a:cubicBezTo>
                          <a:pt x="4980914" y="4334"/>
                          <a:pt x="5076228" y="-18029"/>
                          <a:pt x="5311695" y="0"/>
                        </a:cubicBezTo>
                        <a:cubicBezTo>
                          <a:pt x="5561429" y="11628"/>
                          <a:pt x="5593416" y="-4460"/>
                          <a:pt x="5729485" y="0"/>
                        </a:cubicBezTo>
                        <a:cubicBezTo>
                          <a:pt x="5853973" y="-32584"/>
                          <a:pt x="6196151" y="59584"/>
                          <a:pt x="6449811" y="0"/>
                        </a:cubicBezTo>
                        <a:cubicBezTo>
                          <a:pt x="6705084" y="-15013"/>
                          <a:pt x="7117604" y="20501"/>
                          <a:pt x="7371829" y="0"/>
                        </a:cubicBezTo>
                        <a:cubicBezTo>
                          <a:pt x="7641008" y="-6585"/>
                          <a:pt x="7703886" y="-10889"/>
                          <a:pt x="7991310" y="0"/>
                        </a:cubicBezTo>
                        <a:cubicBezTo>
                          <a:pt x="8187898" y="14397"/>
                          <a:pt x="8265907" y="-11926"/>
                          <a:pt x="8433879" y="0"/>
                        </a:cubicBezTo>
                        <a:cubicBezTo>
                          <a:pt x="8601851" y="11926"/>
                          <a:pt x="8720266" y="-12269"/>
                          <a:pt x="8913328" y="0"/>
                        </a:cubicBezTo>
                        <a:cubicBezTo>
                          <a:pt x="9224726" y="10178"/>
                          <a:pt x="9342132" y="37675"/>
                          <a:pt x="9734501" y="0"/>
                        </a:cubicBezTo>
                        <a:cubicBezTo>
                          <a:pt x="10136534" y="-37049"/>
                          <a:pt x="10140606" y="19542"/>
                          <a:pt x="10353982" y="0"/>
                        </a:cubicBezTo>
                        <a:cubicBezTo>
                          <a:pt x="10529377" y="5097"/>
                          <a:pt x="10628041" y="113019"/>
                          <a:pt x="10623391" y="246014"/>
                        </a:cubicBezTo>
                        <a:cubicBezTo>
                          <a:pt x="10609622" y="406191"/>
                          <a:pt x="10618573" y="529305"/>
                          <a:pt x="10623391" y="747869"/>
                        </a:cubicBezTo>
                        <a:cubicBezTo>
                          <a:pt x="10630476" y="967209"/>
                          <a:pt x="10618374" y="1048513"/>
                          <a:pt x="10623391" y="1230043"/>
                        </a:cubicBezTo>
                        <a:cubicBezTo>
                          <a:pt x="10637680" y="1368072"/>
                          <a:pt x="10482619" y="1441217"/>
                          <a:pt x="10353982" y="1476058"/>
                        </a:cubicBezTo>
                        <a:cubicBezTo>
                          <a:pt x="10118325" y="1485102"/>
                          <a:pt x="10097296" y="1487637"/>
                          <a:pt x="9835346" y="1476058"/>
                        </a:cubicBezTo>
                        <a:cubicBezTo>
                          <a:pt x="9605855" y="1434910"/>
                          <a:pt x="9397044" y="1458454"/>
                          <a:pt x="9115019" y="1476058"/>
                        </a:cubicBezTo>
                        <a:cubicBezTo>
                          <a:pt x="8803156" y="1476534"/>
                          <a:pt x="8490753" y="1523752"/>
                          <a:pt x="8293848" y="1476058"/>
                        </a:cubicBezTo>
                        <a:cubicBezTo>
                          <a:pt x="8048158" y="1428685"/>
                          <a:pt x="7970813" y="1497618"/>
                          <a:pt x="7674366" y="1476058"/>
                        </a:cubicBezTo>
                        <a:cubicBezTo>
                          <a:pt x="7393070" y="1452040"/>
                          <a:pt x="7376414" y="1473376"/>
                          <a:pt x="7256576" y="1476058"/>
                        </a:cubicBezTo>
                        <a:cubicBezTo>
                          <a:pt x="7138142" y="1469159"/>
                          <a:pt x="6873037" y="1421090"/>
                          <a:pt x="6536250" y="1476058"/>
                        </a:cubicBezTo>
                        <a:cubicBezTo>
                          <a:pt x="6250345" y="1477852"/>
                          <a:pt x="6272739" y="1467380"/>
                          <a:pt x="6017615" y="1476058"/>
                        </a:cubicBezTo>
                        <a:cubicBezTo>
                          <a:pt x="5759617" y="1481435"/>
                          <a:pt x="5787050" y="1458094"/>
                          <a:pt x="5599826" y="1476058"/>
                        </a:cubicBezTo>
                        <a:cubicBezTo>
                          <a:pt x="5421491" y="1489208"/>
                          <a:pt x="5287241" y="1460110"/>
                          <a:pt x="5081190" y="1476058"/>
                        </a:cubicBezTo>
                        <a:cubicBezTo>
                          <a:pt x="4873124" y="1488618"/>
                          <a:pt x="4846818" y="1485272"/>
                          <a:pt x="4663401" y="1476058"/>
                        </a:cubicBezTo>
                        <a:cubicBezTo>
                          <a:pt x="4475477" y="1466918"/>
                          <a:pt x="4439706" y="1501563"/>
                          <a:pt x="4245611" y="1476058"/>
                        </a:cubicBezTo>
                        <a:cubicBezTo>
                          <a:pt x="4034372" y="1467037"/>
                          <a:pt x="3856713" y="1466516"/>
                          <a:pt x="3726976" y="1476058"/>
                        </a:cubicBezTo>
                        <a:cubicBezTo>
                          <a:pt x="3550678" y="1452125"/>
                          <a:pt x="3311091" y="1505826"/>
                          <a:pt x="3006650" y="1476058"/>
                        </a:cubicBezTo>
                        <a:cubicBezTo>
                          <a:pt x="2722396" y="1458416"/>
                          <a:pt x="2684402" y="1474841"/>
                          <a:pt x="2588860" y="1476058"/>
                        </a:cubicBezTo>
                        <a:cubicBezTo>
                          <a:pt x="2455518" y="1538736"/>
                          <a:pt x="1929380" y="1513903"/>
                          <a:pt x="1666842" y="1476058"/>
                        </a:cubicBezTo>
                        <a:cubicBezTo>
                          <a:pt x="1504274" y="1448339"/>
                          <a:pt x="853515" y="1526355"/>
                          <a:pt x="269408" y="1476058"/>
                        </a:cubicBezTo>
                        <a:cubicBezTo>
                          <a:pt x="105584" y="1488414"/>
                          <a:pt x="12528" y="1361354"/>
                          <a:pt x="0" y="1230043"/>
                        </a:cubicBezTo>
                        <a:cubicBezTo>
                          <a:pt x="-5247" y="1146473"/>
                          <a:pt x="20" y="964304"/>
                          <a:pt x="0" y="728188"/>
                        </a:cubicBezTo>
                        <a:cubicBezTo>
                          <a:pt x="-6111" y="496006"/>
                          <a:pt x="12939" y="450723"/>
                          <a:pt x="0" y="246014"/>
                        </a:cubicBezTo>
                        <a:close/>
                      </a:path>
                      <a:path w="10623391" h="1476058" fill="none" stroke="0" extrusionOk="0">
                        <a:moveTo>
                          <a:pt x="0" y="246014"/>
                        </a:moveTo>
                        <a:cubicBezTo>
                          <a:pt x="-28917" y="100443"/>
                          <a:pt x="100075" y="-49462"/>
                          <a:pt x="269408" y="0"/>
                        </a:cubicBezTo>
                        <a:cubicBezTo>
                          <a:pt x="394060" y="835"/>
                          <a:pt x="517832" y="24174"/>
                          <a:pt x="687198" y="0"/>
                        </a:cubicBezTo>
                        <a:cubicBezTo>
                          <a:pt x="876399" y="-46442"/>
                          <a:pt x="1234622" y="-6665"/>
                          <a:pt x="1407524" y="0"/>
                        </a:cubicBezTo>
                        <a:cubicBezTo>
                          <a:pt x="1564694" y="32696"/>
                          <a:pt x="1792326" y="4862"/>
                          <a:pt x="1926159" y="0"/>
                        </a:cubicBezTo>
                        <a:cubicBezTo>
                          <a:pt x="2000750" y="7503"/>
                          <a:pt x="2658936" y="73806"/>
                          <a:pt x="2848178" y="0"/>
                        </a:cubicBezTo>
                        <a:cubicBezTo>
                          <a:pt x="3059618" y="-21423"/>
                          <a:pt x="3125321" y="-16332"/>
                          <a:pt x="3366814" y="0"/>
                        </a:cubicBezTo>
                        <a:cubicBezTo>
                          <a:pt x="3580197" y="60750"/>
                          <a:pt x="3875695" y="6244"/>
                          <a:pt x="4288832" y="0"/>
                        </a:cubicBezTo>
                        <a:cubicBezTo>
                          <a:pt x="4761542" y="15401"/>
                          <a:pt x="4547293" y="-17612"/>
                          <a:pt x="4706620" y="0"/>
                        </a:cubicBezTo>
                        <a:cubicBezTo>
                          <a:pt x="4934845" y="1892"/>
                          <a:pt x="5021411" y="-13356"/>
                          <a:pt x="5326102" y="0"/>
                        </a:cubicBezTo>
                        <a:cubicBezTo>
                          <a:pt x="5622221" y="-21770"/>
                          <a:pt x="5697202" y="-1724"/>
                          <a:pt x="5844737" y="0"/>
                        </a:cubicBezTo>
                        <a:cubicBezTo>
                          <a:pt x="6049304" y="22075"/>
                          <a:pt x="6438953" y="11065"/>
                          <a:pt x="6766755" y="0"/>
                        </a:cubicBezTo>
                        <a:cubicBezTo>
                          <a:pt x="7121044" y="-87543"/>
                          <a:pt x="7397952" y="-12757"/>
                          <a:pt x="7688773" y="0"/>
                        </a:cubicBezTo>
                        <a:cubicBezTo>
                          <a:pt x="7947607" y="70453"/>
                          <a:pt x="8174995" y="8180"/>
                          <a:pt x="8509946" y="0"/>
                        </a:cubicBezTo>
                        <a:cubicBezTo>
                          <a:pt x="8856860" y="-55396"/>
                          <a:pt x="9038118" y="-5753"/>
                          <a:pt x="9230272" y="0"/>
                        </a:cubicBezTo>
                        <a:cubicBezTo>
                          <a:pt x="9423274" y="-10360"/>
                          <a:pt x="9787545" y="-2509"/>
                          <a:pt x="10353982" y="0"/>
                        </a:cubicBezTo>
                        <a:cubicBezTo>
                          <a:pt x="10468612" y="-3024"/>
                          <a:pt x="10575240" y="91637"/>
                          <a:pt x="10623391" y="246014"/>
                        </a:cubicBezTo>
                        <a:cubicBezTo>
                          <a:pt x="10634114" y="363066"/>
                          <a:pt x="10611237" y="488309"/>
                          <a:pt x="10623391" y="708508"/>
                        </a:cubicBezTo>
                        <a:cubicBezTo>
                          <a:pt x="10657125" y="930990"/>
                          <a:pt x="10632386" y="1050774"/>
                          <a:pt x="10623391" y="1230043"/>
                        </a:cubicBezTo>
                        <a:cubicBezTo>
                          <a:pt x="10645166" y="1365089"/>
                          <a:pt x="10523588" y="1493641"/>
                          <a:pt x="10353982" y="1476058"/>
                        </a:cubicBezTo>
                        <a:cubicBezTo>
                          <a:pt x="10143997" y="1479426"/>
                          <a:pt x="9976277" y="1458668"/>
                          <a:pt x="9835346" y="1476058"/>
                        </a:cubicBezTo>
                        <a:cubicBezTo>
                          <a:pt x="9597237" y="1487676"/>
                          <a:pt x="9336198" y="1504958"/>
                          <a:pt x="9014174" y="1476058"/>
                        </a:cubicBezTo>
                        <a:cubicBezTo>
                          <a:pt x="8666160" y="1463159"/>
                          <a:pt x="8721425" y="1460818"/>
                          <a:pt x="8596384" y="1476058"/>
                        </a:cubicBezTo>
                        <a:cubicBezTo>
                          <a:pt x="8439306" y="1481075"/>
                          <a:pt x="8062481" y="1417891"/>
                          <a:pt x="7775212" y="1476058"/>
                        </a:cubicBezTo>
                        <a:cubicBezTo>
                          <a:pt x="7423302" y="1495043"/>
                          <a:pt x="7456929" y="1472108"/>
                          <a:pt x="7256576" y="1476058"/>
                        </a:cubicBezTo>
                        <a:cubicBezTo>
                          <a:pt x="7045234" y="1443160"/>
                          <a:pt x="6894458" y="1468464"/>
                          <a:pt x="6536250" y="1476058"/>
                        </a:cubicBezTo>
                        <a:cubicBezTo>
                          <a:pt x="6197179" y="1495334"/>
                          <a:pt x="6279251" y="1468701"/>
                          <a:pt x="6118461" y="1476058"/>
                        </a:cubicBezTo>
                        <a:cubicBezTo>
                          <a:pt x="5961952" y="1464730"/>
                          <a:pt x="5805126" y="1473593"/>
                          <a:pt x="5700671" y="1476058"/>
                        </a:cubicBezTo>
                        <a:cubicBezTo>
                          <a:pt x="5598414" y="1491032"/>
                          <a:pt x="5471942" y="1503480"/>
                          <a:pt x="5282881" y="1476058"/>
                        </a:cubicBezTo>
                        <a:cubicBezTo>
                          <a:pt x="5120667" y="1462780"/>
                          <a:pt x="4986573" y="1495508"/>
                          <a:pt x="4865093" y="1476058"/>
                        </a:cubicBezTo>
                        <a:cubicBezTo>
                          <a:pt x="4731665" y="1449739"/>
                          <a:pt x="4515601" y="1471932"/>
                          <a:pt x="4245611" y="1476058"/>
                        </a:cubicBezTo>
                        <a:cubicBezTo>
                          <a:pt x="3996522" y="1492787"/>
                          <a:pt x="3677372" y="1467922"/>
                          <a:pt x="3323593" y="1476058"/>
                        </a:cubicBezTo>
                        <a:cubicBezTo>
                          <a:pt x="2991202" y="1434708"/>
                          <a:pt x="2947559" y="1485932"/>
                          <a:pt x="2603267" y="1476058"/>
                        </a:cubicBezTo>
                        <a:cubicBezTo>
                          <a:pt x="2253352" y="1459956"/>
                          <a:pt x="2016578" y="1468447"/>
                          <a:pt x="1681249" y="1476058"/>
                        </a:cubicBezTo>
                        <a:cubicBezTo>
                          <a:pt x="1300128" y="1461168"/>
                          <a:pt x="1497524" y="1489223"/>
                          <a:pt x="1263459" y="1476058"/>
                        </a:cubicBezTo>
                        <a:cubicBezTo>
                          <a:pt x="1079638" y="1404186"/>
                          <a:pt x="756500" y="1450170"/>
                          <a:pt x="269408" y="1476058"/>
                        </a:cubicBezTo>
                        <a:cubicBezTo>
                          <a:pt x="115508" y="1492195"/>
                          <a:pt x="-35288" y="1348201"/>
                          <a:pt x="0" y="1230043"/>
                        </a:cubicBezTo>
                        <a:cubicBezTo>
                          <a:pt x="-11198" y="979290"/>
                          <a:pt x="-25352" y="839900"/>
                          <a:pt x="0" y="728188"/>
                        </a:cubicBezTo>
                        <a:cubicBezTo>
                          <a:pt x="18743" y="578988"/>
                          <a:pt x="-5565" y="447383"/>
                          <a:pt x="0" y="24601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0 000 loài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rue And False PNG Free Download - PNG All">
            <a:extLst>
              <a:ext uri="{FF2B5EF4-FFF2-40B4-BE49-F238E27FC236}">
                <a16:creationId xmlns:a16="http://schemas.microsoft.com/office/drawing/2014/main" id="{C7FE1B7A-EE44-BB30-879B-64449257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932682" y="1759626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rue And False PNG Free Download - PNG All">
            <a:extLst>
              <a:ext uri="{FF2B5EF4-FFF2-40B4-BE49-F238E27FC236}">
                <a16:creationId xmlns:a16="http://schemas.microsoft.com/office/drawing/2014/main" id="{58198AD9-5976-E45A-0BCA-A092F21F7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1135013" y="3617336"/>
            <a:ext cx="1316193" cy="16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13FBA7D1-1659-8E54-46BE-913FB5AE4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2" y="105053"/>
            <a:ext cx="1094945" cy="8759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084D9E-58C6-CF2A-9B58-6FA92712E6A0}"/>
              </a:ext>
            </a:extLst>
          </p:cNvPr>
          <p:cNvGrpSpPr/>
          <p:nvPr/>
        </p:nvGrpSpPr>
        <p:grpSpPr>
          <a:xfrm>
            <a:off x="8446358" y="-637653"/>
            <a:ext cx="4681138" cy="4421730"/>
            <a:chOff x="2450751" y="0"/>
            <a:chExt cx="7260336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7452E9-1AFE-944B-3100-A0E6149BF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0751" y="0"/>
              <a:ext cx="7260336" cy="6858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5EA9E5-6687-A201-9B4D-305FBE5D377A}"/>
                </a:ext>
              </a:extLst>
            </p:cNvPr>
            <p:cNvSpPr txBox="1"/>
            <p:nvPr/>
          </p:nvSpPr>
          <p:spPr>
            <a:xfrm>
              <a:off x="3902971" y="2067970"/>
              <a:ext cx="4500571" cy="243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+ 25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5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03541" y="3174651"/>
            <a:ext cx="5473849" cy="1465121"/>
            <a:chOff x="6504792" y="2742002"/>
            <a:chExt cx="5473849" cy="1465121"/>
          </a:xfrm>
        </p:grpSpPr>
        <p:sp>
          <p:nvSpPr>
            <p:cNvPr id="9" name="Rectangle 8"/>
            <p:cNvSpPr/>
            <p:nvPr/>
          </p:nvSpPr>
          <p:spPr>
            <a:xfrm>
              <a:off x="6504792" y="2935376"/>
              <a:ext cx="4259956" cy="1078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GV,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0" descr="Green, Plant and Concept Vector | Thiệp hoa, Biểu trưng, Thiệ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0" y="1419512"/>
            <a:ext cx="1223320" cy="1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-47289"/>
            <a:ext cx="4869951" cy="1466802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010495" y="1539680"/>
            <a:ext cx="9532584" cy="1077218"/>
          </a:xfrm>
          <a:prstGeom prst="rect">
            <a:avLst/>
          </a:prstGeom>
          <a:ln>
            <a:solidFill>
              <a:srgbClr val="0070C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kể tên các </a:t>
            </a:r>
            <a:r>
              <a:rPr lang="en-US" sz="3200" b="1">
                <a:solidFill>
                  <a:srgbClr val="0000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loại</a:t>
            </a:r>
            <a:r>
              <a:rPr lang="en-US" sz="32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cây/con vật </a:t>
            </a:r>
            <a:r>
              <a:rPr lang="en-US" sz="32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được nhắc đến trong các hình được đánh số 1-&gt;10.</a:t>
            </a:r>
            <a:endParaRPr lang="en-US" sz="3200" b="1" dirty="0">
              <a:solidFill>
                <a:srgbClr val="FF0000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4209" y="3250788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10</a:t>
              </a:r>
              <a:r>
                <a:rPr lang="en-US" sz="2800" b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>
                  <a:solidFill>
                    <a:srgbClr val="0000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bảng phụ/ giấy note</a:t>
              </a:r>
              <a:endParaRPr lang="en-US" sz="2800" b="1" dirty="0">
                <a:solidFill>
                  <a:srgbClr val="0000FF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CFB2678-712A-E9DF-2E8C-2FDE2E65A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9" r="929" b="13330"/>
          <a:stretch/>
        </p:blipFill>
        <p:spPr>
          <a:xfrm>
            <a:off x="0" y="5958042"/>
            <a:ext cx="12191999" cy="8999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5A94-034C-D719-BFA2-961A85CF61F1}"/>
              </a:ext>
            </a:extLst>
          </p:cNvPr>
          <p:cNvGrpSpPr/>
          <p:nvPr/>
        </p:nvGrpSpPr>
        <p:grpSpPr>
          <a:xfrm>
            <a:off x="0" y="0"/>
            <a:ext cx="2270590" cy="6858000"/>
            <a:chOff x="0" y="0"/>
            <a:chExt cx="227059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64A4E7-879C-CDC8-FF47-CBD4F58C47CB}"/>
                </a:ext>
              </a:extLst>
            </p:cNvPr>
            <p:cNvSpPr/>
            <p:nvPr/>
          </p:nvSpPr>
          <p:spPr>
            <a:xfrm>
              <a:off x="0" y="0"/>
              <a:ext cx="1551398" cy="6858000"/>
            </a:xfrm>
            <a:prstGeom prst="rect">
              <a:avLst/>
            </a:prstGeom>
            <a:solidFill>
              <a:srgbClr val="0672BD"/>
            </a:solidFill>
            <a:ln w="222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AD5926F9-4237-D811-292B-C1A4D0F00A7E}"/>
                </a:ext>
              </a:extLst>
            </p:cNvPr>
            <p:cNvSpPr/>
            <p:nvPr/>
          </p:nvSpPr>
          <p:spPr>
            <a:xfrm>
              <a:off x="27342" y="2445251"/>
              <a:ext cx="2243248" cy="2280862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A83B47-963D-F1F9-53F3-18A6FFE06A37}"/>
                </a:ext>
              </a:extLst>
            </p:cNvPr>
            <p:cNvSpPr txBox="1"/>
            <p:nvPr/>
          </p:nvSpPr>
          <p:spPr>
            <a:xfrm rot="16200000">
              <a:off x="-1965844" y="2800852"/>
              <a:ext cx="64110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3108C8"/>
                  </a:solidFill>
                  <a:latin typeface="#9Slide07 IcielCrocante" panose="02000000000000000000" pitchFamily="2" charset="0"/>
                </a:rPr>
                <a:t>Vận </a:t>
              </a:r>
            </a:p>
            <a:p>
              <a:pPr algn="ctr"/>
              <a:r>
                <a:rPr lang="en-US" sz="4800">
                  <a:solidFill>
                    <a:srgbClr val="3108C8"/>
                  </a:solidFill>
                  <a:latin typeface="#9Slide07 IcielCrocante" panose="02000000000000000000" pitchFamily="2" charset="0"/>
                </a:rPr>
                <a:t>Dụng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202322-E2AC-6654-E62D-E18742C780C4}"/>
              </a:ext>
            </a:extLst>
          </p:cNvPr>
          <p:cNvSpPr txBox="1"/>
          <p:nvPr/>
        </p:nvSpPr>
        <p:spPr>
          <a:xfrm>
            <a:off x="2238283" y="78227"/>
            <a:ext cx="9739955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4000">
                <a:solidFill>
                  <a:srgbClr val="FF0066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</a:rPr>
              <a:t>Tài nguyên sinh vật hiện tại của địa phương em đa dạng như thế nào? Tìm hiểu và giới thiệu về tài nguyên sinh vật địa phương em?</a:t>
            </a:r>
          </a:p>
        </p:txBody>
      </p:sp>
      <p:pic>
        <p:nvPicPr>
          <p:cNvPr id="11" name="Picture 6" descr="Cậu Bé, Đứa Trẻ, Trẻ Em, Học Bài, Học Tập, Tải hình PNG 137 -  Free.Vector6.com">
            <a:extLst>
              <a:ext uri="{FF2B5EF4-FFF2-40B4-BE49-F238E27FC236}">
                <a16:creationId xmlns:a16="http://schemas.microsoft.com/office/drawing/2014/main" id="{4410E0B5-EC1E-B904-53B1-CD28F2CD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83" y="3136092"/>
            <a:ext cx="1664128" cy="12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32AE7F-7983-3A2E-9DDA-29C230777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846" y="4586866"/>
            <a:ext cx="1455036" cy="1160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F26E57-3EA4-75CC-667A-BCE6230E8206}"/>
              </a:ext>
            </a:extLst>
          </p:cNvPr>
          <p:cNvSpPr txBox="1"/>
          <p:nvPr/>
        </p:nvSpPr>
        <p:spPr>
          <a:xfrm>
            <a:off x="4210078" y="3578673"/>
            <a:ext cx="534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6044D8"/>
                </a:solidFill>
                <a:latin typeface="#9Slide05 Fourth Medium" panose="00000600000000000000" pitchFamily="2" charset="0"/>
              </a:rPr>
              <a:t>Hoạt động cá nhân</a:t>
            </a:r>
            <a:r>
              <a:rPr lang="en-US" sz="3600">
                <a:solidFill>
                  <a:srgbClr val="6044D8"/>
                </a:solidFill>
                <a:latin typeface="#9Slide05 Fourth Medium" panose="00000600000000000000" pitchFamily="2" charset="0"/>
              </a:rPr>
              <a:t>/cặp đôi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BED8A5-2A5A-7648-228A-120669BDF0E4}"/>
              </a:ext>
            </a:extLst>
          </p:cNvPr>
          <p:cNvSpPr txBox="1"/>
          <p:nvPr/>
        </p:nvSpPr>
        <p:spPr>
          <a:xfrm>
            <a:off x="3812474" y="5065225"/>
            <a:ext cx="699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6044D8"/>
                </a:solidFill>
                <a:latin typeface="#9Slide05 Fourth Medium" panose="00000600000000000000" pitchFamily="2" charset="0"/>
              </a:rPr>
              <a:t>Viết báo cáo ngắn/ video/ infographic</a:t>
            </a:r>
          </a:p>
        </p:txBody>
      </p:sp>
      <p:pic>
        <p:nvPicPr>
          <p:cNvPr id="2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77413801-63D3-FD4E-7316-23C2CC08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717" y="2886352"/>
            <a:ext cx="1376647" cy="13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AC50A-0791-8BB1-4FF5-160706679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18" t="69810" b="1396"/>
          <a:stretch/>
        </p:blipFill>
        <p:spPr>
          <a:xfrm>
            <a:off x="2209440" y="4586866"/>
            <a:ext cx="1321081" cy="13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Ôn lại bài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vận dụng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7006242" y="4641191"/>
            <a:ext cx="4085408" cy="118437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Chuẩn bị bài 1</a:t>
            </a:r>
            <a:r>
              <a:rPr lang="vi-VN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. mục 2.</a:t>
            </a:r>
            <a:r>
              <a:rPr lang="vi-VN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Tính cấp thiết của vấn đề b</a:t>
            </a:r>
            <a:r>
              <a:rPr lang="en-US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ảo tồn đa dạng sinh học ở </a:t>
            </a:r>
            <a:r>
              <a:rPr lang="vi-VN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VN</a:t>
            </a:r>
            <a:endParaRPr lang="en-US" sz="240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800216" y="3287932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1C94DB-AE50-4FD5-BCA7-EA4FA32F4E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C09909-D76B-4414-BFB9-464193DC4EDA}"/>
              </a:ext>
            </a:extLst>
          </p:cNvPr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DE90A-BAB4-4D05-A422-E05EFCFAE2EC}"/>
              </a:ext>
            </a:extLst>
          </p:cNvPr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7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6F4152F9-DA89-4749-B93B-9AA3AB16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4D781-FBBA-41B7-ADDA-0D4D2BF707A9}"/>
              </a:ext>
            </a:extLst>
          </p:cNvPr>
          <p:cNvSpPr txBox="1"/>
          <p:nvPr/>
        </p:nvSpPr>
        <p:spPr>
          <a:xfrm>
            <a:off x="1380275" y="2631439"/>
            <a:ext cx="943144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6789</a:t>
            </a:r>
          </a:p>
          <a:p>
            <a:pPr algn="ctr"/>
            <a:r>
              <a:rPr lang="en-US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THẦY CÔ CẦN IB NHẬN BÀI THAM KHẢO NHÉ! CẢM </a:t>
            </a:r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B5C502-45C6-4E42-A8F6-7219F7D2DBCF}"/>
              </a:ext>
            </a:extLst>
          </p:cNvPr>
          <p:cNvSpPr/>
          <p:nvPr/>
        </p:nvSpPr>
        <p:spPr>
          <a:xfrm>
            <a:off x="176773" y="3493164"/>
            <a:ext cx="118384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28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</p:txBody>
      </p:sp>
    </p:spTree>
    <p:extLst>
      <p:ext uri="{BB962C8B-B14F-4D97-AF65-F5344CB8AC3E}">
        <p14:creationId xmlns:p14="http://schemas.microsoft.com/office/powerpoint/2010/main" val="1754814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E46EB-FB61-4B79-8B94-97F1DE2F1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3"/>
          <a:stretch/>
        </p:blipFill>
        <p:spPr>
          <a:xfrm>
            <a:off x="2887761" y="649490"/>
            <a:ext cx="7004385" cy="23792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B66248-658F-4F53-A343-842909B603B5}"/>
              </a:ext>
            </a:extLst>
          </p:cNvPr>
          <p:cNvGrpSpPr/>
          <p:nvPr/>
        </p:nvGrpSpPr>
        <p:grpSpPr>
          <a:xfrm>
            <a:off x="1669489" y="3037669"/>
            <a:ext cx="9114139" cy="2538355"/>
            <a:chOff x="1514901" y="2360255"/>
            <a:chExt cx="9114139" cy="2538354"/>
          </a:xfrm>
          <a:solidFill>
            <a:srgbClr val="00A0E8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6AC67B-786B-4659-945C-1E193A9068FE}"/>
                </a:ext>
              </a:extLst>
            </p:cNvPr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 w="12700" cap="flat" cmpd="sng" algn="ctr">
              <a:solidFill>
                <a:srgbClr val="00A0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378E26-2A16-49CB-8EB0-2EE27993404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1A61C2-8F93-4CCB-B7AC-460F888A3468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D4D441-54B7-46A5-88B1-4D0A0A5B9E4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00B27C-DCE2-477E-9B85-AC076FAEE9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 w="6350" cap="flat" cmpd="sng" algn="ctr">
              <a:solidFill>
                <a:srgbClr val="00A0E8"/>
              </a:solidFill>
              <a:prstDash val="lgDash"/>
              <a:miter lim="800000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56DF90-94E7-4C94-8E33-7AFCB71C6E63}"/>
              </a:ext>
            </a:extLst>
          </p:cNvPr>
          <p:cNvSpPr txBox="1"/>
          <p:nvPr/>
        </p:nvSpPr>
        <p:spPr>
          <a:xfrm>
            <a:off x="2287965" y="3574641"/>
            <a:ext cx="78726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88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  <a:cs typeface="Arial"/>
                <a:sym typeface="Arial"/>
              </a:rPr>
              <a:t>Thank You</a:t>
            </a:r>
            <a:endParaRPr lang="en-US" sz="8800" dirty="0">
              <a:solidFill>
                <a:prstClr val="white"/>
              </a:solidFill>
              <a:latin typeface="#9Slide05 Great Vibes" panose="02000507080000020002" pitchFamily="2" charset="-93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6FB44-9D0D-4A0D-9CA8-52E2E3C74B5E}"/>
              </a:ext>
            </a:extLst>
          </p:cNvPr>
          <p:cNvSpPr txBox="1"/>
          <p:nvPr/>
        </p:nvSpPr>
        <p:spPr>
          <a:xfrm>
            <a:off x="7377628" y="6483732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3399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giáo án PPT Địa lí -Lê Chinh- 0982.276.629</a:t>
            </a:r>
          </a:p>
        </p:txBody>
      </p:sp>
    </p:spTree>
    <p:extLst>
      <p:ext uri="{BB962C8B-B14F-4D97-AF65-F5344CB8AC3E}">
        <p14:creationId xmlns:p14="http://schemas.microsoft.com/office/powerpoint/2010/main" val="55707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rung_ngap_man_2">
            <a:extLst>
              <a:ext uri="{FF2B5EF4-FFF2-40B4-BE49-F238E27FC236}">
                <a16:creationId xmlns:a16="http://schemas.microsoft.com/office/drawing/2014/main" id="{D64E4AD8-9982-4153-9FFA-619F6FD8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03" y="3636645"/>
            <a:ext cx="373670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Rung-ngap-man">
            <a:extLst>
              <a:ext uri="{FF2B5EF4-FFF2-40B4-BE49-F238E27FC236}">
                <a16:creationId xmlns:a16="http://schemas.microsoft.com/office/drawing/2014/main" id="{8B507745-86C3-423F-8DDC-E8882133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5" y="3636645"/>
            <a:ext cx="404801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Ca mau">
            <a:extLst>
              <a:ext uri="{FF2B5EF4-FFF2-40B4-BE49-F238E27FC236}">
                <a16:creationId xmlns:a16="http://schemas.microsoft.com/office/drawing/2014/main" id="{BDE6F1F1-CDB4-4053-98C4-2C86E5CC6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04" y="3593180"/>
            <a:ext cx="370383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 descr="cucphuong1">
            <a:extLst>
              <a:ext uri="{FF2B5EF4-FFF2-40B4-BE49-F238E27FC236}">
                <a16:creationId xmlns:a16="http://schemas.microsoft.com/office/drawing/2014/main" id="{C97109B2-C3E4-487F-AE9F-EA45206D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9" y="-21271"/>
            <a:ext cx="542389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6" descr="cuc-phuong 2">
            <a:extLst>
              <a:ext uri="{FF2B5EF4-FFF2-40B4-BE49-F238E27FC236}">
                <a16:creationId xmlns:a16="http://schemas.microsoft.com/office/drawing/2014/main" id="{B08D28BF-A2F3-44DC-8D49-CACE881E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32906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5" name="Text Box 9">
            <a:extLst>
              <a:ext uri="{FF2B5EF4-FFF2-40B4-BE49-F238E27FC236}">
                <a16:creationId xmlns:a16="http://schemas.microsoft.com/office/drawing/2014/main" id="{F28729EF-99F2-4AD2-8EA1-12EBB5E5E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3179129"/>
            <a:ext cx="507754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Rừng quốc gia Cúc Phương</a:t>
            </a: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6DC2EEA2-09B4-435A-B763-6B5E0751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808" y="6386195"/>
            <a:ext cx="3886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Rừng ngập mặn ven biển</a:t>
            </a:r>
          </a:p>
        </p:txBody>
      </p:sp>
    </p:spTree>
    <p:extLst>
      <p:ext uri="{BB962C8B-B14F-4D97-AF65-F5344CB8AC3E}">
        <p14:creationId xmlns:p14="http://schemas.microsoft.com/office/powerpoint/2010/main" val="929448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5" grpId="0"/>
      <p:bldP spid="10650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s20426_rung-khop">
            <a:extLst>
              <a:ext uri="{FF2B5EF4-FFF2-40B4-BE49-F238E27FC236}">
                <a16:creationId xmlns:a16="http://schemas.microsoft.com/office/drawing/2014/main" id="{A6E78243-41D7-4937-96AC-15AF72B3D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r="29601"/>
          <a:stretch/>
        </p:blipFill>
        <p:spPr bwMode="auto">
          <a:xfrm>
            <a:off x="196731" y="739233"/>
            <a:ext cx="3809612" cy="59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00px-Bamboo_forest">
            <a:extLst>
              <a:ext uri="{FF2B5EF4-FFF2-40B4-BE49-F238E27FC236}">
                <a16:creationId xmlns:a16="http://schemas.microsoft.com/office/drawing/2014/main" id="{205A5F7F-F034-465B-AD35-AAB092141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11283"/>
          <a:stretch/>
        </p:blipFill>
        <p:spPr bwMode="auto">
          <a:xfrm>
            <a:off x="4196497" y="739233"/>
            <a:ext cx="3797618" cy="59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800px-Ba_Be_Lake_3">
            <a:extLst>
              <a:ext uri="{FF2B5EF4-FFF2-40B4-BE49-F238E27FC236}">
                <a16:creationId xmlns:a16="http://schemas.microsoft.com/office/drawing/2014/main" id="{604B7324-D686-421F-A854-F46A49C80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2" b="5"/>
          <a:stretch/>
        </p:blipFill>
        <p:spPr bwMode="auto">
          <a:xfrm>
            <a:off x="8172461" y="739233"/>
            <a:ext cx="3822808" cy="27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mageView">
            <a:extLst>
              <a:ext uri="{FF2B5EF4-FFF2-40B4-BE49-F238E27FC236}">
                <a16:creationId xmlns:a16="http://schemas.microsoft.com/office/drawing/2014/main" id="{3CF58A1C-1F7B-4866-8A76-B11B1B7F7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8632" b="2"/>
          <a:stretch/>
        </p:blipFill>
        <p:spPr bwMode="auto">
          <a:xfrm>
            <a:off x="8183346" y="3688422"/>
            <a:ext cx="3822808" cy="30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64624BC-C013-47FF-B09B-CD334B3B0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61" y="3186631"/>
            <a:ext cx="328784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0070C0"/>
                </a:solidFill>
              </a:rPr>
              <a:t>Rừng kín th</a:t>
            </a:r>
            <a:r>
              <a:rPr lang="vi-VN" altLang="en-US" sz="1600">
                <a:solidFill>
                  <a:srgbClr val="0070C0"/>
                </a:solidFill>
              </a:rPr>
              <a:t>ư</a:t>
            </a:r>
            <a:r>
              <a:rPr lang="en-US" altLang="en-US" sz="1600">
                <a:solidFill>
                  <a:srgbClr val="0070C0"/>
                </a:solidFill>
              </a:rPr>
              <a:t>ờng xanh Ba Bể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D415B60-5CF2-4B8F-91DD-0DFF2B7E2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31" y="6291358"/>
            <a:ext cx="304990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70C0"/>
                </a:solidFill>
              </a:rPr>
              <a:t>Rừng khộp Tây Nguyên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94DA2C-0A2A-45D0-A794-18EDB5432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574" y="6294593"/>
            <a:ext cx="3287842" cy="396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70C0"/>
                </a:solidFill>
              </a:rPr>
              <a:t>Rừng tre nứa Việt Bắc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5A55ACE-D383-4E28-ADE8-8472BBA8B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941" y="6359503"/>
            <a:ext cx="406361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Rừng ôn đới núi cao Hoàng Liên S</a:t>
            </a:r>
            <a:r>
              <a:rPr lang="vi-VN" altLang="en-US" sz="1600" b="1">
                <a:solidFill>
                  <a:srgbClr val="0070C0"/>
                </a:solidFill>
              </a:rPr>
              <a:t>ơ</a:t>
            </a:r>
            <a:r>
              <a:rPr lang="en-US" altLang="en-US" sz="1600" b="1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14" name="Text Box 10">
            <a:hlinkClick r:id="rId7" action="ppaction://hlinksldjump"/>
            <a:extLst>
              <a:ext uri="{FF2B5EF4-FFF2-40B4-BE49-F238E27FC236}">
                <a16:creationId xmlns:a16="http://schemas.microsoft.com/office/drawing/2014/main" id="{7EA1C3C3-5D0D-4EE4-A521-BBF0F7D1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06" y="9275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2A08B8"/>
                </a:solidFill>
              </a:rPr>
              <a:t>Hệ sinh thái rừng nhiệt đới gió mùa</a:t>
            </a:r>
          </a:p>
        </p:txBody>
      </p:sp>
    </p:spTree>
    <p:extLst>
      <p:ext uri="{BB962C8B-B14F-4D97-AF65-F5344CB8AC3E}">
        <p14:creationId xmlns:p14="http://schemas.microsoft.com/office/powerpoint/2010/main" val="195769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F9A5CF2C-728A-4D57-9544-B5D3FC564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4" y="61645"/>
            <a:ext cx="121479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2A08B8"/>
                </a:solidFill>
              </a:rPr>
              <a:t>Sách đỏ Việt Nam là sách ghi danh mục các động vật, thực vật quí hiếm còn sót lại của Việt Nam cần được bảo vệ.</a:t>
            </a:r>
          </a:p>
        </p:txBody>
      </p:sp>
      <p:pic>
        <p:nvPicPr>
          <p:cNvPr id="13" name="Picture 5" descr="Vooc trang-Cat-Ba">
            <a:extLst>
              <a:ext uri="{FF2B5EF4-FFF2-40B4-BE49-F238E27FC236}">
                <a16:creationId xmlns:a16="http://schemas.microsoft.com/office/drawing/2014/main" id="{D0EB2A2E-0AF7-4F90-8179-38C47BDBE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10456" b="-2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Voocmuihech">
            <a:extLst>
              <a:ext uri="{FF2B5EF4-FFF2-40B4-BE49-F238E27FC236}">
                <a16:creationId xmlns:a16="http://schemas.microsoft.com/office/drawing/2014/main" id="{06643C53-EC7B-404C-A522-4A382769E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r="14251" b="-2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mage002">
            <a:extLst>
              <a:ext uri="{FF2B5EF4-FFF2-40B4-BE49-F238E27FC236}">
                <a16:creationId xmlns:a16="http://schemas.microsoft.com/office/drawing/2014/main" id="{1A1B0725-1176-4BA0-9FD5-3A8CE156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1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ay van">
            <a:extLst>
              <a:ext uri="{FF2B5EF4-FFF2-40B4-BE49-F238E27FC236}">
                <a16:creationId xmlns:a16="http://schemas.microsoft.com/office/drawing/2014/main" id="{EADD8E08-D38D-49FC-B1D5-D39841F09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r="-2" b="-2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CEF4F2-AD54-4B10-98DC-2BC6519D870A}"/>
              </a:ext>
            </a:extLst>
          </p:cNvPr>
          <p:cNvSpPr txBox="1"/>
          <p:nvPr/>
        </p:nvSpPr>
        <p:spPr>
          <a:xfrm>
            <a:off x="196732" y="6322135"/>
            <a:ext cx="21530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A0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Vọoc đầu trắng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59E7AF-D889-4E0D-903F-8C3F8BD716B3}"/>
              </a:ext>
            </a:extLst>
          </p:cNvPr>
          <p:cNvSpPr txBox="1"/>
          <p:nvPr/>
        </p:nvSpPr>
        <p:spPr>
          <a:xfrm>
            <a:off x="4195574" y="6322135"/>
            <a:ext cx="21530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A0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Vọoc mũi hếch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6D13EC-DA61-48D6-808C-8F286F6CC37C}"/>
              </a:ext>
            </a:extLst>
          </p:cNvPr>
          <p:cNvSpPr txBox="1"/>
          <p:nvPr/>
        </p:nvSpPr>
        <p:spPr>
          <a:xfrm>
            <a:off x="8183346" y="2953616"/>
            <a:ext cx="1077612" cy="3735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A0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la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6A2FD0-96C9-423E-89FF-3595DC82FFDA}"/>
              </a:ext>
            </a:extLst>
          </p:cNvPr>
          <p:cNvSpPr txBox="1"/>
          <p:nvPr/>
        </p:nvSpPr>
        <p:spPr>
          <a:xfrm>
            <a:off x="8183346" y="6317898"/>
            <a:ext cx="1077612" cy="3735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A0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Cầy vằn</a:t>
            </a:r>
          </a:p>
        </p:txBody>
      </p:sp>
    </p:spTree>
    <p:extLst>
      <p:ext uri="{BB962C8B-B14F-4D97-AF65-F5344CB8AC3E}">
        <p14:creationId xmlns:p14="http://schemas.microsoft.com/office/powerpoint/2010/main" val="2795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96.jpg" descr="Image result for cÃ¡ cÃ³c tam Äáº£o">
            <a:extLst>
              <a:ext uri="{FF2B5EF4-FFF2-40B4-BE49-F238E27FC236}">
                <a16:creationId xmlns:a16="http://schemas.microsoft.com/office/drawing/2014/main" id="{229214A3-5D79-4FD5-8671-4230315A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2" y="1526091"/>
            <a:ext cx="3684251" cy="208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104.jpg" descr="Image result for sáº¿u Äáº§u Äá»">
            <a:extLst>
              <a:ext uri="{FF2B5EF4-FFF2-40B4-BE49-F238E27FC236}">
                <a16:creationId xmlns:a16="http://schemas.microsoft.com/office/drawing/2014/main" id="{469CF2D2-92B0-4B41-82EC-B79B59E1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59" y="1526091"/>
            <a:ext cx="3696976" cy="21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100.jpg" descr="Image result for Sao la">
            <a:extLst>
              <a:ext uri="{FF2B5EF4-FFF2-40B4-BE49-F238E27FC236}">
                <a16:creationId xmlns:a16="http://schemas.microsoft.com/office/drawing/2014/main" id="{A2E9E4D0-B42E-47FD-96E3-A8ED425C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31" y="1559748"/>
            <a:ext cx="3644963" cy="208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117.jpg" descr="Image result for CÃ¢y ca cao">
            <a:extLst>
              <a:ext uri="{FF2B5EF4-FFF2-40B4-BE49-F238E27FC236}">
                <a16:creationId xmlns:a16="http://schemas.microsoft.com/office/drawing/2014/main" id="{C357AF5B-E668-448D-B6BD-AF6B7BF2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2" y="4022589"/>
            <a:ext cx="3493010" cy="232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114.jpg" descr="Image result for CÃ¢y Äáº­u tÆ°Æ¡ng">
            <a:extLst>
              <a:ext uri="{FF2B5EF4-FFF2-40B4-BE49-F238E27FC236}">
                <a16:creationId xmlns:a16="http://schemas.microsoft.com/office/drawing/2014/main" id="{6BB29E58-55B5-4D74-AF30-7405A65A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52" y="4022588"/>
            <a:ext cx="3903383" cy="22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122.jpg" descr="Image result for CÃ¢y chÃ¨">
            <a:extLst>
              <a:ext uri="{FF2B5EF4-FFF2-40B4-BE49-F238E27FC236}">
                <a16:creationId xmlns:a16="http://schemas.microsoft.com/office/drawing/2014/main" id="{07E3A955-BC11-4CFB-ADC5-44B236F5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43" y="4022587"/>
            <a:ext cx="3684250" cy="217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D4C2FA-B49E-4456-BD8F-754DF1F37C31}"/>
              </a:ext>
            </a:extLst>
          </p:cNvPr>
          <p:cNvSpPr/>
          <p:nvPr/>
        </p:nvSpPr>
        <p:spPr>
          <a:xfrm>
            <a:off x="580024" y="56384"/>
            <a:ext cx="10780638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4000" b="1">
                <a:solidFill>
                  <a:srgbClr val="FF0000"/>
                </a:solidFill>
                <a:latin typeface="#9Slide05 Fourth Medium" panose="00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loại cây/con được nhắc đến trong các hình đánh số từ 1-10</a:t>
            </a:r>
            <a:endParaRPr lang="en-US" sz="4000" b="1">
              <a:solidFill>
                <a:srgbClr val="FF0000"/>
              </a:solidFill>
              <a:effectLst/>
              <a:latin typeface="#9Slide05 Fourth Medium" panose="00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566023-2727-4928-84FE-82E7AE69CC12}"/>
              </a:ext>
            </a:extLst>
          </p:cNvPr>
          <p:cNvSpPr/>
          <p:nvPr/>
        </p:nvSpPr>
        <p:spPr>
          <a:xfrm>
            <a:off x="329772" y="3037840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9B43A-AE7E-400A-BAC1-768A55EA03D5}"/>
              </a:ext>
            </a:extLst>
          </p:cNvPr>
          <p:cNvSpPr txBox="1"/>
          <p:nvPr/>
        </p:nvSpPr>
        <p:spPr>
          <a:xfrm>
            <a:off x="404275" y="305210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939904A-FDFB-408E-8297-562EB9582EE5}"/>
              </a:ext>
            </a:extLst>
          </p:cNvPr>
          <p:cNvSpPr/>
          <p:nvPr/>
        </p:nvSpPr>
        <p:spPr>
          <a:xfrm>
            <a:off x="4232464" y="3103071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1C1EC-0870-44C4-958B-20471CFDB009}"/>
              </a:ext>
            </a:extLst>
          </p:cNvPr>
          <p:cNvSpPr txBox="1"/>
          <p:nvPr/>
        </p:nvSpPr>
        <p:spPr>
          <a:xfrm>
            <a:off x="4306967" y="311733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4B1462A-7F21-4ED1-BED5-C2678AFFEE9A}"/>
              </a:ext>
            </a:extLst>
          </p:cNvPr>
          <p:cNvSpPr/>
          <p:nvPr/>
        </p:nvSpPr>
        <p:spPr>
          <a:xfrm>
            <a:off x="8245152" y="308880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BBD09-7508-4AC0-B77E-3432FD81D205}"/>
              </a:ext>
            </a:extLst>
          </p:cNvPr>
          <p:cNvSpPr txBox="1"/>
          <p:nvPr/>
        </p:nvSpPr>
        <p:spPr>
          <a:xfrm>
            <a:off x="8319655" y="310307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8B3D241-C95F-4F15-873D-3BFB56F7310A}"/>
              </a:ext>
            </a:extLst>
          </p:cNvPr>
          <p:cNvSpPr/>
          <p:nvPr/>
        </p:nvSpPr>
        <p:spPr>
          <a:xfrm>
            <a:off x="329772" y="579128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A4F91-FF0F-44D9-B9EC-114877AF6672}"/>
              </a:ext>
            </a:extLst>
          </p:cNvPr>
          <p:cNvSpPr txBox="1"/>
          <p:nvPr/>
        </p:nvSpPr>
        <p:spPr>
          <a:xfrm>
            <a:off x="404275" y="580555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E29FFC-342E-4140-A594-F6D290A4D636}"/>
              </a:ext>
            </a:extLst>
          </p:cNvPr>
          <p:cNvSpPr/>
          <p:nvPr/>
        </p:nvSpPr>
        <p:spPr>
          <a:xfrm>
            <a:off x="4018652" y="570900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7B3A69-F853-4833-9588-BCBBC118E237}"/>
              </a:ext>
            </a:extLst>
          </p:cNvPr>
          <p:cNvSpPr txBox="1"/>
          <p:nvPr/>
        </p:nvSpPr>
        <p:spPr>
          <a:xfrm>
            <a:off x="4093155" y="572327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59456D5-2B73-4AAA-A098-8F40B082273A}"/>
              </a:ext>
            </a:extLst>
          </p:cNvPr>
          <p:cNvSpPr/>
          <p:nvPr/>
        </p:nvSpPr>
        <p:spPr>
          <a:xfrm>
            <a:off x="8245031" y="5657833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4951A9-CC62-432F-898A-DCC285BDB15F}"/>
              </a:ext>
            </a:extLst>
          </p:cNvPr>
          <p:cNvSpPr txBox="1"/>
          <p:nvPr/>
        </p:nvSpPr>
        <p:spPr>
          <a:xfrm>
            <a:off x="8319534" y="567209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463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91.jpg" descr="Image result for Quáº£ dáº» TrÃ¹ng KhÃ¡nh">
            <a:extLst>
              <a:ext uri="{FF2B5EF4-FFF2-40B4-BE49-F238E27FC236}">
                <a16:creationId xmlns:a16="http://schemas.microsoft.com/office/drawing/2014/main" id="{66E70991-867E-4DCF-9F77-F2640F6F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4" y="874240"/>
            <a:ext cx="3719130" cy="25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131.jpg" descr="Image result for Sáº§u riÃªng">
            <a:extLst>
              <a:ext uri="{FF2B5EF4-FFF2-40B4-BE49-F238E27FC236}">
                <a16:creationId xmlns:a16="http://schemas.microsoft.com/office/drawing/2014/main" id="{3C0C7500-ECBE-48D2-99B3-EC3590A3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14" y="852562"/>
            <a:ext cx="3771900" cy="25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128.jpg" descr="Image result for Váº£i thiá»u">
            <a:extLst>
              <a:ext uri="{FF2B5EF4-FFF2-40B4-BE49-F238E27FC236}">
                <a16:creationId xmlns:a16="http://schemas.microsoft.com/office/drawing/2014/main" id="{E1B10FEB-C8A8-4E4C-BC12-4E5F6B73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299" y="874242"/>
            <a:ext cx="4154701" cy="25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124.jpg" descr="Image result for Ngáº£i cá»©u">
            <a:extLst>
              <a:ext uri="{FF2B5EF4-FFF2-40B4-BE49-F238E27FC236}">
                <a16:creationId xmlns:a16="http://schemas.microsoft.com/office/drawing/2014/main" id="{32ACB944-D2DE-4916-B03A-5F190BD3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9" y="3934305"/>
            <a:ext cx="3667759" cy="27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140.jpg" descr="Image result for diáº¿p cÃ¡">
            <a:extLst>
              <a:ext uri="{FF2B5EF4-FFF2-40B4-BE49-F238E27FC236}">
                <a16:creationId xmlns:a16="http://schemas.microsoft.com/office/drawing/2014/main" id="{CE3D0701-5874-474E-A2D8-ADB29BA0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23" y="3934305"/>
            <a:ext cx="3771901" cy="27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120.jpg" descr="Image result for lÃ¡ lá»t">
            <a:extLst>
              <a:ext uri="{FF2B5EF4-FFF2-40B4-BE49-F238E27FC236}">
                <a16:creationId xmlns:a16="http://schemas.microsoft.com/office/drawing/2014/main" id="{63E77386-AF64-4E2C-96A4-2AC1915E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809" y="3934305"/>
            <a:ext cx="3999191" cy="27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67DD869-37D7-4CBC-87A7-867B995C2F7E}"/>
              </a:ext>
            </a:extLst>
          </p:cNvPr>
          <p:cNvSpPr/>
          <p:nvPr/>
        </p:nvSpPr>
        <p:spPr>
          <a:xfrm>
            <a:off x="471855" y="6083233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5EFBA-BF0D-4F65-A213-94C55FFC8A55}"/>
              </a:ext>
            </a:extLst>
          </p:cNvPr>
          <p:cNvSpPr txBox="1"/>
          <p:nvPr/>
        </p:nvSpPr>
        <p:spPr>
          <a:xfrm>
            <a:off x="458856" y="609749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586D31A-0C8F-4AAA-925E-8813BF4226AD}"/>
              </a:ext>
            </a:extLst>
          </p:cNvPr>
          <p:cNvSpPr/>
          <p:nvPr/>
        </p:nvSpPr>
        <p:spPr>
          <a:xfrm>
            <a:off x="4209691" y="6122486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4E528-B73A-495C-BD8D-CCCD3002B253}"/>
              </a:ext>
            </a:extLst>
          </p:cNvPr>
          <p:cNvSpPr txBox="1"/>
          <p:nvPr/>
        </p:nvSpPr>
        <p:spPr>
          <a:xfrm>
            <a:off x="4247533" y="614660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2CAAD18-F79E-4091-A5B9-BAE8B48EB70C}"/>
              </a:ext>
            </a:extLst>
          </p:cNvPr>
          <p:cNvSpPr/>
          <p:nvPr/>
        </p:nvSpPr>
        <p:spPr>
          <a:xfrm>
            <a:off x="8189484" y="6108223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E05DD-BD07-43EC-9BC4-787B598BAA4A}"/>
              </a:ext>
            </a:extLst>
          </p:cNvPr>
          <p:cNvSpPr txBox="1"/>
          <p:nvPr/>
        </p:nvSpPr>
        <p:spPr>
          <a:xfrm>
            <a:off x="8159872" y="612248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835CD887-124C-4A13-9375-09D5E69C2E00}"/>
              </a:ext>
            </a:extLst>
          </p:cNvPr>
          <p:cNvSpPr/>
          <p:nvPr/>
        </p:nvSpPr>
        <p:spPr>
          <a:xfrm>
            <a:off x="7994921" y="2872673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4FD9C4-E593-48CC-88A2-BEB72C4D2ACE}"/>
              </a:ext>
            </a:extLst>
          </p:cNvPr>
          <p:cNvSpPr txBox="1"/>
          <p:nvPr/>
        </p:nvSpPr>
        <p:spPr>
          <a:xfrm>
            <a:off x="8069424" y="288693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E5EE23B6-E2C8-4CDE-9F0A-2879342C9599}"/>
              </a:ext>
            </a:extLst>
          </p:cNvPr>
          <p:cNvSpPr/>
          <p:nvPr/>
        </p:nvSpPr>
        <p:spPr>
          <a:xfrm>
            <a:off x="4054066" y="2858410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90916-1A8E-4A43-8BB6-C7EF27F03146}"/>
              </a:ext>
            </a:extLst>
          </p:cNvPr>
          <p:cNvSpPr txBox="1"/>
          <p:nvPr/>
        </p:nvSpPr>
        <p:spPr>
          <a:xfrm>
            <a:off x="4128569" y="287267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112374FE-91E3-4C5A-97E7-4EB21B392E26}"/>
              </a:ext>
            </a:extLst>
          </p:cNvPr>
          <p:cNvSpPr/>
          <p:nvPr/>
        </p:nvSpPr>
        <p:spPr>
          <a:xfrm>
            <a:off x="215017" y="2888910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DE8AC-134E-4875-A73A-0A60A4B5A3F0}"/>
              </a:ext>
            </a:extLst>
          </p:cNvPr>
          <p:cNvSpPr txBox="1"/>
          <p:nvPr/>
        </p:nvSpPr>
        <p:spPr>
          <a:xfrm>
            <a:off x="289520" y="290317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B34FA3-EA1E-07B3-04D3-52B2710E6E9E}"/>
              </a:ext>
            </a:extLst>
          </p:cNvPr>
          <p:cNvSpPr/>
          <p:nvPr/>
        </p:nvSpPr>
        <p:spPr>
          <a:xfrm>
            <a:off x="383954" y="38825"/>
            <a:ext cx="11257920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200" b="1">
                <a:solidFill>
                  <a:srgbClr val="FF0000"/>
                </a:solidFill>
                <a:latin typeface="#9Slide05 Fourth Medium" panose="00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loại cây/con được nhắc đến trong các hình đánh số từ 1-10</a:t>
            </a:r>
            <a:endParaRPr lang="en-US" sz="3200" b="1">
              <a:solidFill>
                <a:srgbClr val="FF0000"/>
              </a:solidFill>
              <a:effectLst/>
              <a:latin typeface="#9Slide05 Fourth Medium" panose="00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96.jpg" descr="Image result for cÃ¡ cÃ³c tam Äáº£o">
            <a:extLst>
              <a:ext uri="{FF2B5EF4-FFF2-40B4-BE49-F238E27FC236}">
                <a16:creationId xmlns:a16="http://schemas.microsoft.com/office/drawing/2014/main" id="{229214A3-5D79-4FD5-8671-4230315A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2" y="1526091"/>
            <a:ext cx="3684251" cy="208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104.jpg" descr="Image result for sáº¿u Äáº§u Äá»">
            <a:extLst>
              <a:ext uri="{FF2B5EF4-FFF2-40B4-BE49-F238E27FC236}">
                <a16:creationId xmlns:a16="http://schemas.microsoft.com/office/drawing/2014/main" id="{469CF2D2-92B0-4B41-82EC-B79B59E1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59" y="1526091"/>
            <a:ext cx="3696976" cy="21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100.jpg" descr="Image result for Sao la">
            <a:extLst>
              <a:ext uri="{FF2B5EF4-FFF2-40B4-BE49-F238E27FC236}">
                <a16:creationId xmlns:a16="http://schemas.microsoft.com/office/drawing/2014/main" id="{A2E9E4D0-B42E-47FD-96E3-A8ED425C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31" y="1559748"/>
            <a:ext cx="3644963" cy="208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117.jpg" descr="Image result for CÃ¢y ca cao">
            <a:extLst>
              <a:ext uri="{FF2B5EF4-FFF2-40B4-BE49-F238E27FC236}">
                <a16:creationId xmlns:a16="http://schemas.microsoft.com/office/drawing/2014/main" id="{C357AF5B-E668-448D-B6BD-AF6B7BF2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2" y="4022589"/>
            <a:ext cx="3493010" cy="232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114.jpg" descr="Image result for CÃ¢y Äáº­u tÆ°Æ¡ng">
            <a:extLst>
              <a:ext uri="{FF2B5EF4-FFF2-40B4-BE49-F238E27FC236}">
                <a16:creationId xmlns:a16="http://schemas.microsoft.com/office/drawing/2014/main" id="{6BB29E58-55B5-4D74-AF30-7405A65A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52" y="4022588"/>
            <a:ext cx="3903383" cy="22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122.jpg" descr="Image result for CÃ¢y chÃ¨">
            <a:extLst>
              <a:ext uri="{FF2B5EF4-FFF2-40B4-BE49-F238E27FC236}">
                <a16:creationId xmlns:a16="http://schemas.microsoft.com/office/drawing/2014/main" id="{07E3A955-BC11-4CFB-ADC5-44B236F5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43" y="4022587"/>
            <a:ext cx="3684250" cy="217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566023-2727-4928-84FE-82E7AE69CC12}"/>
              </a:ext>
            </a:extLst>
          </p:cNvPr>
          <p:cNvSpPr/>
          <p:nvPr/>
        </p:nvSpPr>
        <p:spPr>
          <a:xfrm>
            <a:off x="329772" y="3037840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9B43A-AE7E-400A-BAC1-768A55EA03D5}"/>
              </a:ext>
            </a:extLst>
          </p:cNvPr>
          <p:cNvSpPr txBox="1"/>
          <p:nvPr/>
        </p:nvSpPr>
        <p:spPr>
          <a:xfrm>
            <a:off x="404275" y="305210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939904A-FDFB-408E-8297-562EB9582EE5}"/>
              </a:ext>
            </a:extLst>
          </p:cNvPr>
          <p:cNvSpPr/>
          <p:nvPr/>
        </p:nvSpPr>
        <p:spPr>
          <a:xfrm>
            <a:off x="4232464" y="3103071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1C1EC-0870-44C4-958B-20471CFDB009}"/>
              </a:ext>
            </a:extLst>
          </p:cNvPr>
          <p:cNvSpPr txBox="1"/>
          <p:nvPr/>
        </p:nvSpPr>
        <p:spPr>
          <a:xfrm>
            <a:off x="4306967" y="311733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4B1462A-7F21-4ED1-BED5-C2678AFFEE9A}"/>
              </a:ext>
            </a:extLst>
          </p:cNvPr>
          <p:cNvSpPr/>
          <p:nvPr/>
        </p:nvSpPr>
        <p:spPr>
          <a:xfrm>
            <a:off x="8245152" y="308880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BBD09-7508-4AC0-B77E-3432FD81D205}"/>
              </a:ext>
            </a:extLst>
          </p:cNvPr>
          <p:cNvSpPr txBox="1"/>
          <p:nvPr/>
        </p:nvSpPr>
        <p:spPr>
          <a:xfrm>
            <a:off x="8319655" y="310307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8B3D241-C95F-4F15-873D-3BFB56F7310A}"/>
              </a:ext>
            </a:extLst>
          </p:cNvPr>
          <p:cNvSpPr/>
          <p:nvPr/>
        </p:nvSpPr>
        <p:spPr>
          <a:xfrm>
            <a:off x="329772" y="579128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A4F91-FF0F-44D9-B9EC-114877AF6672}"/>
              </a:ext>
            </a:extLst>
          </p:cNvPr>
          <p:cNvSpPr txBox="1"/>
          <p:nvPr/>
        </p:nvSpPr>
        <p:spPr>
          <a:xfrm>
            <a:off x="404275" y="580555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E29FFC-342E-4140-A594-F6D290A4D636}"/>
              </a:ext>
            </a:extLst>
          </p:cNvPr>
          <p:cNvSpPr/>
          <p:nvPr/>
        </p:nvSpPr>
        <p:spPr>
          <a:xfrm>
            <a:off x="4018652" y="570900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7B3A69-F853-4833-9588-BCBBC118E237}"/>
              </a:ext>
            </a:extLst>
          </p:cNvPr>
          <p:cNvSpPr txBox="1"/>
          <p:nvPr/>
        </p:nvSpPr>
        <p:spPr>
          <a:xfrm>
            <a:off x="4093155" y="572327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59456D5-2B73-4AAA-A098-8F40B082273A}"/>
              </a:ext>
            </a:extLst>
          </p:cNvPr>
          <p:cNvSpPr/>
          <p:nvPr/>
        </p:nvSpPr>
        <p:spPr>
          <a:xfrm>
            <a:off x="8245031" y="5657833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4951A9-CC62-432F-898A-DCC285BDB15F}"/>
              </a:ext>
            </a:extLst>
          </p:cNvPr>
          <p:cNvSpPr txBox="1"/>
          <p:nvPr/>
        </p:nvSpPr>
        <p:spPr>
          <a:xfrm>
            <a:off x="8319534" y="567209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DE25C-D978-4086-8506-9EF8594AE368}"/>
              </a:ext>
            </a:extLst>
          </p:cNvPr>
          <p:cNvSpPr txBox="1"/>
          <p:nvPr/>
        </p:nvSpPr>
        <p:spPr>
          <a:xfrm>
            <a:off x="1117360" y="3606897"/>
            <a:ext cx="19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9E2AC-3033-4578-9133-63DC705494DA}"/>
              </a:ext>
            </a:extLst>
          </p:cNvPr>
          <p:cNvSpPr txBox="1"/>
          <p:nvPr/>
        </p:nvSpPr>
        <p:spPr>
          <a:xfrm>
            <a:off x="1109955" y="3614687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cóc tam đảo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6B3A7-49E3-434F-B4A2-0EED4C596CD4}"/>
              </a:ext>
            </a:extLst>
          </p:cNvPr>
          <p:cNvSpPr txBox="1"/>
          <p:nvPr/>
        </p:nvSpPr>
        <p:spPr>
          <a:xfrm>
            <a:off x="5204318" y="3623432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Sến đầu đỏ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B14AC-13FD-4F5F-AB02-3A18AEB7F143}"/>
              </a:ext>
            </a:extLst>
          </p:cNvPr>
          <p:cNvSpPr txBox="1"/>
          <p:nvPr/>
        </p:nvSpPr>
        <p:spPr>
          <a:xfrm>
            <a:off x="9298681" y="3631613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la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EDF34-1EEB-4C4B-913B-15127FB42B40}"/>
              </a:ext>
            </a:extLst>
          </p:cNvPr>
          <p:cNvSpPr txBox="1"/>
          <p:nvPr/>
        </p:nvSpPr>
        <p:spPr>
          <a:xfrm>
            <a:off x="1373764" y="6351562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cao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4549FD-80E8-4475-A6D7-EFDD27C73C70}"/>
              </a:ext>
            </a:extLst>
          </p:cNvPr>
          <p:cNvSpPr txBox="1"/>
          <p:nvPr/>
        </p:nvSpPr>
        <p:spPr>
          <a:xfrm>
            <a:off x="5304149" y="6401506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 tương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64B8A-6C69-42D2-BCE3-48B11B5DDC27}"/>
              </a:ext>
            </a:extLst>
          </p:cNvPr>
          <p:cNvSpPr txBox="1"/>
          <p:nvPr/>
        </p:nvSpPr>
        <p:spPr>
          <a:xfrm>
            <a:off x="9512125" y="6288837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CE9B1A-BD99-FE7C-33C0-E994B6B723BD}"/>
              </a:ext>
            </a:extLst>
          </p:cNvPr>
          <p:cNvSpPr/>
          <p:nvPr/>
        </p:nvSpPr>
        <p:spPr>
          <a:xfrm>
            <a:off x="580024" y="56384"/>
            <a:ext cx="10780638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4000" b="1">
                <a:solidFill>
                  <a:srgbClr val="FF0000"/>
                </a:solidFill>
                <a:latin typeface="#9Slide05 Fourth Medium" panose="00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loại cây/con được nhắc đến trong các hình đánh số từ 1-10</a:t>
            </a:r>
            <a:endParaRPr lang="en-US" sz="4000" b="1">
              <a:solidFill>
                <a:srgbClr val="FF0000"/>
              </a:solidFill>
              <a:effectLst/>
              <a:latin typeface="#9Slide05 Fourth Medium" panose="00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91.jpg" descr="Image result for Quáº£ dáº» TrÃ¹ng KhÃ¡nh">
            <a:extLst>
              <a:ext uri="{FF2B5EF4-FFF2-40B4-BE49-F238E27FC236}">
                <a16:creationId xmlns:a16="http://schemas.microsoft.com/office/drawing/2014/main" id="{66E70991-867E-4DCF-9F77-F2640F6F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" y="582295"/>
            <a:ext cx="3719130" cy="25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131.jpg" descr="Image result for Sáº§u riÃªng">
            <a:extLst>
              <a:ext uri="{FF2B5EF4-FFF2-40B4-BE49-F238E27FC236}">
                <a16:creationId xmlns:a16="http://schemas.microsoft.com/office/drawing/2014/main" id="{3C0C7500-ECBE-48D2-99B3-EC3590A3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31" y="560617"/>
            <a:ext cx="3771900" cy="25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128.jpg" descr="Image result for Váº£i thiá»u">
            <a:extLst>
              <a:ext uri="{FF2B5EF4-FFF2-40B4-BE49-F238E27FC236}">
                <a16:creationId xmlns:a16="http://schemas.microsoft.com/office/drawing/2014/main" id="{E1B10FEB-C8A8-4E4C-BC12-4E5F6B73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16" y="582297"/>
            <a:ext cx="4154701" cy="25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124.jpg" descr="Image result for Ngáº£i cá»©u">
            <a:extLst>
              <a:ext uri="{FF2B5EF4-FFF2-40B4-BE49-F238E27FC236}">
                <a16:creationId xmlns:a16="http://schemas.microsoft.com/office/drawing/2014/main" id="{32ACB944-D2DE-4916-B03A-5F190BD3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" y="3642360"/>
            <a:ext cx="3667759" cy="27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140.jpg" descr="Image result for diáº¿p cÃ¡">
            <a:extLst>
              <a:ext uri="{FF2B5EF4-FFF2-40B4-BE49-F238E27FC236}">
                <a16:creationId xmlns:a16="http://schemas.microsoft.com/office/drawing/2014/main" id="{CE3D0701-5874-474E-A2D8-ADB29BA0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240" y="3642360"/>
            <a:ext cx="3771901" cy="27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120.jpg" descr="Image result for lÃ¡ lá»t">
            <a:extLst>
              <a:ext uri="{FF2B5EF4-FFF2-40B4-BE49-F238E27FC236}">
                <a16:creationId xmlns:a16="http://schemas.microsoft.com/office/drawing/2014/main" id="{63E77386-AF64-4E2C-96A4-2AC1915E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26" y="3642360"/>
            <a:ext cx="3999191" cy="27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67DD869-37D7-4CBC-87A7-867B995C2F7E}"/>
              </a:ext>
            </a:extLst>
          </p:cNvPr>
          <p:cNvSpPr/>
          <p:nvPr/>
        </p:nvSpPr>
        <p:spPr>
          <a:xfrm>
            <a:off x="329772" y="579128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5EFBA-BF0D-4F65-A213-94C55FFC8A55}"/>
              </a:ext>
            </a:extLst>
          </p:cNvPr>
          <p:cNvSpPr txBox="1"/>
          <p:nvPr/>
        </p:nvSpPr>
        <p:spPr>
          <a:xfrm>
            <a:off x="316773" y="580555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586D31A-0C8F-4AAA-925E-8813BF4226AD}"/>
              </a:ext>
            </a:extLst>
          </p:cNvPr>
          <p:cNvSpPr/>
          <p:nvPr/>
        </p:nvSpPr>
        <p:spPr>
          <a:xfrm>
            <a:off x="4067608" y="5830541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4E528-B73A-495C-BD8D-CCCD3002B253}"/>
              </a:ext>
            </a:extLst>
          </p:cNvPr>
          <p:cNvSpPr txBox="1"/>
          <p:nvPr/>
        </p:nvSpPr>
        <p:spPr>
          <a:xfrm>
            <a:off x="4105450" y="585466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2CAAD18-F79E-4091-A5B9-BAE8B48EB70C}"/>
              </a:ext>
            </a:extLst>
          </p:cNvPr>
          <p:cNvSpPr/>
          <p:nvPr/>
        </p:nvSpPr>
        <p:spPr>
          <a:xfrm>
            <a:off x="8047401" y="581627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E05DD-BD07-43EC-9BC4-787B598BAA4A}"/>
              </a:ext>
            </a:extLst>
          </p:cNvPr>
          <p:cNvSpPr txBox="1"/>
          <p:nvPr/>
        </p:nvSpPr>
        <p:spPr>
          <a:xfrm>
            <a:off x="8017789" y="583054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835CD887-124C-4A13-9375-09D5E69C2E00}"/>
              </a:ext>
            </a:extLst>
          </p:cNvPr>
          <p:cNvSpPr/>
          <p:nvPr/>
        </p:nvSpPr>
        <p:spPr>
          <a:xfrm>
            <a:off x="7852838" y="2580728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4FD9C4-E593-48CC-88A2-BEB72C4D2ACE}"/>
              </a:ext>
            </a:extLst>
          </p:cNvPr>
          <p:cNvSpPr txBox="1"/>
          <p:nvPr/>
        </p:nvSpPr>
        <p:spPr>
          <a:xfrm>
            <a:off x="7927341" y="2594991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E5EE23B6-E2C8-4CDE-9F0A-2879342C9599}"/>
              </a:ext>
            </a:extLst>
          </p:cNvPr>
          <p:cNvSpPr/>
          <p:nvPr/>
        </p:nvSpPr>
        <p:spPr>
          <a:xfrm>
            <a:off x="3911983" y="2566465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90916-1A8E-4A43-8BB6-C7EF27F03146}"/>
              </a:ext>
            </a:extLst>
          </p:cNvPr>
          <p:cNvSpPr txBox="1"/>
          <p:nvPr/>
        </p:nvSpPr>
        <p:spPr>
          <a:xfrm>
            <a:off x="3986486" y="258072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112374FE-91E3-4C5A-97E7-4EB21B392E26}"/>
              </a:ext>
            </a:extLst>
          </p:cNvPr>
          <p:cNvSpPr/>
          <p:nvPr/>
        </p:nvSpPr>
        <p:spPr>
          <a:xfrm>
            <a:off x="72934" y="2596965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DE8AC-134E-4875-A73A-0A60A4B5A3F0}"/>
              </a:ext>
            </a:extLst>
          </p:cNvPr>
          <p:cNvSpPr txBox="1"/>
          <p:nvPr/>
        </p:nvSpPr>
        <p:spPr>
          <a:xfrm>
            <a:off x="147437" y="261122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1C3564-3420-4CD8-B5A7-ABDE7B7E3762}"/>
              </a:ext>
            </a:extLst>
          </p:cNvPr>
          <p:cNvSpPr txBox="1"/>
          <p:nvPr/>
        </p:nvSpPr>
        <p:spPr>
          <a:xfrm>
            <a:off x="774536" y="3189652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 Trùng Khánh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513BEA-8AD1-435D-B61A-B6F4B02DE84E}"/>
              </a:ext>
            </a:extLst>
          </p:cNvPr>
          <p:cNvSpPr txBox="1"/>
          <p:nvPr/>
        </p:nvSpPr>
        <p:spPr>
          <a:xfrm>
            <a:off x="4958200" y="3200400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Sầu Riêng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302CC4-FC00-4CA3-B7D7-86EBE448918C}"/>
              </a:ext>
            </a:extLst>
          </p:cNvPr>
          <p:cNvSpPr txBox="1"/>
          <p:nvPr/>
        </p:nvSpPr>
        <p:spPr>
          <a:xfrm>
            <a:off x="9512125" y="3189652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 Thiều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E6E0FE-B5E7-4B6C-866B-7C622492B690}"/>
              </a:ext>
            </a:extLst>
          </p:cNvPr>
          <p:cNvSpPr txBox="1"/>
          <p:nvPr/>
        </p:nvSpPr>
        <p:spPr>
          <a:xfrm>
            <a:off x="1160050" y="6399502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Ngải cứu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FFC14-6053-400F-BD11-6A27F4857282}"/>
              </a:ext>
            </a:extLst>
          </p:cNvPr>
          <p:cNvSpPr txBox="1"/>
          <p:nvPr/>
        </p:nvSpPr>
        <p:spPr>
          <a:xfrm>
            <a:off x="5304149" y="6401506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Diếp cá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07689C-D49C-4488-ACB3-DE3F048FB61A}"/>
              </a:ext>
            </a:extLst>
          </p:cNvPr>
          <p:cNvSpPr txBox="1"/>
          <p:nvPr/>
        </p:nvSpPr>
        <p:spPr>
          <a:xfrm>
            <a:off x="9512125" y="6399502"/>
            <a:ext cx="227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lốt</a:t>
            </a:r>
          </a:p>
        </p:txBody>
      </p:sp>
    </p:spTree>
    <p:extLst>
      <p:ext uri="{BB962C8B-B14F-4D97-AF65-F5344CB8AC3E}">
        <p14:creationId xmlns:p14="http://schemas.microsoft.com/office/powerpoint/2010/main" val="6692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Đa dạng sinh học là gì? Nguyên nhân, biện pháp hạn chế suy giảm đa dạng  sinh học - KHBVPTR">
            <a:extLst>
              <a:ext uri="{FF2B5EF4-FFF2-40B4-BE49-F238E27FC236}">
                <a16:creationId xmlns:a16="http://schemas.microsoft.com/office/drawing/2014/main" id="{C1B57F65-AD28-A579-F689-5689FAF9A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22456" b="2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DF450-A9F7-3F30-DA68-8A73F70973D6}"/>
              </a:ext>
            </a:extLst>
          </p:cNvPr>
          <p:cNvSpPr txBox="1"/>
          <p:nvPr/>
        </p:nvSpPr>
        <p:spPr>
          <a:xfrm>
            <a:off x="5804899" y="5049128"/>
            <a:ext cx="6619982" cy="6369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0000FF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BÀI 10.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0000FF"/>
                </a:solidFill>
                <a:latin typeface="#9Slide03 AllRoundGothic" panose="020B0703020202020104" pitchFamily="34" charset="0"/>
                <a:ea typeface="+mj-ea"/>
                <a:cs typeface="+mj-cs"/>
              </a:rPr>
              <a:t> SINH VẬT VIỆT NAM</a:t>
            </a:r>
          </a:p>
        </p:txBody>
      </p:sp>
      <p:pic>
        <p:nvPicPr>
          <p:cNvPr id="1028" name="Picture 4" descr="Đa dạng sinh học là gì? Thực trạng suy giảm đa dạng sinh học và biện pháp  bảo vệ">
            <a:extLst>
              <a:ext uri="{FF2B5EF4-FFF2-40B4-BE49-F238E27FC236}">
                <a16:creationId xmlns:a16="http://schemas.microsoft.com/office/drawing/2014/main" id="{EBAD82CF-8FD1-D39B-C2A3-403B73021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-4" b="-4"/>
          <a:stretch/>
        </p:blipFill>
        <p:spPr bwMode="auto"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2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Download CLIMATE CHANGE Free PNG Transparent Image And Clipart #1237904 -  PNG Images - PNGio">
            <a:extLst>
              <a:ext uri="{FF2B5EF4-FFF2-40B4-BE49-F238E27FC236}">
                <a16:creationId xmlns:a16="http://schemas.microsoft.com/office/drawing/2014/main" id="{7E7FDB12-2B8A-4D88-B327-D83DB9BCC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96" y="251524"/>
            <a:ext cx="2006629" cy="14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6C55B1-46D4-CCD7-84F9-9FE2A014F273}"/>
              </a:ext>
            </a:extLst>
          </p:cNvPr>
          <p:cNvSpPr txBox="1"/>
          <p:nvPr/>
        </p:nvSpPr>
        <p:spPr>
          <a:xfrm>
            <a:off x="3862625" y="608371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oogle Shape;474;p24">
            <a:extLst>
              <a:ext uri="{FF2B5EF4-FFF2-40B4-BE49-F238E27FC236}">
                <a16:creationId xmlns:a16="http://schemas.microsoft.com/office/drawing/2014/main" id="{FF6D8186-D9A5-4BD9-C20A-5AB2D4E1A20E}"/>
              </a:ext>
            </a:extLst>
          </p:cNvPr>
          <p:cNvGrpSpPr/>
          <p:nvPr/>
        </p:nvGrpSpPr>
        <p:grpSpPr>
          <a:xfrm>
            <a:off x="1152643" y="2445389"/>
            <a:ext cx="5042673" cy="1041525"/>
            <a:chOff x="1153249" y="1560375"/>
            <a:chExt cx="4501680" cy="1041525"/>
          </a:xfrm>
        </p:grpSpPr>
        <p:sp>
          <p:nvSpPr>
            <p:cNvPr id="6" name="Google Shape;475;p24">
              <a:extLst>
                <a:ext uri="{FF2B5EF4-FFF2-40B4-BE49-F238E27FC236}">
                  <a16:creationId xmlns:a16="http://schemas.microsoft.com/office/drawing/2014/main" id="{E0C7A8E9-37CF-E971-D060-7CD6E6D9DA05}"/>
                </a:ext>
              </a:extLst>
            </p:cNvPr>
            <p:cNvSpPr/>
            <p:nvPr/>
          </p:nvSpPr>
          <p:spPr>
            <a:xfrm>
              <a:off x="1254450" y="1624675"/>
              <a:ext cx="4311818" cy="912925"/>
            </a:xfrm>
            <a:custGeom>
              <a:avLst/>
              <a:gdLst/>
              <a:ahLst/>
              <a:cxnLst/>
              <a:rect l="l" t="t" r="r" b="b"/>
              <a:pathLst>
                <a:path w="123564" h="36517" extrusionOk="0">
                  <a:moveTo>
                    <a:pt x="17658" y="0"/>
                  </a:moveTo>
                  <a:cubicBezTo>
                    <a:pt x="7906" y="0"/>
                    <a:pt x="1" y="7906"/>
                    <a:pt x="1" y="17657"/>
                  </a:cubicBezTo>
                  <a:lnTo>
                    <a:pt x="1" y="18848"/>
                  </a:lnTo>
                  <a:cubicBezTo>
                    <a:pt x="1" y="28611"/>
                    <a:pt x="7906" y="36517"/>
                    <a:pt x="17658" y="36517"/>
                  </a:cubicBezTo>
                  <a:lnTo>
                    <a:pt x="105907" y="36517"/>
                  </a:lnTo>
                  <a:cubicBezTo>
                    <a:pt x="115658" y="36517"/>
                    <a:pt x="123564" y="28611"/>
                    <a:pt x="123564" y="18848"/>
                  </a:cubicBezTo>
                  <a:lnTo>
                    <a:pt x="123564" y="17657"/>
                  </a:lnTo>
                  <a:cubicBezTo>
                    <a:pt x="123564" y="7906"/>
                    <a:pt x="115658" y="0"/>
                    <a:pt x="10590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6;p24">
              <a:extLst>
                <a:ext uri="{FF2B5EF4-FFF2-40B4-BE49-F238E27FC236}">
                  <a16:creationId xmlns:a16="http://schemas.microsoft.com/office/drawing/2014/main" id="{1DE76F88-9554-7EBD-2698-9118F41FC2AA}"/>
                </a:ext>
              </a:extLst>
            </p:cNvPr>
            <p:cNvSpPr/>
            <p:nvPr/>
          </p:nvSpPr>
          <p:spPr>
            <a:xfrm>
              <a:off x="1229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3" y="0"/>
                  </a:moveTo>
                  <a:cubicBezTo>
                    <a:pt x="8168" y="0"/>
                    <a:pt x="1" y="8180"/>
                    <a:pt x="1" y="18252"/>
                  </a:cubicBezTo>
                  <a:cubicBezTo>
                    <a:pt x="1" y="28337"/>
                    <a:pt x="8168" y="36517"/>
                    <a:pt x="18253" y="36517"/>
                  </a:cubicBezTo>
                  <a:cubicBezTo>
                    <a:pt x="28326" y="36517"/>
                    <a:pt x="36505" y="28337"/>
                    <a:pt x="36505" y="18252"/>
                  </a:cubicBezTo>
                  <a:cubicBezTo>
                    <a:pt x="36505" y="8180"/>
                    <a:pt x="28326" y="0"/>
                    <a:pt x="18253" y="0"/>
                  </a:cubicBezTo>
                  <a:close/>
                </a:path>
              </a:pathLst>
            </a:custGeom>
            <a:solidFill>
              <a:srgbClr val="FDD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7;p24">
              <a:extLst>
                <a:ext uri="{FF2B5EF4-FFF2-40B4-BE49-F238E27FC236}">
                  <a16:creationId xmlns:a16="http://schemas.microsoft.com/office/drawing/2014/main" id="{698C848A-A3C3-D71E-8773-37A2F1F1AEAA}"/>
                </a:ext>
              </a:extLst>
            </p:cNvPr>
            <p:cNvSpPr/>
            <p:nvPr/>
          </p:nvSpPr>
          <p:spPr>
            <a:xfrm>
              <a:off x="1302675" y="1698200"/>
              <a:ext cx="765900" cy="765875"/>
            </a:xfrm>
            <a:custGeom>
              <a:avLst/>
              <a:gdLst/>
              <a:ahLst/>
              <a:cxnLst/>
              <a:rect l="l" t="t" r="r" b="b"/>
              <a:pathLst>
                <a:path w="30636" h="30635" extrusionOk="0">
                  <a:moveTo>
                    <a:pt x="15324" y="0"/>
                  </a:moveTo>
                  <a:cubicBezTo>
                    <a:pt x="6858" y="0"/>
                    <a:pt x="0" y="6858"/>
                    <a:pt x="0" y="15311"/>
                  </a:cubicBezTo>
                  <a:cubicBezTo>
                    <a:pt x="0" y="23777"/>
                    <a:pt x="6858" y="30635"/>
                    <a:pt x="15324" y="30635"/>
                  </a:cubicBezTo>
                  <a:cubicBezTo>
                    <a:pt x="23777" y="30635"/>
                    <a:pt x="30635" y="23777"/>
                    <a:pt x="30635" y="15311"/>
                  </a:cubicBezTo>
                  <a:cubicBezTo>
                    <a:pt x="30635" y="6858"/>
                    <a:pt x="23777" y="0"/>
                    <a:pt x="15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00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1</a:t>
              </a:r>
              <a:endParaRPr sz="300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Google Shape;478;p24">
              <a:extLst>
                <a:ext uri="{FF2B5EF4-FFF2-40B4-BE49-F238E27FC236}">
                  <a16:creationId xmlns:a16="http://schemas.microsoft.com/office/drawing/2014/main" id="{435DF3A2-6A2C-199D-5905-C67987EE6D22}"/>
                </a:ext>
              </a:extLst>
            </p:cNvPr>
            <p:cNvSpPr/>
            <p:nvPr/>
          </p:nvSpPr>
          <p:spPr>
            <a:xfrm>
              <a:off x="1153249" y="1560375"/>
              <a:ext cx="4501680" cy="1041525"/>
            </a:xfrm>
            <a:custGeom>
              <a:avLst/>
              <a:gdLst/>
              <a:ahLst/>
              <a:cxnLst/>
              <a:rect l="l" t="t" r="r" b="b"/>
              <a:pathLst>
                <a:path w="130660" h="41661" extrusionOk="0">
                  <a:moveTo>
                    <a:pt x="110491" y="893"/>
                  </a:moveTo>
                  <a:cubicBezTo>
                    <a:pt x="121123" y="893"/>
                    <a:pt x="129767" y="9537"/>
                    <a:pt x="129767" y="20170"/>
                  </a:cubicBezTo>
                  <a:lnTo>
                    <a:pt x="129767" y="21491"/>
                  </a:lnTo>
                  <a:cubicBezTo>
                    <a:pt x="129767" y="32123"/>
                    <a:pt x="121123" y="40767"/>
                    <a:pt x="110491" y="40767"/>
                  </a:cubicBezTo>
                  <a:lnTo>
                    <a:pt x="20170" y="40767"/>
                  </a:lnTo>
                  <a:cubicBezTo>
                    <a:pt x="9537" y="40767"/>
                    <a:pt x="894" y="32123"/>
                    <a:pt x="894" y="21491"/>
                  </a:cubicBezTo>
                  <a:lnTo>
                    <a:pt x="894" y="20170"/>
                  </a:lnTo>
                  <a:cubicBezTo>
                    <a:pt x="894" y="9537"/>
                    <a:pt x="9537" y="893"/>
                    <a:pt x="20170" y="893"/>
                  </a:cubicBezTo>
                  <a:close/>
                  <a:moveTo>
                    <a:pt x="20170" y="0"/>
                  </a:moveTo>
                  <a:cubicBezTo>
                    <a:pt x="9049" y="0"/>
                    <a:pt x="1" y="9049"/>
                    <a:pt x="1" y="20170"/>
                  </a:cubicBezTo>
                  <a:lnTo>
                    <a:pt x="1" y="21491"/>
                  </a:lnTo>
                  <a:cubicBezTo>
                    <a:pt x="1" y="32612"/>
                    <a:pt x="9049" y="41660"/>
                    <a:pt x="20170" y="41660"/>
                  </a:cubicBezTo>
                  <a:lnTo>
                    <a:pt x="110491" y="41660"/>
                  </a:lnTo>
                  <a:cubicBezTo>
                    <a:pt x="121611" y="41660"/>
                    <a:pt x="130660" y="32612"/>
                    <a:pt x="130660" y="21491"/>
                  </a:cubicBezTo>
                  <a:lnTo>
                    <a:pt x="130660" y="20170"/>
                  </a:lnTo>
                  <a:cubicBezTo>
                    <a:pt x="130660" y="9049"/>
                    <a:pt x="121611" y="0"/>
                    <a:pt x="11049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1;p24">
              <a:extLst>
                <a:ext uri="{FF2B5EF4-FFF2-40B4-BE49-F238E27FC236}">
                  <a16:creationId xmlns:a16="http://schemas.microsoft.com/office/drawing/2014/main" id="{2EDC2A6C-C64F-DDF8-EEAA-24F241C55860}"/>
                </a:ext>
              </a:extLst>
            </p:cNvPr>
            <p:cNvSpPr txBox="1"/>
            <p:nvPr/>
          </p:nvSpPr>
          <p:spPr>
            <a:xfrm>
              <a:off x="2116800" y="1984562"/>
              <a:ext cx="3310824" cy="282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Sự đa dạng của  sinh vật ở Việt Nam</a:t>
              </a:r>
              <a:endParaRPr lang="en-US" sz="2400">
                <a:solidFill>
                  <a:srgbClr val="0000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1" name="Google Shape;491;p24">
            <a:extLst>
              <a:ext uri="{FF2B5EF4-FFF2-40B4-BE49-F238E27FC236}">
                <a16:creationId xmlns:a16="http://schemas.microsoft.com/office/drawing/2014/main" id="{BD043B4E-7482-D924-CC24-5A4FE69A39C1}"/>
              </a:ext>
            </a:extLst>
          </p:cNvPr>
          <p:cNvGrpSpPr/>
          <p:nvPr/>
        </p:nvGrpSpPr>
        <p:grpSpPr>
          <a:xfrm>
            <a:off x="3862625" y="4108315"/>
            <a:ext cx="6277968" cy="1041525"/>
            <a:chOff x="4713533" y="1560375"/>
            <a:chExt cx="5509377" cy="1041525"/>
          </a:xfrm>
        </p:grpSpPr>
        <p:sp>
          <p:nvSpPr>
            <p:cNvPr id="12" name="Google Shape;492;p24">
              <a:extLst>
                <a:ext uri="{FF2B5EF4-FFF2-40B4-BE49-F238E27FC236}">
                  <a16:creationId xmlns:a16="http://schemas.microsoft.com/office/drawing/2014/main" id="{D7F41368-3B12-EF99-3E7E-29CF8801F0E7}"/>
                </a:ext>
              </a:extLst>
            </p:cNvPr>
            <p:cNvSpPr/>
            <p:nvPr/>
          </p:nvSpPr>
          <p:spPr>
            <a:xfrm>
              <a:off x="4825450" y="1624675"/>
              <a:ext cx="3089400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93;p24">
              <a:extLst>
                <a:ext uri="{FF2B5EF4-FFF2-40B4-BE49-F238E27FC236}">
                  <a16:creationId xmlns:a16="http://schemas.microsoft.com/office/drawing/2014/main" id="{8A4157D5-68BD-EF05-61CB-7AE498A44202}"/>
                </a:ext>
              </a:extLst>
            </p:cNvPr>
            <p:cNvSpPr/>
            <p:nvPr/>
          </p:nvSpPr>
          <p:spPr>
            <a:xfrm>
              <a:off x="4825449" y="1624675"/>
              <a:ext cx="5307298" cy="912925"/>
            </a:xfrm>
            <a:custGeom>
              <a:avLst/>
              <a:gdLst/>
              <a:ahLst/>
              <a:cxnLst/>
              <a:rect l="l" t="t" r="r" b="b"/>
              <a:pathLst>
                <a:path w="123576" h="36517" extrusionOk="0">
                  <a:moveTo>
                    <a:pt x="17657" y="0"/>
                  </a:moveTo>
                  <a:cubicBezTo>
                    <a:pt x="7906" y="0"/>
                    <a:pt x="0" y="7906"/>
                    <a:pt x="0" y="17657"/>
                  </a:cubicBezTo>
                  <a:lnTo>
                    <a:pt x="0" y="18848"/>
                  </a:lnTo>
                  <a:cubicBezTo>
                    <a:pt x="0" y="28611"/>
                    <a:pt x="7906" y="36517"/>
                    <a:pt x="17657" y="36517"/>
                  </a:cubicBezTo>
                  <a:lnTo>
                    <a:pt x="105918" y="36517"/>
                  </a:lnTo>
                  <a:cubicBezTo>
                    <a:pt x="115669" y="36517"/>
                    <a:pt x="123575" y="28611"/>
                    <a:pt x="123575" y="18848"/>
                  </a:cubicBezTo>
                  <a:lnTo>
                    <a:pt x="123575" y="17657"/>
                  </a:lnTo>
                  <a:cubicBezTo>
                    <a:pt x="123575" y="7906"/>
                    <a:pt x="115669" y="0"/>
                    <a:pt x="105918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94;p24">
              <a:extLst>
                <a:ext uri="{FF2B5EF4-FFF2-40B4-BE49-F238E27FC236}">
                  <a16:creationId xmlns:a16="http://schemas.microsoft.com/office/drawing/2014/main" id="{E0A50CBE-92B7-3A33-E59E-2096530F96D3}"/>
                </a:ext>
              </a:extLst>
            </p:cNvPr>
            <p:cNvSpPr/>
            <p:nvPr/>
          </p:nvSpPr>
          <p:spPr>
            <a:xfrm>
              <a:off x="4800450" y="1624675"/>
              <a:ext cx="912625" cy="912925"/>
            </a:xfrm>
            <a:custGeom>
              <a:avLst/>
              <a:gdLst/>
              <a:ahLst/>
              <a:cxnLst/>
              <a:rect l="l" t="t" r="r" b="b"/>
              <a:pathLst>
                <a:path w="36505" h="36517" extrusionOk="0">
                  <a:moveTo>
                    <a:pt x="18252" y="0"/>
                  </a:moveTo>
                  <a:cubicBezTo>
                    <a:pt x="8180" y="0"/>
                    <a:pt x="0" y="8180"/>
                    <a:pt x="0" y="18252"/>
                  </a:cubicBezTo>
                  <a:cubicBezTo>
                    <a:pt x="0" y="28337"/>
                    <a:pt x="8180" y="36517"/>
                    <a:pt x="18252" y="36517"/>
                  </a:cubicBezTo>
                  <a:cubicBezTo>
                    <a:pt x="28337" y="36517"/>
                    <a:pt x="36505" y="28337"/>
                    <a:pt x="36505" y="18252"/>
                  </a:cubicBezTo>
                  <a:cubicBezTo>
                    <a:pt x="36505" y="8180"/>
                    <a:pt x="28337" y="0"/>
                    <a:pt x="18252" y="0"/>
                  </a:cubicBezTo>
                  <a:close/>
                </a:path>
              </a:pathLst>
            </a:custGeom>
            <a:solidFill>
              <a:srgbClr val="A5F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5;p24">
              <a:extLst>
                <a:ext uri="{FF2B5EF4-FFF2-40B4-BE49-F238E27FC236}">
                  <a16:creationId xmlns:a16="http://schemas.microsoft.com/office/drawing/2014/main" id="{AD66E935-A027-B50C-B020-A5445DC4A693}"/>
                </a:ext>
              </a:extLst>
            </p:cNvPr>
            <p:cNvSpPr/>
            <p:nvPr/>
          </p:nvSpPr>
          <p:spPr>
            <a:xfrm>
              <a:off x="4873950" y="1698200"/>
              <a:ext cx="765900" cy="765875"/>
            </a:xfrm>
            <a:custGeom>
              <a:avLst/>
              <a:gdLst/>
              <a:ahLst/>
              <a:cxnLst/>
              <a:rect l="l" t="t" r="r" b="b"/>
              <a:pathLst>
                <a:path w="30636" h="30635" extrusionOk="0">
                  <a:moveTo>
                    <a:pt x="15312" y="0"/>
                  </a:moveTo>
                  <a:cubicBezTo>
                    <a:pt x="6859" y="0"/>
                    <a:pt x="1" y="6858"/>
                    <a:pt x="1" y="15311"/>
                  </a:cubicBezTo>
                  <a:cubicBezTo>
                    <a:pt x="1" y="23777"/>
                    <a:pt x="6859" y="30635"/>
                    <a:pt x="15312" y="30635"/>
                  </a:cubicBezTo>
                  <a:cubicBezTo>
                    <a:pt x="23778" y="30635"/>
                    <a:pt x="30636" y="23777"/>
                    <a:pt x="30636" y="15311"/>
                  </a:cubicBezTo>
                  <a:cubicBezTo>
                    <a:pt x="30636" y="6858"/>
                    <a:pt x="23778" y="0"/>
                    <a:pt x="15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20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2</a:t>
              </a:r>
              <a:endParaRPr sz="320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6" name="Google Shape;496;p24">
              <a:extLst>
                <a:ext uri="{FF2B5EF4-FFF2-40B4-BE49-F238E27FC236}">
                  <a16:creationId xmlns:a16="http://schemas.microsoft.com/office/drawing/2014/main" id="{EC5F9CB5-0406-F058-16FB-ED3160296125}"/>
                </a:ext>
              </a:extLst>
            </p:cNvPr>
            <p:cNvSpPr/>
            <p:nvPr/>
          </p:nvSpPr>
          <p:spPr>
            <a:xfrm>
              <a:off x="4713533" y="1560375"/>
              <a:ext cx="5509377" cy="1041525"/>
            </a:xfrm>
            <a:custGeom>
              <a:avLst/>
              <a:gdLst/>
              <a:ahLst/>
              <a:cxnLst/>
              <a:rect l="l" t="t" r="r" b="b"/>
              <a:pathLst>
                <a:path w="130648" h="41661" extrusionOk="0">
                  <a:moveTo>
                    <a:pt x="110490" y="893"/>
                  </a:moveTo>
                  <a:cubicBezTo>
                    <a:pt x="121110" y="893"/>
                    <a:pt x="129754" y="9537"/>
                    <a:pt x="129754" y="20170"/>
                  </a:cubicBezTo>
                  <a:lnTo>
                    <a:pt x="129754" y="21491"/>
                  </a:lnTo>
                  <a:cubicBezTo>
                    <a:pt x="129754" y="32123"/>
                    <a:pt x="121110" y="40767"/>
                    <a:pt x="110490" y="40767"/>
                  </a:cubicBezTo>
                  <a:lnTo>
                    <a:pt x="20157" y="40767"/>
                  </a:lnTo>
                  <a:cubicBezTo>
                    <a:pt x="9537" y="40767"/>
                    <a:pt x="893" y="32123"/>
                    <a:pt x="893" y="21491"/>
                  </a:cubicBezTo>
                  <a:lnTo>
                    <a:pt x="893" y="20170"/>
                  </a:lnTo>
                  <a:cubicBezTo>
                    <a:pt x="893" y="9537"/>
                    <a:pt x="9537" y="893"/>
                    <a:pt x="20157" y="893"/>
                  </a:cubicBezTo>
                  <a:close/>
                  <a:moveTo>
                    <a:pt x="20157" y="0"/>
                  </a:moveTo>
                  <a:cubicBezTo>
                    <a:pt x="9037" y="0"/>
                    <a:pt x="0" y="9049"/>
                    <a:pt x="0" y="20170"/>
                  </a:cubicBezTo>
                  <a:lnTo>
                    <a:pt x="0" y="21491"/>
                  </a:lnTo>
                  <a:cubicBezTo>
                    <a:pt x="0" y="32612"/>
                    <a:pt x="9037" y="41660"/>
                    <a:pt x="20157" y="41660"/>
                  </a:cubicBezTo>
                  <a:lnTo>
                    <a:pt x="110490" y="41660"/>
                  </a:lnTo>
                  <a:cubicBezTo>
                    <a:pt x="121610" y="41660"/>
                    <a:pt x="130647" y="32612"/>
                    <a:pt x="130647" y="21491"/>
                  </a:cubicBezTo>
                  <a:lnTo>
                    <a:pt x="130647" y="20170"/>
                  </a:lnTo>
                  <a:cubicBezTo>
                    <a:pt x="130647" y="9049"/>
                    <a:pt x="121610" y="0"/>
                    <a:pt x="110490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9;p24">
              <a:extLst>
                <a:ext uri="{FF2B5EF4-FFF2-40B4-BE49-F238E27FC236}">
                  <a16:creationId xmlns:a16="http://schemas.microsoft.com/office/drawing/2014/main" id="{5149A536-609C-D5AA-7441-07D7F0021E4B}"/>
                </a:ext>
              </a:extLst>
            </p:cNvPr>
            <p:cNvSpPr txBox="1"/>
            <p:nvPr/>
          </p:nvSpPr>
          <p:spPr>
            <a:xfrm>
              <a:off x="5799992" y="1995295"/>
              <a:ext cx="4148104" cy="3584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Tính cấp thiết của vấn đề bảo tồn đa dạng sinh học ở Việt Nam</a:t>
              </a:r>
              <a:endParaRPr lang="vi-VN" sz="2400">
                <a:solidFill>
                  <a:srgbClr val="0000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A4E6BE-5DBE-5940-F31D-149B41ED0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69" r="929" b="13330"/>
          <a:stretch/>
        </p:blipFill>
        <p:spPr>
          <a:xfrm>
            <a:off x="0" y="5958042"/>
            <a:ext cx="12191999" cy="8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2966</Words>
  <Application>Microsoft Office PowerPoint</Application>
  <PresentationFormat>Widescreen</PresentationFormat>
  <Paragraphs>303</Paragraphs>
  <Slides>36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#9Slide03 AllRoundGothic</vt:lpstr>
      <vt:lpstr>#9Slide03 Arima Madurai ExtraLi</vt:lpstr>
      <vt:lpstr>#9Slide03 SFU Futura_07</vt:lpstr>
      <vt:lpstr>#9Slide03 SFU Futura_12</vt:lpstr>
      <vt:lpstr>#9Slide05 Fourth Medium</vt:lpstr>
      <vt:lpstr>#9Slide05 Great Vibes</vt:lpstr>
      <vt:lpstr>#9Slide05 SVNShintia Script</vt:lpstr>
      <vt:lpstr>#9Slide07 FS Playlist Caps</vt:lpstr>
      <vt:lpstr>#9Slide07 IcielCrocante</vt:lpstr>
      <vt:lpstr>Arial</vt:lpstr>
      <vt:lpstr>Calibri</vt:lpstr>
      <vt:lpstr>Calibri Light</vt:lpstr>
      <vt:lpstr>Fira Sans Extra Condensed Medium</vt:lpstr>
      <vt:lpstr>Gill Sans Ultra Bold</vt:lpstr>
      <vt:lpstr>Noto Sans Symbols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 cuc</cp:lastModifiedBy>
  <cp:revision>30</cp:revision>
  <dcterms:created xsi:type="dcterms:W3CDTF">2023-02-07T23:57:16Z</dcterms:created>
  <dcterms:modified xsi:type="dcterms:W3CDTF">2024-02-15T14:31:32Z</dcterms:modified>
</cp:coreProperties>
</file>